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7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DD410-83F0-4EEF-B301-6AB1904AD9C4}" type="datetimeFigureOut">
              <a:rPr lang="en-US" smtClean="0"/>
              <a:pPr/>
              <a:t>4/25/2009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96AC9-B60D-46A9-97C1-49EBC1B2680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C555-E026-460E-84B6-30969F0A4C37}" type="datetime1">
              <a:rPr lang="en-US" smtClean="0"/>
              <a:pPr/>
              <a:t>4/25/2009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81942-7654-456B-8F93-2762BBE9277A}" type="datetime1">
              <a:rPr lang="en-US" smtClean="0"/>
              <a:pPr/>
              <a:t>4/25/2009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97AE-34DC-4AE3-83D8-3EC6FB1A8F67}" type="datetime1">
              <a:rPr lang="en-US" smtClean="0"/>
              <a:pPr/>
              <a:t>4/25/2009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B9F09-315D-4C10-AA9B-9106AD04103F}" type="datetime1">
              <a:rPr lang="en-US" smtClean="0"/>
              <a:pPr/>
              <a:t>4/25/2009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B856-0EBB-44EF-A087-90C17148EAF5}" type="datetime1">
              <a:rPr lang="en-US" smtClean="0"/>
              <a:pPr/>
              <a:t>4/25/2009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EFC2-7D7D-43C2-9CFF-7CF89DEFADE0}" type="datetime1">
              <a:rPr lang="en-US" smtClean="0"/>
              <a:pPr/>
              <a:t>4/25/2009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918B-8BFF-44A2-AAEE-7E8B42044CF9}" type="datetime1">
              <a:rPr lang="en-US" smtClean="0"/>
              <a:pPr/>
              <a:t>4/25/2009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9ED3-E203-4826-A8FE-6209A1F73A66}" type="datetime1">
              <a:rPr lang="en-US" smtClean="0"/>
              <a:pPr/>
              <a:t>4/25/2009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3A40-3E63-4D80-8D2D-18153820E2F3}" type="datetime1">
              <a:rPr lang="en-US" smtClean="0"/>
              <a:pPr/>
              <a:t>4/25/2009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C97AE-1C1F-4AA0-8240-CCAA59739D46}" type="datetime1">
              <a:rPr lang="en-US" smtClean="0"/>
              <a:pPr/>
              <a:t>4/25/2009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1E7A-9919-4E05-A634-28657208F117}" type="datetime1">
              <a:rPr lang="en-US" smtClean="0"/>
              <a:pPr/>
              <a:t>4/25/2009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3099A-3A73-401D-921A-D4A3CE5C088F}" type="datetime1">
              <a:rPr lang="en-US" smtClean="0"/>
              <a:pPr/>
              <a:t>4/25/2009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8A2C1-B73F-4F24-AC98-28678D4C48C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Dividend Essay Plan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00862" cy="2543196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Introduction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Modigliani and Miller Dividend Irrelevance: equations: discounted </a:t>
            </a:r>
            <a:r>
              <a:rPr lang="en-GB" dirty="0" err="1" smtClean="0"/>
              <a:t>cashflow</a:t>
            </a:r>
            <a:r>
              <a:rPr lang="en-GB" dirty="0" smtClean="0"/>
              <a:t> formula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Source and application of funds.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Dividends and capital gains.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Homemade dividends.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</p:spPr>
        <p:txBody>
          <a:bodyPr/>
          <a:lstStyle/>
          <a:p>
            <a:r>
              <a:rPr lang="en-GB" dirty="0" err="1" smtClean="0"/>
              <a:t>Lintner</a:t>
            </a:r>
            <a:r>
              <a:rPr lang="en-GB" dirty="0" smtClean="0"/>
              <a:t> (1956)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76" y="2285992"/>
            <a:ext cx="6500858" cy="2214578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Survey of US financial execs =&gt;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Firms have target payout ratios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Smooth dividends.</a:t>
            </a:r>
          </a:p>
          <a:p>
            <a:pPr>
              <a:buFont typeface="Arial" pitchFamily="34" charset="0"/>
              <a:buChar char="•"/>
            </a:pPr>
            <a:r>
              <a:rPr lang="en-GB" dirty="0" err="1" smtClean="0"/>
              <a:t>Lintner</a:t>
            </a:r>
            <a:r>
              <a:rPr lang="en-GB" dirty="0" smtClean="0"/>
              <a:t> proposed asymmetric info explanation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642918"/>
            <a:ext cx="7500990" cy="507209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Gordon Growth Model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Asymmetric Information (Miller-Rock)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=&gt; dividend signalling hypothesis.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Agency problems (FCF: Jensen 1986)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=&gt; Free </a:t>
            </a:r>
            <a:r>
              <a:rPr lang="en-GB" dirty="0" err="1" smtClean="0"/>
              <a:t>cashflow</a:t>
            </a:r>
            <a:r>
              <a:rPr lang="en-GB" dirty="0" smtClean="0"/>
              <a:t> hypothesis</a:t>
            </a:r>
          </a:p>
          <a:p>
            <a:pPr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470025"/>
          </a:xfrm>
        </p:spPr>
        <p:txBody>
          <a:bodyPr/>
          <a:lstStyle/>
          <a:p>
            <a:r>
              <a:rPr lang="en-GB" dirty="0" smtClean="0"/>
              <a:t>Dividend Cuts bad news?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1785926"/>
            <a:ext cx="6786610" cy="3429024"/>
          </a:xfrm>
        </p:spPr>
        <p:txBody>
          <a:bodyPr>
            <a:normAutofit fontScale="5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Signalling and FCF models predict that dividend increases are good signals/dividend cuts bad news.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Fairchild (2008) argues that situation is more complex:</a:t>
            </a:r>
          </a:p>
          <a:p>
            <a:pPr>
              <a:buFont typeface="Arial" pitchFamily="34" charset="0"/>
              <a:buChar char="•"/>
            </a:pPr>
            <a:r>
              <a:rPr lang="en-GB" dirty="0" err="1" smtClean="0"/>
              <a:t>Eg</a:t>
            </a:r>
            <a:r>
              <a:rPr lang="en-GB" dirty="0" smtClean="0"/>
              <a:t> What about if company needs to cut </a:t>
            </a:r>
            <a:r>
              <a:rPr lang="en-GB" dirty="0" err="1" smtClean="0"/>
              <a:t>divs</a:t>
            </a:r>
            <a:r>
              <a:rPr lang="en-GB" dirty="0" smtClean="0"/>
              <a:t> to invest in good projects?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Wooldridge and </a:t>
            </a:r>
            <a:r>
              <a:rPr lang="en-GB" dirty="0" err="1" smtClean="0"/>
              <a:t>Ghosh</a:t>
            </a: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6 roundtable discussions of CF.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Fairchild (2008): Investors believe that div cuts are bad news (conditioning)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=&gt; communication/reputation.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Evidence.</a:t>
            </a:r>
          </a:p>
          <a:p>
            <a:pPr>
              <a:buFont typeface="Arial" pitchFamily="34" charset="0"/>
              <a:buChar char="•"/>
            </a:pPr>
            <a:r>
              <a:rPr lang="en-GB" smtClean="0"/>
              <a:t>Conclusion.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A2C1-B73F-4F24-AC98-28678D4C48CB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159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Dividend Essay Plan</vt:lpstr>
      <vt:lpstr>Lintner (1956)</vt:lpstr>
      <vt:lpstr>Slide 3</vt:lpstr>
      <vt:lpstr>Dividend Cuts bad news?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Dividend Essay Plan</dc:title>
  <dc:creator> </dc:creator>
  <cp:lastModifiedBy> </cp:lastModifiedBy>
  <cp:revision>4</cp:revision>
  <dcterms:created xsi:type="dcterms:W3CDTF">2009-04-25T19:52:36Z</dcterms:created>
  <dcterms:modified xsi:type="dcterms:W3CDTF">2009-04-25T20:11:44Z</dcterms:modified>
</cp:coreProperties>
</file>