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A012-DD35-4A29-942F-F769C5922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C25D-F0ED-423E-9A8E-20DA68B05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173A-CFA3-4AB1-AA09-9F3CD095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066DA-4D72-420B-8CE6-9AC3035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81847-6F2A-4F10-836B-5FFBBA42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62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FB7F-DD8A-4EDE-B2FD-E3713409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715C6-1B5F-454D-8C05-42BF2AB7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32B11-2FAF-43B8-950D-4C4D9F97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7C32D-5AA7-42A7-AAB2-E0D985FD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2E162-858F-482B-A3AD-8E6B89C5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98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83367-68EC-4657-94C7-77C94FC38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0539E-0790-4010-8203-9CE6267B2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CA9DD-B30A-4898-B62B-857BFE84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BD573-0690-4B0A-B3DE-989C22A6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04C1-3D1B-452B-9E0D-16044A1A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1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9DA9-9A47-4999-8783-21BADB8B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C02DA-C717-4B39-8198-3C55D0A09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2EFE8-57B1-485F-BCC1-C38D44C6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FE049-F3DB-48C3-A6B4-F22AE010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AFBF1-4A60-4A6F-A359-1615787E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4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0C62-4217-4476-9D9D-0353FA4E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D0B1B-B1CD-4E3D-A7FB-F8E6CBE91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538D8-5D09-493A-AC9B-074D0F0C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42AC-BFEE-46AC-B307-41888CAD5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5430-C238-41D6-A1BB-D316969A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4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444-F2D4-47C8-85E7-86AF0BF2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2ADA-0BE2-45D2-A82E-3AA29A233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215E4-DE9F-4428-95E8-A9A9114A3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CBB26-355E-46A8-9960-809D92EB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D6F4F-4F2C-43FE-A902-8CE3B2A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EE9C0-1513-4C8E-91C0-A3099AC0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5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EA15-9FD5-4F48-80EA-ACFAD6A4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F91C0-BB5C-4D83-8A63-1BC66F86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7ADB2-F4A7-4DF3-81CB-12C1C26E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5A8AA-DC49-4975-BB14-39DBD506C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B3799-AEAF-483B-A843-8DB7ADD2C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A660A-B7CA-49F3-A688-05F759A1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4B2A2-A2F1-48D0-8553-F4101204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79491-C318-4AE3-9F64-4584A41C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6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F309-7C26-4D44-A49D-D9D1A9BB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1F573-E0A7-4E19-8793-FC37898A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92E97-E47A-4FD9-80FD-239860E2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649A2-0547-4233-8CAF-004A1F05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50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69108-9137-4D94-AB46-37B8BB9A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E5C94-67E5-4FAF-BA27-D4EE56F3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94C69-217D-4ED5-811D-B8E28559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8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02D7-A5B1-416E-AED8-533D9EE4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87AC6-637C-475E-AC33-10CE76726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383CB-2C2F-4E1A-ACE7-9B0AAAC0F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5B4D-C4C6-4D2C-B6BD-FA199309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A58A8-06F7-42F6-8D20-E58C155F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E8BD-1D8E-4799-80FB-250DE2E1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43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723F-A428-4F79-BD20-3C4046BD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2B2CD-ECB6-49DD-A7E8-1589C8487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E9356-7FB7-4DEB-A375-4B213E1CC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E9EB6-5D24-49BB-B52C-5F1C2548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C5110-F5FC-46BF-B09C-7DA6AE22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4C396-A0CE-4CC8-8541-3CFEECE3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99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43E27-88DA-4D58-A463-7DC4AD2A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F9F9D-3A15-4B9F-B83E-03CD6D537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16273-EA8E-4C5B-B81D-B96CAD3C4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C9D69-9C72-45A9-8DE9-FBC214ED2F7E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2E2F9-3BC7-4BED-9740-F121C3E7C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CCAEF-B995-49D3-94E5-00510840C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AD72-B368-48FE-A79B-F78BD183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8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47F1EF-9CDA-4ACA-915A-8929FAF1E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20DA3C-3275-4115-8438-8FE221FF2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2"/>
    </mc:Choice>
    <mc:Fallback>
      <p:transition spd="slow" advTm="1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659506-8D50-4DC6-92EC-30676A1AA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02" y="0"/>
            <a:ext cx="9146595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43A02D-ABB3-4919-9387-A6BE0A3DE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8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29"/>
    </mc:Choice>
    <mc:Fallback>
      <p:transition spd="slow" advTm="6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531785-2651-4A4A-B5F2-21B3E8865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12" y="0"/>
            <a:ext cx="915177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FEEC1D-C097-41B3-B49B-9E30F111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16"/>
    </mc:Choice>
    <mc:Fallback>
      <p:transition spd="slow" advTm="10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E6804C-21FD-403C-98A0-3687DB746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37DB22-E3F0-4BCE-B0C9-997DF6346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47"/>
    </mc:Choice>
    <mc:Fallback>
      <p:transition spd="slow" advTm="6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AC48D9-9111-4D48-9CE9-24E02AD7F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B881E1-CA88-4289-B8E2-71E1999B7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8"/>
    </mc:Choice>
    <mc:Fallback>
      <p:transition spd="slow" advTm="3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86A298-29EA-4B7D-9EA3-C794EBC62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11" y="0"/>
            <a:ext cx="914917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82E41-3B76-49B6-831F-CBC192B43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01"/>
    </mc:Choice>
    <mc:Fallback>
      <p:transition spd="slow" advTm="11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DC1DE4-96E7-470A-8FF2-FB15A6BB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81DE23-8E7D-467C-A3C5-702ABB6DF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7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21"/>
    </mc:Choice>
    <mc:Fallback>
      <p:transition spd="slow" advTm="15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EF360C-25D7-4365-B00E-A5BB2CD7E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C98C82-E5D1-4169-80E6-ABEE8C62F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92"/>
    </mc:Choice>
    <mc:Fallback>
      <p:transition spd="slow" advTm="16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1486A4-F517-4E16-AF2A-2040E51F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4464AF-8A0E-4496-8799-A1755F4B6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48"/>
    </mc:Choice>
    <mc:Fallback>
      <p:transition spd="slow" advTm="9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78CD55-6F96-4EC7-A173-AA0B1502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9" y="0"/>
            <a:ext cx="916478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DA89F3-3C49-4F6D-B0F7-A9FA0CECA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86"/>
    </mc:Choice>
    <mc:Fallback>
      <p:transition spd="slow" advTm="9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41DEDE-84E7-4472-8F38-78ECA779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3" y="0"/>
            <a:ext cx="9198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1"/>
    </mc:Choice>
    <mc:Fallback>
      <p:transition spd="slow" advTm="151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58049C-484D-4096-8DD2-A12D27A4A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C49475-4142-4D92-B473-F8A581FC4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79"/>
    </mc:Choice>
    <mc:Fallback>
      <p:transition spd="slow" advTm="5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9B3029-2872-44EC-A21C-D96FF169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8" y="0"/>
            <a:ext cx="916216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C8A45B-47E8-40B2-98C3-5B9A8A716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97"/>
    </mc:Choice>
    <mc:Fallback>
      <p:transition spd="slow" advTm="6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E5B715-E041-41F9-B732-3EB8EBF44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94" y="0"/>
            <a:ext cx="9141411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585A5C-2363-4ACF-B594-3F526A6F5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9"/>
    </mc:Choice>
    <mc:Fallback>
      <p:transition spd="slow" advTm="2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26B2CB-9997-4F5B-BEF4-4C84C32C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94" y="0"/>
            <a:ext cx="914141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110969-03A3-4F87-90C8-3D4DAEA3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9"/>
    </mc:Choice>
    <mc:Fallback>
      <p:transition spd="slow" advTm="22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0F87AF-F3B4-46CE-8CBF-95CD9E0D8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5" y="0"/>
            <a:ext cx="915955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849520-4E8E-41AA-99DC-E2521D069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4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70"/>
    </mc:Choice>
    <mc:Fallback>
      <p:transition spd="slow" advTm="7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801C18-7842-4855-8F89-BE0A9185F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8" y="0"/>
            <a:ext cx="916216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AEB486-D7B1-4980-B6C0-887A22AC3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1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78"/>
    </mc:Choice>
    <mc:Fallback>
      <p:transition spd="slow" advTm="9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8ACF5F-E25F-4E71-8389-86701C818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6" y="0"/>
            <a:ext cx="918036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04570E-58E8-43F9-954B-70FA2E901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2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150"/>
    </mc:Choice>
    <mc:Fallback>
      <p:transition spd="slow" advTm="17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0</Words>
  <Application>Microsoft Office PowerPoint</Application>
  <PresentationFormat>Widescreen</PresentationFormat>
  <Paragraphs>0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Nicolai Vorobjov</dc:creator>
  <cp:lastModifiedBy>Nicolai Vorobjov</cp:lastModifiedBy>
  <cp:revision>23</cp:revision>
  <dcterms:created xsi:type="dcterms:W3CDTF">2020-05-03T22:54:39Z</dcterms:created>
  <dcterms:modified xsi:type="dcterms:W3CDTF">2020-05-04T12:44:07Z</dcterms:modified>
</cp:coreProperties>
</file>