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6" d="100"/>
          <a:sy n="106" d="100"/>
        </p:scale>
        <p:origin x="15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85F47-1C6F-4F28-BD2C-0422721D15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905200-5A1A-40CB-93C3-5FF388BAE6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12C4D4-0DE2-44FA-BCFF-062D0CFD4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010821-DBB7-4C29-9F28-F009E1E3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805DA-FD77-4191-AAA1-286934ACA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9325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7DA3A-4E53-4815-B37F-25464E34B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148E4-61EF-42B0-9C9A-D823F0644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2674E-EC1D-4638-8AAC-71B138E21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AAC95-1A29-4E92-9EAD-856932B2B0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33286-BDB0-42D5-A7CD-7B427140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195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AF5E35-5AF6-4D96-889C-7B7BD4EBCE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9D21C-0498-4E3A-A30B-4FAAA997B1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9B2F5-55CD-40E3-A5B4-6B11774D2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6C1BD9-3F82-4968-827D-714D391B4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008F05-00AC-402F-A91D-0E60FBF0F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66990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F807-BB4C-4C63-A941-CFC60B129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310A3-5CB2-46EA-86FC-3A910E938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ED30FC-F1F0-484F-8824-4F4EBEEB24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EFACDC-580B-4C74-B8C2-4A46429CE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6DF2A-B3BE-43A1-8B11-419CB7C20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426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B32EC-4E71-499F-8813-EACC624B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BC6C5F-B8E7-4E53-941A-A3CBDDE317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4EC8E-9B7A-43B2-B2FE-27A3449F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1B538-6C89-464D-9A2F-ADF94427F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3BABC7-85E4-4B37-989A-205097FF1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53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D05ED-0AB6-4443-9BB1-9F7AB0F3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419AD3-CE8A-413E-97D6-A728540AB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9E5E08-9399-49D1-A227-AB3A449268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E7286-BF1B-43C7-9EEE-1F2DB0480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0C5427-09DE-40CF-87B6-85549532C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DE7482-2F99-4006-87B6-0CC94B5EC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0598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689CF-F681-4B3B-A5B9-8BF2825C31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94C599-C506-4451-B511-CE523AEE22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E2A01-C418-4836-8844-3341A2D8BD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5D730F-4A3D-4749-89FB-445C23701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580306-886F-4C51-BD3E-9768B68DE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66B3DB-A26C-4946-8CCB-FCD91C9F9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5121E7-6386-4C65-AB29-8A7AF9513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0BA226B-9F5F-488E-9053-731368B10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275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A4D79-B78F-472B-BC15-8761F5319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FB000-ADFD-4FC4-97E0-608CBB0CF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7239C1C-38CA-4DD7-958B-81580EF3C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CF5E6-9732-405A-937C-4F032FDC8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1191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EBE157-136C-4279-9B62-B5E255BFA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5CC3B8-498D-467D-9FDB-5F9D809ED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AF9ED-BB46-43CE-84DB-B62A0F963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331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C329B-AD24-431E-A93E-883C1F050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46D61-E733-4318-861B-682B9E81D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D23F2-D6A5-4733-B176-F523237E63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7E54A5-66AA-4280-A0E3-D90382685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5029FF-C4DF-42F6-A3C6-C2EB2FB69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072E2C-44C0-496F-8D33-D4556E60A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164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92D01-E2BA-4139-BC12-A3109FF53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359A55-FE12-431B-BE10-D7FBFF526F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784C12-BED4-4F67-8583-B46B3B9DA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02581E-A269-446A-8EAE-16663F4EF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6A3395-BCFE-492D-BC4E-CA28200F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0FED5-8A7B-4F52-A855-14B892D1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28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71E3D2-5244-4D5F-9AD1-DCAB52AE3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BC6C4A-7989-48D8-82A4-37BD94FE7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EC1F4D-53AA-4FC2-AF9C-267F68B559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EAE30-91DB-4B65-8340-72FA21C13E94}" type="datetimeFigureOut">
              <a:rPr lang="en-GB" smtClean="0"/>
              <a:t>11/04/2020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11DD09-12D9-4114-A8A5-1F7683210B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204398-9B33-4C29-883E-DF787C7985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10CCC-548D-4CE8-B4B4-571C834AB6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128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tm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11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2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3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4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19.tm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0.tm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1.tm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2.tm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3.tm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4.tm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5.tm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6.tm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7.tm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8.tm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29.tm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0.tm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tm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1.tm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2.png"/><Relationship Id="rId4" Type="http://schemas.openxmlformats.org/officeDocument/2006/relationships/image" Target="../media/image32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tm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tm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C65058-B7C4-40E5-8598-EF135E2408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9C8A4E7-6854-4A06-A9F5-6AD69870FB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0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67"/>
    </mc:Choice>
    <mc:Fallback>
      <p:transition spd="slow" advTm="1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A860DE-7E7A-4F89-AB78-6F6254EA1C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0"/>
            <a:ext cx="917257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C17BA7F-F472-4782-8977-C9181537D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97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14"/>
    </mc:Choice>
    <mc:Fallback>
      <p:transition spd="slow" advTm="112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49A1048-2B76-4A23-85B6-E55658E60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58092B9-1D47-48F3-B836-C858DAA667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51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35"/>
    </mc:Choice>
    <mc:Fallback>
      <p:transition spd="slow" advTm="28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70EE98E-E8E9-4F07-B4C0-B138D9867E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112" y="0"/>
            <a:ext cx="9151775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0982580-86BD-40F2-9829-63DCDAD248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52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7916"/>
    </mc:Choice>
    <mc:Fallback>
      <p:transition spd="slow" advTm="287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8120BC-C2EE-4E02-8DED-D412F027DF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95" y="0"/>
            <a:ext cx="918301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D3EB12B-D96F-44D5-8228-63F6D761B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242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092"/>
    </mc:Choice>
    <mc:Fallback>
      <p:transition spd="slow" advTm="10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B18F8E9B-3FB7-4A47-947F-9ED1F9176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826B576-347B-4F01-901A-470712500D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737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560"/>
    </mc:Choice>
    <mc:Fallback>
      <p:transition spd="slow" advTm="875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3D7EC5A6-9D5E-4BC1-9F39-ECFBB7C37B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134" y="0"/>
            <a:ext cx="917773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6E76CA5-5B3F-415E-82D4-A708EC711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36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8"/>
    </mc:Choice>
    <mc:Fallback>
      <p:transition spd="slow" advTm="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5702709-181B-4B17-A499-1AA038220A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37FFCF-0845-4725-9FD3-402DC1A619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27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183"/>
    </mc:Choice>
    <mc:Fallback>
      <p:transition spd="slow" advTm="101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324005B-F661-4DEA-979B-343887EF09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6" y="0"/>
            <a:ext cx="918036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F3A36BA-B376-4CDA-8655-AAA2B53A07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10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509"/>
    </mc:Choice>
    <mc:Fallback>
      <p:transition spd="slow" advTm="885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062C62A-E5BB-4104-828A-5B26A6FF12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37" y="0"/>
            <a:ext cx="9167326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4F78113-A199-4383-8BFA-7DD0AC12FA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826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6240"/>
    </mc:Choice>
    <mc:Fallback>
      <p:transition spd="slow" advTm="18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8F906BDA-C4EF-4ADD-B7BE-E373DFBF5E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7461441-606A-4F9E-8F5A-8D9DB0E52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998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234"/>
    </mc:Choice>
    <mc:Fallback>
      <p:transition spd="slow" advTm="169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01651A-DDD6-442F-B06D-741731427E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6" y="0"/>
            <a:ext cx="9180368" cy="68580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9361E4B-EB38-4ACD-A494-A5792A2E25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80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078"/>
    </mc:Choice>
    <mc:Fallback>
      <p:transition spd="slow" advTm="4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265C8A8-F145-42CC-8D65-220373DF8C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5" y="0"/>
            <a:ext cx="915955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B3D535A-A9C0-4392-94F5-0B7D042FA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235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312"/>
    </mc:Choice>
    <mc:Fallback>
      <p:transition spd="slow" advTm="32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8253379-8F57-4BC2-AA54-DEE88521E7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454" y="0"/>
            <a:ext cx="9209091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A3CA885-DCA8-4BC2-9F59-79860F5B49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9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"/>
    </mc:Choice>
    <mc:Fallback>
      <p:transition spd="slow" advTm="6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103671-D73C-4149-9592-E44899596D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4997D3D-058A-4807-B49B-8F70855AE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482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9803"/>
    </mc:Choice>
    <mc:Fallback>
      <p:transition spd="slow" advTm="18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19D366F-0350-4158-8A4A-E240EEDFF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594" y="0"/>
            <a:ext cx="9190812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45B87C-51A9-418B-AC72-AC92C51788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4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588"/>
    </mc:Choice>
    <mc:Fallback>
      <p:transition spd="slow" advTm="65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979B3661-4E8F-4894-A443-53506239D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495" y="0"/>
            <a:ext cx="918301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4A6B98-2EA1-492F-A94A-59445E473A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701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03"/>
    </mc:Choice>
    <mc:Fallback>
      <p:transition spd="slow" advTm="4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486657-D82E-42BF-9C8A-5CFEA8A1F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702" y="0"/>
            <a:ext cx="9146595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D9795A-48C7-4856-A3B4-B165C1CC2D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22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9168"/>
    </mc:Choice>
    <mc:Fallback>
      <p:transition spd="slow" advTm="259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855034A1-4171-4D50-B380-963AC0641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8" y="0"/>
            <a:ext cx="9162164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707B318-B59C-466F-A3E9-6948DBAE70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360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8124"/>
    </mc:Choice>
    <mc:Fallback>
      <p:transition spd="slow" advTm="218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29B3DAD-CF51-4212-A27D-7A932EE463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026" y="0"/>
            <a:ext cx="916994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6CFAA3E-39C2-415D-95C2-81050D1686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63"/>
    </mc:Choice>
    <mc:Fallback>
      <p:transition spd="slow" advTm="247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B37AB84-21AA-4930-A2EB-D812116B3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A2272FD-E00F-476A-983A-9F1E0EB5A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56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842"/>
    </mc:Choice>
    <mc:Fallback>
      <p:transition spd="slow" advTm="918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60233DF-26F2-44FA-86AF-CFBF31274C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076" y="0"/>
            <a:ext cx="9177848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4A156EC-6F91-4749-9AF1-8333E395B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4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981"/>
    </mc:Choice>
    <mc:Fallback>
      <p:transition spd="slow" advTm="45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B16779-8CB0-4957-A2C8-883565AED7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265" y="0"/>
            <a:ext cx="9193470" cy="685800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9DC6C20-9DDF-49DF-95BB-CE8ECFA488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317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68"/>
    </mc:Choice>
    <mc:Fallback>
      <p:transition spd="slow" advTm="10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70EB4EAC-B9B7-41E8-862F-C08406AB9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5" y="0"/>
            <a:ext cx="9159550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C8BE9F5-97BD-40D7-AA00-DD21BB9A0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197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609"/>
    </mc:Choice>
    <mc:Fallback>
      <p:transition spd="slow" advTm="1316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396773-BC09-48F1-8754-6D370ED896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6" y="0"/>
            <a:ext cx="9180368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936BEFE-9362-4512-80A9-7EC7EFB1BF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2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181"/>
    </mc:Choice>
    <mc:Fallback>
      <p:transition spd="slow" advTm="5481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165E91AB-69CC-4CCB-9629-51C6EEED52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225" y="0"/>
            <a:ext cx="9159550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A62E02A-339C-4085-8725-C0A878B01E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2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48"/>
    </mc:Choice>
    <mc:Fallback>
      <p:transition spd="slow" advTm="8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4FC76C5E-9F1D-4508-9429-553289AB5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8" y="0"/>
            <a:ext cx="9162164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214E37-512D-4A1A-BBF7-E73824DA8B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94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893"/>
    </mc:Choice>
    <mc:Fallback>
      <p:transition spd="slow" advTm="1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677777-6A93-46D7-A4E9-8B80BFB773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712" y="0"/>
            <a:ext cx="9172575" cy="68580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912D987-BC73-43DB-AAAB-B9926EFC15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368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038"/>
    </mc:Choice>
    <mc:Fallback>
      <p:transition spd="slow" advTm="152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106160-B0BD-4731-8F0C-BB01A496B6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919" y="0"/>
            <a:ext cx="9188161" cy="68580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1F5742-BCE5-4CB3-AC8A-2F20258B5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942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9"/>
    </mc:Choice>
    <mc:Fallback>
      <p:transition spd="slow" advTm="42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272F0AF5-4227-432B-ABF7-CF87687ACA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816" y="0"/>
            <a:ext cx="9180368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9750692-7AD1-4E2E-82B5-7538602326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71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968"/>
    </mc:Choice>
    <mc:Fallback>
      <p:transition spd="slow" advTm="95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04FC00B-D3CA-4D4E-9C47-03DF99EED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396" y="0"/>
            <a:ext cx="9175207" cy="685800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727D2ED-ADEA-455C-A818-7E5DFA3416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0753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245"/>
    </mc:Choice>
    <mc:Fallback>
      <p:transition spd="slow" advTm="2102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0</Words>
  <Application>Microsoft Office PowerPoint</Application>
  <PresentationFormat>Widescreen</PresentationFormat>
  <Paragraphs>0</Paragraphs>
  <Slides>31</Slides>
  <Notes>0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Nicolai Vorobjov</dc:creator>
  <cp:lastModifiedBy>Nicolai Vorobjov</cp:lastModifiedBy>
  <cp:revision>50</cp:revision>
  <dcterms:created xsi:type="dcterms:W3CDTF">2020-04-10T11:09:20Z</dcterms:created>
  <dcterms:modified xsi:type="dcterms:W3CDTF">2020-04-11T22:56:12Z</dcterms:modified>
</cp:coreProperties>
</file>