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22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F1F3CA-4C4A-4E6B-8861-E83303CCDF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12E93F-69F7-4DF5-99C0-0B759FBA59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77763C-7FF5-4671-AC03-FD2CC786C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0E8E4-CD6F-41C9-AD15-1F637665A620}" type="datetimeFigureOut">
              <a:rPr lang="en-GB" smtClean="0"/>
              <a:t>03/04/2020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AFEB40-1515-49AE-88D7-686600CDFC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786B99-B92A-4894-9B7B-0A54F56C4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930F4-A7FA-4C0D-8BFD-FF8400C510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15493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C00523-BC15-4166-A940-5F897FEA99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AC435E-E484-4034-8272-9576F9481B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F9048A-76F7-4BD8-ADBE-91FA05F2B9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0E8E4-CD6F-41C9-AD15-1F637665A620}" type="datetimeFigureOut">
              <a:rPr lang="en-GB" smtClean="0"/>
              <a:t>03/04/2020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FDB13F-4C3D-489F-B4D5-AEB8950A2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50D67D-5715-44F6-B52E-EA149874B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930F4-A7FA-4C0D-8BFD-FF8400C510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78327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CFF7069-0EDF-4001-8785-9A01B38924A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151B40-CB13-42F8-A6BD-6066AC242C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AF6F7E-B573-45D8-A4FC-CEAC5F840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0E8E4-CD6F-41C9-AD15-1F637665A620}" type="datetimeFigureOut">
              <a:rPr lang="en-GB" smtClean="0"/>
              <a:t>03/04/2020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876A4F-ED01-4364-8924-C99A7F864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694116-2F17-49BD-AB7C-F896935EC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930F4-A7FA-4C0D-8BFD-FF8400C510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69554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EE40D-9C52-4958-8206-5B4968D21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BAB18F-4D94-418F-89CE-A8161F11A4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16F032-24D6-467D-9BD7-7BB995B22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0E8E4-CD6F-41C9-AD15-1F637665A620}" type="datetimeFigureOut">
              <a:rPr lang="en-GB" smtClean="0"/>
              <a:t>03/04/2020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5BD6F6-84D0-4395-B469-D1EE8BABDA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813FBB-19F4-4FD8-9CDF-2BB319A32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930F4-A7FA-4C0D-8BFD-FF8400C510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81805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009F27-CCAB-43B2-87DB-3ED36131E6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A81EAF-B5D8-4124-80EC-B983B74A5A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067E94-51C2-4FD3-9EE8-91AD6AA2A8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0E8E4-CD6F-41C9-AD15-1F637665A620}" type="datetimeFigureOut">
              <a:rPr lang="en-GB" smtClean="0"/>
              <a:t>03/04/2020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123E84-F4E3-4D92-8240-559BB41B0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7CDE83-0914-4D2F-80C1-2D883E56B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930F4-A7FA-4C0D-8BFD-FF8400C510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94947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C2D2C3-AB8F-40CE-8C03-FFFCCC0208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1FB58D-D10A-4306-BCCC-220462E332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7D2C70-7BB7-44DD-B131-02914B8BD9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A1589C-38DC-42CB-BC35-2C7AD230D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0E8E4-CD6F-41C9-AD15-1F637665A620}" type="datetimeFigureOut">
              <a:rPr lang="en-GB" smtClean="0"/>
              <a:t>03/04/2020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E35346-0281-4AB7-8440-34AE820B8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220E06-CFCE-4883-BBCF-6BE39F171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930F4-A7FA-4C0D-8BFD-FF8400C510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25865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70B0E3-C4F0-4E99-83F2-F90989551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96E786-6B7F-4D1E-B427-97A2403D1C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1578AC-50D1-4E1E-9FB8-7F45CEF22A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BF53776-2FCE-4A3B-A903-3F0177E9A5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9EB8251-91A4-4C95-874A-4D82C45025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8D935AF-D39F-4A19-B7B9-4D24B00145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0E8E4-CD6F-41C9-AD15-1F637665A620}" type="datetimeFigureOut">
              <a:rPr lang="en-GB" smtClean="0"/>
              <a:t>03/04/2020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285B41E-4546-468D-8D00-54C434771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69E106A-307D-46A9-9AF0-0B94C4773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930F4-A7FA-4C0D-8BFD-FF8400C510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58781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B4FF4-C444-4829-9273-593C0AB07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AA9B134-2131-411D-8AAC-D400A1B7B0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0E8E4-CD6F-41C9-AD15-1F637665A620}" type="datetimeFigureOut">
              <a:rPr lang="en-GB" smtClean="0"/>
              <a:t>03/04/2020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83095D-B421-4FB6-A702-D7635B97A5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5F538E-8C2D-4D8A-B7B9-02B5AB614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930F4-A7FA-4C0D-8BFD-FF8400C510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74609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F580489-8140-4A2B-BAE3-C6240039E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0E8E4-CD6F-41C9-AD15-1F637665A620}" type="datetimeFigureOut">
              <a:rPr lang="en-GB" smtClean="0"/>
              <a:t>03/04/2020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943A2D-DF79-425D-AD2D-6DC1A6801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CADF5F-DA6D-4445-B3EC-DB1648497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930F4-A7FA-4C0D-8BFD-FF8400C510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17105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4DE78F-06EB-42B8-B549-1C59FF9E2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BE3E84-A697-4461-A422-3698264C57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688CE3-CE64-4F60-8D30-59D663BDF6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60BA2B-F0F4-44FB-84B2-782042646D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0E8E4-CD6F-41C9-AD15-1F637665A620}" type="datetimeFigureOut">
              <a:rPr lang="en-GB" smtClean="0"/>
              <a:t>03/04/2020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7CF0BD-7745-4F68-8FD6-3C1B283DC9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8DB5D5-74AC-4D4D-BDCA-535CBCB00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930F4-A7FA-4C0D-8BFD-FF8400C510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87341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249DE7-7086-4F2D-9FA7-34D346A27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D8978F-DBA0-4B94-A667-2A47B1A316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9FDA07-CEAA-4A08-87C2-35A9B66BC1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9E14F2-D9E8-4D89-BA47-DC6FC7693A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0E8E4-CD6F-41C9-AD15-1F637665A620}" type="datetimeFigureOut">
              <a:rPr lang="en-GB" smtClean="0"/>
              <a:t>03/04/2020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B94D30-52FB-4A86-9266-130D44B02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D88CF0-67EB-4F91-88BC-E0FB8D90D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930F4-A7FA-4C0D-8BFD-FF8400C510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86419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E8B4F0E-BA8C-4798-BCD5-3EBBCEF76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366DAE-DC15-4F5E-99F8-13E6E7DF87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360821-B9FD-4D87-AE7F-66F623DF47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20E8E4-CD6F-41C9-AD15-1F637665A620}" type="datetimeFigureOut">
              <a:rPr lang="en-GB" smtClean="0"/>
              <a:t>03/04/2020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8DE0F2-AAE8-4864-9FFE-411CC93F9A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7267AA-9F48-46D0-B344-F7B019D89C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2930F4-A7FA-4C0D-8BFD-FF8400C510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6669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tm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11.tm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12.tm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13.tm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14.tm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image" Target="../media/image15.tm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.png"/><Relationship Id="rId4" Type="http://schemas.openxmlformats.org/officeDocument/2006/relationships/image" Target="../media/image16.tm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2.png"/><Relationship Id="rId4" Type="http://schemas.openxmlformats.org/officeDocument/2006/relationships/image" Target="../media/image17.tm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2.png"/><Relationship Id="rId4" Type="http://schemas.openxmlformats.org/officeDocument/2006/relationships/image" Target="../media/image18.tm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2.png"/><Relationship Id="rId4" Type="http://schemas.openxmlformats.org/officeDocument/2006/relationships/image" Target="../media/image19.tm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2.png"/><Relationship Id="rId4" Type="http://schemas.openxmlformats.org/officeDocument/2006/relationships/image" Target="../media/image20.tm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tm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2.png"/><Relationship Id="rId4" Type="http://schemas.openxmlformats.org/officeDocument/2006/relationships/image" Target="../media/image21.tm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2.png"/><Relationship Id="rId4" Type="http://schemas.openxmlformats.org/officeDocument/2006/relationships/image" Target="../media/image22.tm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2.png"/><Relationship Id="rId4" Type="http://schemas.openxmlformats.org/officeDocument/2006/relationships/image" Target="../media/image23.tm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2.png"/><Relationship Id="rId4" Type="http://schemas.openxmlformats.org/officeDocument/2006/relationships/image" Target="../media/image24.tm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tm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5.tm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6.tm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7.tm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8.tm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9.tm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10.tm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DA5CDD7A-1B8A-4347-9960-CAB9F45BA4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919" y="0"/>
            <a:ext cx="9188161" cy="68580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D500B41-D456-4948-854A-8F764AC59F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4683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681"/>
    </mc:Choice>
    <mc:Fallback>
      <p:transition spd="slow" advTm="166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0E1A629D-2159-4DF8-91D4-95A8B5231C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337" y="0"/>
            <a:ext cx="9167326" cy="68580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8F89E74-2359-4C07-9E79-C2BA6EAD4C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2788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3374"/>
    </mc:Choice>
    <mc:Fallback>
      <p:transition spd="slow" advTm="1033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69059D49-D3BF-40AE-8635-01E61FA507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026" y="0"/>
            <a:ext cx="9169948" cy="685800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A4EA4C4-1FC0-4558-97B2-E8E0F45E23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857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3805"/>
    </mc:Choice>
    <mc:Fallback>
      <p:transition spd="slow" advTm="838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F821F1AD-8092-4369-8C52-90FF7E2F94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134" y="0"/>
            <a:ext cx="9177732" cy="68580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1A46DF5-1908-4847-9DBC-0D4AB396E5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6767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105"/>
    </mc:Choice>
    <mc:Fallback>
      <p:transition spd="slow" advTm="331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A76BE96B-539A-4645-8E4D-692809686E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026" y="0"/>
            <a:ext cx="9169948" cy="68580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C9A0423-9D05-4966-A5B0-A474987197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0459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16"/>
    </mc:Choice>
    <mc:Fallback>
      <p:transition spd="slow" advTm="8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16514912-B9FF-47DF-AE29-FE1B3D16B6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026" y="0"/>
            <a:ext cx="9169948" cy="68580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8727A7F-CEAE-4FFD-973C-356FA6131F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9383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3534"/>
    </mc:Choice>
    <mc:Fallback>
      <p:transition spd="slow" advTm="1035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E79B03FA-55D1-4D2B-AA46-AC7664FC9B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337" y="0"/>
            <a:ext cx="9167326" cy="68580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8AE2FEB-82AD-4B76-9946-BC954D26C3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8658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5425"/>
    </mc:Choice>
    <mc:Fallback>
      <p:transition spd="slow" advTm="1154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D4B622E7-E80E-4CEB-A666-B6826B9DC8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134" y="0"/>
            <a:ext cx="9177732" cy="68580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C5DE3F7-5F9A-40E2-AA28-C8F620601C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5436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3977"/>
    </mc:Choice>
    <mc:Fallback>
      <p:transition spd="slow" advTm="1039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795F1E01-0AAA-4CA4-BCA9-93641FD997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026" y="0"/>
            <a:ext cx="9169948" cy="68580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9683C72-3BF0-470E-9B5E-1556CDF970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0803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589"/>
    </mc:Choice>
    <mc:Fallback>
      <p:transition spd="slow" advTm="245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C693317B-B5D9-46A6-BFF1-240C61C26E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918" y="0"/>
            <a:ext cx="9162164" cy="68580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1A41E9F-D719-4C99-889B-975718D70D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2068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008"/>
    </mc:Choice>
    <mc:Fallback>
      <p:transition spd="slow" advTm="560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9AF3C6F4-1BD8-4540-9CDC-A42FB92083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026" y="0"/>
            <a:ext cx="9169948" cy="68580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12821B3-7D4D-4CCB-BA7D-A90837EB55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1527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3"/>
    </mc:Choice>
    <mc:Fallback>
      <p:transition spd="slow" advTm="6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FF054000-DEA0-4AB5-90D6-BF2EF9B569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112" y="0"/>
            <a:ext cx="9151775" cy="68580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27DF7C8-424C-468A-AF0C-933567183B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792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9519"/>
    </mc:Choice>
    <mc:Fallback>
      <p:transition spd="slow" advTm="2995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74370D89-5DA4-41B9-9560-D8BC5C94D1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225" y="0"/>
            <a:ext cx="9159550" cy="68580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89E9CCA-19F8-42C7-A00D-5D0B7781DE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6216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1734"/>
    </mc:Choice>
    <mc:Fallback>
      <p:transition spd="slow" advTm="1217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B8382F30-009C-43B7-B314-B6339A011D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396" y="0"/>
            <a:ext cx="9175207" cy="68580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AA16B41-7DAA-469D-A454-338C350512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4124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1165"/>
    </mc:Choice>
    <mc:Fallback>
      <p:transition spd="slow" advTm="811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FDA0A051-D210-497E-8F50-F346CDE70D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693" y="0"/>
            <a:ext cx="9198614" cy="68580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225B45A-A637-438B-BF10-4CECAF0F4B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257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388"/>
    </mc:Choice>
    <mc:Fallback>
      <p:transition spd="slow" advTm="133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2F69F3DD-402F-4288-AE96-DF53F7A271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712" y="0"/>
            <a:ext cx="9172575" cy="68580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0A94CB7-D99D-4F3A-8616-89E14638E7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1014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8345"/>
    </mc:Choice>
    <mc:Fallback>
      <p:transition spd="slow" advTm="983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97CA2FA0-1679-4AD4-8296-3938BA29D5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919" y="0"/>
            <a:ext cx="9188161" cy="68580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B616888-5CB3-45B6-9393-9C323F5EB1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6819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498"/>
    </mc:Choice>
    <mc:Fallback>
      <p:transition spd="slow" advTm="474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4B5124C7-694A-4951-AE65-B734A0686A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919" y="0"/>
            <a:ext cx="9188161" cy="68580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3E67945-8912-4F8A-B590-12F01A292B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7388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5"/>
    </mc:Choice>
    <mc:Fallback>
      <p:transition spd="slow" advTm="5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D14C367E-B053-4420-A17A-B90B331778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810" y="0"/>
            <a:ext cx="9154379" cy="68580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56E8583-EFFB-4CBF-84BA-C4194E4B8F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6697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904"/>
    </mc:Choice>
    <mc:Fallback>
      <p:transition spd="slow" advTm="669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565B6F01-F3AE-4F23-B584-948861346C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810" y="0"/>
            <a:ext cx="9154379" cy="68580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F73D419-6541-41D1-A661-FFA4599AE8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5890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6"/>
    </mc:Choice>
    <mc:Fallback>
      <p:transition spd="slow" advTm="4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A9C4F671-1441-4730-87BB-2713428CF6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337" y="0"/>
            <a:ext cx="9167326" cy="68580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FB6AD81-BF10-4821-BD5A-5DA31A6E6C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1504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022"/>
    </mc:Choice>
    <mc:Fallback>
      <p:transition spd="slow" advTm="440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3885CB6C-457C-4A5B-A37C-5BDA49F2AA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609" y="0"/>
            <a:ext cx="9164781" cy="68580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4A4A097-914E-4BA4-852B-49421B0395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9387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6151"/>
    </mc:Choice>
    <mc:Fallback>
      <p:transition spd="slow" advTm="2561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5D6C86CF-918C-4826-97CA-E92FDBAD51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026" y="0"/>
            <a:ext cx="9169948" cy="68580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999762A-D997-460D-A4FE-ABC13BA452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5533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1732"/>
    </mc:Choice>
    <mc:Fallback>
      <p:transition spd="slow" advTm="1717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</TotalTime>
  <Words>0</Words>
  <Application>Microsoft Office PowerPoint</Application>
  <PresentationFormat>Widescreen</PresentationFormat>
  <Paragraphs>0</Paragraphs>
  <Slides>23</Slides>
  <Notes>0</Notes>
  <HiddenSlides>0</HiddenSlides>
  <MMClips>23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Nicolai Vorobjov</dc:creator>
  <cp:lastModifiedBy>Nicolai Vorobjov</cp:lastModifiedBy>
  <cp:revision>27</cp:revision>
  <dcterms:created xsi:type="dcterms:W3CDTF">2020-04-02T23:01:54Z</dcterms:created>
  <dcterms:modified xsi:type="dcterms:W3CDTF">2020-04-03T12:31:45Z</dcterms:modified>
</cp:coreProperties>
</file>