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3_3FCC4990.xml" ContentType="application/vnd.ms-powerpoint.comments+xml"/>
  <Override PartName="/ppt/notesSlides/notesSlide3.xml" ContentType="application/vnd.openxmlformats-officedocument.presentationml.notesSlide+xml"/>
  <Override PartName="/ppt/comments/modernComment_106_4B046DAE.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45_FC43E3B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43_DAC7B048.xml" ContentType="application/vnd.ms-powerpoint.comments+xml"/>
  <Override PartName="/ppt/notesSlides/notesSlide9.xml" ContentType="application/vnd.openxmlformats-officedocument.presentationml.notesSlide+xml"/>
  <Override PartName="/ppt/comments/modernComment_138_CF046141.xml" ContentType="application/vnd.ms-powerpoint.comments+xml"/>
  <Override PartName="/ppt/notesSlides/notesSlide10.xml" ContentType="application/vnd.openxmlformats-officedocument.presentationml.notesSlide+xml"/>
  <Override PartName="/ppt/comments/modernComment_123_2BD9078B.xml" ContentType="application/vnd.ms-powerpoint.comments+xml"/>
  <Override PartName="/ppt/notesSlides/notesSlide11.xml" ContentType="application/vnd.openxmlformats-officedocument.presentationml.notesSlide+xml"/>
  <Override PartName="/ppt/comments/modernComment_14A_CA56D4D6.xml" ContentType="application/vnd.ms-powerpoint.comments+xml"/>
  <Override PartName="/ppt/notesSlides/notesSlide12.xml" ContentType="application/vnd.openxmlformats-officedocument.presentationml.notesSlide+xml"/>
  <Override PartName="/ppt/comments/modernComment_120_EA1CD32C.xml" ContentType="application/vnd.ms-powerpoint.comments+xml"/>
  <Override PartName="/ppt/notesSlides/notesSlide13.xml" ContentType="application/vnd.openxmlformats-officedocument.presentationml.notesSlide+xml"/>
  <Override PartName="/ppt/comments/modernComment_14D_D7ECDF63.xml" ContentType="application/vnd.ms-powerpoint.comments+xml"/>
  <Override PartName="/ppt/notesSlides/notesSlide14.xml" ContentType="application/vnd.openxmlformats-officedocument.presentationml.notesSlide+xml"/>
  <Override PartName="/ppt/comments/modernComment_11F_4DD8E944.xml" ContentType="application/vnd.ms-powerpoint.comments+xml"/>
  <Override PartName="/ppt/notesSlides/notesSlide15.xml" ContentType="application/vnd.openxmlformats-officedocument.presentationml.notesSlide+xml"/>
  <Override PartName="/ppt/comments/modernComment_11E_2E60655B.xml" ContentType="application/vnd.ms-powerpoint.comments+xml"/>
  <Override PartName="/ppt/notesSlides/notesSlide16.xml" ContentType="application/vnd.openxmlformats-officedocument.presentationml.notesSlide+xml"/>
  <Override PartName="/ppt/comments/modernComment_11B_2FD8FC53.xml" ContentType="application/vnd.ms-powerpoint.comments+xml"/>
  <Override PartName="/ppt/notesSlides/notesSlide17.xml" ContentType="application/vnd.openxmlformats-officedocument.presentationml.notesSlide+xml"/>
  <Override PartName="/ppt/comments/modernComment_135_ACE00F5C.xml" ContentType="application/vnd.ms-powerpoint.comments+xml"/>
  <Override PartName="/ppt/notesSlides/notesSlide18.xml" ContentType="application/vnd.openxmlformats-officedocument.presentationml.notesSlide+xml"/>
  <Override PartName="/ppt/comments/modernComment_130_71343006.xml" ContentType="application/vnd.ms-powerpoint.comments+xml"/>
  <Override PartName="/ppt/notesSlides/notesSlide19.xml" ContentType="application/vnd.openxmlformats-officedocument.presentationml.notesSlide+xml"/>
  <Override PartName="/ppt/comments/modernComment_141_E85A10F9.xml" ContentType="application/vnd.ms-powerpoint.comments+xml"/>
  <Override PartName="/ppt/notesSlides/notesSlide20.xml" ContentType="application/vnd.openxmlformats-officedocument.presentationml.notesSlide+xml"/>
  <Override PartName="/ppt/comments/modernComment_136_CDD53BB6.xml" ContentType="application/vnd.ms-powerpoint.comments+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9" r:id="rId5"/>
  </p:sldMasterIdLst>
  <p:notesMasterIdLst>
    <p:notesMasterId r:id="rId32"/>
  </p:notesMasterIdLst>
  <p:sldIdLst>
    <p:sldId id="315" r:id="rId6"/>
    <p:sldId id="259" r:id="rId7"/>
    <p:sldId id="262" r:id="rId8"/>
    <p:sldId id="314" r:id="rId9"/>
    <p:sldId id="316" r:id="rId10"/>
    <p:sldId id="322" r:id="rId11"/>
    <p:sldId id="292" r:id="rId12"/>
    <p:sldId id="267" r:id="rId13"/>
    <p:sldId id="325" r:id="rId14"/>
    <p:sldId id="324" r:id="rId15"/>
    <p:sldId id="323" r:id="rId16"/>
    <p:sldId id="331" r:id="rId17"/>
    <p:sldId id="312" r:id="rId18"/>
    <p:sldId id="291" r:id="rId19"/>
    <p:sldId id="330" r:id="rId20"/>
    <p:sldId id="288" r:id="rId21"/>
    <p:sldId id="333" r:id="rId22"/>
    <p:sldId id="287" r:id="rId23"/>
    <p:sldId id="286" r:id="rId24"/>
    <p:sldId id="283" r:id="rId25"/>
    <p:sldId id="309" r:id="rId26"/>
    <p:sldId id="304" r:id="rId27"/>
    <p:sldId id="321" r:id="rId28"/>
    <p:sldId id="310" r:id="rId29"/>
    <p:sldId id="281" r:id="rId30"/>
    <p:sldId id="33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C9465A-883D-882F-1DFD-EEF2E1140F01}" name="Chloe Howcroft" initials="CH" userId="S::cvh22@bath.ac.uk::6545fea3-1551-4bae-84a6-032b1df8efc4" providerId="AD"/>
  <p188:author id="{1AE92886-28AA-8169-772E-76C0016D6B84}" name="Joy Boh" initials="JB" userId="S::ynb23@bath.ac.uk::7b444220-c978-4687-866f-ee82765d9a0a" providerId="AD"/>
  <p188:author id="{F4433D86-7C54-45DE-8757-231E07738758}" name="Lucia Lopez Gonzalez" initials="LG" userId="S::lilg21@bath.ac.uk::adc01f55-a9f3-4898-ba27-bf5a1619d08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AF089-1A18-4A58-A6F6-5063F149820F}" v="2" dt="2023-03-15T12:27:05.280"/>
    <p1510:client id="{39AD3F7F-C806-46BD-9FF3-9E3D98DCA388}" v="26" dt="2023-03-15T12:43:18.392"/>
    <p1510:client id="{845F5785-E99D-49B1-8A7F-48417F563C90}" v="7" dt="2023-03-15T12:24:27.378"/>
    <p1510:client id="{A124D402-3ABB-4D44-BB1C-6107D2F40D51}" v="25" dt="2023-03-14T17:48:35.842"/>
    <p1510:client id="{EB121B49-E689-4B13-97D2-FD407C15A5DD}" v="172" dt="2023-03-15T12:08:02.102"/>
    <p1510:client id="{EED0D727-9465-4712-AC33-076992EEB86C}" v="27" vWet="29" dt="2023-03-15T11:40:12.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6"/>
  </p:normalViewPr>
  <p:slideViewPr>
    <p:cSldViewPr snapToGrid="0">
      <p:cViewPr varScale="1">
        <p:scale>
          <a:sx n="108" d="100"/>
          <a:sy n="108" d="100"/>
        </p:scale>
        <p:origin x="7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omments/modernComment_103_3FCC4990.xml><?xml version="1.0" encoding="utf-8"?>
<p188:cmLst xmlns:a="http://schemas.openxmlformats.org/drawingml/2006/main" xmlns:r="http://schemas.openxmlformats.org/officeDocument/2006/relationships" xmlns:p188="http://schemas.microsoft.com/office/powerpoint/2018/8/main">
  <p188:cm id="{E3A8C0FE-6892-4303-9E22-A8A1D53C0C62}" authorId="{1AE92886-28AA-8169-772E-76C0016D6B84}" status="resolved" created="2023-03-05T14:12:43.853">
    <pc:sldMkLst xmlns:pc="http://schemas.microsoft.com/office/powerpoint/2013/main/command">
      <pc:docMk/>
      <pc:sldMk cId="1070352784" sldId="259"/>
    </pc:sldMkLst>
    <p188:txBody>
      <a:bodyPr/>
      <a:lstStyle/>
      <a:p>
        <a:r>
          <a:rPr lang="en-GB"/>
          <a:t>maybe potentially we could animations to each bubble if we're still going with an introduction between jodie and chloe first so jodie could go with 1,2 chloe with 3,4,5 and so on, and then a (eg) 'hands up if you understand' and call down a volunteer (just to keep it interactive)</a:t>
        </a:r>
      </a:p>
    </p188:txBody>
  </p188:cm>
</p188:cmLst>
</file>

<file path=ppt/comments/modernComment_106_4B046DAE.xml><?xml version="1.0" encoding="utf-8"?>
<p188:cmLst xmlns:a="http://schemas.openxmlformats.org/drawingml/2006/main" xmlns:r="http://schemas.openxmlformats.org/officeDocument/2006/relationships" xmlns:p188="http://schemas.microsoft.com/office/powerpoint/2018/8/main">
  <p188:cm id="{596D4ADD-7A8D-45DD-B08D-FB5D208801A3}" authorId="{1AE92886-28AA-8169-772E-76C0016D6B84}" created="2023-03-05T14:19:41.847">
    <pc:sldMkLst xmlns:pc="http://schemas.microsoft.com/office/powerpoint/2013/main/command">
      <pc:docMk/>
      <pc:sldMk cId="1258581422" sldId="262"/>
    </pc:sldMkLst>
    <p188:txBody>
      <a:bodyPr/>
      <a:lstStyle/>
      <a:p>
        <a:r>
          <a:rPr lang="en-GB"/>
          <a:t>not totally sure about this point but maybe just something to think about - would it be better to put this as slide 5 instead (introducing the strategy of 21 then only introducing game of nim as another game w the same idea) just because its not rly jumping around between 21 then nim then back to 21 and then to nim - bc ngl this part did get me when i listened to the presentation for the first time - i had to give it a second thought of "oh yeah we've talked about two games, 21 and nim arent the same thing" - but i also understand why we're introducing the two games then the strategy hence why im not too sure but yea just wanted to think from a different perspective) - and maybe this case we could also see like game 1 - there's this strategy, and show how we could apply it to a different game, and how it could be something to think about for other games too (like as another takeaway) - thoughts? genuinely dont know which is best </a:t>
        </a:r>
      </a:p>
    </p188:txBody>
  </p188:cm>
  <p188:cm id="{DBF7CC03-662A-4172-8345-2267A487CD73}" authorId="{1AE92886-28AA-8169-772E-76C0016D6B84}" status="resolved" created="2023-03-05T14:28:17.502">
    <pc:sldMkLst xmlns:pc="http://schemas.microsoft.com/office/powerpoint/2013/main/command">
      <pc:docMk/>
      <pc:sldMk cId="1258581422" sldId="262"/>
    </pc:sldMkLst>
    <p188:txBody>
      <a:bodyPr/>
      <a:lstStyle/>
      <a:p>
        <a:r>
          <a:rPr lang="en-GB"/>
          <a:t>potentially finding one that gets to 30 and cutting it down so we have '21' in here</a:t>
        </a:r>
      </a:p>
    </p188:txBody>
  </p188:cm>
</p188:cmLst>
</file>

<file path=ppt/comments/modernComment_11B_2FD8FC53.xml><?xml version="1.0" encoding="utf-8"?>
<p188:cmLst xmlns:a="http://schemas.openxmlformats.org/drawingml/2006/main" xmlns:r="http://schemas.openxmlformats.org/officeDocument/2006/relationships" xmlns:p188="http://schemas.microsoft.com/office/powerpoint/2018/8/main">
  <p188:cm id="{F869B131-4A50-43D9-AC7E-EBC1DB4CC84A}" authorId="{34C9465A-883D-882F-1DFD-EEF2E1140F01}" created="2023-03-08T17:05:09.228">
    <pc:sldMkLst xmlns:pc="http://schemas.microsoft.com/office/powerpoint/2013/main/command">
      <pc:docMk/>
      <pc:sldMk cId="802749523" sldId="283"/>
    </pc:sldMkLst>
    <p188:txBody>
      <a:bodyPr/>
      <a:lstStyle/>
      <a:p>
        <a:r>
          <a:rPr lang="en-GB"/>
          <a:t>We need to make sure binary is mentioned otherwise the second sheet will be impossible</a:t>
        </a:r>
      </a:p>
    </p188:txBody>
  </p188:cm>
  <p188:cm id="{3A533E07-537D-47DC-8823-18F6CBC0BE25}" authorId="{34C9465A-883D-882F-1DFD-EEF2E1140F01}" created="2023-03-08T17:05:54.026">
    <ac:deMkLst xmlns:ac="http://schemas.microsoft.com/office/drawing/2013/main/command">
      <pc:docMk xmlns:pc="http://schemas.microsoft.com/office/powerpoint/2013/main/command"/>
      <pc:sldMk xmlns:pc="http://schemas.microsoft.com/office/powerpoint/2013/main/command" cId="802749523" sldId="283"/>
      <ac:graphicFrameMk id="7" creationId="{55308C14-CD1A-F0BF-277A-45057E08B57F}"/>
    </ac:deMkLst>
    <p188:txBody>
      <a:bodyPr/>
      <a:lstStyle/>
      <a:p>
        <a:r>
          <a:rPr lang="en-GB"/>
          <a:t>I think it would be beneficial actually having a row with the binary ie 000 for the first row, 111 for the second etc</a:t>
        </a:r>
      </a:p>
    </p188:txBody>
  </p188:cm>
</p188:cmLst>
</file>

<file path=ppt/comments/modernComment_11E_2E60655B.xml><?xml version="1.0" encoding="utf-8"?>
<p188:cmLst xmlns:a="http://schemas.openxmlformats.org/drawingml/2006/main" xmlns:r="http://schemas.openxmlformats.org/officeDocument/2006/relationships" xmlns:p188="http://schemas.microsoft.com/office/powerpoint/2018/8/main">
  <p188:cm id="{03C33AA5-4121-44E8-BC8D-94B20D7A440B}" authorId="{34C9465A-883D-882F-1DFD-EEF2E1140F01}" created="2023-03-09T11:54:38.978">
    <pc:sldMkLst xmlns:pc="http://schemas.microsoft.com/office/powerpoint/2013/main/command">
      <pc:docMk/>
      <pc:sldMk cId="778069339" sldId="286"/>
    </pc:sldMkLst>
    <p188:txBody>
      <a:bodyPr/>
      <a:lstStyle/>
      <a:p>
        <a:r>
          <a:rPr lang="en-GB"/>
          <a:t>Would be nice to link back to pairing off the 1's, similar to when we are looking at the nim sum.</a:t>
        </a:r>
      </a:p>
    </p188:txBody>
  </p188:cm>
</p188:cmLst>
</file>

<file path=ppt/comments/modernComment_11F_4DD8E944.xml><?xml version="1.0" encoding="utf-8"?>
<p188:cmLst xmlns:a="http://schemas.openxmlformats.org/drawingml/2006/main" xmlns:r="http://schemas.openxmlformats.org/officeDocument/2006/relationships" xmlns:p188="http://schemas.microsoft.com/office/powerpoint/2018/8/main">
  <p188:cm id="{C8D3ACB2-1EC0-418B-9EC9-F7F1C9A49104}" authorId="{34C9465A-883D-882F-1DFD-EEF2E1140F01}" created="2023-03-09T11:55:41.463">
    <ac:deMkLst xmlns:ac="http://schemas.microsoft.com/office/drawing/2013/main/command">
      <pc:docMk xmlns:pc="http://schemas.microsoft.com/office/powerpoint/2013/main/command"/>
      <pc:sldMk xmlns:pc="http://schemas.microsoft.com/office/powerpoint/2013/main/command" cId="1306061124" sldId="287"/>
      <ac:graphicFrameMk id="51" creationId="{A5A81B4B-4F98-53D5-4D1C-5B1FDBA85801}"/>
    </ac:deMkLst>
    <p188:replyLst>
      <p188:reply id="{3B702099-3BF5-486F-B7BA-603BCA73BEB7}" authorId="{F4433D86-7C54-45DE-8757-231E07738758}" created="2023-03-09T17:53:08.322">
        <p188:txBody>
          <a:bodyPr/>
          <a:lstStyle/>
          <a:p>
            <a:r>
              <a:rPr lang="es-ES"/>
              <a:t>The general strategy is to view every Nim Row as consisting of powers of two</a:t>
            </a:r>
          </a:p>
        </p188:txBody>
      </p188:reply>
    </p188:replyLst>
    <p188:txBody>
      <a:bodyPr/>
      <a:lstStyle/>
      <a:p>
        <a:r>
          <a:rPr lang="en-GB"/>
          <a:t>For those kids who haven't seen binary, i'm not sure it's clear what each of these numbers are in binary
Also, I think the table is too small.</a:t>
        </a:r>
      </a:p>
    </p188:txBody>
  </p188:cm>
</p188:cmLst>
</file>

<file path=ppt/comments/modernComment_120_EA1CD32C.xml><?xml version="1.0" encoding="utf-8"?>
<p188:cmLst xmlns:a="http://schemas.openxmlformats.org/drawingml/2006/main" xmlns:r="http://schemas.openxmlformats.org/officeDocument/2006/relationships" xmlns:p188="http://schemas.microsoft.com/office/powerpoint/2018/8/main">
  <p188:cm id="{857292A1-9DD7-4CDE-96A9-1FCFF0F0EC71}" authorId="{34C9465A-883D-882F-1DFD-EEF2E1140F01}" created="2023-03-08T15:29:41.389">
    <pc:sldMkLst xmlns:pc="http://schemas.microsoft.com/office/powerpoint/2013/main/command">
      <pc:docMk/>
      <pc:sldMk cId="3927757612" sldId="288"/>
    </pc:sldMkLst>
    <p188:replyLst>
      <p188:reply id="{0ACB515D-06F9-4EA6-8287-9BAA902E7CE1}" authorId="{F4433D86-7C54-45DE-8757-231E07738758}" created="2023-03-09T17:53:39.620">
        <p188:txBody>
          <a:bodyPr/>
          <a:lstStyle/>
          <a:p>
            <a:r>
              <a:rPr lang="es-ES"/>
              <a:t>could have chosen any number its just for a visual explanation with an example</a:t>
            </a:r>
          </a:p>
        </p188:txBody>
      </p188:reply>
    </p188:replyLst>
    <p188:txBody>
      <a:bodyPr/>
      <a:lstStyle/>
      <a:p>
        <a:r>
          <a:rPr lang="en-GB"/>
          <a:t>Make sure an explanation is given as to why we are starting by looking at the number 17</a:t>
        </a:r>
      </a:p>
    </p188:txBody>
  </p188:cm>
</p188:cmLst>
</file>

<file path=ppt/comments/modernComment_123_2BD9078B.xml><?xml version="1.0" encoding="utf-8"?>
<p188:cmLst xmlns:a="http://schemas.openxmlformats.org/drawingml/2006/main" xmlns:r="http://schemas.openxmlformats.org/officeDocument/2006/relationships" xmlns:p188="http://schemas.microsoft.com/office/powerpoint/2018/8/main">
  <p188:cm id="{3BE5AF01-0967-466B-A977-EA61C3F37827}" authorId="{1AE92886-28AA-8169-772E-76C0016D6B84}" created="2023-03-06T14:25:55.325">
    <pc:sldMkLst xmlns:pc="http://schemas.microsoft.com/office/powerpoint/2013/main/command">
      <pc:docMk/>
      <pc:sldMk cId="735643531" sldId="291"/>
    </pc:sldMkLst>
    <p188:txBody>
      <a:bodyPr/>
      <a:lstStyle/>
      <a:p>
        <a:r>
          <a:rPr lang="en-GB"/>
          <a:t>- whiteboards or no? 
- discussion on props so we can ready them</a:t>
        </a:r>
      </a:p>
    </p188:txBody>
  </p188:cm>
</p188:cmLst>
</file>

<file path=ppt/comments/modernComment_130_71343006.xml><?xml version="1.0" encoding="utf-8"?>
<p188:cmLst xmlns:a="http://schemas.openxmlformats.org/drawingml/2006/main" xmlns:r="http://schemas.openxmlformats.org/officeDocument/2006/relationships" xmlns:p188="http://schemas.microsoft.com/office/powerpoint/2018/8/main">
  <p188:cm id="{EA1E69BA-7156-4307-B44C-5DE79BF924B4}" authorId="{34C9465A-883D-882F-1DFD-EEF2E1140F01}" created="2023-03-09T11:56:35.902">
    <ac:deMkLst xmlns:ac="http://schemas.microsoft.com/office/drawing/2013/main/command">
      <pc:docMk xmlns:pc="http://schemas.microsoft.com/office/powerpoint/2013/main/command"/>
      <pc:sldMk xmlns:pc="http://schemas.microsoft.com/office/powerpoint/2013/main/command" cId="1899245574" sldId="304"/>
      <ac:spMk id="45" creationId="{50091D25-B699-8BF4-C7D5-1379CEE34781}"/>
    </ac:deMkLst>
    <p188:txBody>
      <a:bodyPr/>
      <a:lstStyle/>
      <a:p>
        <a:r>
          <a:rPr lang="en-GB"/>
          <a:t>Why don't we actually state what the Nim Sum is rather than just stating it's &gt;0?</a:t>
        </a:r>
      </a:p>
    </p188:txBody>
  </p188:cm>
</p188:cmLst>
</file>

<file path=ppt/comments/modernComment_135_ACE00F5C.xml><?xml version="1.0" encoding="utf-8"?>
<p188:cmLst xmlns:a="http://schemas.openxmlformats.org/drawingml/2006/main" xmlns:r="http://schemas.openxmlformats.org/officeDocument/2006/relationships" xmlns:p188="http://schemas.microsoft.com/office/powerpoint/2018/8/main">
  <p188:cm id="{804BEC78-229A-4A91-99CA-F9F9DB1C812E}" authorId="{34C9465A-883D-882F-1DFD-EEF2E1140F01}" created="2023-03-08T17:05:09.228">
    <pc:sldMkLst xmlns:pc="http://schemas.microsoft.com/office/powerpoint/2013/main/command">
      <pc:docMk/>
      <pc:sldMk cId="802749523" sldId="283"/>
    </pc:sldMkLst>
    <p188:txBody>
      <a:bodyPr/>
      <a:lstStyle/>
      <a:p>
        <a:r>
          <a:rPr lang="en-GB"/>
          <a:t>We need to make sure binary is mentioned otherwise the second sheet will be impossible</a:t>
        </a:r>
      </a:p>
    </p188:txBody>
  </p188:cm>
  <p188:cm id="{816BB500-7518-4215-A339-236B623B66A1}" authorId="{34C9465A-883D-882F-1DFD-EEF2E1140F01}" created="2023-03-08T17:05:54.026">
    <ac:deMkLst xmlns:ac="http://schemas.microsoft.com/office/drawing/2013/main/command">
      <pc:docMk xmlns:pc="http://schemas.microsoft.com/office/powerpoint/2013/main/command"/>
      <pc:sldMk xmlns:pc="http://schemas.microsoft.com/office/powerpoint/2013/main/command" cId="2900365148" sldId="309"/>
      <ac:picMk id="7" creationId="{7EE8F492-C434-372C-E9C7-FA37BD9BE1BB}"/>
    </ac:deMkLst>
    <p188:txBody>
      <a:bodyPr/>
      <a:lstStyle/>
      <a:p>
        <a:r>
          <a:rPr lang="en-GB"/>
          <a:t>I think it would be beneficial actually having a row with the binary ie 000 for the first row, 111 for the second etc</a:t>
        </a:r>
      </a:p>
    </p188:txBody>
  </p188:cm>
</p188:cmLst>
</file>

<file path=ppt/comments/modernComment_136_CDD53BB6.xml><?xml version="1.0" encoding="utf-8"?>
<p188:cmLst xmlns:a="http://schemas.openxmlformats.org/drawingml/2006/main" xmlns:r="http://schemas.openxmlformats.org/officeDocument/2006/relationships" xmlns:p188="http://schemas.microsoft.com/office/powerpoint/2018/8/main">
  <p188:cm id="{7A0A19B0-98A3-4CCA-83C5-D23F69B64A0A}" authorId="{1AE92886-28AA-8169-772E-76C0016D6B84}" created="2023-03-06T14:25:55.325">
    <pc:sldMkLst xmlns:pc="http://schemas.microsoft.com/office/powerpoint/2013/main/command">
      <pc:docMk/>
      <pc:sldMk cId="735643531" sldId="291"/>
    </pc:sldMkLst>
    <p188:txBody>
      <a:bodyPr/>
      <a:lstStyle/>
      <a:p>
        <a:r>
          <a:rPr lang="en-GB"/>
          <a:t>- whiteboards or no? 
- discussion on props so we can ready them</a:t>
        </a:r>
      </a:p>
    </p188:txBody>
  </p188:cm>
</p188:cmLst>
</file>

<file path=ppt/comments/modernComment_138_CF046141.xml><?xml version="1.0" encoding="utf-8"?>
<p188:cmLst xmlns:a="http://schemas.openxmlformats.org/drawingml/2006/main" xmlns:r="http://schemas.openxmlformats.org/officeDocument/2006/relationships" xmlns:p188="http://schemas.microsoft.com/office/powerpoint/2018/8/main">
  <p188:cm id="{F8B2702A-0204-4926-A952-07CC606F9676}" authorId="{1AE92886-28AA-8169-772E-76C0016D6B84}" created="2023-03-10T18:07:19.998">
    <ac:txMkLst xmlns:ac="http://schemas.microsoft.com/office/drawing/2013/main/command">
      <pc:docMk xmlns:pc="http://schemas.microsoft.com/office/powerpoint/2013/main/command"/>
      <pc:sldMk xmlns:pc="http://schemas.microsoft.com/office/powerpoint/2013/main/command" cId="3473170753" sldId="312"/>
      <ac:spMk id="2" creationId="{1C2096A4-00D9-53B7-C93E-CC5E85EF3357}"/>
      <ac:txMk cp="0" len="64">
        <ac:context len="65" hash="1592827194"/>
      </ac:txMk>
    </ac:txMkLst>
    <p188:pos x="8577648" y="1318054"/>
    <p188:txBody>
      <a:bodyPr/>
      <a:lstStyle/>
      <a:p>
        <a:r>
          <a:rPr lang="en-GB"/>
          <a:t>may need to change this definition into something more clear</a:t>
        </a:r>
      </a:p>
    </p188:txBody>
  </p188:cm>
</p188:cmLst>
</file>

<file path=ppt/comments/modernComment_141_E85A10F9.xml><?xml version="1.0" encoding="utf-8"?>
<p188:cmLst xmlns:a="http://schemas.openxmlformats.org/drawingml/2006/main" xmlns:r="http://schemas.openxmlformats.org/officeDocument/2006/relationships" xmlns:p188="http://schemas.microsoft.com/office/powerpoint/2018/8/main">
  <p188:cm id="{DF60E333-3E06-4E42-983A-CD2881606495}" authorId="{34C9465A-883D-882F-1DFD-EEF2E1140F01}" created="2023-03-09T11:56:35.902">
    <ac:deMkLst xmlns:ac="http://schemas.microsoft.com/office/drawing/2013/main/command">
      <pc:docMk xmlns:pc="http://schemas.microsoft.com/office/powerpoint/2013/main/command"/>
      <pc:sldMk xmlns:pc="http://schemas.microsoft.com/office/powerpoint/2013/main/command" cId="1899245574" sldId="304"/>
      <ac:spMk id="45" creationId="{50091D25-B699-8BF4-C7D5-1379CEE34781}"/>
    </ac:deMkLst>
    <p188:txBody>
      <a:bodyPr/>
      <a:lstStyle/>
      <a:p>
        <a:r>
          <a:rPr lang="en-GB"/>
          <a:t>Why don't we actually state what the Nim Sum is rather than just stating it's &gt;0?</a:t>
        </a:r>
      </a:p>
    </p188:txBody>
  </p188:cm>
</p188:cmLst>
</file>

<file path=ppt/comments/modernComment_143_DAC7B048.xml><?xml version="1.0" encoding="utf-8"?>
<p188:cmLst xmlns:a="http://schemas.openxmlformats.org/drawingml/2006/main" xmlns:r="http://schemas.openxmlformats.org/officeDocument/2006/relationships" xmlns:p188="http://schemas.microsoft.com/office/powerpoint/2018/8/main">
  <p188:cm id="{D779A636-A816-4F22-8B1B-9500A408CB22}" authorId="{34C9465A-883D-882F-1DFD-EEF2E1140F01}" created="2023-03-10T11:43:17.852">
    <ac:deMkLst xmlns:ac="http://schemas.microsoft.com/office/drawing/2013/main/command">
      <pc:docMk xmlns:pc="http://schemas.microsoft.com/office/powerpoint/2013/main/command"/>
      <pc:sldMk xmlns:pc="http://schemas.microsoft.com/office/powerpoint/2013/main/command" cId="3670519880" sldId="323"/>
      <ac:cxnSpMk id="2" creationId="{E9512ADE-3C92-50DF-1165-008BE51064B5}"/>
    </ac:deMkLst>
    <p188:txBody>
      <a:bodyPr/>
      <a:lstStyle/>
      <a:p>
        <a:r>
          <a:rPr lang="en-GB"/>
          <a:t>As we are going through instead of saying split it into powers of 2, say we split it into 1's and multiples of 2 as such (middle section)
Then ask if anyone knows the connection between 1, 2, 4 etc...
Powers of 2
Then write them out as powers of 2.
Then circle pairs and explain that we can't pair within the same row and that the pairs cancel each other out. So these two cancel, these two cancel, these two cancel and so do these. 
I want you all to shout out how many numbers we have left/is there anything left over?
(shout out) Zero/no
Thus we call this a nim sum of zero.</a:t>
        </a:r>
      </a:p>
    </p188:txBody>
  </p188:cm>
</p188:cmLst>
</file>

<file path=ppt/comments/modernComment_145_FC43E3B7.xml><?xml version="1.0" encoding="utf-8"?>
<p188:cmLst xmlns:a="http://schemas.openxmlformats.org/drawingml/2006/main" xmlns:r="http://schemas.openxmlformats.org/officeDocument/2006/relationships" xmlns:p188="http://schemas.microsoft.com/office/powerpoint/2018/8/main">
  <p188:cm id="{D326617C-ACD6-43A2-BBD0-80C5EF122B01}" authorId="{34C9465A-883D-882F-1DFD-EEF2E1140F01}" created="2023-03-10T11:43:17.852">
    <ac:deMkLst xmlns:ac="http://schemas.microsoft.com/office/drawing/2013/main/command">
      <pc:docMk xmlns:pc="http://schemas.microsoft.com/office/powerpoint/2013/main/command"/>
      <pc:sldMk xmlns:pc="http://schemas.microsoft.com/office/powerpoint/2013/main/command" cId="212976693" sldId="263"/>
      <ac:grpSpMk id="2" creationId="{BEEEFA26-7E0E-0894-74DE-2824CFA9EC0D}"/>
    </ac:deMkLst>
    <p188:txBody>
      <a:bodyPr/>
      <a:lstStyle/>
      <a:p>
        <a:r>
          <a:rPr lang="en-GB"/>
          <a:t>As we are going through instead of saying split it into powers of 2, say we split it into 1's and multiples of 2 as such (middle section)
Then ask if anyone knows the connection between 1, 2, 4 etc...
Powers of 2
Then write them out as powers of 2.
Then circle pairs and explain that we can't pair within the same row and that the pairs cancel each other out. So these two cancel, these two cancel, these two cancel and so do these. 
I want you all to shout out how many numbers we have left/is there anything left over?
(shout out) Zero/no
Thus we call this a nim sum of zero.</a:t>
        </a:r>
      </a:p>
    </p188:txBody>
  </p188:cm>
</p188:cmLst>
</file>

<file path=ppt/comments/modernComment_14A_CA56D4D6.xml><?xml version="1.0" encoding="utf-8"?>
<p188:cmLst xmlns:a="http://schemas.openxmlformats.org/drawingml/2006/main" xmlns:r="http://schemas.openxmlformats.org/officeDocument/2006/relationships" xmlns:p188="http://schemas.microsoft.com/office/powerpoint/2018/8/main">
  <p188:cm id="{31E893F9-DC75-CE46-82F2-38D9C8B5E4E2}" authorId="{1AE92886-28AA-8169-772E-76C0016D6B84}" created="2023-03-06T14:25:55.325">
    <pc:sldMkLst xmlns:pc="http://schemas.microsoft.com/office/powerpoint/2013/main/command">
      <pc:docMk/>
      <pc:sldMk cId="735643531" sldId="291"/>
    </pc:sldMkLst>
    <p188:txBody>
      <a:bodyPr/>
      <a:lstStyle/>
      <a:p>
        <a:r>
          <a:rPr lang="en-GB"/>
          <a:t>- whiteboards or no? 
- discussion on props so we can ready them</a:t>
        </a:r>
      </a:p>
    </p188:txBody>
  </p188:cm>
</p188:cmLst>
</file>

<file path=ppt/comments/modernComment_14D_D7ECDF63.xml><?xml version="1.0" encoding="utf-8"?>
<p188:cmLst xmlns:a="http://schemas.openxmlformats.org/drawingml/2006/main" xmlns:r="http://schemas.openxmlformats.org/officeDocument/2006/relationships" xmlns:p188="http://schemas.microsoft.com/office/powerpoint/2018/8/main">
  <p188:cm id="{18C667B6-41C9-44F0-B6F7-FC7B975368EA}" authorId="{34C9465A-883D-882F-1DFD-EEF2E1140F01}" created="2023-03-08T15:29:41.389">
    <pc:sldMkLst xmlns:pc="http://schemas.microsoft.com/office/powerpoint/2013/main/command">
      <pc:docMk/>
      <pc:sldMk cId="3927757612" sldId="288"/>
    </pc:sldMkLst>
    <p188:replyLst>
      <p188:reply id="{0ACB515D-06F9-4EA6-8287-9BAA902E7CE1}" authorId="{F4433D86-7C54-45DE-8757-231E07738758}" created="2023-03-09T17:53:39.620">
        <p188:txBody>
          <a:bodyPr/>
          <a:lstStyle/>
          <a:p>
            <a:r>
              <a:rPr lang="es-ES"/>
              <a:t>could have chosen any number its just for a visual explanation with an example</a:t>
            </a:r>
          </a:p>
        </p188:txBody>
      </p188:reply>
    </p188:replyLst>
    <p188:txBody>
      <a:bodyPr/>
      <a:lstStyle/>
      <a:p>
        <a:r>
          <a:rPr lang="en-GB"/>
          <a:t>Make sure an explanation is given as to why we are starting by looking at the number 17</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13C61-A379-4837-B9F4-B111F74BA0EC}" type="datetimeFigureOut">
              <a:rPr lang="en-GB" smtClean="0"/>
              <a:t>15/03/2023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298B8-6449-40B6-BCBD-0D399A84EB18}" type="slidenum">
              <a:rPr lang="en-GB" smtClean="0"/>
              <a:t>‹#›</a:t>
            </a:fld>
            <a:endParaRPr lang="en-GB"/>
          </a:p>
        </p:txBody>
      </p:sp>
    </p:spTree>
    <p:extLst>
      <p:ext uri="{BB962C8B-B14F-4D97-AF65-F5344CB8AC3E}">
        <p14:creationId xmlns:p14="http://schemas.microsoft.com/office/powerpoint/2010/main" val="423710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Ask if they have heard about the Nim game before?</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599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See if you can deduce a winning strategy</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97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See if you can deduce a winning strategy</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263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20000"/>
              </a:lnSpc>
              <a:spcBef>
                <a:spcPts val="1000"/>
              </a:spcBef>
            </a:pPr>
            <a:r>
              <a:rPr lang="en-US"/>
              <a:t>Numeral system values: 0,1,2,3,4,5,6,7,8 and 9</a:t>
            </a:r>
            <a:endParaRPr lang="en-US">
              <a:ea typeface="Calibri" panose="020F0502020204030204"/>
              <a:cs typeface="Calibri" panose="020F0502020204030204"/>
            </a:endParaRPr>
          </a:p>
          <a:p>
            <a:pPr>
              <a:lnSpc>
                <a:spcPct val="120000"/>
              </a:lnSpc>
              <a:spcBef>
                <a:spcPts val="1000"/>
              </a:spcBef>
            </a:pPr>
            <a:r>
              <a:rPr lang="en-US"/>
              <a:t>Binary numeral system values : 0 and 1</a:t>
            </a:r>
            <a:endParaRPr lang="en-US">
              <a:cs typeface="Calibri"/>
            </a:endParaRPr>
          </a:p>
          <a:p>
            <a:r>
              <a:rPr lang="en-US">
                <a:cs typeface="Calibri"/>
              </a:rPr>
              <a:t>Specify row of zeros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90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20000"/>
              </a:lnSpc>
              <a:spcBef>
                <a:spcPts val="1000"/>
              </a:spcBef>
            </a:pPr>
            <a:r>
              <a:rPr lang="en-US"/>
              <a:t>Numeral system values: 0,1,2,3,4,5,6,7,8 and 9</a:t>
            </a:r>
            <a:endParaRPr lang="en-US">
              <a:ea typeface="Calibri" panose="020F0502020204030204"/>
              <a:cs typeface="Calibri" panose="020F0502020204030204"/>
            </a:endParaRPr>
          </a:p>
          <a:p>
            <a:pPr>
              <a:lnSpc>
                <a:spcPct val="120000"/>
              </a:lnSpc>
              <a:spcBef>
                <a:spcPts val="1000"/>
              </a:spcBef>
            </a:pPr>
            <a:r>
              <a:rPr lang="en-US"/>
              <a:t>Binary numeral system values : 0 and 1</a:t>
            </a:r>
            <a:endParaRPr lang="en-US">
              <a:cs typeface="Calibri"/>
            </a:endParaRPr>
          </a:p>
          <a:p>
            <a:r>
              <a:rPr lang="en-US">
                <a:cs typeface="Calibri"/>
              </a:rPr>
              <a:t>Specify row of zeros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694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are now going to look at our initial set up. Like before we are going to split the rows into powers of two and set them up into a table. This allows us to convert each number into binary. So 1 in binary is 100, 3 in binary is 110, 5 in binary is 101 and 7 in binary is 111.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092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n-US" sz="1200" u="none"/>
              <a:t>So in our initial set up, before anyone takes a turn, we start with a </a:t>
            </a:r>
            <a:r>
              <a:rPr lang="en-US" sz="1200" u="none" err="1"/>
              <a:t>nim</a:t>
            </a:r>
            <a:r>
              <a:rPr lang="en-US" sz="1200" u="none"/>
              <a:t> sum of zero. Some of you may have looked at this during the workshop, however in pairs discuss who will win using this tactic, player A or B. Do you think that means player B always wins? Does the initial set up make a difference?</a:t>
            </a:r>
          </a:p>
          <a:p>
            <a:pPr marL="0" indent="0">
              <a:buFont typeface="Arial" panose="020B0604020202020204" pitchFamily="34" charset="0"/>
              <a:buNone/>
            </a:pPr>
            <a:r>
              <a:rPr lang="en-US" sz="1200" u="sng"/>
              <a:t>NIM ADDITION</a:t>
            </a:r>
          </a:p>
          <a:p>
            <a:pPr marL="0" indent="0">
              <a:buFont typeface="Arial" panose="020B0604020202020204" pitchFamily="34" charset="0"/>
              <a:buNone/>
            </a:pPr>
            <a:r>
              <a:rPr lang="en-US" sz="1200"/>
              <a:t>Write binary numbers underneath each other</a:t>
            </a:r>
          </a:p>
          <a:p>
            <a:pPr marL="0" indent="0">
              <a:buFont typeface="Arial" panose="020B0604020202020204" pitchFamily="34" charset="0"/>
              <a:buNone/>
            </a:pPr>
            <a:endParaRPr lang="en-US"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Look at columns independently</a:t>
            </a:r>
          </a:p>
          <a:p>
            <a:pPr marL="0" indent="0">
              <a:buFont typeface="Arial" panose="020B0604020202020204" pitchFamily="34" charset="0"/>
              <a:buNone/>
            </a:pPr>
            <a:endParaRPr lang="en-US" sz="1200"/>
          </a:p>
          <a:p>
            <a:endParaRPr lang="en-U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F78FB-2CF8-0349-BD66-DEE2685B3C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93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1: Player A removes 3 sticks of row 3</a:t>
            </a:r>
          </a:p>
          <a:p>
            <a:r>
              <a:rPr lang="en-US"/>
              <a:t>2: Player B removes all the last row</a:t>
            </a:r>
          </a:p>
          <a:p>
            <a:r>
              <a:rPr lang="en-US"/>
              <a:t>3: Player A removes 2 sticks of row 2</a:t>
            </a:r>
          </a:p>
          <a:p>
            <a:r>
              <a:rPr lang="en-US"/>
              <a:t>4: Player B removes two sticks of row 3</a:t>
            </a:r>
          </a:p>
          <a:p>
            <a:r>
              <a:rPr lang="en-US"/>
              <a:t>5: Player A removes either stick</a:t>
            </a:r>
          </a:p>
          <a:p>
            <a:r>
              <a:rPr lang="en-US"/>
              <a:t>6: Player B removes last stick</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F78FB-2CF8-0349-BD66-DEE2685B3C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388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1: Player A removes 3 sticks of row 3</a:t>
            </a:r>
          </a:p>
          <a:p>
            <a:r>
              <a:rPr lang="en-US"/>
              <a:t>2: Player B removes all the last row</a:t>
            </a:r>
          </a:p>
          <a:p>
            <a:r>
              <a:rPr lang="en-US"/>
              <a:t>3: Player A removes 2 sticks of row 2</a:t>
            </a:r>
          </a:p>
          <a:p>
            <a:r>
              <a:rPr lang="en-US"/>
              <a:t>4: Player B removes two sticks of row 3</a:t>
            </a:r>
          </a:p>
          <a:p>
            <a:r>
              <a:rPr lang="en-US"/>
              <a:t>5: Player A removes either stick</a:t>
            </a:r>
          </a:p>
          <a:p>
            <a:r>
              <a:rPr lang="en-US"/>
              <a:t>6: Player B removes last stick</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F78FB-2CF8-0349-BD66-DEE2685B3C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116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atin typeface="Arial"/>
                <a:cs typeface="Arial"/>
              </a:rPr>
              <a:t>Who Wins? Can you calculate the </a:t>
            </a:r>
            <a:r>
              <a:rPr lang="en-US" err="1">
                <a:latin typeface="Arial"/>
                <a:cs typeface="Arial"/>
              </a:rPr>
              <a:t>nim</a:t>
            </a:r>
            <a:r>
              <a:rPr lang="en-US">
                <a:latin typeface="Arial"/>
                <a:cs typeface="Arial"/>
              </a:rPr>
              <a:t> sum?</a:t>
            </a:r>
            <a:endParaRPr lang="en-US" sz="1200">
              <a:latin typeface="Arial"/>
              <a:cs typeface="Arial"/>
            </a:endParaRPr>
          </a:p>
          <a:p>
            <a:endParaRPr lang="en-US">
              <a:latin typeface="Arial"/>
              <a:cs typeface="Arial"/>
            </a:endParaRPr>
          </a:p>
          <a:p>
            <a:r>
              <a:rPr lang="en-US"/>
              <a:t>Split the hall in half, one half discuss the first scenario, other half discuss the other. Ask for volunteers to explain who wins and why.</a:t>
            </a:r>
            <a:endParaRPr lang="en-US">
              <a:cs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F78FB-2CF8-0349-BD66-DEE2685B3C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145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endParaRPr lang="en-US" sz="1200">
              <a:latin typeface="Arial"/>
              <a:cs typeface="Arial"/>
            </a:endParaRPr>
          </a:p>
          <a:p>
            <a:r>
              <a:rPr lang="en-US"/>
              <a:t>Split the hall in half, one half discuss the first scenario, other half discuss the other. Ask for volunteers to explain who wins and why.</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F78FB-2CF8-0349-BD66-DEE2685B3C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67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in pair, who won? who went first? Who went second?</a:t>
            </a:r>
          </a:p>
          <a:p>
            <a:r>
              <a:rPr lang="en-US"/>
              <a:t>Pick a winner who went first to play against one of 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72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See if you can deduce a winning strategy</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299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Conclusion by Lucia</a:t>
            </a:r>
          </a:p>
          <a:p>
            <a:endParaRPr lang="en-US">
              <a:cs typeface="Calibri"/>
            </a:endParaRPr>
          </a:p>
          <a:p>
            <a:r>
              <a:rPr lang="en-US">
                <a:cs typeface="Calibri"/>
              </a:rPr>
              <a:t>If extra time: ask and interact with the kids (possibility to play game at home against friends and family and be the champions?)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F78FB-2CF8-0349-BD66-DEE2685B3C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456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or second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41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738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claim to be the world champion in Nim</a:t>
            </a:r>
          </a:p>
          <a:p>
            <a:r>
              <a:rPr lang="en-US"/>
              <a:t>Packet of Oreos if you beat me</a:t>
            </a:r>
          </a:p>
          <a:p>
            <a:r>
              <a:rPr lang="en-US"/>
              <a:t>Play against them on the whiteboard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45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or second player has the advantage</a:t>
            </a:r>
          </a:p>
          <a:p>
            <a:r>
              <a:rPr lang="en-US"/>
              <a:t>Is it certain one player wins every time?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502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or second player has the advantage</a:t>
            </a:r>
          </a:p>
          <a:p>
            <a:r>
              <a:rPr lang="en-US"/>
              <a:t>Is it certain one player wins every time?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016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or second player has the advantage</a:t>
            </a:r>
          </a:p>
          <a:p>
            <a:r>
              <a:rPr lang="en-US"/>
              <a:t>Is it certain one player wins every time?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70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or second player has the advantage</a:t>
            </a:r>
          </a:p>
          <a:p>
            <a:r>
              <a:rPr lang="en-US"/>
              <a:t>Is it certain one player wins every time?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DC815-2878-9942-A1A2-364CA300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47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9D0D92BC-42A9-434B-8530-ADBF4485E407}"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284182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D92BC-42A9-434B-8530-ADBF4485E407}" type="datetimeFigureOut">
              <a:rPr lang="en-US" smtClean="0"/>
              <a:pPr/>
              <a:t>3/15/23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112764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D0D92BC-42A9-434B-8530-ADBF4485E407}" type="datetimeFigureOut">
              <a:rPr lang="en-US" smtClean="0"/>
              <a:pPr/>
              <a:t>3/15/23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382546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183188" y="987425"/>
            <a:ext cx="6172201" cy="4873625"/>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D0D92BC-42A9-434B-8530-ADBF4485E407}" type="datetimeFigureOut">
              <a:rPr lang="en-US" smtClean="0"/>
              <a:pPr/>
              <a:t>3/15/23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237535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D0D92BC-42A9-434B-8530-ADBF4485E407}" type="datetimeFigureOut">
              <a:rPr lang="en-US" smtClean="0"/>
              <a:pPr/>
              <a:t>3/15/23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292828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D0D92BC-42A9-434B-8530-ADBF4485E407}" type="datetimeFigureOut">
              <a:rPr lang="en-US" smtClean="0"/>
              <a:pPr/>
              <a:t>3/15/23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41557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D0D92BC-42A9-434B-8530-ADBF4485E407}"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255239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D0D92BC-42A9-434B-8530-ADBF4485E407}"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29812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31AD-1D49-6AFA-EE4B-41A04743A37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A6504F7-A853-748D-FEBB-9BA1912D2D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140BEDE-998D-37A1-7F7F-A89AE2636349}"/>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5" name="Footer Placeholder 4">
            <a:extLst>
              <a:ext uri="{FF2B5EF4-FFF2-40B4-BE49-F238E27FC236}">
                <a16:creationId xmlns:a16="http://schemas.microsoft.com/office/drawing/2014/main" id="{D00845D4-D1BC-C85A-8546-DF1A972D9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D6E13-5A2C-E3E3-5E85-0F2FD8CC5E14}"/>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314729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3B3F1-1969-BB74-A8B4-D88B0166CE7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4908DD-5883-E66D-F6CE-8970C277A7E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4331E3-3CD2-4F0F-71F0-FF45A1526D9F}"/>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5" name="Footer Placeholder 4">
            <a:extLst>
              <a:ext uri="{FF2B5EF4-FFF2-40B4-BE49-F238E27FC236}">
                <a16:creationId xmlns:a16="http://schemas.microsoft.com/office/drawing/2014/main" id="{8F1B4565-8C17-A99F-4F36-4A4D43AB3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717D6-BEDF-29F2-AEA5-298E259915EE}"/>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397637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83E8-4D45-32C6-3599-1740A867EFC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620479F-FBCF-DF71-C042-0A60306BD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BFE73B2-4C99-0F0D-02EA-03487F3C6E13}"/>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5" name="Footer Placeholder 4">
            <a:extLst>
              <a:ext uri="{FF2B5EF4-FFF2-40B4-BE49-F238E27FC236}">
                <a16:creationId xmlns:a16="http://schemas.microsoft.com/office/drawing/2014/main" id="{67E8C330-1A53-0520-5CA7-01D41CFAB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779F3-A1BE-7BE0-BAB5-2D53444AC8FD}"/>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225246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9D0D92BC-42A9-434B-8530-ADBF4485E407}"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312604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75BA-BFDC-356B-A9A6-549516CE59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3EA99D-606D-695E-63E3-ED0D49E570C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D67D299-4B63-8E3E-980A-9DE1D8123EA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20DE216-4B39-D4AD-9CA3-1AD898670647}"/>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6" name="Footer Placeholder 5">
            <a:extLst>
              <a:ext uri="{FF2B5EF4-FFF2-40B4-BE49-F238E27FC236}">
                <a16:creationId xmlns:a16="http://schemas.microsoft.com/office/drawing/2014/main" id="{D294A57B-597C-7F46-51AB-0ADBC2A4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5B2E5C-21D5-30DC-6F75-19DB471FD07E}"/>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396948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F33B-11F9-720E-5ADA-2BD08FCEE86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F1ADD9A-C1C4-AC11-5D8C-461FAFFA5B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B62801-5652-391D-CF07-3F94C083908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4A2FF17-6B4C-535E-7DC8-4FEA900BE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396AFBF-3E58-2E59-FBAA-1D9FC09AA1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81E8F33-964A-F2DF-C8CE-57D12C39B642}"/>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8" name="Footer Placeholder 7">
            <a:extLst>
              <a:ext uri="{FF2B5EF4-FFF2-40B4-BE49-F238E27FC236}">
                <a16:creationId xmlns:a16="http://schemas.microsoft.com/office/drawing/2014/main" id="{685B2A45-9F47-7506-C3A8-AEC3AE7ED0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C6911A-2729-5CDF-C581-EA607BEA332F}"/>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157132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9C2-AA6C-C6FD-C957-86E3456B5BA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32E270D-C808-E3B3-D1F8-C8C167D668F7}"/>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4" name="Footer Placeholder 3">
            <a:extLst>
              <a:ext uri="{FF2B5EF4-FFF2-40B4-BE49-F238E27FC236}">
                <a16:creationId xmlns:a16="http://schemas.microsoft.com/office/drawing/2014/main" id="{9E6F1900-C970-3B25-B936-24AF8A5D56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FFBC66-7446-3912-E40F-9F5B701D5658}"/>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4900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99AD98-8BEC-8BD4-0121-F4AA4D906967}"/>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3" name="Footer Placeholder 2">
            <a:extLst>
              <a:ext uri="{FF2B5EF4-FFF2-40B4-BE49-F238E27FC236}">
                <a16:creationId xmlns:a16="http://schemas.microsoft.com/office/drawing/2014/main" id="{9E09385E-5086-5EDB-B4BC-540842DA09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D00333-7CD0-587A-CBA5-C9554FD460FB}"/>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99246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3C963-15DC-40B6-D322-EF873E0EC8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8204E93-1BE1-3079-72CD-EE710648C2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FBD12A4-6BE6-93D8-362B-E194157FC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BC02FE-D8E9-4A39-C695-38979564D86E}"/>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6" name="Footer Placeholder 5">
            <a:extLst>
              <a:ext uri="{FF2B5EF4-FFF2-40B4-BE49-F238E27FC236}">
                <a16:creationId xmlns:a16="http://schemas.microsoft.com/office/drawing/2014/main" id="{9A12ED5E-322B-9512-15DC-0265D6ED3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50B9D7-4C52-17AE-21F5-4C14390BA98C}"/>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366300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FEC7A-23E5-1898-C0E5-8260A58FCD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D86DBF3-80A0-E12F-0F59-8D92FD9C8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A97A00-130B-EF8D-948D-14C2DA147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F313F4F-23DD-26F2-EA1B-B9C86AE5E35B}"/>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6" name="Footer Placeholder 5">
            <a:extLst>
              <a:ext uri="{FF2B5EF4-FFF2-40B4-BE49-F238E27FC236}">
                <a16:creationId xmlns:a16="http://schemas.microsoft.com/office/drawing/2014/main" id="{2E00C379-E276-837B-1171-E8EFC7C64B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7C17FA-D3BF-25C4-AC2B-285333CE6225}"/>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116811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6216-51C7-FA95-9D58-A528F5B53C3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2960883-E951-E667-E533-0A85AD8CEB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9E866A-8B03-8B1E-2335-2DB27BDC0B5B}"/>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5" name="Footer Placeholder 4">
            <a:extLst>
              <a:ext uri="{FF2B5EF4-FFF2-40B4-BE49-F238E27FC236}">
                <a16:creationId xmlns:a16="http://schemas.microsoft.com/office/drawing/2014/main" id="{8ECBB6A8-A9C2-E866-909A-09707893B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6F23B-7806-DB08-8CB0-DAC3F9BF1A83}"/>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143752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30A1A-B9D4-54AB-6D19-3A5D0D28623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F835F2B-71EC-C8F5-3A61-1800818A22F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5F632C-49E0-50B4-F216-837BF71B5CC1}"/>
              </a:ext>
            </a:extLst>
          </p:cNvPr>
          <p:cNvSpPr>
            <a:spLocks noGrp="1"/>
          </p:cNvSpPr>
          <p:nvPr>
            <p:ph type="dt" sz="half" idx="10"/>
          </p:nvPr>
        </p:nvSpPr>
        <p:spPr/>
        <p:txBody>
          <a:bodyPr/>
          <a:lstStyle/>
          <a:p>
            <a:fld id="{96E1F014-BE1E-4544-9F67-E59A9D34D42D}" type="datetimeFigureOut">
              <a:rPr lang="en-US" smtClean="0"/>
              <a:t>3/15/23</a:t>
            </a:fld>
            <a:endParaRPr lang="en-US"/>
          </a:p>
        </p:txBody>
      </p:sp>
      <p:sp>
        <p:nvSpPr>
          <p:cNvPr id="5" name="Footer Placeholder 4">
            <a:extLst>
              <a:ext uri="{FF2B5EF4-FFF2-40B4-BE49-F238E27FC236}">
                <a16:creationId xmlns:a16="http://schemas.microsoft.com/office/drawing/2014/main" id="{708EA3B0-C375-97FD-85BC-E62CCB8A6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4599B-7F80-3346-60E8-9BE18B3BA521}"/>
              </a:ext>
            </a:extLst>
          </p:cNvPr>
          <p:cNvSpPr>
            <a:spLocks noGrp="1"/>
          </p:cNvSpPr>
          <p:nvPr>
            <p:ph type="sldNum" sz="quarter" idx="12"/>
          </p:nvPr>
        </p:nvSpPr>
        <p:spPr/>
        <p:txBody>
          <a:bodyPr/>
          <a:lstStyle/>
          <a:p>
            <a:fld id="{F37C4ADA-5C89-4D41-84E8-5569D0AD22CA}" type="slidenum">
              <a:rPr lang="en-US" smtClean="0"/>
              <a:t>‹#›</a:t>
            </a:fld>
            <a:endParaRPr lang="en-US"/>
          </a:p>
        </p:txBody>
      </p:sp>
    </p:spTree>
    <p:extLst>
      <p:ext uri="{BB962C8B-B14F-4D97-AF65-F5344CB8AC3E}">
        <p14:creationId xmlns:p14="http://schemas.microsoft.com/office/powerpoint/2010/main" val="305370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D0D92BC-42A9-434B-8530-ADBF4485E407}"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8130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8"/>
            <a:ext cx="105156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D0D92BC-42A9-434B-8530-ADBF4485E407}"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42569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D0D92BC-42A9-434B-8530-ADBF4485E407}"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5797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9D0D92BC-42A9-434B-8530-ADBF4485E407}" type="datetimeFigureOut">
              <a:rPr lang="en-US" smtClean="0"/>
              <a:pPr/>
              <a:t>3/15/23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51009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6"/>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2" y="2505076"/>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9D0D92BC-42A9-434B-8530-ADBF4485E407}" type="datetimeFigureOut">
              <a:rPr lang="en-US" smtClean="0"/>
              <a:pPr/>
              <a:t>3/15/23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237598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9D0D92BC-42A9-434B-8530-ADBF4485E407}" type="datetimeFigureOut">
              <a:rPr lang="en-US" smtClean="0"/>
              <a:pPr/>
              <a:t>3/15/23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292122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9D0D92BC-42A9-434B-8530-ADBF4485E407}" type="datetimeFigureOut">
              <a:rPr lang="en-US" smtClean="0"/>
              <a:pPr/>
              <a:t>3/15/23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289F9E-9962-4B7B-BA18-A15907CCC6BF}" type="slidenum">
              <a:rPr lang="en-US" smtClean="0"/>
              <a:pPr/>
              <a:t>‹#›</a:t>
            </a:fld>
            <a:endParaRPr lang="en-US"/>
          </a:p>
        </p:txBody>
      </p:sp>
    </p:spTree>
    <p:extLst>
      <p:ext uri="{BB962C8B-B14F-4D97-AF65-F5344CB8AC3E}">
        <p14:creationId xmlns:p14="http://schemas.microsoft.com/office/powerpoint/2010/main" val="361768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D92BC-42A9-434B-8530-ADBF4485E407}" type="datetimeFigureOut">
              <a:rPr lang="en-US" smtClean="0"/>
              <a:pPr/>
              <a:t>3/15/23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89F9E-9962-4B7B-BA18-A15907CCC6BF}" type="slidenum">
              <a:rPr lang="en-US" smtClean="0"/>
              <a:pPr/>
              <a:t>‹#›</a:t>
            </a:fld>
            <a:endParaRPr lang="en-US"/>
          </a:p>
        </p:txBody>
      </p:sp>
    </p:spTree>
    <p:extLst>
      <p:ext uri="{BB962C8B-B14F-4D97-AF65-F5344CB8AC3E}">
        <p14:creationId xmlns:p14="http://schemas.microsoft.com/office/powerpoint/2010/main" val="5114999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E12E2-1F14-0F44-E895-B20080333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C52B34-380C-8016-4FC7-27FE738606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B1B634-6B3C-A1CA-A89C-026BCFF7F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1F014-BE1E-4544-9F67-E59A9D34D42D}" type="datetimeFigureOut">
              <a:rPr lang="en-US" smtClean="0"/>
              <a:t>3/15/23</a:t>
            </a:fld>
            <a:endParaRPr lang="en-US"/>
          </a:p>
        </p:txBody>
      </p:sp>
      <p:sp>
        <p:nvSpPr>
          <p:cNvPr id="5" name="Footer Placeholder 4">
            <a:extLst>
              <a:ext uri="{FF2B5EF4-FFF2-40B4-BE49-F238E27FC236}">
                <a16:creationId xmlns:a16="http://schemas.microsoft.com/office/drawing/2014/main" id="{E39AC223-5405-F02E-79D3-FB523D88A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CEF675-1D5E-0AEE-9F86-393C135CCF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C4ADA-5C89-4D41-84E8-5569D0AD22CA}" type="slidenum">
              <a:rPr lang="en-US" smtClean="0"/>
              <a:t>‹#›</a:t>
            </a:fld>
            <a:endParaRPr lang="en-US"/>
          </a:p>
        </p:txBody>
      </p:sp>
    </p:spTree>
    <p:extLst>
      <p:ext uri="{BB962C8B-B14F-4D97-AF65-F5344CB8AC3E}">
        <p14:creationId xmlns:p14="http://schemas.microsoft.com/office/powerpoint/2010/main" val="36314139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18/10/relationships/comments" Target="../comments/modernComment_143_DAC7B048.xml"/><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microsoft.com/office/2018/10/relationships/comments" Target="../comments/modernComment_138_CF04614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23_2BD9078B.xm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microsoft.com/office/2018/10/relationships/comments" Target="../comments/modernComment_14A_CA56D4D6.xm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20_EA1CD32C.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4D_D7ECDF63.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F_4DD8E944.xm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E_2E60655B.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3_3FCC4990.xm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1B_2FD8FC53.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35_ACE00F5C.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30_71343006.xm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41_E85A10F9.xm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36_CDD53BB6.xm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6_4B046DAE.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45_FC43E3B7.xml"/><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66CCF0-9C97-19C8-A6D6-22E5E3BA8927}"/>
              </a:ext>
            </a:extLst>
          </p:cNvPr>
          <p:cNvSpPr/>
          <p:nvPr/>
        </p:nvSpPr>
        <p:spPr>
          <a:xfrm>
            <a:off x="2198449" y="554475"/>
            <a:ext cx="5457219" cy="5457219"/>
          </a:xfrm>
          <a:prstGeom prst="rect">
            <a:avLst/>
          </a:prstGeom>
          <a:solidFill>
            <a:srgbClr val="FFD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5B09ED2-A5B8-98C7-4070-18833649E868}"/>
              </a:ext>
            </a:extLst>
          </p:cNvPr>
          <p:cNvSpPr/>
          <p:nvPr/>
        </p:nvSpPr>
        <p:spPr>
          <a:xfrm>
            <a:off x="6469831" y="1447749"/>
            <a:ext cx="3715966" cy="3715966"/>
          </a:xfrm>
          <a:prstGeom prst="rect">
            <a:avLst/>
          </a:prstGeom>
          <a:noFill/>
          <a:ln w="190500">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FA13E40-A4ED-B642-8DE1-D4ACF2DE3341}"/>
              </a:ext>
            </a:extLst>
          </p:cNvPr>
          <p:cNvSpPr txBox="1"/>
          <p:nvPr/>
        </p:nvSpPr>
        <p:spPr>
          <a:xfrm>
            <a:off x="2587557" y="865760"/>
            <a:ext cx="340143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PLAY </a:t>
            </a:r>
            <a:br>
              <a:rPr kumimoji="0" lang="en-GB" sz="9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9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a:t>
            </a:r>
            <a:br>
              <a:rPr kumimoji="0" lang="en-GB" sz="9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9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WIN</a:t>
            </a:r>
          </a:p>
        </p:txBody>
      </p:sp>
      <p:pic>
        <p:nvPicPr>
          <p:cNvPr id="14" name="Picture 13" descr="A picture containing vessel&#10;&#10;Description automatically generated">
            <a:extLst>
              <a:ext uri="{FF2B5EF4-FFF2-40B4-BE49-F238E27FC236}">
                <a16:creationId xmlns:a16="http://schemas.microsoft.com/office/drawing/2014/main" id="{6B4C78CD-FB36-81BB-4F9A-CD501301EC46}"/>
              </a:ext>
            </a:extLst>
          </p:cNvPr>
          <p:cNvPicPr>
            <a:picLocks noChangeAspect="1"/>
          </p:cNvPicPr>
          <p:nvPr/>
        </p:nvPicPr>
        <p:blipFill>
          <a:blip r:embed="rId3"/>
          <a:stretch>
            <a:fillRect/>
          </a:stretch>
        </p:blipFill>
        <p:spPr>
          <a:xfrm>
            <a:off x="6481804" y="1453135"/>
            <a:ext cx="3715966" cy="3715966"/>
          </a:xfrm>
          <a:prstGeom prst="rect">
            <a:avLst/>
          </a:prstGeom>
        </p:spPr>
      </p:pic>
      <p:sp>
        <p:nvSpPr>
          <p:cNvPr id="15" name="TextBox 14">
            <a:extLst>
              <a:ext uri="{FF2B5EF4-FFF2-40B4-BE49-F238E27FC236}">
                <a16:creationId xmlns:a16="http://schemas.microsoft.com/office/drawing/2014/main" id="{CE162BEC-DE69-BFA1-AE61-0192B569EDB0}"/>
              </a:ext>
            </a:extLst>
          </p:cNvPr>
          <p:cNvSpPr txBox="1"/>
          <p:nvPr/>
        </p:nvSpPr>
        <p:spPr>
          <a:xfrm>
            <a:off x="116736" y="6259310"/>
            <a:ext cx="1277389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Chloe Howcroft, Jodie Young, Joy </a:t>
            </a:r>
            <a:r>
              <a:rPr kumimoji="0" lang="en-GB" sz="23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Boh</a:t>
            </a:r>
            <a:r>
              <a:rPr kumimoji="0" lang="en-GB" sz="2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Ashley Higgs, Lucia Lopez &amp; </a:t>
            </a:r>
            <a:r>
              <a:rPr kumimoji="0" lang="en-GB" sz="23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Haranja</a:t>
            </a:r>
            <a:r>
              <a:rPr kumimoji="0" lang="en-GB" sz="2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3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Sivaneswaran</a:t>
            </a:r>
            <a:endParaRPr kumimoji="0" lang="en-GB" sz="2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07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ontent Placeholder 71">
            <a:extLst>
              <a:ext uri="{FF2B5EF4-FFF2-40B4-BE49-F238E27FC236}">
                <a16:creationId xmlns:a16="http://schemas.microsoft.com/office/drawing/2014/main" id="{0BD3A06D-6B8C-B766-0CF2-9DBDB7365901}"/>
              </a:ext>
            </a:extLst>
          </p:cNvPr>
          <p:cNvSpPr>
            <a:spLocks noGrp="1"/>
          </p:cNvSpPr>
          <p:nvPr>
            <p:ph idx="1"/>
          </p:nvPr>
        </p:nvSpPr>
        <p:spPr>
          <a:xfrm>
            <a:off x="4521201" y="834350"/>
            <a:ext cx="616344" cy="595286"/>
          </a:xfrm>
        </p:spPr>
        <p:txBody>
          <a:bodyPr vert="horz" lIns="91440" tIns="45720" rIns="91440" bIns="45720" rtlCol="0" anchor="t">
            <a:normAutofit/>
          </a:bodyPr>
          <a:lstStyle/>
          <a:p>
            <a:pPr marL="0" indent="0" algn="ctr">
              <a:buNone/>
            </a:pPr>
            <a:r>
              <a:rPr lang="en-GB" sz="3600">
                <a:solidFill>
                  <a:schemeClr val="bg1"/>
                </a:solidFill>
                <a:latin typeface="Arial" panose="020B0604020202020204" pitchFamily="34" charset="0"/>
                <a:cs typeface="Arial" panose="020B0604020202020204" pitchFamily="34" charset="0"/>
              </a:rPr>
              <a:t>1</a:t>
            </a:r>
          </a:p>
        </p:txBody>
      </p:sp>
      <p:sp>
        <p:nvSpPr>
          <p:cNvPr id="106" name="Content Placeholder 71">
            <a:extLst>
              <a:ext uri="{FF2B5EF4-FFF2-40B4-BE49-F238E27FC236}">
                <a16:creationId xmlns:a16="http://schemas.microsoft.com/office/drawing/2014/main" id="{E5B95A54-354A-BFD3-87E4-EA0117D06274}"/>
              </a:ext>
            </a:extLst>
          </p:cNvPr>
          <p:cNvSpPr txBox="1">
            <a:spLocks/>
          </p:cNvSpPr>
          <p:nvPr/>
        </p:nvSpPr>
        <p:spPr>
          <a:xfrm>
            <a:off x="4525247" y="2227529"/>
            <a:ext cx="61634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07" name="Content Placeholder 71">
            <a:extLst>
              <a:ext uri="{FF2B5EF4-FFF2-40B4-BE49-F238E27FC236}">
                <a16:creationId xmlns:a16="http://schemas.microsoft.com/office/drawing/2014/main" id="{B8FE387D-58FB-B19B-4422-42DC604805BF}"/>
              </a:ext>
            </a:extLst>
          </p:cNvPr>
          <p:cNvSpPr txBox="1">
            <a:spLocks/>
          </p:cNvSpPr>
          <p:nvPr/>
        </p:nvSpPr>
        <p:spPr>
          <a:xfrm>
            <a:off x="4560448" y="5070098"/>
            <a:ext cx="61634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108" name="Content Placeholder 71">
            <a:extLst>
              <a:ext uri="{FF2B5EF4-FFF2-40B4-BE49-F238E27FC236}">
                <a16:creationId xmlns:a16="http://schemas.microsoft.com/office/drawing/2014/main" id="{EDADDF4F-FCB3-CE53-321E-B238E9D2DDF4}"/>
              </a:ext>
            </a:extLst>
          </p:cNvPr>
          <p:cNvSpPr txBox="1">
            <a:spLocks/>
          </p:cNvSpPr>
          <p:nvPr/>
        </p:nvSpPr>
        <p:spPr>
          <a:xfrm>
            <a:off x="4535282" y="3671411"/>
            <a:ext cx="61634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11" name="Content Placeholder 71">
            <a:extLst>
              <a:ext uri="{FF2B5EF4-FFF2-40B4-BE49-F238E27FC236}">
                <a16:creationId xmlns:a16="http://schemas.microsoft.com/office/drawing/2014/main" id="{68C7C1C1-13FC-2F98-F9C8-F9F89650E7DA}"/>
              </a:ext>
            </a:extLst>
          </p:cNvPr>
          <p:cNvSpPr txBox="1">
            <a:spLocks/>
          </p:cNvSpPr>
          <p:nvPr/>
        </p:nvSpPr>
        <p:spPr>
          <a:xfrm>
            <a:off x="5194486" y="2214041"/>
            <a:ext cx="2052679"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2</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 name="Content Placeholder 71">
            <a:extLst>
              <a:ext uri="{FF2B5EF4-FFF2-40B4-BE49-F238E27FC236}">
                <a16:creationId xmlns:a16="http://schemas.microsoft.com/office/drawing/2014/main" id="{22F7C91C-A319-4F52-7CCF-70AC7D958F1F}"/>
              </a:ext>
            </a:extLst>
          </p:cNvPr>
          <p:cNvSpPr txBox="1">
            <a:spLocks/>
          </p:cNvSpPr>
          <p:nvPr/>
        </p:nvSpPr>
        <p:spPr>
          <a:xfrm>
            <a:off x="5202872" y="3678154"/>
            <a:ext cx="2052679"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 + 4</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5" name="Content Placeholder 71">
            <a:extLst>
              <a:ext uri="{FF2B5EF4-FFF2-40B4-BE49-F238E27FC236}">
                <a16:creationId xmlns:a16="http://schemas.microsoft.com/office/drawing/2014/main" id="{A0288162-2799-7EC0-A092-515C642313AA}"/>
              </a:ext>
            </a:extLst>
          </p:cNvPr>
          <p:cNvSpPr txBox="1">
            <a:spLocks/>
          </p:cNvSpPr>
          <p:nvPr/>
        </p:nvSpPr>
        <p:spPr>
          <a:xfrm>
            <a:off x="5228042" y="5070096"/>
            <a:ext cx="2578660"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 + 2 + 4</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6" name="Content Placeholder 71">
            <a:extLst>
              <a:ext uri="{FF2B5EF4-FFF2-40B4-BE49-F238E27FC236}">
                <a16:creationId xmlns:a16="http://schemas.microsoft.com/office/drawing/2014/main" id="{1CB301E2-BBBB-7E6F-7C19-EE52F849001B}"/>
              </a:ext>
            </a:extLst>
          </p:cNvPr>
          <p:cNvSpPr txBox="1">
            <a:spLocks/>
          </p:cNvSpPr>
          <p:nvPr/>
        </p:nvSpPr>
        <p:spPr>
          <a:xfrm>
            <a:off x="8125076" y="5047607"/>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1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71">
            <a:extLst>
              <a:ext uri="{FF2B5EF4-FFF2-40B4-BE49-F238E27FC236}">
                <a16:creationId xmlns:a16="http://schemas.microsoft.com/office/drawing/2014/main" id="{54BCE013-8F21-FA56-9BC9-16DCF9DE73DA}"/>
              </a:ext>
            </a:extLst>
          </p:cNvPr>
          <p:cNvSpPr txBox="1">
            <a:spLocks/>
          </p:cNvSpPr>
          <p:nvPr/>
        </p:nvSpPr>
        <p:spPr>
          <a:xfrm>
            <a:off x="5190143" y="822211"/>
            <a:ext cx="166156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23A36533-3B30-8CFD-06ED-54015C7B927B}"/>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545284"/>
            <a:ext cx="183234" cy="93863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8CBF31C-12E5-BF8B-8648-8B0177D8BBFD}"/>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1996119"/>
            <a:ext cx="183234" cy="93863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3CEEF6C7-A079-D458-8976-A74347B4A880}"/>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52248" y="1996119"/>
            <a:ext cx="183234" cy="93863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82C601AB-6824-372D-CF6D-963FAE3D1961}"/>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4494" y="1996119"/>
            <a:ext cx="183234" cy="93863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9D676BB7-F723-1DF7-7482-CE23DEFB4C0A}"/>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3455343"/>
            <a:ext cx="183234" cy="938638"/>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DD511F5E-2D98-079E-7B53-F8A24ADEC736}"/>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4998457"/>
            <a:ext cx="183234" cy="938638"/>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30D056A8-D0AB-0F50-19A8-C202AF220E4A}"/>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7796" y="3455342"/>
            <a:ext cx="183234" cy="938638"/>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26EC82C5-B574-FFA1-BDE1-DA72F665439D}"/>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946" y="3455341"/>
            <a:ext cx="183234" cy="938638"/>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B49DE3B-5ECE-6A51-8E1F-12D45BCDE15F}"/>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7796" y="4994925"/>
            <a:ext cx="183234" cy="938638"/>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1F807C76-7831-CFA7-95D3-DE0F43AD3AD2}"/>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4494" y="4994925"/>
            <a:ext cx="183234" cy="938638"/>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A14A413-7DF3-AD20-D699-3800A4958A92}"/>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07221" y="3455340"/>
            <a:ext cx="183234" cy="938638"/>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7FD836D4-62A1-39CD-BF8F-BCE13F637958}"/>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49521" y="3455340"/>
            <a:ext cx="183234" cy="938638"/>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B45C8AC5-5044-AC05-3048-7F87FDECE4E6}"/>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65069" y="4994924"/>
            <a:ext cx="183234" cy="93863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8A0734F4-259B-328B-3B5F-36D268DAA263}"/>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07221" y="4994923"/>
            <a:ext cx="183234" cy="938638"/>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C6CE945C-0A10-8C43-810F-C986D675D20F}"/>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46646" y="4994923"/>
            <a:ext cx="183234" cy="938638"/>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2469E949-2B69-7F46-D226-E0E130608666}"/>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24519" y="4994923"/>
            <a:ext cx="183234" cy="938638"/>
          </a:xfrm>
          <a:prstGeom prst="rect">
            <a:avLst/>
          </a:prstGeom>
        </p:spPr>
      </p:pic>
      <p:sp>
        <p:nvSpPr>
          <p:cNvPr id="32" name="Oval 31">
            <a:extLst>
              <a:ext uri="{FF2B5EF4-FFF2-40B4-BE49-F238E27FC236}">
                <a16:creationId xmlns:a16="http://schemas.microsoft.com/office/drawing/2014/main" id="{4B3C6A54-0A1B-33DF-3631-565EE73C56E4}"/>
              </a:ext>
            </a:extLst>
          </p:cNvPr>
          <p:cNvSpPr/>
          <p:nvPr/>
        </p:nvSpPr>
        <p:spPr>
          <a:xfrm>
            <a:off x="8480930" y="4975210"/>
            <a:ext cx="647209" cy="647209"/>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51211BFA-ED18-1430-BEAF-FDC6FA5A1B51}"/>
              </a:ext>
            </a:extLst>
          </p:cNvPr>
          <p:cNvSpPr/>
          <p:nvPr/>
        </p:nvSpPr>
        <p:spPr>
          <a:xfrm>
            <a:off x="9587727" y="4984601"/>
            <a:ext cx="647209" cy="6472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5230BBB6-9484-D8A4-CC37-5EE383A14AB3}"/>
              </a:ext>
            </a:extLst>
          </p:cNvPr>
          <p:cNvSpPr/>
          <p:nvPr/>
        </p:nvSpPr>
        <p:spPr>
          <a:xfrm>
            <a:off x="10691023" y="4985322"/>
            <a:ext cx="647209" cy="6472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ontent Placeholder 71">
            <a:extLst>
              <a:ext uri="{FF2B5EF4-FFF2-40B4-BE49-F238E27FC236}">
                <a16:creationId xmlns:a16="http://schemas.microsoft.com/office/drawing/2014/main" id="{91BECA0B-7167-BCA9-0A8A-84373FE79097}"/>
              </a:ext>
            </a:extLst>
          </p:cNvPr>
          <p:cNvSpPr txBox="1">
            <a:spLocks/>
          </p:cNvSpPr>
          <p:nvPr/>
        </p:nvSpPr>
        <p:spPr>
          <a:xfrm>
            <a:off x="8125076" y="3663622"/>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1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954165C9-97E9-8C1C-7D05-F9C9FC823226}"/>
              </a:ext>
            </a:extLst>
          </p:cNvPr>
          <p:cNvSpPr/>
          <p:nvPr/>
        </p:nvSpPr>
        <p:spPr>
          <a:xfrm>
            <a:off x="8481640" y="3600600"/>
            <a:ext cx="647209" cy="647209"/>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8DFF3138-E65D-6045-05B3-05B1AF51FFB0}"/>
              </a:ext>
            </a:extLst>
          </p:cNvPr>
          <p:cNvSpPr/>
          <p:nvPr/>
        </p:nvSpPr>
        <p:spPr>
          <a:xfrm>
            <a:off x="10707777" y="3596985"/>
            <a:ext cx="647209" cy="6472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Content Placeholder 71">
            <a:extLst>
              <a:ext uri="{FF2B5EF4-FFF2-40B4-BE49-F238E27FC236}">
                <a16:creationId xmlns:a16="http://schemas.microsoft.com/office/drawing/2014/main" id="{32FCFC64-28A3-963D-A9FB-122D3591D76F}"/>
              </a:ext>
            </a:extLst>
          </p:cNvPr>
          <p:cNvSpPr txBox="1">
            <a:spLocks/>
          </p:cNvSpPr>
          <p:nvPr/>
        </p:nvSpPr>
        <p:spPr>
          <a:xfrm>
            <a:off x="8125798" y="2123134"/>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1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Oval 40">
            <a:extLst>
              <a:ext uri="{FF2B5EF4-FFF2-40B4-BE49-F238E27FC236}">
                <a16:creationId xmlns:a16="http://schemas.microsoft.com/office/drawing/2014/main" id="{819EC307-A024-F4FC-9A72-C5BABBC882B4}"/>
              </a:ext>
            </a:extLst>
          </p:cNvPr>
          <p:cNvSpPr/>
          <p:nvPr/>
        </p:nvSpPr>
        <p:spPr>
          <a:xfrm>
            <a:off x="9588449" y="2055236"/>
            <a:ext cx="647209" cy="6472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ontent Placeholder 71">
            <a:extLst>
              <a:ext uri="{FF2B5EF4-FFF2-40B4-BE49-F238E27FC236}">
                <a16:creationId xmlns:a16="http://schemas.microsoft.com/office/drawing/2014/main" id="{B9596800-8E1E-A61D-6D5D-C6C84CE3B94F}"/>
              </a:ext>
            </a:extLst>
          </p:cNvPr>
          <p:cNvSpPr txBox="1">
            <a:spLocks/>
          </p:cNvSpPr>
          <p:nvPr/>
        </p:nvSpPr>
        <p:spPr>
          <a:xfrm>
            <a:off x="8122184" y="728412"/>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Flowchart: Terminator 52">
            <a:extLst>
              <a:ext uri="{FF2B5EF4-FFF2-40B4-BE49-F238E27FC236}">
                <a16:creationId xmlns:a16="http://schemas.microsoft.com/office/drawing/2014/main" id="{5C9223F2-31EF-4409-8B70-3569F42AF2F6}"/>
              </a:ext>
            </a:extLst>
          </p:cNvPr>
          <p:cNvSpPr/>
          <p:nvPr/>
        </p:nvSpPr>
        <p:spPr>
          <a:xfrm>
            <a:off x="7910820" y="5821960"/>
            <a:ext cx="3858936" cy="847288"/>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NIM SUM = 1</a:t>
            </a:r>
            <a:endParaRPr kumimoji="0" lang="en-GB"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cxnSp>
        <p:nvCxnSpPr>
          <p:cNvPr id="2" name="Straight Arrow Connector 1">
            <a:extLst>
              <a:ext uri="{FF2B5EF4-FFF2-40B4-BE49-F238E27FC236}">
                <a16:creationId xmlns:a16="http://schemas.microsoft.com/office/drawing/2014/main" id="{0D3275E4-F5EC-AE99-97AE-093A4C62AD35}"/>
              </a:ext>
            </a:extLst>
          </p:cNvPr>
          <p:cNvCxnSpPr>
            <a:cxnSpLocks/>
          </p:cNvCxnSpPr>
          <p:nvPr/>
        </p:nvCxnSpPr>
        <p:spPr>
          <a:xfrm flipH="1">
            <a:off x="9220990" y="1034202"/>
            <a:ext cx="1221071" cy="0"/>
          </a:xfrm>
          <a:prstGeom prst="straightConnector1">
            <a:avLst/>
          </a:prstGeom>
          <a:ln w="152400">
            <a:solidFill>
              <a:srgbClr val="FCA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955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xEl>
                                              <p:pRg st="0" end="0"/>
                                            </p:txEl>
                                          </p:spTgt>
                                        </p:tgtEl>
                                        <p:attrNameLst>
                                          <p:attrName>style.visibility</p:attrName>
                                        </p:attrNameLst>
                                      </p:cBhvr>
                                      <p:to>
                                        <p:strVal val="visible"/>
                                      </p:to>
                                    </p:set>
                                    <p:animEffect transition="in" filter="fade">
                                      <p:cBhvr>
                                        <p:cTn id="12" dur="500"/>
                                        <p:tgtEl>
                                          <p:spTgt spid="72">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500"/>
                                        <p:tgtEl>
                                          <p:spTgt spid="10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fade">
                                      <p:cBhvr>
                                        <p:cTn id="24" dur="500"/>
                                        <p:tgtEl>
                                          <p:spTgt spid="10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15"/>
                                        </p:tgtEl>
                                        <p:attrNameLst>
                                          <p:attrName>style.visibility</p:attrName>
                                        </p:attrNameLst>
                                      </p:cBhvr>
                                      <p:to>
                                        <p:strVal val="visible"/>
                                      </p:to>
                                    </p:set>
                                    <p:animEffect transition="in" filter="fade">
                                      <p:cBhvr>
                                        <p:cTn id="41" dur="500"/>
                                        <p:tgtEl>
                                          <p:spTgt spid="1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116"/>
                                        </p:tgtEl>
                                        <p:attrNameLst>
                                          <p:attrName>style.visibility</p:attrName>
                                        </p:attrNameLst>
                                      </p:cBhvr>
                                      <p:to>
                                        <p:strVal val="visible"/>
                                      </p:to>
                                    </p:set>
                                    <p:animEffect transition="in" filter="fade">
                                      <p:cBhvr>
                                        <p:cTn id="58" dur="500"/>
                                        <p:tgtEl>
                                          <p:spTgt spid="1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uild="p"/>
      <p:bldP spid="106" grpId="0"/>
      <p:bldP spid="107" grpId="0"/>
      <p:bldP spid="108" grpId="0"/>
      <p:bldP spid="111" grpId="0"/>
      <p:bldP spid="113" grpId="0"/>
      <p:bldP spid="115" grpId="0"/>
      <p:bldP spid="116" grpId="0"/>
      <p:bldP spid="3" grpId="0"/>
      <p:bldP spid="32" grpId="0" animBg="1"/>
      <p:bldP spid="33" grpId="0" animBg="1"/>
      <p:bldP spid="34" grpId="0" animBg="1"/>
      <p:bldP spid="35" grpId="0"/>
      <p:bldP spid="36" grpId="0" animBg="1"/>
      <p:bldP spid="37" grpId="0" animBg="1"/>
      <p:bldP spid="38" grpId="0"/>
      <p:bldP spid="41" grpId="0" animBg="1"/>
      <p:bldP spid="47" grpId="0"/>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ontent Placeholder 71">
            <a:extLst>
              <a:ext uri="{FF2B5EF4-FFF2-40B4-BE49-F238E27FC236}">
                <a16:creationId xmlns:a16="http://schemas.microsoft.com/office/drawing/2014/main" id="{0BD3A06D-6B8C-B766-0CF2-9DBDB7365901}"/>
              </a:ext>
            </a:extLst>
          </p:cNvPr>
          <p:cNvSpPr>
            <a:spLocks noGrp="1"/>
          </p:cNvSpPr>
          <p:nvPr>
            <p:ph idx="1"/>
          </p:nvPr>
        </p:nvSpPr>
        <p:spPr>
          <a:xfrm>
            <a:off x="4521201" y="834350"/>
            <a:ext cx="616344" cy="595286"/>
          </a:xfrm>
        </p:spPr>
        <p:txBody>
          <a:bodyPr vert="horz" lIns="91440" tIns="45720" rIns="91440" bIns="45720" rtlCol="0" anchor="t">
            <a:normAutofit/>
          </a:bodyPr>
          <a:lstStyle/>
          <a:p>
            <a:pPr marL="0" indent="0" algn="ctr">
              <a:buNone/>
            </a:pPr>
            <a:r>
              <a:rPr lang="en-GB" sz="3600">
                <a:solidFill>
                  <a:schemeClr val="bg1"/>
                </a:solidFill>
                <a:latin typeface="Arial" panose="020B0604020202020204" pitchFamily="34" charset="0"/>
                <a:cs typeface="Arial" panose="020B0604020202020204" pitchFamily="34" charset="0"/>
              </a:rPr>
              <a:t>1</a:t>
            </a:r>
          </a:p>
        </p:txBody>
      </p:sp>
      <p:sp>
        <p:nvSpPr>
          <p:cNvPr id="107" name="Content Placeholder 71">
            <a:extLst>
              <a:ext uri="{FF2B5EF4-FFF2-40B4-BE49-F238E27FC236}">
                <a16:creationId xmlns:a16="http://schemas.microsoft.com/office/drawing/2014/main" id="{B8FE387D-58FB-B19B-4422-42DC604805BF}"/>
              </a:ext>
            </a:extLst>
          </p:cNvPr>
          <p:cNvSpPr txBox="1">
            <a:spLocks/>
          </p:cNvSpPr>
          <p:nvPr/>
        </p:nvSpPr>
        <p:spPr>
          <a:xfrm>
            <a:off x="4560448" y="5070098"/>
            <a:ext cx="61634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108" name="Content Placeholder 71">
            <a:extLst>
              <a:ext uri="{FF2B5EF4-FFF2-40B4-BE49-F238E27FC236}">
                <a16:creationId xmlns:a16="http://schemas.microsoft.com/office/drawing/2014/main" id="{EDADDF4F-FCB3-CE53-321E-B238E9D2DDF4}"/>
              </a:ext>
            </a:extLst>
          </p:cNvPr>
          <p:cNvSpPr txBox="1">
            <a:spLocks/>
          </p:cNvSpPr>
          <p:nvPr/>
        </p:nvSpPr>
        <p:spPr>
          <a:xfrm>
            <a:off x="4535282" y="3671411"/>
            <a:ext cx="61634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13" name="Content Placeholder 71">
            <a:extLst>
              <a:ext uri="{FF2B5EF4-FFF2-40B4-BE49-F238E27FC236}">
                <a16:creationId xmlns:a16="http://schemas.microsoft.com/office/drawing/2014/main" id="{22F7C91C-A319-4F52-7CCF-70AC7D958F1F}"/>
              </a:ext>
            </a:extLst>
          </p:cNvPr>
          <p:cNvSpPr txBox="1">
            <a:spLocks/>
          </p:cNvSpPr>
          <p:nvPr/>
        </p:nvSpPr>
        <p:spPr>
          <a:xfrm>
            <a:off x="5202872" y="3678154"/>
            <a:ext cx="2052679"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 + 4</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5" name="Content Placeholder 71">
            <a:extLst>
              <a:ext uri="{FF2B5EF4-FFF2-40B4-BE49-F238E27FC236}">
                <a16:creationId xmlns:a16="http://schemas.microsoft.com/office/drawing/2014/main" id="{A0288162-2799-7EC0-A092-515C642313AA}"/>
              </a:ext>
            </a:extLst>
          </p:cNvPr>
          <p:cNvSpPr txBox="1">
            <a:spLocks/>
          </p:cNvSpPr>
          <p:nvPr/>
        </p:nvSpPr>
        <p:spPr>
          <a:xfrm>
            <a:off x="5228042" y="5070096"/>
            <a:ext cx="2578660"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 + 2 + 4</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6" name="Content Placeholder 71">
            <a:extLst>
              <a:ext uri="{FF2B5EF4-FFF2-40B4-BE49-F238E27FC236}">
                <a16:creationId xmlns:a16="http://schemas.microsoft.com/office/drawing/2014/main" id="{1CB301E2-BBBB-7E6F-7C19-EE52F849001B}"/>
              </a:ext>
            </a:extLst>
          </p:cNvPr>
          <p:cNvSpPr txBox="1">
            <a:spLocks/>
          </p:cNvSpPr>
          <p:nvPr/>
        </p:nvSpPr>
        <p:spPr>
          <a:xfrm>
            <a:off x="8125076" y="5047607"/>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1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71">
            <a:extLst>
              <a:ext uri="{FF2B5EF4-FFF2-40B4-BE49-F238E27FC236}">
                <a16:creationId xmlns:a16="http://schemas.microsoft.com/office/drawing/2014/main" id="{54BCE013-8F21-FA56-9BC9-16DCF9DE73DA}"/>
              </a:ext>
            </a:extLst>
          </p:cNvPr>
          <p:cNvSpPr txBox="1">
            <a:spLocks/>
          </p:cNvSpPr>
          <p:nvPr/>
        </p:nvSpPr>
        <p:spPr>
          <a:xfrm>
            <a:off x="5190143" y="822211"/>
            <a:ext cx="166156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23A36533-3B30-8CFD-06ED-54015C7B927B}"/>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545284"/>
            <a:ext cx="183234" cy="93863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8CBF31C-12E5-BF8B-8648-8B0177D8BBF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1996119"/>
            <a:ext cx="183234" cy="93863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82C601AB-6824-372D-CF6D-963FAE3D1961}"/>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4494" y="1996119"/>
            <a:ext cx="183234" cy="93863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9D676BB7-F723-1DF7-7482-CE23DEFB4C0A}"/>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3455343"/>
            <a:ext cx="183234" cy="938638"/>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DD511F5E-2D98-079E-7B53-F8A24ADEC73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4998457"/>
            <a:ext cx="183234" cy="938638"/>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30D056A8-D0AB-0F50-19A8-C202AF220E4A}"/>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7796" y="3455342"/>
            <a:ext cx="183234" cy="938638"/>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26EC82C5-B574-FFA1-BDE1-DA72F665439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946" y="3455341"/>
            <a:ext cx="183234" cy="938638"/>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B49DE3B-5ECE-6A51-8E1F-12D45BCDE15F}"/>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7796" y="4994925"/>
            <a:ext cx="183234" cy="938638"/>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1F807C76-7831-CFA7-95D3-DE0F43AD3AD2}"/>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4494" y="4994925"/>
            <a:ext cx="183234" cy="938638"/>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A14A413-7DF3-AD20-D699-3800A4958A92}"/>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07221" y="3455340"/>
            <a:ext cx="183234" cy="938638"/>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7FD836D4-62A1-39CD-BF8F-BCE13F637958}"/>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49521" y="3455340"/>
            <a:ext cx="183234" cy="938638"/>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B45C8AC5-5044-AC05-3048-7F87FDECE4E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65069" y="4994924"/>
            <a:ext cx="183234" cy="93863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8A0734F4-259B-328B-3B5F-36D268DAA263}"/>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07221" y="4994923"/>
            <a:ext cx="183234" cy="938638"/>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C6CE945C-0A10-8C43-810F-C986D675D20F}"/>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46646" y="4994923"/>
            <a:ext cx="183234" cy="938638"/>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2469E949-2B69-7F46-D226-E0E13060866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24519" y="4994923"/>
            <a:ext cx="183234" cy="938638"/>
          </a:xfrm>
          <a:prstGeom prst="rect">
            <a:avLst/>
          </a:prstGeom>
        </p:spPr>
      </p:pic>
      <p:sp>
        <p:nvSpPr>
          <p:cNvPr id="34" name="Oval 33">
            <a:extLst>
              <a:ext uri="{FF2B5EF4-FFF2-40B4-BE49-F238E27FC236}">
                <a16:creationId xmlns:a16="http://schemas.microsoft.com/office/drawing/2014/main" id="{5230BBB6-9484-D8A4-CC37-5EE383A14AB3}"/>
              </a:ext>
            </a:extLst>
          </p:cNvPr>
          <p:cNvSpPr/>
          <p:nvPr/>
        </p:nvSpPr>
        <p:spPr>
          <a:xfrm>
            <a:off x="10691023" y="4985322"/>
            <a:ext cx="647209" cy="6472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ontent Placeholder 71">
            <a:extLst>
              <a:ext uri="{FF2B5EF4-FFF2-40B4-BE49-F238E27FC236}">
                <a16:creationId xmlns:a16="http://schemas.microsoft.com/office/drawing/2014/main" id="{91BECA0B-7167-BCA9-0A8A-84373FE79097}"/>
              </a:ext>
            </a:extLst>
          </p:cNvPr>
          <p:cNvSpPr txBox="1">
            <a:spLocks/>
          </p:cNvSpPr>
          <p:nvPr/>
        </p:nvSpPr>
        <p:spPr>
          <a:xfrm>
            <a:off x="8125076" y="3663622"/>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1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954165C9-97E9-8C1C-7D05-F9C9FC823226}"/>
              </a:ext>
            </a:extLst>
          </p:cNvPr>
          <p:cNvSpPr/>
          <p:nvPr/>
        </p:nvSpPr>
        <p:spPr>
          <a:xfrm>
            <a:off x="8481640" y="3600600"/>
            <a:ext cx="647209" cy="647209"/>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8DFF3138-E65D-6045-05B3-05B1AF51FFB0}"/>
              </a:ext>
            </a:extLst>
          </p:cNvPr>
          <p:cNvSpPr/>
          <p:nvPr/>
        </p:nvSpPr>
        <p:spPr>
          <a:xfrm>
            <a:off x="10707777" y="3596985"/>
            <a:ext cx="647209" cy="6472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ontent Placeholder 71">
            <a:extLst>
              <a:ext uri="{FF2B5EF4-FFF2-40B4-BE49-F238E27FC236}">
                <a16:creationId xmlns:a16="http://schemas.microsoft.com/office/drawing/2014/main" id="{B9596800-8E1E-A61D-6D5D-C6C84CE3B94F}"/>
              </a:ext>
            </a:extLst>
          </p:cNvPr>
          <p:cNvSpPr txBox="1">
            <a:spLocks/>
          </p:cNvSpPr>
          <p:nvPr/>
        </p:nvSpPr>
        <p:spPr>
          <a:xfrm>
            <a:off x="8122184" y="728412"/>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Flowchart: Terminator 52">
            <a:extLst>
              <a:ext uri="{FF2B5EF4-FFF2-40B4-BE49-F238E27FC236}">
                <a16:creationId xmlns:a16="http://schemas.microsoft.com/office/drawing/2014/main" id="{5C9223F2-31EF-4409-8B70-3569F42AF2F6}"/>
              </a:ext>
            </a:extLst>
          </p:cNvPr>
          <p:cNvSpPr/>
          <p:nvPr/>
        </p:nvSpPr>
        <p:spPr>
          <a:xfrm>
            <a:off x="8233548" y="5929536"/>
            <a:ext cx="3858936" cy="847288"/>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NIM SUM = 1</a:t>
            </a:r>
            <a:endParaRPr kumimoji="0" lang="en-GB"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cxnSp>
        <p:nvCxnSpPr>
          <p:cNvPr id="2" name="Straight Arrow Connector 1">
            <a:extLst>
              <a:ext uri="{FF2B5EF4-FFF2-40B4-BE49-F238E27FC236}">
                <a16:creationId xmlns:a16="http://schemas.microsoft.com/office/drawing/2014/main" id="{E9512ADE-3C92-50DF-1165-008BE51064B5}"/>
              </a:ext>
            </a:extLst>
          </p:cNvPr>
          <p:cNvCxnSpPr>
            <a:cxnSpLocks/>
          </p:cNvCxnSpPr>
          <p:nvPr/>
        </p:nvCxnSpPr>
        <p:spPr>
          <a:xfrm flipH="1">
            <a:off x="9220990" y="1034202"/>
            <a:ext cx="1221071" cy="0"/>
          </a:xfrm>
          <a:prstGeom prst="straightConnector1">
            <a:avLst/>
          </a:prstGeom>
          <a:ln w="152400">
            <a:solidFill>
              <a:srgbClr val="FCA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333882E-B7BE-C72B-29A4-4C511C41D132}"/>
              </a:ext>
            </a:extLst>
          </p:cNvPr>
          <p:cNvCxnSpPr>
            <a:cxnSpLocks/>
          </p:cNvCxnSpPr>
          <p:nvPr/>
        </p:nvCxnSpPr>
        <p:spPr>
          <a:xfrm flipV="1">
            <a:off x="7934490" y="5622419"/>
            <a:ext cx="1653237" cy="307115"/>
          </a:xfrm>
          <a:prstGeom prst="straightConnector1">
            <a:avLst/>
          </a:prstGeom>
          <a:ln w="152400">
            <a:solidFill>
              <a:srgbClr val="FCA000"/>
            </a:solidFill>
            <a:tailEnd type="triangle"/>
          </a:ln>
        </p:spPr>
        <p:style>
          <a:lnRef idx="1">
            <a:schemeClr val="accent1"/>
          </a:lnRef>
          <a:fillRef idx="0">
            <a:schemeClr val="accent1"/>
          </a:fillRef>
          <a:effectRef idx="0">
            <a:schemeClr val="accent1"/>
          </a:effectRef>
          <a:fontRef idx="minor">
            <a:schemeClr val="tx1"/>
          </a:fontRef>
        </p:style>
      </p:cxnSp>
      <p:sp>
        <p:nvSpPr>
          <p:cNvPr id="7" name="Flowchart: Terminator 6">
            <a:extLst>
              <a:ext uri="{FF2B5EF4-FFF2-40B4-BE49-F238E27FC236}">
                <a16:creationId xmlns:a16="http://schemas.microsoft.com/office/drawing/2014/main" id="{8A401C51-3BCA-9400-45C8-C42864B0FEE3}"/>
              </a:ext>
            </a:extLst>
          </p:cNvPr>
          <p:cNvSpPr/>
          <p:nvPr/>
        </p:nvSpPr>
        <p:spPr>
          <a:xfrm>
            <a:off x="4138352" y="5929536"/>
            <a:ext cx="3858936" cy="847288"/>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2</a:t>
            </a:r>
            <a:r>
              <a:rPr kumimoji="0" lang="en-GB" sz="40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1 </a:t>
            </a: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 2</a:t>
            </a:r>
            <a:r>
              <a:rPr kumimoji="0" lang="en-GB" sz="40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0 </a:t>
            </a: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+ 2</a:t>
            </a:r>
            <a:r>
              <a:rPr kumimoji="0" lang="en-GB" sz="40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0</a:t>
            </a:r>
            <a:endParaRPr kumimoji="0" lang="en-GB" sz="40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10" name="Content Placeholder 71">
            <a:extLst>
              <a:ext uri="{FF2B5EF4-FFF2-40B4-BE49-F238E27FC236}">
                <a16:creationId xmlns:a16="http://schemas.microsoft.com/office/drawing/2014/main" id="{67B0D0A9-72F6-2C7E-AC4C-56F3F42532D0}"/>
              </a:ext>
            </a:extLst>
          </p:cNvPr>
          <p:cNvSpPr txBox="1">
            <a:spLocks/>
          </p:cNvSpPr>
          <p:nvPr/>
        </p:nvSpPr>
        <p:spPr>
          <a:xfrm>
            <a:off x="8131149" y="5047607"/>
            <a:ext cx="4051268"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7969F1F4-C319-F871-5057-DE67D5708FA8}"/>
              </a:ext>
            </a:extLst>
          </p:cNvPr>
          <p:cNvSpPr/>
          <p:nvPr/>
        </p:nvSpPr>
        <p:spPr>
          <a:xfrm>
            <a:off x="11452574" y="5000058"/>
            <a:ext cx="647209" cy="6472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C2E09FB1-BEC2-B8B1-DF84-F41D9B81AACB}"/>
              </a:ext>
            </a:extLst>
          </p:cNvPr>
          <p:cNvSpPr/>
          <p:nvPr/>
        </p:nvSpPr>
        <p:spPr>
          <a:xfrm>
            <a:off x="8468837" y="4971874"/>
            <a:ext cx="647209" cy="647209"/>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2B3F5E57-C204-7542-7164-72C2ED103D18}"/>
              </a:ext>
            </a:extLst>
          </p:cNvPr>
          <p:cNvSpPr/>
          <p:nvPr/>
        </p:nvSpPr>
        <p:spPr>
          <a:xfrm>
            <a:off x="8492972" y="677551"/>
            <a:ext cx="647209" cy="64720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DEA1F33-E98B-2D09-7548-42348952B9FB}"/>
              </a:ext>
            </a:extLst>
          </p:cNvPr>
          <p:cNvSpPr/>
          <p:nvPr/>
        </p:nvSpPr>
        <p:spPr>
          <a:xfrm>
            <a:off x="9479510" y="4971874"/>
            <a:ext cx="647209" cy="64720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9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2">
                                            <p:txEl>
                                              <p:pRg st="0" end="0"/>
                                            </p:txEl>
                                          </p:spTgt>
                                        </p:tgtEl>
                                        <p:attrNameLst>
                                          <p:attrName>style.visibility</p:attrName>
                                        </p:attrNameLst>
                                      </p:cBhvr>
                                      <p:to>
                                        <p:strVal val="visible"/>
                                      </p:to>
                                    </p:set>
                                    <p:animEffect transition="in" filter="fade">
                                      <p:cBhvr>
                                        <p:cTn id="14" dur="500"/>
                                        <p:tgtEl>
                                          <p:spTgt spid="72">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8"/>
                                        </p:tgtEl>
                                        <p:attrNameLst>
                                          <p:attrName>style.visibility</p:attrName>
                                        </p:attrNameLst>
                                      </p:cBhvr>
                                      <p:to>
                                        <p:strVal val="visible"/>
                                      </p:to>
                                    </p:set>
                                    <p:animEffect transition="in" filter="fade">
                                      <p:cBhvr>
                                        <p:cTn id="18" dur="500"/>
                                        <p:tgtEl>
                                          <p:spTgt spid="10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fade">
                                      <p:cBhvr>
                                        <p:cTn id="35" dur="500"/>
                                        <p:tgtEl>
                                          <p:spTgt spid="1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16"/>
                                        </p:tgtEl>
                                        <p:attrNameLst>
                                          <p:attrName>style.visibility</p:attrName>
                                        </p:attrNameLst>
                                      </p:cBhvr>
                                      <p:to>
                                        <p:strVal val="visible"/>
                                      </p:to>
                                    </p:set>
                                    <p:animEffect transition="in" filter="fade">
                                      <p:cBhvr>
                                        <p:cTn id="48" dur="500"/>
                                        <p:tgtEl>
                                          <p:spTgt spid="11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cTn>
                              </p:par>
                              <p:par>
                                <p:cTn id="66" presetID="10"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116"/>
                                        </p:tgtEl>
                                      </p:cBhvr>
                                    </p:animEffect>
                                    <p:set>
                                      <p:cBhvr>
                                        <p:cTn id="78" dur="1" fill="hold">
                                          <p:stCondLst>
                                            <p:cond delay="499"/>
                                          </p:stCondLst>
                                        </p:cTn>
                                        <p:tgtEl>
                                          <p:spTgt spid="116"/>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
                                        </p:tgtEl>
                                      </p:cBhvr>
                                    </p:animEffect>
                                    <p:set>
                                      <p:cBhvr>
                                        <p:cTn id="84" dur="1" fill="hold">
                                          <p:stCondLst>
                                            <p:cond delay="499"/>
                                          </p:stCondLst>
                                        </p:cTn>
                                        <p:tgtEl>
                                          <p:spTgt spid="2"/>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childTnLst>
                          </p:cTn>
                        </p:par>
                        <p:par>
                          <p:cTn id="91" fill="hold">
                            <p:stCondLst>
                              <p:cond delay="500"/>
                            </p:stCondLst>
                            <p:childTnLst>
                              <p:par>
                                <p:cTn id="92" presetID="1" presetClass="entr" presetSubtype="0" fill="hold" grpId="0" nodeType="afterEffect">
                                  <p:stCondLst>
                                    <p:cond delay="0"/>
                                  </p:stCondLst>
                                  <p:childTnLst>
                                    <p:set>
                                      <p:cBhvr>
                                        <p:cTn id="93" dur="1" fill="hold">
                                          <p:stCondLst>
                                            <p:cond delay="0"/>
                                          </p:stCondLst>
                                        </p:cTn>
                                        <p:tgtEl>
                                          <p:spTgt spid="10"/>
                                        </p:tgtEl>
                                        <p:attrNameLst>
                                          <p:attrName>style.visibility</p:attrName>
                                        </p:attrNameLst>
                                      </p:cBhvr>
                                      <p:to>
                                        <p:strVal val="visible"/>
                                      </p:to>
                                    </p:set>
                                  </p:childTnLst>
                                </p:cTn>
                              </p:par>
                              <p:par>
                                <p:cTn id="94" presetID="10" presetClass="entr" presetSubtype="0" fill="hold" grpId="0" nodeType="with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fade">
                                      <p:cBhvr>
                                        <p:cTn id="96" dur="500"/>
                                        <p:tgtEl>
                                          <p:spTgt spid="11"/>
                                        </p:tgtEl>
                                      </p:cBhvr>
                                    </p:animEffect>
                                  </p:childTnLst>
                                </p:cTn>
                              </p:par>
                              <p:par>
                                <p:cTn id="97" presetID="1" presetClass="entr" presetSubtype="0" fill="hold" grpId="1" nodeType="with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fade">
                                      <p:cBhvr>
                                        <p:cTn id="10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0" restart="whenNotActive" fill="hold" evtFilter="cancelBubble" nodeType="interactiveSeq">
                <p:stCondLst>
                  <p:cond evt="onClick" delay="0">
                    <p:tgtEl>
                      <p:spTgt spid="9"/>
                    </p:tgtEl>
                  </p:cond>
                </p:stCondLst>
                <p:endSync evt="end" delay="0">
                  <p:rtn val="all"/>
                </p:endSync>
                <p:childTnLst>
                  <p:par>
                    <p:cTn id="111" fill="hold">
                      <p:stCondLst>
                        <p:cond delay="indefinite"/>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6" restart="whenNotActive" fill="hold" evtFilter="cancelBubble" nodeType="interactiveSeq">
                <p:stCondLst>
                  <p:cond evt="onClick" delay="0">
                    <p:tgtEl>
                      <p:spTgt spid="21"/>
                    </p:tgtEl>
                  </p:cond>
                </p:stCondLst>
                <p:endSync evt="end" delay="0">
                  <p:rtn val="all"/>
                </p:endSync>
                <p:childTnLst>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21"/>
                                        </p:tgtEl>
                                      </p:cBhvr>
                                    </p:animEffect>
                                    <p:set>
                                      <p:cBhvr>
                                        <p:cTn id="1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2" restart="whenNotActive" fill="hold" evtFilter="cancelBubble" nodeType="interactiveSeq">
                <p:stCondLst>
                  <p:cond evt="onClick" delay="0">
                    <p:tgtEl>
                      <p:spTgt spid="22"/>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22"/>
                                        </p:tgtEl>
                                      </p:cBhvr>
                                    </p:animEffect>
                                    <p:set>
                                      <p:cBhvr>
                                        <p:cTn id="12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23"/>
                                        </p:tgtEl>
                                      </p:cBhvr>
                                    </p:animEffect>
                                    <p:set>
                                      <p:cBhvr>
                                        <p:cTn id="13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4" restart="whenNotActive" fill="hold" evtFilter="cancelBubble" nodeType="interactiveSeq">
                <p:stCondLst>
                  <p:cond evt="onClick" delay="0">
                    <p:tgtEl>
                      <p:spTgt spid="20"/>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20"/>
                                        </p:tgtEl>
                                      </p:cBhvr>
                                    </p:animEffect>
                                    <p:set>
                                      <p:cBhvr>
                                        <p:cTn id="13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0" restart="whenNotActive" fill="hold" evtFilter="cancelBubble" nodeType="interactiveSeq">
                <p:stCondLst>
                  <p:cond evt="onClick" delay="0">
                    <p:tgtEl>
                      <p:spTgt spid="27"/>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27"/>
                                        </p:tgtEl>
                                      </p:cBhvr>
                                    </p:animEffect>
                                    <p:set>
                                      <p:cBhvr>
                                        <p:cTn id="14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6" restart="whenNotActive" fill="hold" evtFilter="cancelBubble" nodeType="interactiveSeq">
                <p:stCondLst>
                  <p:cond evt="onClick" delay="0">
                    <p:tgtEl>
                      <p:spTgt spid="26"/>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26"/>
                                        </p:tgtEl>
                                      </p:cBhvr>
                                    </p:animEffect>
                                    <p:set>
                                      <p:cBhvr>
                                        <p:cTn id="15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2" restart="whenNotActive" fill="hold" evtFilter="cancelBubble" nodeType="interactiveSeq">
                <p:stCondLst>
                  <p:cond evt="onClick" delay="0">
                    <p:tgtEl>
                      <p:spTgt spid="3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31"/>
                                        </p:tgtEl>
                                      </p:cBhvr>
                                    </p:animEffect>
                                    <p:set>
                                      <p:cBhvr>
                                        <p:cTn id="15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58" restart="whenNotActive" fill="hold" evtFilter="cancelBubble" nodeType="interactiveSeq">
                <p:stCondLst>
                  <p:cond evt="onClick" delay="0">
                    <p:tgtEl>
                      <p:spTgt spid="2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28"/>
                                        </p:tgtEl>
                                      </p:cBhvr>
                                    </p:animEffect>
                                    <p:set>
                                      <p:cBhvr>
                                        <p:cTn id="16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4" restart="whenNotActive" fill="hold" evtFilter="cancelBubble" nodeType="interactiveSeq">
                <p:stCondLst>
                  <p:cond evt="onClick" delay="0">
                    <p:tgtEl>
                      <p:spTgt spid="25"/>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25"/>
                                        </p:tgtEl>
                                      </p:cBhvr>
                                    </p:animEffect>
                                    <p:set>
                                      <p:cBhvr>
                                        <p:cTn id="16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70" restart="whenNotActive" fill="hold" evtFilter="cancelBubble" nodeType="interactiveSeq">
                <p:stCondLst>
                  <p:cond evt="onClick" delay="0">
                    <p:tgtEl>
                      <p:spTgt spid="2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24"/>
                                        </p:tgtEl>
                                      </p:cBhvr>
                                    </p:animEffect>
                                    <p:set>
                                      <p:cBhvr>
                                        <p:cTn id="17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76" restart="whenNotActive" fill="hold" evtFilter="cancelBubble" nodeType="interactiveSeq">
                <p:stCondLst>
                  <p:cond evt="onClick" delay="0">
                    <p:tgtEl>
                      <p:spTgt spid="29"/>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29"/>
                                        </p:tgtEl>
                                      </p:cBhvr>
                                    </p:animEffect>
                                    <p:set>
                                      <p:cBhvr>
                                        <p:cTn id="18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82" restart="whenNotActive" fill="hold" evtFilter="cancelBubble" nodeType="interactiveSeq">
                <p:stCondLst>
                  <p:cond evt="onClick" delay="0">
                    <p:tgtEl>
                      <p:spTgt spid="3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500"/>
                                        <p:tgtEl>
                                          <p:spTgt spid="30"/>
                                        </p:tgtEl>
                                      </p:cBhvr>
                                    </p:animEffect>
                                    <p:set>
                                      <p:cBhvr>
                                        <p:cTn id="18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72" grpId="0" build="p"/>
      <p:bldP spid="107" grpId="0"/>
      <p:bldP spid="108" grpId="0"/>
      <p:bldP spid="113" grpId="0"/>
      <p:bldP spid="115" grpId="0"/>
      <p:bldP spid="116" grpId="0"/>
      <p:bldP spid="116" grpId="1"/>
      <p:bldP spid="3" grpId="0"/>
      <p:bldP spid="34" grpId="0" animBg="1"/>
      <p:bldP spid="34" grpId="1" animBg="1"/>
      <p:bldP spid="35" grpId="0"/>
      <p:bldP spid="36" grpId="0" animBg="1"/>
      <p:bldP spid="37" grpId="0" animBg="1"/>
      <p:bldP spid="47" grpId="0"/>
      <p:bldP spid="53" grpId="0" animBg="1"/>
      <p:bldP spid="7" grpId="0" animBg="1"/>
      <p:bldP spid="7" grpId="1" animBg="1"/>
      <p:bldP spid="10" grpId="0"/>
      <p:bldP spid="11" grpId="0" animBg="1"/>
      <p:bldP spid="12" grpId="0" animBg="1"/>
      <p:bldP spid="12" grpId="1" animBg="1"/>
      <p:bldP spid="14" grpId="0" animBg="1"/>
      <p:bldP spid="15" grpId="0" animBg="1"/>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ontent Placeholder 71">
            <a:extLst>
              <a:ext uri="{FF2B5EF4-FFF2-40B4-BE49-F238E27FC236}">
                <a16:creationId xmlns:a16="http://schemas.microsoft.com/office/drawing/2014/main" id="{0BD3A06D-6B8C-B766-0CF2-9DBDB7365901}"/>
              </a:ext>
            </a:extLst>
          </p:cNvPr>
          <p:cNvSpPr>
            <a:spLocks noGrp="1"/>
          </p:cNvSpPr>
          <p:nvPr>
            <p:ph idx="1"/>
          </p:nvPr>
        </p:nvSpPr>
        <p:spPr>
          <a:xfrm>
            <a:off x="4521201" y="834350"/>
            <a:ext cx="616344" cy="595286"/>
          </a:xfrm>
        </p:spPr>
        <p:txBody>
          <a:bodyPr vert="horz" lIns="91440" tIns="45720" rIns="91440" bIns="45720" rtlCol="0" anchor="t">
            <a:normAutofit/>
          </a:bodyPr>
          <a:lstStyle/>
          <a:p>
            <a:pPr marL="0" indent="0" algn="ctr">
              <a:buNone/>
            </a:pPr>
            <a:r>
              <a:rPr lang="en-GB" sz="3600">
                <a:solidFill>
                  <a:schemeClr val="bg1"/>
                </a:solidFill>
                <a:latin typeface="Arial" panose="020B0604020202020204" pitchFamily="34" charset="0"/>
                <a:cs typeface="Arial" panose="020B0604020202020204" pitchFamily="34" charset="0"/>
              </a:rPr>
              <a:t>1</a:t>
            </a:r>
          </a:p>
        </p:txBody>
      </p:sp>
      <p:sp>
        <p:nvSpPr>
          <p:cNvPr id="108" name="Content Placeholder 71">
            <a:extLst>
              <a:ext uri="{FF2B5EF4-FFF2-40B4-BE49-F238E27FC236}">
                <a16:creationId xmlns:a16="http://schemas.microsoft.com/office/drawing/2014/main" id="{EDADDF4F-FCB3-CE53-321E-B238E9D2DDF4}"/>
              </a:ext>
            </a:extLst>
          </p:cNvPr>
          <p:cNvSpPr txBox="1">
            <a:spLocks/>
          </p:cNvSpPr>
          <p:nvPr/>
        </p:nvSpPr>
        <p:spPr>
          <a:xfrm>
            <a:off x="4535282" y="3671411"/>
            <a:ext cx="61634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113" name="Content Placeholder 71">
            <a:extLst>
              <a:ext uri="{FF2B5EF4-FFF2-40B4-BE49-F238E27FC236}">
                <a16:creationId xmlns:a16="http://schemas.microsoft.com/office/drawing/2014/main" id="{22F7C91C-A319-4F52-7CCF-70AC7D958F1F}"/>
              </a:ext>
            </a:extLst>
          </p:cNvPr>
          <p:cNvSpPr txBox="1">
            <a:spLocks/>
          </p:cNvSpPr>
          <p:nvPr/>
        </p:nvSpPr>
        <p:spPr>
          <a:xfrm>
            <a:off x="5202872" y="3678154"/>
            <a:ext cx="2052679"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4</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71">
            <a:extLst>
              <a:ext uri="{FF2B5EF4-FFF2-40B4-BE49-F238E27FC236}">
                <a16:creationId xmlns:a16="http://schemas.microsoft.com/office/drawing/2014/main" id="{54BCE013-8F21-FA56-9BC9-16DCF9DE73DA}"/>
              </a:ext>
            </a:extLst>
          </p:cNvPr>
          <p:cNvSpPr txBox="1">
            <a:spLocks/>
          </p:cNvSpPr>
          <p:nvPr/>
        </p:nvSpPr>
        <p:spPr>
          <a:xfrm>
            <a:off x="5190143" y="822211"/>
            <a:ext cx="166156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23A36533-3B30-8CFD-06ED-54015C7B927B}"/>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545284"/>
            <a:ext cx="183234" cy="93863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9D676BB7-F723-1DF7-7482-CE23DEFB4C0A}"/>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3455343"/>
            <a:ext cx="183234" cy="938638"/>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30D056A8-D0AB-0F50-19A8-C202AF220E4A}"/>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7796" y="3455342"/>
            <a:ext cx="183234" cy="938638"/>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26EC82C5-B574-FFA1-BDE1-DA72F665439D}"/>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946" y="3455341"/>
            <a:ext cx="183234" cy="938638"/>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A14A413-7DF3-AD20-D699-3800A4958A92}"/>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07221" y="3455340"/>
            <a:ext cx="183234" cy="938638"/>
          </a:xfrm>
          <a:prstGeom prst="rect">
            <a:avLst/>
          </a:prstGeom>
        </p:spPr>
      </p:pic>
      <p:sp>
        <p:nvSpPr>
          <p:cNvPr id="35" name="Content Placeholder 71">
            <a:extLst>
              <a:ext uri="{FF2B5EF4-FFF2-40B4-BE49-F238E27FC236}">
                <a16:creationId xmlns:a16="http://schemas.microsoft.com/office/drawing/2014/main" id="{91BECA0B-7167-BCA9-0A8A-84373FE79097}"/>
              </a:ext>
            </a:extLst>
          </p:cNvPr>
          <p:cNvSpPr txBox="1">
            <a:spLocks/>
          </p:cNvSpPr>
          <p:nvPr/>
        </p:nvSpPr>
        <p:spPr>
          <a:xfrm>
            <a:off x="8122184" y="3686905"/>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1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Content Placeholder 71">
            <a:extLst>
              <a:ext uri="{FF2B5EF4-FFF2-40B4-BE49-F238E27FC236}">
                <a16:creationId xmlns:a16="http://schemas.microsoft.com/office/drawing/2014/main" id="{B9596800-8E1E-A61D-6D5D-C6C84CE3B94F}"/>
              </a:ext>
            </a:extLst>
          </p:cNvPr>
          <p:cNvSpPr txBox="1">
            <a:spLocks/>
          </p:cNvSpPr>
          <p:nvPr/>
        </p:nvSpPr>
        <p:spPr>
          <a:xfrm>
            <a:off x="8122184" y="728412"/>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Flowchart: Terminator 52">
            <a:extLst>
              <a:ext uri="{FF2B5EF4-FFF2-40B4-BE49-F238E27FC236}">
                <a16:creationId xmlns:a16="http://schemas.microsoft.com/office/drawing/2014/main" id="{5C9223F2-31EF-4409-8B70-3569F42AF2F6}"/>
              </a:ext>
            </a:extLst>
          </p:cNvPr>
          <p:cNvSpPr/>
          <p:nvPr/>
        </p:nvSpPr>
        <p:spPr>
          <a:xfrm>
            <a:off x="8233548" y="5929536"/>
            <a:ext cx="3858936" cy="847288"/>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NIM SUM = 3</a:t>
            </a:r>
            <a:endParaRPr kumimoji="0" lang="en-GB"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cxnSp>
        <p:nvCxnSpPr>
          <p:cNvPr id="4" name="Straight Arrow Connector 3">
            <a:extLst>
              <a:ext uri="{FF2B5EF4-FFF2-40B4-BE49-F238E27FC236}">
                <a16:creationId xmlns:a16="http://schemas.microsoft.com/office/drawing/2014/main" id="{6333882E-B7BE-C72B-29A4-4C511C41D132}"/>
              </a:ext>
            </a:extLst>
          </p:cNvPr>
          <p:cNvCxnSpPr>
            <a:cxnSpLocks/>
          </p:cNvCxnSpPr>
          <p:nvPr/>
        </p:nvCxnSpPr>
        <p:spPr>
          <a:xfrm flipV="1">
            <a:off x="8967968" y="4240420"/>
            <a:ext cx="1653237" cy="307115"/>
          </a:xfrm>
          <a:prstGeom prst="straightConnector1">
            <a:avLst/>
          </a:prstGeom>
          <a:ln w="152400">
            <a:solidFill>
              <a:srgbClr val="FCA000"/>
            </a:solidFill>
            <a:tailEnd type="triangle"/>
          </a:ln>
        </p:spPr>
        <p:style>
          <a:lnRef idx="1">
            <a:schemeClr val="accent1"/>
          </a:lnRef>
          <a:fillRef idx="0">
            <a:schemeClr val="accent1"/>
          </a:fillRef>
          <a:effectRef idx="0">
            <a:schemeClr val="accent1"/>
          </a:effectRef>
          <a:fontRef idx="minor">
            <a:schemeClr val="tx1"/>
          </a:fontRef>
        </p:style>
      </p:cxnSp>
      <p:sp>
        <p:nvSpPr>
          <p:cNvPr id="7" name="Flowchart: Terminator 6">
            <a:extLst>
              <a:ext uri="{FF2B5EF4-FFF2-40B4-BE49-F238E27FC236}">
                <a16:creationId xmlns:a16="http://schemas.microsoft.com/office/drawing/2014/main" id="{8A401C51-3BCA-9400-45C8-C42864B0FEE3}"/>
              </a:ext>
            </a:extLst>
          </p:cNvPr>
          <p:cNvSpPr/>
          <p:nvPr/>
        </p:nvSpPr>
        <p:spPr>
          <a:xfrm>
            <a:off x="4521201" y="4549800"/>
            <a:ext cx="4506833" cy="847288"/>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2</a:t>
            </a:r>
            <a:r>
              <a:rPr kumimoji="0" lang="en-GB" sz="40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2 </a:t>
            </a: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 2</a:t>
            </a:r>
            <a:r>
              <a:rPr kumimoji="0" lang="en-GB" sz="40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0 </a:t>
            </a: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+ 2</a:t>
            </a:r>
            <a:r>
              <a:rPr kumimoji="0" lang="en-GB" sz="40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0</a:t>
            </a: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 + 2</a:t>
            </a:r>
            <a:r>
              <a:rPr kumimoji="0" lang="en-GB" sz="40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1 </a:t>
            </a:r>
            <a:endParaRPr kumimoji="0" lang="en-GB" sz="40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10" name="Content Placeholder 71">
            <a:extLst>
              <a:ext uri="{FF2B5EF4-FFF2-40B4-BE49-F238E27FC236}">
                <a16:creationId xmlns:a16="http://schemas.microsoft.com/office/drawing/2014/main" id="{67B0D0A9-72F6-2C7E-AC4C-56F3F42532D0}"/>
              </a:ext>
            </a:extLst>
          </p:cNvPr>
          <p:cNvSpPr txBox="1">
            <a:spLocks/>
          </p:cNvSpPr>
          <p:nvPr/>
        </p:nvSpPr>
        <p:spPr>
          <a:xfrm>
            <a:off x="8122184" y="3685452"/>
            <a:ext cx="4051268"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dirty="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GB" sz="3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dirty="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GB" sz="3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GB" sz="3600" b="0" i="0" u="none" strike="noStrike" kern="1200" cap="none" spc="0" normalizeH="0" baseline="30000" noProof="0" dirty="0">
              <a:ln>
                <a:noFill/>
              </a:ln>
              <a:solidFill>
                <a:prstClr val="white"/>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Oval 4">
            <a:extLst>
              <a:ext uri="{FF2B5EF4-FFF2-40B4-BE49-F238E27FC236}">
                <a16:creationId xmlns:a16="http://schemas.microsoft.com/office/drawing/2014/main" id="{D6668F46-1A0E-3205-6635-04D42D8A4DAD}"/>
              </a:ext>
            </a:extLst>
          </p:cNvPr>
          <p:cNvSpPr/>
          <p:nvPr/>
        </p:nvSpPr>
        <p:spPr>
          <a:xfrm>
            <a:off x="8492972" y="677551"/>
            <a:ext cx="647209" cy="64720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6E712CA-DDDD-415C-F726-CFAAFCD6C080}"/>
              </a:ext>
            </a:extLst>
          </p:cNvPr>
          <p:cNvSpPr/>
          <p:nvPr/>
        </p:nvSpPr>
        <p:spPr>
          <a:xfrm>
            <a:off x="8492972" y="3623103"/>
            <a:ext cx="647209" cy="64720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531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animEffect transition="in" filter="fade">
                                      <p:cBhvr>
                                        <p:cTn id="7" dur="500"/>
                                        <p:tgtEl>
                                          <p:spTgt spid="7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500"/>
                                        <p:tgtEl>
                                          <p:spTgt spid="10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500"/>
                                        <p:tgtEl>
                                          <p:spTgt spid="1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6"/>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72" grpId="0" build="p"/>
      <p:bldP spid="108" grpId="0"/>
      <p:bldP spid="113" grpId="0"/>
      <p:bldP spid="3" grpId="0"/>
      <p:bldP spid="35" grpId="0"/>
      <p:bldP spid="35" grpId="1"/>
      <p:bldP spid="47" grpId="0"/>
      <p:bldP spid="53" grpId="0" animBg="1"/>
      <p:bldP spid="7" grpId="0" animBg="1"/>
      <p:bldP spid="7" grpId="1" animBg="1"/>
      <p:bldP spid="10" grpId="0"/>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2096A4-00D9-53B7-C93E-CC5E85EF3357}"/>
              </a:ext>
            </a:extLst>
          </p:cNvPr>
          <p:cNvSpPr>
            <a:spLocks noGrp="1"/>
          </p:cNvSpPr>
          <p:nvPr>
            <p:ph type="title"/>
          </p:nvPr>
        </p:nvSpPr>
        <p:spPr>
          <a:xfrm>
            <a:off x="1658525" y="3145252"/>
            <a:ext cx="8916734" cy="2162450"/>
          </a:xfrm>
        </p:spPr>
        <p:txBody>
          <a:bodyPr vert="horz" lIns="91440" tIns="45720" rIns="91440" bIns="45720" rtlCol="0" anchor="ctr">
            <a:normAutofit fontScale="90000"/>
          </a:bodyPr>
          <a:lstStyle/>
          <a:p>
            <a:pPr algn="ctr"/>
            <a:r>
              <a:rPr lang="en-US" sz="5600" kern="1200">
                <a:solidFill>
                  <a:schemeClr val="bg1">
                    <a:lumMod val="85000"/>
                  </a:schemeClr>
                </a:solidFill>
                <a:latin typeface="Arial"/>
                <a:cs typeface="Arial"/>
              </a:rPr>
              <a:t>the remainde</a:t>
            </a:r>
            <a:r>
              <a:rPr lang="en-US" sz="5600">
                <a:solidFill>
                  <a:schemeClr val="bg1">
                    <a:lumMod val="85000"/>
                  </a:schemeClr>
                </a:solidFill>
                <a:latin typeface="Arial"/>
                <a:cs typeface="Arial"/>
              </a:rPr>
              <a:t>r</a:t>
            </a:r>
            <a:r>
              <a:rPr lang="en-US" sz="5600" kern="1200">
                <a:solidFill>
                  <a:schemeClr val="bg1">
                    <a:lumMod val="85000"/>
                  </a:schemeClr>
                </a:solidFill>
                <a:latin typeface="Arial"/>
                <a:cs typeface="Arial"/>
              </a:rPr>
              <a:t> after pairing up powers of 2 across </a:t>
            </a:r>
            <a:r>
              <a:rPr lang="en-US" sz="5600" b="1" u="sng" kern="1200">
                <a:solidFill>
                  <a:schemeClr val="bg1">
                    <a:lumMod val="85000"/>
                  </a:schemeClr>
                </a:solidFill>
                <a:latin typeface="Arial"/>
                <a:cs typeface="Arial"/>
              </a:rPr>
              <a:t>different </a:t>
            </a:r>
            <a:r>
              <a:rPr lang="en-US" sz="5600" kern="1200">
                <a:solidFill>
                  <a:schemeClr val="bg1">
                    <a:lumMod val="85000"/>
                  </a:schemeClr>
                </a:solidFill>
                <a:latin typeface="Arial"/>
                <a:cs typeface="Arial"/>
              </a:rPr>
              <a:t>rows</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A29922-E670-89EF-31C1-657E2D25473F}"/>
              </a:ext>
            </a:extLst>
          </p:cNvPr>
          <p:cNvSpPr txBox="1"/>
          <p:nvPr/>
        </p:nvSpPr>
        <p:spPr>
          <a:xfrm>
            <a:off x="1818967" y="1523528"/>
            <a:ext cx="1067524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is the </a:t>
            </a:r>
            <a:r>
              <a:rPr kumimoji="0" lang="en-GB" sz="6600" b="1"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Nim</a:t>
            </a:r>
            <a:r>
              <a:rPr kumimoji="0" lang="en-GB" sz="66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Sum</a:t>
            </a:r>
            <a:r>
              <a:rPr kumimoji="0" lang="en-GB" sz="6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5" name="Rectangle 4">
            <a:extLst>
              <a:ext uri="{FF2B5EF4-FFF2-40B4-BE49-F238E27FC236}">
                <a16:creationId xmlns:a16="http://schemas.microsoft.com/office/drawing/2014/main" id="{EA10E896-87D2-AD5B-0B89-719C718E30BC}"/>
              </a:ext>
            </a:extLst>
          </p:cNvPr>
          <p:cNvSpPr/>
          <p:nvPr/>
        </p:nvSpPr>
        <p:spPr>
          <a:xfrm>
            <a:off x="3509682" y="5351929"/>
            <a:ext cx="5096436" cy="389965"/>
          </a:xfrm>
          <a:prstGeom prst="rect">
            <a:avLst/>
          </a:prstGeom>
          <a:solidFill>
            <a:srgbClr val="262626"/>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17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8BAC58-830A-4865-59FB-5871799D3CBB}"/>
              </a:ext>
            </a:extLst>
          </p:cNvPr>
          <p:cNvSpPr txBox="1">
            <a:spLocks/>
          </p:cNvSpPr>
          <p:nvPr/>
        </p:nvSpPr>
        <p:spPr>
          <a:xfrm>
            <a:off x="7100077" y="4970641"/>
            <a:ext cx="4633858" cy="2381114"/>
          </a:xfrm>
          <a:prstGeom prst="rect">
            <a:avLst/>
          </a:prstGeom>
        </p:spPr>
        <p:txBody>
          <a:bodyPr vert="horz" lIns="91440" tIns="45720" rIns="91440" bIns="45720" rtlCol="0" anchor="b">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a:ea typeface="Calibri"/>
                <a:cs typeface="Arial"/>
              </a:rPr>
              <a:t>WORKSHOP 1</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a:ea typeface="Calibri"/>
                <a:cs typeface="Arial"/>
              </a:rPr>
              <a:t>Play The Game &amp; Deduce A Winning Strategy</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Calibri"/>
              <a:cs typeface="Calibri Light"/>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Calibri"/>
              <a:ea typeface="Calibri"/>
              <a:cs typeface="Calibri"/>
            </a:endParaRPr>
          </a:p>
        </p:txBody>
      </p:sp>
      <p:sp>
        <p:nvSpPr>
          <p:cNvPr id="18" name="Freeform: Shape 1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7C51BC-D66F-A468-D63D-18BFFC8CF157}"/>
              </a:ext>
            </a:extLst>
          </p:cNvPr>
          <p:cNvPicPr>
            <a:picLocks noChangeAspect="1"/>
          </p:cNvPicPr>
          <p:nvPr/>
        </p:nvPicPr>
        <p:blipFill rotWithShape="1">
          <a:blip r:embed="rId4"/>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 name="Freeform: Shape 6">
            <a:extLst>
              <a:ext uri="{FF2B5EF4-FFF2-40B4-BE49-F238E27FC236}">
                <a16:creationId xmlns:a16="http://schemas.microsoft.com/office/drawing/2014/main" id="{18A86AE1-7C24-5C06-E3E5-B4C03E3C3074}"/>
              </a:ext>
            </a:extLst>
          </p:cNvPr>
          <p:cNvSpPr/>
          <p:nvPr/>
        </p:nvSpPr>
        <p:spPr>
          <a:xfrm>
            <a:off x="4616952" y="-117986"/>
            <a:ext cx="2491859" cy="7059560"/>
          </a:xfrm>
          <a:custGeom>
            <a:avLst/>
            <a:gdLst>
              <a:gd name="connsiteX0" fmla="*/ 2369574 w 2487650"/>
              <a:gd name="connsiteY0" fmla="*/ 0 h 6941574"/>
              <a:gd name="connsiteX1" fmla="*/ 2448233 w 2487650"/>
              <a:gd name="connsiteY1" fmla="*/ 530942 h 6941574"/>
              <a:gd name="connsiteX2" fmla="*/ 2487562 w 2487650"/>
              <a:gd name="connsiteY2" fmla="*/ 1327355 h 6941574"/>
              <a:gd name="connsiteX3" fmla="*/ 2438400 w 2487650"/>
              <a:gd name="connsiteY3" fmla="*/ 2231923 h 6941574"/>
              <a:gd name="connsiteX4" fmla="*/ 2310581 w 2487650"/>
              <a:gd name="connsiteY4" fmla="*/ 2939845 h 6941574"/>
              <a:gd name="connsiteX5" fmla="*/ 2123768 w 2487650"/>
              <a:gd name="connsiteY5" fmla="*/ 3618271 h 6941574"/>
              <a:gd name="connsiteX6" fmla="*/ 1946787 w 2487650"/>
              <a:gd name="connsiteY6" fmla="*/ 4149213 h 6941574"/>
              <a:gd name="connsiteX7" fmla="*/ 1740310 w 2487650"/>
              <a:gd name="connsiteY7" fmla="*/ 4611329 h 6941574"/>
              <a:gd name="connsiteX8" fmla="*/ 1592826 w 2487650"/>
              <a:gd name="connsiteY8" fmla="*/ 4896464 h 6941574"/>
              <a:gd name="connsiteX9" fmla="*/ 1465007 w 2487650"/>
              <a:gd name="connsiteY9" fmla="*/ 5132439 h 6941574"/>
              <a:gd name="connsiteX10" fmla="*/ 1268362 w 2487650"/>
              <a:gd name="connsiteY10" fmla="*/ 5447071 h 6941574"/>
              <a:gd name="connsiteX11" fmla="*/ 1061884 w 2487650"/>
              <a:gd name="connsiteY11" fmla="*/ 5761703 h 6941574"/>
              <a:gd name="connsiteX12" fmla="*/ 786581 w 2487650"/>
              <a:gd name="connsiteY12" fmla="*/ 6096000 h 6941574"/>
              <a:gd name="connsiteX13" fmla="*/ 639097 w 2487650"/>
              <a:gd name="connsiteY13" fmla="*/ 6282813 h 6941574"/>
              <a:gd name="connsiteX14" fmla="*/ 363794 w 2487650"/>
              <a:gd name="connsiteY14" fmla="*/ 6597445 h 6941574"/>
              <a:gd name="connsiteX15" fmla="*/ 0 w 2487650"/>
              <a:gd name="connsiteY15" fmla="*/ 6941574 h 694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7650" h="6941574">
                <a:moveTo>
                  <a:pt x="2369574" y="0"/>
                </a:moveTo>
                <a:cubicBezTo>
                  <a:pt x="2399071" y="154858"/>
                  <a:pt x="2428568" y="309716"/>
                  <a:pt x="2448233" y="530942"/>
                </a:cubicBezTo>
                <a:cubicBezTo>
                  <a:pt x="2467898" y="752168"/>
                  <a:pt x="2489201" y="1043858"/>
                  <a:pt x="2487562" y="1327355"/>
                </a:cubicBezTo>
                <a:cubicBezTo>
                  <a:pt x="2485923" y="1610852"/>
                  <a:pt x="2467897" y="1963175"/>
                  <a:pt x="2438400" y="2231923"/>
                </a:cubicBezTo>
                <a:cubicBezTo>
                  <a:pt x="2408903" y="2500671"/>
                  <a:pt x="2363020" y="2708787"/>
                  <a:pt x="2310581" y="2939845"/>
                </a:cubicBezTo>
                <a:cubicBezTo>
                  <a:pt x="2258142" y="3170903"/>
                  <a:pt x="2184400" y="3416710"/>
                  <a:pt x="2123768" y="3618271"/>
                </a:cubicBezTo>
                <a:cubicBezTo>
                  <a:pt x="2063136" y="3819832"/>
                  <a:pt x="2010697" y="3983703"/>
                  <a:pt x="1946787" y="4149213"/>
                </a:cubicBezTo>
                <a:cubicBezTo>
                  <a:pt x="1882877" y="4314723"/>
                  <a:pt x="1799303" y="4486787"/>
                  <a:pt x="1740310" y="4611329"/>
                </a:cubicBezTo>
                <a:cubicBezTo>
                  <a:pt x="1681317" y="4735871"/>
                  <a:pt x="1638710" y="4809612"/>
                  <a:pt x="1592826" y="4896464"/>
                </a:cubicBezTo>
                <a:cubicBezTo>
                  <a:pt x="1546942" y="4983316"/>
                  <a:pt x="1519084" y="5040671"/>
                  <a:pt x="1465007" y="5132439"/>
                </a:cubicBezTo>
                <a:cubicBezTo>
                  <a:pt x="1410930" y="5224207"/>
                  <a:pt x="1335549" y="5342194"/>
                  <a:pt x="1268362" y="5447071"/>
                </a:cubicBezTo>
                <a:cubicBezTo>
                  <a:pt x="1201175" y="5551948"/>
                  <a:pt x="1142181" y="5653548"/>
                  <a:pt x="1061884" y="5761703"/>
                </a:cubicBezTo>
                <a:cubicBezTo>
                  <a:pt x="981587" y="5869858"/>
                  <a:pt x="857045" y="6009148"/>
                  <a:pt x="786581" y="6096000"/>
                </a:cubicBezTo>
                <a:cubicBezTo>
                  <a:pt x="716117" y="6182852"/>
                  <a:pt x="709561" y="6199239"/>
                  <a:pt x="639097" y="6282813"/>
                </a:cubicBezTo>
                <a:cubicBezTo>
                  <a:pt x="568632" y="6366387"/>
                  <a:pt x="470310" y="6487651"/>
                  <a:pt x="363794" y="6597445"/>
                </a:cubicBezTo>
                <a:cubicBezTo>
                  <a:pt x="257278" y="6707239"/>
                  <a:pt x="128639" y="6824406"/>
                  <a:pt x="0" y="6941574"/>
                </a:cubicBezTo>
              </a:path>
            </a:pathLst>
          </a:custGeom>
          <a:noFill/>
          <a:ln w="228600">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643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8A86AE1-7C24-5C06-E3E5-B4C03E3C3074}"/>
              </a:ext>
            </a:extLst>
          </p:cNvPr>
          <p:cNvSpPr/>
          <p:nvPr/>
        </p:nvSpPr>
        <p:spPr>
          <a:xfrm>
            <a:off x="4616952" y="-117986"/>
            <a:ext cx="2491859" cy="7059560"/>
          </a:xfrm>
          <a:custGeom>
            <a:avLst/>
            <a:gdLst>
              <a:gd name="connsiteX0" fmla="*/ 2369574 w 2487650"/>
              <a:gd name="connsiteY0" fmla="*/ 0 h 6941574"/>
              <a:gd name="connsiteX1" fmla="*/ 2448233 w 2487650"/>
              <a:gd name="connsiteY1" fmla="*/ 530942 h 6941574"/>
              <a:gd name="connsiteX2" fmla="*/ 2487562 w 2487650"/>
              <a:gd name="connsiteY2" fmla="*/ 1327355 h 6941574"/>
              <a:gd name="connsiteX3" fmla="*/ 2438400 w 2487650"/>
              <a:gd name="connsiteY3" fmla="*/ 2231923 h 6941574"/>
              <a:gd name="connsiteX4" fmla="*/ 2310581 w 2487650"/>
              <a:gd name="connsiteY4" fmla="*/ 2939845 h 6941574"/>
              <a:gd name="connsiteX5" fmla="*/ 2123768 w 2487650"/>
              <a:gd name="connsiteY5" fmla="*/ 3618271 h 6941574"/>
              <a:gd name="connsiteX6" fmla="*/ 1946787 w 2487650"/>
              <a:gd name="connsiteY6" fmla="*/ 4149213 h 6941574"/>
              <a:gd name="connsiteX7" fmla="*/ 1740310 w 2487650"/>
              <a:gd name="connsiteY7" fmla="*/ 4611329 h 6941574"/>
              <a:gd name="connsiteX8" fmla="*/ 1592826 w 2487650"/>
              <a:gd name="connsiteY8" fmla="*/ 4896464 h 6941574"/>
              <a:gd name="connsiteX9" fmla="*/ 1465007 w 2487650"/>
              <a:gd name="connsiteY9" fmla="*/ 5132439 h 6941574"/>
              <a:gd name="connsiteX10" fmla="*/ 1268362 w 2487650"/>
              <a:gd name="connsiteY10" fmla="*/ 5447071 h 6941574"/>
              <a:gd name="connsiteX11" fmla="*/ 1061884 w 2487650"/>
              <a:gd name="connsiteY11" fmla="*/ 5761703 h 6941574"/>
              <a:gd name="connsiteX12" fmla="*/ 786581 w 2487650"/>
              <a:gd name="connsiteY12" fmla="*/ 6096000 h 6941574"/>
              <a:gd name="connsiteX13" fmla="*/ 639097 w 2487650"/>
              <a:gd name="connsiteY13" fmla="*/ 6282813 h 6941574"/>
              <a:gd name="connsiteX14" fmla="*/ 363794 w 2487650"/>
              <a:gd name="connsiteY14" fmla="*/ 6597445 h 6941574"/>
              <a:gd name="connsiteX15" fmla="*/ 0 w 2487650"/>
              <a:gd name="connsiteY15" fmla="*/ 6941574 h 694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7650" h="6941574">
                <a:moveTo>
                  <a:pt x="2369574" y="0"/>
                </a:moveTo>
                <a:cubicBezTo>
                  <a:pt x="2399071" y="154858"/>
                  <a:pt x="2428568" y="309716"/>
                  <a:pt x="2448233" y="530942"/>
                </a:cubicBezTo>
                <a:cubicBezTo>
                  <a:pt x="2467898" y="752168"/>
                  <a:pt x="2489201" y="1043858"/>
                  <a:pt x="2487562" y="1327355"/>
                </a:cubicBezTo>
                <a:cubicBezTo>
                  <a:pt x="2485923" y="1610852"/>
                  <a:pt x="2467897" y="1963175"/>
                  <a:pt x="2438400" y="2231923"/>
                </a:cubicBezTo>
                <a:cubicBezTo>
                  <a:pt x="2408903" y="2500671"/>
                  <a:pt x="2363020" y="2708787"/>
                  <a:pt x="2310581" y="2939845"/>
                </a:cubicBezTo>
                <a:cubicBezTo>
                  <a:pt x="2258142" y="3170903"/>
                  <a:pt x="2184400" y="3416710"/>
                  <a:pt x="2123768" y="3618271"/>
                </a:cubicBezTo>
                <a:cubicBezTo>
                  <a:pt x="2063136" y="3819832"/>
                  <a:pt x="2010697" y="3983703"/>
                  <a:pt x="1946787" y="4149213"/>
                </a:cubicBezTo>
                <a:cubicBezTo>
                  <a:pt x="1882877" y="4314723"/>
                  <a:pt x="1799303" y="4486787"/>
                  <a:pt x="1740310" y="4611329"/>
                </a:cubicBezTo>
                <a:cubicBezTo>
                  <a:pt x="1681317" y="4735871"/>
                  <a:pt x="1638710" y="4809612"/>
                  <a:pt x="1592826" y="4896464"/>
                </a:cubicBezTo>
                <a:cubicBezTo>
                  <a:pt x="1546942" y="4983316"/>
                  <a:pt x="1519084" y="5040671"/>
                  <a:pt x="1465007" y="5132439"/>
                </a:cubicBezTo>
                <a:cubicBezTo>
                  <a:pt x="1410930" y="5224207"/>
                  <a:pt x="1335549" y="5342194"/>
                  <a:pt x="1268362" y="5447071"/>
                </a:cubicBezTo>
                <a:cubicBezTo>
                  <a:pt x="1201175" y="5551948"/>
                  <a:pt x="1142181" y="5653548"/>
                  <a:pt x="1061884" y="5761703"/>
                </a:cubicBezTo>
                <a:cubicBezTo>
                  <a:pt x="981587" y="5869858"/>
                  <a:pt x="857045" y="6009148"/>
                  <a:pt x="786581" y="6096000"/>
                </a:cubicBezTo>
                <a:cubicBezTo>
                  <a:pt x="716117" y="6182852"/>
                  <a:pt x="709561" y="6199239"/>
                  <a:pt x="639097" y="6282813"/>
                </a:cubicBezTo>
                <a:cubicBezTo>
                  <a:pt x="568632" y="6366387"/>
                  <a:pt x="470310" y="6487651"/>
                  <a:pt x="363794" y="6597445"/>
                </a:cubicBezTo>
                <a:cubicBezTo>
                  <a:pt x="257278" y="6707239"/>
                  <a:pt x="128639" y="6824406"/>
                  <a:pt x="0" y="6941574"/>
                </a:cubicBezTo>
              </a:path>
            </a:pathLst>
          </a:custGeom>
          <a:noFill/>
          <a:ln w="228600">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707E69-5DE8-A541-B9F8-4D12E031974E}"/>
              </a:ext>
            </a:extLst>
          </p:cNvPr>
          <p:cNvSpPr txBox="1">
            <a:spLocks/>
          </p:cNvSpPr>
          <p:nvPr/>
        </p:nvSpPr>
        <p:spPr>
          <a:xfrm>
            <a:off x="6772059" y="3113036"/>
            <a:ext cx="4922564" cy="28891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rPr>
              <a:t>WINNING NIM </a:t>
            </a:r>
            <a:br>
              <a:rPr kumimoji="0" lang="en-US" sz="6600" b="0"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rPr>
            </a:br>
            <a:r>
              <a:rPr kumimoji="0" lang="en-US" sz="3300" b="0"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rPr>
              <a:t>The Secret Mathematical Strategy</a:t>
            </a:r>
          </a:p>
        </p:txBody>
      </p:sp>
      <p:grpSp>
        <p:nvGrpSpPr>
          <p:cNvPr id="5" name="Group 4">
            <a:extLst>
              <a:ext uri="{FF2B5EF4-FFF2-40B4-BE49-F238E27FC236}">
                <a16:creationId xmlns:a16="http://schemas.microsoft.com/office/drawing/2014/main" id="{6C13630D-39FF-FF58-D50D-C8A23DBA2380}"/>
              </a:ext>
            </a:extLst>
          </p:cNvPr>
          <p:cNvGrpSpPr/>
          <p:nvPr/>
        </p:nvGrpSpPr>
        <p:grpSpPr>
          <a:xfrm>
            <a:off x="1" y="10"/>
            <a:ext cx="7028495" cy="6857990"/>
            <a:chOff x="1" y="10"/>
            <a:chExt cx="7028495" cy="6857990"/>
          </a:xfrm>
        </p:grpSpPr>
        <p:pic>
          <p:nvPicPr>
            <p:cNvPr id="4" name="Picture 3">
              <a:extLst>
                <a:ext uri="{FF2B5EF4-FFF2-40B4-BE49-F238E27FC236}">
                  <a16:creationId xmlns:a16="http://schemas.microsoft.com/office/drawing/2014/main" id="{CB7C51BC-D66F-A468-D63D-18BFFC8CF157}"/>
                </a:ext>
              </a:extLst>
            </p:cNvPr>
            <p:cNvPicPr>
              <a:picLocks noChangeAspect="1"/>
            </p:cNvPicPr>
            <p:nvPr/>
          </p:nvPicPr>
          <p:blipFill>
            <a:blip r:embed="rId4"/>
            <a:srcRect l="9827" r="982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3" name="Picture 2">
              <a:extLst>
                <a:ext uri="{FF2B5EF4-FFF2-40B4-BE49-F238E27FC236}">
                  <a16:creationId xmlns:a16="http://schemas.microsoft.com/office/drawing/2014/main" id="{89F0C86F-9A69-F28C-CEE6-75440B7255CE}"/>
                </a:ext>
              </a:extLst>
            </p:cNvPr>
            <p:cNvPicPr>
              <a:picLocks noChangeAspect="1"/>
            </p:cNvPicPr>
            <p:nvPr/>
          </p:nvPicPr>
          <p:blipFill rotWithShape="1">
            <a:blip r:embed="rId4"/>
            <a:srcRect l="34904" t="9898" r="38769" b="41282"/>
            <a:stretch/>
          </p:blipFill>
          <p:spPr>
            <a:xfrm>
              <a:off x="1838141" y="731984"/>
              <a:ext cx="3151250" cy="4581238"/>
            </a:xfrm>
            <a:prstGeom prst="rect">
              <a:avLst/>
            </a:prstGeom>
          </p:spPr>
        </p:pic>
      </p:grpSp>
    </p:spTree>
    <p:extLst>
      <p:ext uri="{BB962C8B-B14F-4D97-AF65-F5344CB8AC3E}">
        <p14:creationId xmlns:p14="http://schemas.microsoft.com/office/powerpoint/2010/main" val="339468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A2B9AB-0FFB-0485-D95D-100E970E0A93}"/>
              </a:ext>
            </a:extLst>
          </p:cNvPr>
          <p:cNvSpPr>
            <a:spLocks noGrp="1"/>
          </p:cNvSpPr>
          <p:nvPr>
            <p:ph type="title"/>
          </p:nvPr>
        </p:nvSpPr>
        <p:spPr>
          <a:xfrm>
            <a:off x="216943" y="554522"/>
            <a:ext cx="10160532" cy="622852"/>
          </a:xfrm>
        </p:spPr>
        <p:txBody>
          <a:bodyPr>
            <a:noAutofit/>
          </a:bodyPr>
          <a:lstStyle/>
          <a:p>
            <a:r>
              <a:rPr lang="en-US" sz="6000" b="1" u="sng">
                <a:solidFill>
                  <a:schemeClr val="bg1"/>
                </a:solidFill>
                <a:latin typeface="Arial" panose="020B0604020202020204" pitchFamily="34" charset="0"/>
                <a:cs typeface="Arial" panose="020B0604020202020204" pitchFamily="34" charset="0"/>
              </a:rPr>
              <a:t>Introduction To Binary...</a:t>
            </a:r>
          </a:p>
        </p:txBody>
      </p:sp>
      <p:graphicFrame>
        <p:nvGraphicFramePr>
          <p:cNvPr id="8" name="Tabla 8">
            <a:extLst>
              <a:ext uri="{FF2B5EF4-FFF2-40B4-BE49-F238E27FC236}">
                <a16:creationId xmlns:a16="http://schemas.microsoft.com/office/drawing/2014/main" id="{869EEDEE-E579-E4FC-5EF9-FA9B5386A31B}"/>
              </a:ext>
            </a:extLst>
          </p:cNvPr>
          <p:cNvGraphicFramePr>
            <a:graphicFrameLocks noGrp="1"/>
          </p:cNvGraphicFramePr>
          <p:nvPr>
            <p:extLst>
              <p:ext uri="{D42A27DB-BD31-4B8C-83A1-F6EECF244321}">
                <p14:modId xmlns:p14="http://schemas.microsoft.com/office/powerpoint/2010/main" val="3022498745"/>
              </p:ext>
            </p:extLst>
          </p:nvPr>
        </p:nvGraphicFramePr>
        <p:xfrm>
          <a:off x="976236" y="3162578"/>
          <a:ext cx="10160532" cy="1158240"/>
        </p:xfrm>
        <a:graphic>
          <a:graphicData uri="http://schemas.openxmlformats.org/drawingml/2006/table">
            <a:tbl>
              <a:tblPr>
                <a:tableStyleId>{16D9F66E-5EB9-4882-86FB-DCBF35E3C3E4}</a:tableStyleId>
              </a:tblPr>
              <a:tblGrid>
                <a:gridCol w="1693422">
                  <a:extLst>
                    <a:ext uri="{9D8B030D-6E8A-4147-A177-3AD203B41FA5}">
                      <a16:colId xmlns:a16="http://schemas.microsoft.com/office/drawing/2014/main" val="2768143822"/>
                    </a:ext>
                  </a:extLst>
                </a:gridCol>
                <a:gridCol w="1693422">
                  <a:extLst>
                    <a:ext uri="{9D8B030D-6E8A-4147-A177-3AD203B41FA5}">
                      <a16:colId xmlns:a16="http://schemas.microsoft.com/office/drawing/2014/main" val="3243924785"/>
                    </a:ext>
                  </a:extLst>
                </a:gridCol>
                <a:gridCol w="1693422">
                  <a:extLst>
                    <a:ext uri="{9D8B030D-6E8A-4147-A177-3AD203B41FA5}">
                      <a16:colId xmlns:a16="http://schemas.microsoft.com/office/drawing/2014/main" val="4154746033"/>
                    </a:ext>
                  </a:extLst>
                </a:gridCol>
                <a:gridCol w="1693422">
                  <a:extLst>
                    <a:ext uri="{9D8B030D-6E8A-4147-A177-3AD203B41FA5}">
                      <a16:colId xmlns:a16="http://schemas.microsoft.com/office/drawing/2014/main" val="3153477008"/>
                    </a:ext>
                  </a:extLst>
                </a:gridCol>
                <a:gridCol w="1693422">
                  <a:extLst>
                    <a:ext uri="{9D8B030D-6E8A-4147-A177-3AD203B41FA5}">
                      <a16:colId xmlns:a16="http://schemas.microsoft.com/office/drawing/2014/main" val="3027086940"/>
                    </a:ext>
                  </a:extLst>
                </a:gridCol>
                <a:gridCol w="1693422">
                  <a:extLst>
                    <a:ext uri="{9D8B030D-6E8A-4147-A177-3AD203B41FA5}">
                      <a16:colId xmlns:a16="http://schemas.microsoft.com/office/drawing/2014/main" val="3299851311"/>
                    </a:ext>
                  </a:extLst>
                </a:gridCol>
              </a:tblGrid>
              <a:tr h="563890">
                <a:tc>
                  <a:txBody>
                    <a:bodyPr/>
                    <a:lstStyle/>
                    <a:p>
                      <a:pPr algn="ctr"/>
                      <a:endParaRPr lang="en-US" sz="3200">
                        <a:latin typeface="Arial" panose="020B0604020202020204" pitchFamily="34" charset="0"/>
                        <a:cs typeface="Arial" panose="020B0604020202020204" pitchFamily="34" charset="0"/>
                      </a:endParaRPr>
                    </a:p>
                  </a:txBody>
                  <a:tcPr>
                    <a:lnR w="38100" cap="flat" cmpd="sng" algn="ctr">
                      <a:solidFill>
                        <a:srgbClr val="FCA000"/>
                      </a:solidFill>
                      <a:prstDash val="solid"/>
                      <a:round/>
                      <a:headEnd type="none" w="med" len="med"/>
                      <a:tailEnd type="none" w="med" len="med"/>
                    </a:lnR>
                    <a:lnB w="38100" cap="flat" cmpd="sng" algn="ctr">
                      <a:solidFill>
                        <a:srgbClr val="FCA000"/>
                      </a:solidFill>
                      <a:prstDash val="solid"/>
                      <a:round/>
                      <a:headEnd type="none" w="med" len="med"/>
                      <a:tailEnd type="none" w="med" len="med"/>
                    </a:lnB>
                  </a:tcPr>
                </a:tc>
                <a:tc>
                  <a:txBody>
                    <a:bodyPr/>
                    <a:lstStyle/>
                    <a:p>
                      <a:pPr lvl="0" algn="ctr">
                        <a:buNone/>
                      </a:pPr>
                      <a:r>
                        <a:rPr lang="en-US" sz="3200" b="0" i="0" u="none" strike="noStrike" baseline="0" noProof="0">
                          <a:latin typeface="Arial"/>
                        </a:rPr>
                        <a:t>2</a:t>
                      </a:r>
                      <a:r>
                        <a:rPr lang="en-US" sz="3200" b="0" i="0" u="none" strike="noStrike" baseline="30000" noProof="0">
                          <a:latin typeface="Arial"/>
                        </a:rPr>
                        <a:t>4</a:t>
                      </a:r>
                      <a:r>
                        <a:rPr lang="en-US" sz="3200" b="0" i="0" u="none" strike="noStrike" baseline="0" noProof="0">
                          <a:latin typeface="Arial"/>
                        </a:rPr>
                        <a:t> = 16</a:t>
                      </a:r>
                      <a:endParaRPr lang="es-ES"/>
                    </a:p>
                  </a:txBody>
                  <a:tcPr>
                    <a:lnL w="38100" cap="flat" cmpd="sng" algn="ctr">
                      <a:solidFill>
                        <a:srgbClr val="FCA000"/>
                      </a:solidFill>
                      <a:prstDash val="solid"/>
                      <a:round/>
                      <a:headEnd type="none" w="med" len="med"/>
                      <a:tailEnd type="none" w="med" len="med"/>
                    </a:lnL>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latin typeface="Arial"/>
                          <a:cs typeface="Arial"/>
                        </a:rPr>
                        <a:t>2</a:t>
                      </a:r>
                      <a:r>
                        <a:rPr lang="en-US" sz="3200" baseline="30000">
                          <a:latin typeface="Arial"/>
                          <a:cs typeface="Arial"/>
                        </a:rPr>
                        <a:t>3</a:t>
                      </a:r>
                      <a:r>
                        <a:rPr lang="en-US" sz="3200" baseline="0">
                          <a:latin typeface="Arial"/>
                          <a:cs typeface="Arial"/>
                        </a:rPr>
                        <a:t> = 8</a:t>
                      </a:r>
                      <a:endParaRPr lang="en-US" sz="3200">
                        <a:latin typeface="Arial"/>
                        <a:cs typeface="Arial"/>
                      </a:endParaRPr>
                    </a:p>
                  </a:txBody>
                  <a:tcPr>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latin typeface="Arial"/>
                          <a:cs typeface="Arial"/>
                        </a:rPr>
                        <a:t>2</a:t>
                      </a:r>
                      <a:r>
                        <a:rPr lang="en-US" sz="3200" baseline="30000">
                          <a:latin typeface="Arial"/>
                          <a:cs typeface="Arial"/>
                        </a:rPr>
                        <a:t>2 </a:t>
                      </a:r>
                      <a:r>
                        <a:rPr lang="en-US" sz="3200" baseline="0">
                          <a:latin typeface="Arial"/>
                          <a:cs typeface="Arial"/>
                        </a:rPr>
                        <a:t>= 4</a:t>
                      </a:r>
                      <a:endParaRPr lang="en-US" sz="3200">
                        <a:latin typeface="Arial"/>
                        <a:cs typeface="Arial"/>
                      </a:endParaRPr>
                    </a:p>
                  </a:txBody>
                  <a:tcPr>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latin typeface="Arial"/>
                          <a:cs typeface="Arial"/>
                        </a:rPr>
                        <a:t>2</a:t>
                      </a:r>
                      <a:r>
                        <a:rPr lang="en-US" sz="3200" baseline="30000">
                          <a:latin typeface="Arial"/>
                          <a:cs typeface="Arial"/>
                        </a:rPr>
                        <a:t>1 </a:t>
                      </a:r>
                      <a:r>
                        <a:rPr lang="en-US" sz="3200" baseline="0">
                          <a:latin typeface="Arial"/>
                          <a:cs typeface="Arial"/>
                        </a:rPr>
                        <a:t>= 2</a:t>
                      </a:r>
                      <a:endParaRPr lang="en-US" sz="3200">
                        <a:latin typeface="Arial"/>
                        <a:cs typeface="Arial"/>
                      </a:endParaRPr>
                    </a:p>
                  </a:txBody>
                  <a:tcPr>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latin typeface="Arial"/>
                          <a:cs typeface="Arial"/>
                        </a:rPr>
                        <a:t>2</a:t>
                      </a:r>
                      <a:r>
                        <a:rPr lang="en-US" sz="3200" baseline="30000">
                          <a:latin typeface="Arial"/>
                          <a:cs typeface="Arial"/>
                        </a:rPr>
                        <a:t>0 </a:t>
                      </a:r>
                      <a:r>
                        <a:rPr lang="en-US" sz="3200" baseline="0">
                          <a:latin typeface="Arial"/>
                          <a:cs typeface="Arial"/>
                        </a:rPr>
                        <a:t>= 1</a:t>
                      </a:r>
                      <a:endParaRPr lang="en-US" sz="3200">
                        <a:latin typeface="Arial"/>
                        <a:cs typeface="Arial"/>
                      </a:endParaRPr>
                    </a:p>
                  </a:txBody>
                  <a:tcPr>
                    <a:lnB w="38100" cap="flat" cmpd="sng" algn="ctr">
                      <a:solidFill>
                        <a:srgbClr val="FCA000"/>
                      </a:solidFill>
                      <a:prstDash val="solid"/>
                      <a:round/>
                      <a:headEnd type="none" w="med" len="med"/>
                      <a:tailEnd type="none" w="med" len="med"/>
                    </a:lnB>
                  </a:tcPr>
                </a:tc>
                <a:extLst>
                  <a:ext uri="{0D108BD9-81ED-4DB2-BD59-A6C34878D82A}">
                    <a16:rowId xmlns:a16="http://schemas.microsoft.com/office/drawing/2014/main" val="1742263880"/>
                  </a:ext>
                </a:extLst>
              </a:tr>
              <a:tr h="563890">
                <a:tc>
                  <a:txBody>
                    <a:bodyPr/>
                    <a:lstStyle/>
                    <a:p>
                      <a:pPr algn="ctr"/>
                      <a:r>
                        <a:rPr lang="en-US" sz="3200">
                          <a:latin typeface="Arial"/>
                          <a:cs typeface="Arial"/>
                        </a:rPr>
                        <a:t>10</a:t>
                      </a:r>
                    </a:p>
                  </a:txBody>
                  <a:tcPr>
                    <a:lnR w="38100" cap="flat" cmpd="sng" algn="ctr">
                      <a:solidFill>
                        <a:srgbClr val="FCA000"/>
                      </a:solidFill>
                      <a:prstDash val="solid"/>
                      <a:round/>
                      <a:headEnd type="none" w="med" len="med"/>
                      <a:tailEnd type="none" w="med" len="med"/>
                    </a:lnR>
                    <a:lnT w="38100" cap="flat" cmpd="sng" algn="ctr">
                      <a:solidFill>
                        <a:srgbClr val="FCA000"/>
                      </a:solidFill>
                      <a:prstDash val="solid"/>
                      <a:round/>
                      <a:headEnd type="none" w="med" len="med"/>
                      <a:tailEnd type="none" w="med" len="med"/>
                    </a:lnT>
                  </a:tcPr>
                </a:tc>
                <a:tc>
                  <a:txBody>
                    <a:bodyPr/>
                    <a:lstStyle/>
                    <a:p>
                      <a:pPr algn="ctr"/>
                      <a:r>
                        <a:rPr lang="en-US" sz="3200">
                          <a:latin typeface="Arial"/>
                          <a:cs typeface="Arial"/>
                        </a:rPr>
                        <a:t>0</a:t>
                      </a:r>
                    </a:p>
                  </a:txBody>
                  <a:tcPr>
                    <a:lnL w="38100" cap="flat" cmpd="sng" algn="ctr">
                      <a:solidFill>
                        <a:srgbClr val="FCA000"/>
                      </a:solidFill>
                      <a:prstDash val="solid"/>
                      <a:round/>
                      <a:headEnd type="none" w="med" len="med"/>
                      <a:tailEnd type="none" w="med" len="med"/>
                    </a:lnL>
                    <a:lnT w="38100" cap="flat" cmpd="sng" algn="ctr">
                      <a:solidFill>
                        <a:srgbClr val="FCA000"/>
                      </a:solidFill>
                      <a:prstDash val="solid"/>
                      <a:round/>
                      <a:headEnd type="none" w="med" len="med"/>
                      <a:tailEnd type="none" w="med" len="med"/>
                    </a:lnT>
                  </a:tcPr>
                </a:tc>
                <a:tc>
                  <a:txBody>
                    <a:bodyPr/>
                    <a:lstStyle/>
                    <a:p>
                      <a:pPr algn="ctr"/>
                      <a:r>
                        <a:rPr lang="en-US" sz="3200">
                          <a:latin typeface="Arial"/>
                          <a:cs typeface="Arial"/>
                        </a:rPr>
                        <a:t>1</a:t>
                      </a:r>
                    </a:p>
                  </a:txBody>
                  <a:tcPr>
                    <a:lnT w="38100" cap="flat" cmpd="sng" algn="ctr">
                      <a:solidFill>
                        <a:srgbClr val="FCA000"/>
                      </a:solidFill>
                      <a:prstDash val="solid"/>
                      <a:round/>
                      <a:headEnd type="none" w="med" len="med"/>
                      <a:tailEnd type="none" w="med" len="med"/>
                    </a:lnT>
                  </a:tcPr>
                </a:tc>
                <a:tc>
                  <a:txBody>
                    <a:bodyPr/>
                    <a:lstStyle/>
                    <a:p>
                      <a:pPr algn="ctr"/>
                      <a:r>
                        <a:rPr lang="en-US" sz="3200">
                          <a:latin typeface="Arial"/>
                          <a:cs typeface="Arial"/>
                        </a:rPr>
                        <a:t>0</a:t>
                      </a:r>
                    </a:p>
                  </a:txBody>
                  <a:tcPr>
                    <a:lnT w="38100" cap="flat" cmpd="sng" algn="ctr">
                      <a:solidFill>
                        <a:srgbClr val="FCA000"/>
                      </a:solidFill>
                      <a:prstDash val="solid"/>
                      <a:round/>
                      <a:headEnd type="none" w="med" len="med"/>
                      <a:tailEnd type="none" w="med" len="med"/>
                    </a:lnT>
                  </a:tcPr>
                </a:tc>
                <a:tc>
                  <a:txBody>
                    <a:bodyPr/>
                    <a:lstStyle/>
                    <a:p>
                      <a:pPr algn="ctr"/>
                      <a:r>
                        <a:rPr lang="en-US" sz="3200">
                          <a:latin typeface="Arial"/>
                          <a:cs typeface="Arial"/>
                        </a:rPr>
                        <a:t>0</a:t>
                      </a:r>
                    </a:p>
                  </a:txBody>
                  <a:tcPr>
                    <a:lnT w="38100" cap="flat" cmpd="sng" algn="ctr">
                      <a:solidFill>
                        <a:srgbClr val="FCA000"/>
                      </a:solidFill>
                      <a:prstDash val="solid"/>
                      <a:round/>
                      <a:headEnd type="none" w="med" len="med"/>
                      <a:tailEnd type="none" w="med" len="med"/>
                    </a:lnT>
                  </a:tcPr>
                </a:tc>
                <a:tc>
                  <a:txBody>
                    <a:bodyPr/>
                    <a:lstStyle/>
                    <a:p>
                      <a:pPr algn="ctr"/>
                      <a:r>
                        <a:rPr lang="en-US" sz="3200">
                          <a:latin typeface="Arial"/>
                          <a:cs typeface="Arial"/>
                        </a:rPr>
                        <a:t>1</a:t>
                      </a:r>
                    </a:p>
                  </a:txBody>
                  <a:tcPr>
                    <a:lnT w="38100" cap="flat" cmpd="sng" algn="ctr">
                      <a:solidFill>
                        <a:srgbClr val="FCA000"/>
                      </a:solidFill>
                      <a:prstDash val="solid"/>
                      <a:round/>
                      <a:headEnd type="none" w="med" len="med"/>
                      <a:tailEnd type="none" w="med" len="med"/>
                    </a:lnT>
                  </a:tcPr>
                </a:tc>
                <a:extLst>
                  <a:ext uri="{0D108BD9-81ED-4DB2-BD59-A6C34878D82A}">
                    <a16:rowId xmlns:a16="http://schemas.microsoft.com/office/drawing/2014/main" val="2559176718"/>
                  </a:ext>
                </a:extLst>
              </a:tr>
            </a:tbl>
          </a:graphicData>
        </a:graphic>
      </p:graphicFrame>
      <p:sp>
        <p:nvSpPr>
          <p:cNvPr id="5" name="Marcador de contenido 2">
            <a:extLst>
              <a:ext uri="{FF2B5EF4-FFF2-40B4-BE49-F238E27FC236}">
                <a16:creationId xmlns:a16="http://schemas.microsoft.com/office/drawing/2014/main" id="{774C01A4-4DA7-EFF9-7F79-6F2116200DD5}"/>
              </a:ext>
            </a:extLst>
          </p:cNvPr>
          <p:cNvSpPr txBox="1">
            <a:spLocks/>
          </p:cNvSpPr>
          <p:nvPr/>
        </p:nvSpPr>
        <p:spPr>
          <a:xfrm>
            <a:off x="141702" y="1487020"/>
            <a:ext cx="1669069" cy="132600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56032"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21208"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39496"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3210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8000">
                <a:solidFill>
                  <a:schemeClr val="bg1"/>
                </a:solidFill>
                <a:latin typeface="Calibri" panose="020F0502020204030204"/>
                <a:cs typeface="Calibri"/>
              </a:rPr>
              <a:t>10</a:t>
            </a:r>
            <a:endParaRPr lang="en-US" sz="8000" b="0" i="0" u="none" strike="noStrike" kern="1200" cap="none" spc="0" normalizeH="0" baseline="0" noProof="0">
              <a:ln>
                <a:noFill/>
              </a:ln>
              <a:effectLst/>
              <a:uLnTx/>
              <a:uFillTx/>
              <a:latin typeface="Calibri" panose="020F0502020204030204"/>
              <a:cs typeface="Calibri"/>
            </a:endParaRPr>
          </a:p>
          <a:p>
            <a:pPr marL="0" indent="0" algn="ctr">
              <a:buNone/>
              <a:defRPr/>
            </a:pPr>
            <a:endParaRPr lang="en-US" sz="9600" b="0" i="0" u="none" strike="noStrike" kern="1200" cap="none" spc="0" normalizeH="0" baseline="0" noProof="0">
              <a:ln>
                <a:noFill/>
              </a:ln>
              <a:effectLst/>
              <a:uLnTx/>
              <a:uFillTx/>
              <a:latin typeface="Calibri" panose="020F0502020204030204"/>
              <a:cs typeface="Calibri"/>
            </a:endParaRPr>
          </a:p>
        </p:txBody>
      </p:sp>
      <p:sp>
        <p:nvSpPr>
          <p:cNvPr id="10" name="TextBox 9">
            <a:extLst>
              <a:ext uri="{FF2B5EF4-FFF2-40B4-BE49-F238E27FC236}">
                <a16:creationId xmlns:a16="http://schemas.microsoft.com/office/drawing/2014/main" id="{61ECC227-1951-67CC-967B-B0C4AFBF4E41}"/>
              </a:ext>
            </a:extLst>
          </p:cNvPr>
          <p:cNvSpPr txBox="1"/>
          <p:nvPr/>
        </p:nvSpPr>
        <p:spPr>
          <a:xfrm>
            <a:off x="1978111" y="2031094"/>
            <a:ext cx="2049241" cy="707886"/>
          </a:xfrm>
          <a:prstGeom prst="rect">
            <a:avLst/>
          </a:prstGeom>
          <a:noFill/>
        </p:spPr>
        <p:txBody>
          <a:bodyPr wrap="square" lIns="91440" tIns="45720" rIns="91440" bIns="45720" rtlCol="0" anchor="t">
            <a:spAutoFit/>
          </a:bodyPr>
          <a:lstStyle/>
          <a:p>
            <a:pPr>
              <a:defRPr/>
            </a:pPr>
            <a:r>
              <a:rPr lang="es-ES" sz="4000">
                <a:solidFill>
                  <a:schemeClr val="bg1"/>
                </a:solidFill>
                <a:latin typeface="Calibri" panose="020F0502020204030204"/>
                <a:cs typeface="Calibri"/>
              </a:rPr>
              <a:t>= 8 + 2</a:t>
            </a:r>
            <a:endParaRPr lang="es-ES" sz="4000" b="0" i="0" u="none" strike="noStrike" kern="1200" cap="none" spc="0" normalizeH="0" baseline="0" noProof="0">
              <a:ln>
                <a:noFill/>
              </a:ln>
              <a:solidFill>
                <a:schemeClr val="bg1"/>
              </a:solidFill>
              <a:effectLst/>
              <a:uLnTx/>
              <a:uFillTx/>
              <a:latin typeface="Calibri" panose="020F0502020204030204"/>
              <a:cs typeface="Calibri"/>
            </a:endParaRPr>
          </a:p>
        </p:txBody>
      </p:sp>
      <p:sp>
        <p:nvSpPr>
          <p:cNvPr id="12" name="Flowchart: Terminator 11">
            <a:extLst>
              <a:ext uri="{FF2B5EF4-FFF2-40B4-BE49-F238E27FC236}">
                <a16:creationId xmlns:a16="http://schemas.microsoft.com/office/drawing/2014/main" id="{CADD03EE-DF76-AEBB-E284-C4A41B982E54}"/>
              </a:ext>
            </a:extLst>
          </p:cNvPr>
          <p:cNvSpPr/>
          <p:nvPr/>
        </p:nvSpPr>
        <p:spPr>
          <a:xfrm>
            <a:off x="1935561" y="5145477"/>
            <a:ext cx="8320878" cy="1158001"/>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a:solidFill>
                  <a:srgbClr val="262626"/>
                </a:solidFill>
                <a:latin typeface="Arial"/>
                <a:cs typeface="Arial"/>
              </a:rPr>
              <a:t>10</a:t>
            </a:r>
            <a:r>
              <a:rPr kumimoji="0" lang="en-GB" sz="5400" b="0" i="0" u="none" strike="noStrike" kern="1200" cap="none" spc="0" normalizeH="0" baseline="0" noProof="0">
                <a:ln>
                  <a:noFill/>
                </a:ln>
                <a:solidFill>
                  <a:srgbClr val="262626"/>
                </a:solidFill>
                <a:effectLst/>
                <a:uLnTx/>
                <a:uFillTx/>
                <a:latin typeface="Arial"/>
                <a:cs typeface="Arial"/>
              </a:rPr>
              <a:t> = </a:t>
            </a:r>
            <a:r>
              <a:rPr lang="en-GB" sz="5400">
                <a:solidFill>
                  <a:srgbClr val="262626"/>
                </a:solidFill>
                <a:latin typeface="Arial"/>
                <a:cs typeface="Arial"/>
              </a:rPr>
              <a:t>01001</a:t>
            </a:r>
            <a:r>
              <a:rPr kumimoji="0" lang="en-GB" sz="5400" b="0" i="0" u="none" strike="noStrike" kern="1200" cap="none" spc="0" normalizeH="0" baseline="0" noProof="0">
                <a:ln>
                  <a:noFill/>
                </a:ln>
                <a:solidFill>
                  <a:srgbClr val="262626"/>
                </a:solidFill>
                <a:effectLst/>
                <a:uLnTx/>
                <a:uFillTx/>
                <a:latin typeface="Arial"/>
                <a:cs typeface="Arial"/>
              </a:rPr>
              <a:t> IN BINARY</a:t>
            </a:r>
            <a:endParaRPr kumimoji="0" lang="en-GB" sz="2800" b="0" i="0" u="none" strike="noStrike" kern="1200" cap="none" spc="0" normalizeH="0" baseline="0" noProof="0">
              <a:ln>
                <a:noFill/>
              </a:ln>
              <a:solidFill>
                <a:srgbClr val="262626"/>
              </a:solidFill>
              <a:effectLst/>
              <a:uLnTx/>
              <a:uFillTx/>
              <a:latin typeface="Arial"/>
              <a:cs typeface="Arial"/>
            </a:endParaRPr>
          </a:p>
        </p:txBody>
      </p:sp>
      <p:sp>
        <p:nvSpPr>
          <p:cNvPr id="4" name="TextBox 9">
            <a:extLst>
              <a:ext uri="{FF2B5EF4-FFF2-40B4-BE49-F238E27FC236}">
                <a16:creationId xmlns:a16="http://schemas.microsoft.com/office/drawing/2014/main" id="{92F450E5-CC78-36F7-CEEB-FAFAE1AD9B8B}"/>
              </a:ext>
            </a:extLst>
          </p:cNvPr>
          <p:cNvSpPr txBox="1"/>
          <p:nvPr/>
        </p:nvSpPr>
        <p:spPr>
          <a:xfrm>
            <a:off x="4097958" y="2019716"/>
            <a:ext cx="5664427"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a:ln>
                  <a:noFill/>
                </a:ln>
                <a:solidFill>
                  <a:schemeClr val="bg1"/>
                </a:solidFill>
                <a:effectLst/>
                <a:uLnTx/>
                <a:uFillTx/>
                <a:latin typeface="Calibri" panose="020F0502020204030204"/>
                <a:ea typeface="+mn-ea"/>
                <a:cs typeface="Calibri"/>
              </a:rPr>
              <a:t>= ( 1 </a:t>
            </a:r>
            <a:r>
              <a:rPr kumimoji="0" lang="en-GB" sz="4000" b="0" i="0" u="none" strike="noStrike" kern="1200" cap="none" spc="0" normalizeH="0" baseline="0" noProof="0">
                <a:ln>
                  <a:noFill/>
                </a:ln>
                <a:solidFill>
                  <a:schemeClr val="bg1"/>
                </a:solidFill>
                <a:effectLst/>
                <a:uLnTx/>
                <a:uFillTx/>
                <a:latin typeface="arial"/>
                <a:ea typeface="+mn-ea"/>
                <a:cs typeface="arial"/>
              </a:rPr>
              <a:t>×</a:t>
            </a:r>
            <a:r>
              <a:rPr kumimoji="0" lang="es-ES" sz="4000" b="0" i="0" u="none" strike="noStrike" kern="1200" cap="none" spc="0" normalizeH="0" baseline="0" noProof="0">
                <a:ln>
                  <a:noFill/>
                </a:ln>
                <a:solidFill>
                  <a:schemeClr val="bg1"/>
                </a:solidFill>
                <a:effectLst/>
                <a:uLnTx/>
                <a:uFillTx/>
                <a:latin typeface="Calibri" panose="020F0502020204030204"/>
                <a:ea typeface="+mn-ea"/>
                <a:cs typeface="Calibri"/>
              </a:rPr>
              <a:t> </a:t>
            </a:r>
            <a:r>
              <a:rPr lang="es-ES" sz="4000">
                <a:solidFill>
                  <a:schemeClr val="bg1"/>
                </a:solidFill>
                <a:latin typeface="Calibri" panose="020F0502020204030204"/>
                <a:cs typeface="Calibri"/>
              </a:rPr>
              <a:t>2</a:t>
            </a:r>
            <a:r>
              <a:rPr lang="es-ES" sz="4000" baseline="30000">
                <a:solidFill>
                  <a:schemeClr val="bg1"/>
                </a:solidFill>
                <a:latin typeface="Calibri" panose="020F0502020204030204"/>
                <a:cs typeface="Calibri"/>
              </a:rPr>
              <a:t>3</a:t>
            </a:r>
            <a:r>
              <a:rPr kumimoji="0" lang="es-ES" sz="4000" b="0" i="0" u="none" strike="noStrike" kern="1200" cap="none" spc="0" normalizeH="0" baseline="30000" noProof="0">
                <a:ln>
                  <a:noFill/>
                </a:ln>
                <a:solidFill>
                  <a:schemeClr val="bg1"/>
                </a:solidFill>
                <a:effectLst/>
                <a:uLnTx/>
                <a:uFillTx/>
                <a:latin typeface="Calibri" panose="020F0502020204030204"/>
                <a:ea typeface="+mn-ea"/>
                <a:cs typeface="Calibri"/>
              </a:rPr>
              <a:t> </a:t>
            </a:r>
            <a:r>
              <a:rPr kumimoji="0" lang="es-ES" sz="4000" b="0" i="0" u="none" strike="noStrike" kern="1200" cap="none" spc="0" normalizeH="0" baseline="0" noProof="0">
                <a:ln>
                  <a:noFill/>
                </a:ln>
                <a:solidFill>
                  <a:schemeClr val="bg1"/>
                </a:solidFill>
                <a:effectLst/>
                <a:uLnTx/>
                <a:uFillTx/>
                <a:latin typeface="Calibri" panose="020F0502020204030204"/>
                <a:ea typeface="+mn-ea"/>
                <a:cs typeface="Calibri"/>
              </a:rPr>
              <a:t>) + ( 1 </a:t>
            </a:r>
            <a:r>
              <a:rPr kumimoji="0" lang="en-GB" sz="4000" b="0" i="0" u="none" strike="noStrike" kern="1200" cap="none" spc="0" normalizeH="0" baseline="0" noProof="0">
                <a:ln>
                  <a:noFill/>
                </a:ln>
                <a:solidFill>
                  <a:schemeClr val="bg1"/>
                </a:solidFill>
                <a:effectLst/>
                <a:uLnTx/>
                <a:uFillTx/>
                <a:latin typeface="arial"/>
                <a:ea typeface="+mn-ea"/>
                <a:cs typeface="arial"/>
              </a:rPr>
              <a:t>×</a:t>
            </a:r>
            <a:r>
              <a:rPr kumimoji="0" lang="es-ES" sz="4000" b="0" i="0" u="none" strike="noStrike" kern="1200" cap="none" spc="0" normalizeH="0" baseline="0" noProof="0">
                <a:ln>
                  <a:noFill/>
                </a:ln>
                <a:solidFill>
                  <a:schemeClr val="bg1"/>
                </a:solidFill>
                <a:effectLst/>
                <a:uLnTx/>
                <a:uFillTx/>
                <a:latin typeface="Calibri" panose="020F0502020204030204"/>
                <a:ea typeface="+mn-ea"/>
                <a:cs typeface="Calibri"/>
              </a:rPr>
              <a:t> </a:t>
            </a:r>
            <a:r>
              <a:rPr lang="es-ES" sz="4000">
                <a:solidFill>
                  <a:schemeClr val="bg1"/>
                </a:solidFill>
                <a:latin typeface="Calibri" panose="020F0502020204030204"/>
                <a:cs typeface="Calibri"/>
              </a:rPr>
              <a:t>2</a:t>
            </a:r>
            <a:r>
              <a:rPr lang="es-ES" sz="4000" baseline="30000">
                <a:solidFill>
                  <a:schemeClr val="bg1"/>
                </a:solidFill>
                <a:latin typeface="Calibri" panose="020F0502020204030204"/>
                <a:cs typeface="Calibri"/>
              </a:rPr>
              <a:t>1</a:t>
            </a:r>
            <a:r>
              <a:rPr kumimoji="0" lang="es-ES" sz="4000" b="0" i="0" u="none" strike="noStrike" kern="1200" cap="none" spc="0" normalizeH="0" baseline="30000" noProof="0">
                <a:ln>
                  <a:noFill/>
                </a:ln>
                <a:solidFill>
                  <a:schemeClr val="bg1"/>
                </a:solidFill>
                <a:effectLst/>
                <a:uLnTx/>
                <a:uFillTx/>
                <a:latin typeface="Calibri" panose="020F0502020204030204"/>
                <a:ea typeface="+mn-ea"/>
                <a:cs typeface="Calibri"/>
              </a:rPr>
              <a:t> </a:t>
            </a:r>
            <a:r>
              <a:rPr kumimoji="0" lang="es-ES" sz="4000" b="0" i="0" u="none" strike="noStrike" kern="1200" cap="none" spc="0" normalizeH="0" baseline="0" noProof="0">
                <a:ln>
                  <a:noFill/>
                </a:ln>
                <a:solidFill>
                  <a:schemeClr val="bg1"/>
                </a:solidFill>
                <a:effectLst/>
                <a:uLnTx/>
                <a:uFillTx/>
                <a:latin typeface="Calibri" panose="020F0502020204030204"/>
                <a:ea typeface="+mn-ea"/>
                <a:cs typeface="Calibri"/>
              </a:rPr>
              <a:t>)</a:t>
            </a:r>
            <a:endParaRPr lang="en-GB" sz="1800" b="0" i="0" u="none" strike="noStrike" kern="1200" cap="none" spc="0" normalizeH="0" baseline="0" noProof="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392775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animBg="1"/>
      <p:bldP spid="4" grpId="0"/>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A2B9AB-0FFB-0485-D95D-100E970E0A93}"/>
              </a:ext>
            </a:extLst>
          </p:cNvPr>
          <p:cNvSpPr>
            <a:spLocks noGrp="1"/>
          </p:cNvSpPr>
          <p:nvPr>
            <p:ph type="title"/>
          </p:nvPr>
        </p:nvSpPr>
        <p:spPr>
          <a:xfrm>
            <a:off x="216943" y="554522"/>
            <a:ext cx="10160532" cy="622852"/>
          </a:xfrm>
        </p:spPr>
        <p:txBody>
          <a:bodyPr>
            <a:noAutofit/>
          </a:bodyPr>
          <a:lstStyle/>
          <a:p>
            <a:r>
              <a:rPr lang="en-US" sz="6000" b="1" u="sng">
                <a:solidFill>
                  <a:schemeClr val="bg1"/>
                </a:solidFill>
                <a:latin typeface="Arial" panose="020B0604020202020204" pitchFamily="34" charset="0"/>
                <a:cs typeface="Arial" panose="020B0604020202020204" pitchFamily="34" charset="0"/>
              </a:rPr>
              <a:t>Introduction To Binary...</a:t>
            </a:r>
          </a:p>
        </p:txBody>
      </p:sp>
      <p:graphicFrame>
        <p:nvGraphicFramePr>
          <p:cNvPr id="8" name="Tabla 8">
            <a:extLst>
              <a:ext uri="{FF2B5EF4-FFF2-40B4-BE49-F238E27FC236}">
                <a16:creationId xmlns:a16="http://schemas.microsoft.com/office/drawing/2014/main" id="{869EEDEE-E579-E4FC-5EF9-FA9B5386A31B}"/>
              </a:ext>
            </a:extLst>
          </p:cNvPr>
          <p:cNvGraphicFramePr>
            <a:graphicFrameLocks noGrp="1"/>
          </p:cNvGraphicFramePr>
          <p:nvPr/>
        </p:nvGraphicFramePr>
        <p:xfrm>
          <a:off x="976236" y="3162578"/>
          <a:ext cx="10160532" cy="1158240"/>
        </p:xfrm>
        <a:graphic>
          <a:graphicData uri="http://schemas.openxmlformats.org/drawingml/2006/table">
            <a:tbl>
              <a:tblPr>
                <a:tableStyleId>{16D9F66E-5EB9-4882-86FB-DCBF35E3C3E4}</a:tableStyleId>
              </a:tblPr>
              <a:tblGrid>
                <a:gridCol w="1693422">
                  <a:extLst>
                    <a:ext uri="{9D8B030D-6E8A-4147-A177-3AD203B41FA5}">
                      <a16:colId xmlns:a16="http://schemas.microsoft.com/office/drawing/2014/main" val="2768143822"/>
                    </a:ext>
                  </a:extLst>
                </a:gridCol>
                <a:gridCol w="1693422">
                  <a:extLst>
                    <a:ext uri="{9D8B030D-6E8A-4147-A177-3AD203B41FA5}">
                      <a16:colId xmlns:a16="http://schemas.microsoft.com/office/drawing/2014/main" val="3243924785"/>
                    </a:ext>
                  </a:extLst>
                </a:gridCol>
                <a:gridCol w="1693422">
                  <a:extLst>
                    <a:ext uri="{9D8B030D-6E8A-4147-A177-3AD203B41FA5}">
                      <a16:colId xmlns:a16="http://schemas.microsoft.com/office/drawing/2014/main" val="4154746033"/>
                    </a:ext>
                  </a:extLst>
                </a:gridCol>
                <a:gridCol w="1693422">
                  <a:extLst>
                    <a:ext uri="{9D8B030D-6E8A-4147-A177-3AD203B41FA5}">
                      <a16:colId xmlns:a16="http://schemas.microsoft.com/office/drawing/2014/main" val="3153477008"/>
                    </a:ext>
                  </a:extLst>
                </a:gridCol>
                <a:gridCol w="1693422">
                  <a:extLst>
                    <a:ext uri="{9D8B030D-6E8A-4147-A177-3AD203B41FA5}">
                      <a16:colId xmlns:a16="http://schemas.microsoft.com/office/drawing/2014/main" val="3027086940"/>
                    </a:ext>
                  </a:extLst>
                </a:gridCol>
                <a:gridCol w="1693422">
                  <a:extLst>
                    <a:ext uri="{9D8B030D-6E8A-4147-A177-3AD203B41FA5}">
                      <a16:colId xmlns:a16="http://schemas.microsoft.com/office/drawing/2014/main" val="3299851311"/>
                    </a:ext>
                  </a:extLst>
                </a:gridCol>
              </a:tblGrid>
              <a:tr h="563890">
                <a:tc>
                  <a:txBody>
                    <a:bodyPr/>
                    <a:lstStyle/>
                    <a:p>
                      <a:pPr algn="ctr"/>
                      <a:endParaRPr lang="en-US" sz="3200">
                        <a:latin typeface="Arial" panose="020B0604020202020204" pitchFamily="34" charset="0"/>
                        <a:cs typeface="Arial" panose="020B0604020202020204" pitchFamily="34" charset="0"/>
                      </a:endParaRPr>
                    </a:p>
                  </a:txBody>
                  <a:tcPr>
                    <a:lnR w="38100" cap="flat" cmpd="sng" algn="ctr">
                      <a:solidFill>
                        <a:srgbClr val="FCA000"/>
                      </a:solidFill>
                      <a:prstDash val="solid"/>
                      <a:round/>
                      <a:headEnd type="none" w="med" len="med"/>
                      <a:tailEnd type="none" w="med" len="med"/>
                    </a:lnR>
                    <a:lnB w="38100" cap="flat" cmpd="sng" algn="ctr">
                      <a:solidFill>
                        <a:srgbClr val="FCA000"/>
                      </a:solidFill>
                      <a:prstDash val="solid"/>
                      <a:round/>
                      <a:headEnd type="none" w="med" len="med"/>
                      <a:tailEnd type="none" w="med" len="med"/>
                    </a:lnB>
                  </a:tcPr>
                </a:tc>
                <a:tc>
                  <a:txBody>
                    <a:bodyPr/>
                    <a:lstStyle/>
                    <a:p>
                      <a:pPr lvl="0" algn="ctr">
                        <a:buNone/>
                      </a:pPr>
                      <a:r>
                        <a:rPr lang="en-US" sz="3200" b="0" i="0" u="none" strike="noStrike" baseline="0" noProof="0">
                          <a:latin typeface="Arial"/>
                        </a:rPr>
                        <a:t>2</a:t>
                      </a:r>
                      <a:r>
                        <a:rPr lang="en-US" sz="3200" b="0" i="0" u="none" strike="noStrike" baseline="30000" noProof="0">
                          <a:latin typeface="Arial"/>
                        </a:rPr>
                        <a:t>4</a:t>
                      </a:r>
                      <a:r>
                        <a:rPr lang="en-US" sz="3200" b="0" i="0" u="none" strike="noStrike" baseline="0" noProof="0">
                          <a:latin typeface="Arial"/>
                        </a:rPr>
                        <a:t> = 16</a:t>
                      </a:r>
                      <a:endParaRPr lang="es-ES"/>
                    </a:p>
                  </a:txBody>
                  <a:tcPr>
                    <a:lnL w="38100" cap="flat" cmpd="sng" algn="ctr">
                      <a:solidFill>
                        <a:srgbClr val="FCA000"/>
                      </a:solidFill>
                      <a:prstDash val="solid"/>
                      <a:round/>
                      <a:headEnd type="none" w="med" len="med"/>
                      <a:tailEnd type="none" w="med" len="med"/>
                    </a:lnL>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latin typeface="Arial"/>
                          <a:cs typeface="Arial"/>
                        </a:rPr>
                        <a:t>2</a:t>
                      </a:r>
                      <a:r>
                        <a:rPr lang="en-US" sz="3200" baseline="30000">
                          <a:latin typeface="Arial"/>
                          <a:cs typeface="Arial"/>
                        </a:rPr>
                        <a:t>3</a:t>
                      </a:r>
                      <a:r>
                        <a:rPr lang="en-US" sz="3200" baseline="0">
                          <a:latin typeface="Arial"/>
                          <a:cs typeface="Arial"/>
                        </a:rPr>
                        <a:t> = 8</a:t>
                      </a:r>
                      <a:endParaRPr lang="en-US" sz="3200">
                        <a:latin typeface="Arial"/>
                        <a:cs typeface="Arial"/>
                      </a:endParaRPr>
                    </a:p>
                  </a:txBody>
                  <a:tcPr>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latin typeface="Arial"/>
                          <a:cs typeface="Arial"/>
                        </a:rPr>
                        <a:t>2</a:t>
                      </a:r>
                      <a:r>
                        <a:rPr lang="en-US" sz="3200" baseline="30000">
                          <a:latin typeface="Arial"/>
                          <a:cs typeface="Arial"/>
                        </a:rPr>
                        <a:t>2 </a:t>
                      </a:r>
                      <a:r>
                        <a:rPr lang="en-US" sz="3200" baseline="0">
                          <a:latin typeface="Arial"/>
                          <a:cs typeface="Arial"/>
                        </a:rPr>
                        <a:t>= 4</a:t>
                      </a:r>
                      <a:endParaRPr lang="en-US" sz="3200">
                        <a:latin typeface="Arial"/>
                        <a:cs typeface="Arial"/>
                      </a:endParaRPr>
                    </a:p>
                  </a:txBody>
                  <a:tcPr>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latin typeface="Arial"/>
                          <a:cs typeface="Arial"/>
                        </a:rPr>
                        <a:t>2</a:t>
                      </a:r>
                      <a:r>
                        <a:rPr lang="en-US" sz="3200" baseline="30000">
                          <a:latin typeface="Arial"/>
                          <a:cs typeface="Arial"/>
                        </a:rPr>
                        <a:t>1 </a:t>
                      </a:r>
                      <a:r>
                        <a:rPr lang="en-US" sz="3200" baseline="0">
                          <a:latin typeface="Arial"/>
                          <a:cs typeface="Arial"/>
                        </a:rPr>
                        <a:t>= 2</a:t>
                      </a:r>
                      <a:endParaRPr lang="en-US" sz="3200">
                        <a:latin typeface="Arial"/>
                        <a:cs typeface="Arial"/>
                      </a:endParaRPr>
                    </a:p>
                  </a:txBody>
                  <a:tcPr>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latin typeface="Arial"/>
                          <a:cs typeface="Arial"/>
                        </a:rPr>
                        <a:t>2</a:t>
                      </a:r>
                      <a:r>
                        <a:rPr lang="en-US" sz="3200" baseline="30000">
                          <a:latin typeface="Arial"/>
                          <a:cs typeface="Arial"/>
                        </a:rPr>
                        <a:t>0 </a:t>
                      </a:r>
                      <a:r>
                        <a:rPr lang="en-US" sz="3200" baseline="0">
                          <a:latin typeface="Arial"/>
                          <a:cs typeface="Arial"/>
                        </a:rPr>
                        <a:t>= 1</a:t>
                      </a:r>
                      <a:endParaRPr lang="en-US" sz="3200">
                        <a:latin typeface="Arial"/>
                        <a:cs typeface="Arial"/>
                      </a:endParaRPr>
                    </a:p>
                  </a:txBody>
                  <a:tcPr>
                    <a:lnB w="38100" cap="flat" cmpd="sng" algn="ctr">
                      <a:solidFill>
                        <a:srgbClr val="FCA000"/>
                      </a:solidFill>
                      <a:prstDash val="solid"/>
                      <a:round/>
                      <a:headEnd type="none" w="med" len="med"/>
                      <a:tailEnd type="none" w="med" len="med"/>
                    </a:lnB>
                  </a:tcPr>
                </a:tc>
                <a:extLst>
                  <a:ext uri="{0D108BD9-81ED-4DB2-BD59-A6C34878D82A}">
                    <a16:rowId xmlns:a16="http://schemas.microsoft.com/office/drawing/2014/main" val="1742263880"/>
                  </a:ext>
                </a:extLst>
              </a:tr>
              <a:tr h="563890">
                <a:tc>
                  <a:txBody>
                    <a:bodyPr/>
                    <a:lstStyle/>
                    <a:p>
                      <a:pPr algn="ctr"/>
                      <a:r>
                        <a:rPr lang="en-US" sz="3200">
                          <a:latin typeface="Arial"/>
                          <a:cs typeface="Arial"/>
                        </a:rPr>
                        <a:t>17</a:t>
                      </a:r>
                    </a:p>
                  </a:txBody>
                  <a:tcPr>
                    <a:lnR w="38100" cap="flat" cmpd="sng" algn="ctr">
                      <a:solidFill>
                        <a:srgbClr val="FCA000"/>
                      </a:solidFill>
                      <a:prstDash val="solid"/>
                      <a:round/>
                      <a:headEnd type="none" w="med" len="med"/>
                      <a:tailEnd type="none" w="med" len="med"/>
                    </a:lnR>
                    <a:lnT w="38100" cap="flat" cmpd="sng" algn="ctr">
                      <a:solidFill>
                        <a:srgbClr val="FCA000"/>
                      </a:solidFill>
                      <a:prstDash val="solid"/>
                      <a:round/>
                      <a:headEnd type="none" w="med" len="med"/>
                      <a:tailEnd type="none" w="med" len="med"/>
                    </a:lnT>
                  </a:tcPr>
                </a:tc>
                <a:tc>
                  <a:txBody>
                    <a:bodyPr/>
                    <a:lstStyle/>
                    <a:p>
                      <a:pPr algn="ctr"/>
                      <a:r>
                        <a:rPr lang="en-US" sz="3200">
                          <a:latin typeface="Arial"/>
                          <a:cs typeface="Arial"/>
                        </a:rPr>
                        <a:t>1</a:t>
                      </a:r>
                    </a:p>
                  </a:txBody>
                  <a:tcPr>
                    <a:lnL w="38100" cap="flat" cmpd="sng" algn="ctr">
                      <a:solidFill>
                        <a:srgbClr val="FCA000"/>
                      </a:solidFill>
                      <a:prstDash val="solid"/>
                      <a:round/>
                      <a:headEnd type="none" w="med" len="med"/>
                      <a:tailEnd type="none" w="med" len="med"/>
                    </a:lnL>
                    <a:lnT w="38100" cap="flat" cmpd="sng" algn="ctr">
                      <a:solidFill>
                        <a:srgbClr val="FCA000"/>
                      </a:solidFill>
                      <a:prstDash val="solid"/>
                      <a:round/>
                      <a:headEnd type="none" w="med" len="med"/>
                      <a:tailEnd type="none" w="med" len="med"/>
                    </a:lnT>
                  </a:tcPr>
                </a:tc>
                <a:tc>
                  <a:txBody>
                    <a:bodyPr/>
                    <a:lstStyle/>
                    <a:p>
                      <a:pPr algn="ctr"/>
                      <a:r>
                        <a:rPr lang="en-US" sz="3200">
                          <a:latin typeface="Arial"/>
                          <a:cs typeface="Arial"/>
                        </a:rPr>
                        <a:t>0</a:t>
                      </a:r>
                    </a:p>
                  </a:txBody>
                  <a:tcPr>
                    <a:lnT w="38100" cap="flat" cmpd="sng" algn="ctr">
                      <a:solidFill>
                        <a:srgbClr val="FCA000"/>
                      </a:solidFill>
                      <a:prstDash val="solid"/>
                      <a:round/>
                      <a:headEnd type="none" w="med" len="med"/>
                      <a:tailEnd type="none" w="med" len="med"/>
                    </a:lnT>
                  </a:tcPr>
                </a:tc>
                <a:tc>
                  <a:txBody>
                    <a:bodyPr/>
                    <a:lstStyle/>
                    <a:p>
                      <a:pPr algn="ctr"/>
                      <a:r>
                        <a:rPr lang="en-US" sz="3200">
                          <a:latin typeface="Arial"/>
                          <a:cs typeface="Arial"/>
                        </a:rPr>
                        <a:t>0</a:t>
                      </a:r>
                    </a:p>
                  </a:txBody>
                  <a:tcPr>
                    <a:lnT w="38100" cap="flat" cmpd="sng" algn="ctr">
                      <a:solidFill>
                        <a:srgbClr val="FCA000"/>
                      </a:solidFill>
                      <a:prstDash val="solid"/>
                      <a:round/>
                      <a:headEnd type="none" w="med" len="med"/>
                      <a:tailEnd type="none" w="med" len="med"/>
                    </a:lnT>
                  </a:tcPr>
                </a:tc>
                <a:tc>
                  <a:txBody>
                    <a:bodyPr/>
                    <a:lstStyle/>
                    <a:p>
                      <a:pPr algn="ctr"/>
                      <a:r>
                        <a:rPr lang="en-US" sz="3200">
                          <a:latin typeface="Arial"/>
                          <a:cs typeface="Arial"/>
                        </a:rPr>
                        <a:t>0</a:t>
                      </a:r>
                    </a:p>
                  </a:txBody>
                  <a:tcPr>
                    <a:lnT w="38100" cap="flat" cmpd="sng" algn="ctr">
                      <a:solidFill>
                        <a:srgbClr val="FCA000"/>
                      </a:solidFill>
                      <a:prstDash val="solid"/>
                      <a:round/>
                      <a:headEnd type="none" w="med" len="med"/>
                      <a:tailEnd type="none" w="med" len="med"/>
                    </a:lnT>
                  </a:tcPr>
                </a:tc>
                <a:tc>
                  <a:txBody>
                    <a:bodyPr/>
                    <a:lstStyle/>
                    <a:p>
                      <a:pPr algn="ctr"/>
                      <a:r>
                        <a:rPr lang="en-US" sz="3200">
                          <a:latin typeface="Arial"/>
                          <a:cs typeface="Arial"/>
                        </a:rPr>
                        <a:t>1</a:t>
                      </a:r>
                    </a:p>
                  </a:txBody>
                  <a:tcPr>
                    <a:lnT w="38100" cap="flat" cmpd="sng" algn="ctr">
                      <a:solidFill>
                        <a:srgbClr val="FCA000"/>
                      </a:solidFill>
                      <a:prstDash val="solid"/>
                      <a:round/>
                      <a:headEnd type="none" w="med" len="med"/>
                      <a:tailEnd type="none" w="med" len="med"/>
                    </a:lnT>
                  </a:tcPr>
                </a:tc>
                <a:extLst>
                  <a:ext uri="{0D108BD9-81ED-4DB2-BD59-A6C34878D82A}">
                    <a16:rowId xmlns:a16="http://schemas.microsoft.com/office/drawing/2014/main" val="2559176718"/>
                  </a:ext>
                </a:extLst>
              </a:tr>
            </a:tbl>
          </a:graphicData>
        </a:graphic>
      </p:graphicFrame>
      <p:sp>
        <p:nvSpPr>
          <p:cNvPr id="5" name="Marcador de contenido 2">
            <a:extLst>
              <a:ext uri="{FF2B5EF4-FFF2-40B4-BE49-F238E27FC236}">
                <a16:creationId xmlns:a16="http://schemas.microsoft.com/office/drawing/2014/main" id="{774C01A4-4DA7-EFF9-7F79-6F2116200DD5}"/>
              </a:ext>
            </a:extLst>
          </p:cNvPr>
          <p:cNvSpPr txBox="1">
            <a:spLocks/>
          </p:cNvSpPr>
          <p:nvPr/>
        </p:nvSpPr>
        <p:spPr>
          <a:xfrm>
            <a:off x="141702" y="1487020"/>
            <a:ext cx="1669069" cy="132600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56032"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21208"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39496"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3210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prstClr val="white"/>
                </a:solidFill>
                <a:effectLst/>
                <a:uLnTx/>
                <a:uFillTx/>
                <a:latin typeface="Calibri" panose="020F0502020204030204"/>
                <a:ea typeface="+mn-ea"/>
                <a:cs typeface="+mn-cs"/>
              </a:rPr>
              <a:t>17</a:t>
            </a:r>
            <a:endParaRPr kumimoji="0" lang="en-US" sz="96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96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61ECC227-1951-67CC-967B-B0C4AFBF4E41}"/>
              </a:ext>
            </a:extLst>
          </p:cNvPr>
          <p:cNvSpPr txBox="1"/>
          <p:nvPr/>
        </p:nvSpPr>
        <p:spPr>
          <a:xfrm>
            <a:off x="1978111" y="2031094"/>
            <a:ext cx="2049241"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 16 + 1 </a:t>
            </a:r>
            <a:endParaRPr kumimoji="0" lang="es-ES" sz="40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Flowchart: Terminator 11">
            <a:extLst>
              <a:ext uri="{FF2B5EF4-FFF2-40B4-BE49-F238E27FC236}">
                <a16:creationId xmlns:a16="http://schemas.microsoft.com/office/drawing/2014/main" id="{CADD03EE-DF76-AEBB-E284-C4A41B982E54}"/>
              </a:ext>
            </a:extLst>
          </p:cNvPr>
          <p:cNvSpPr/>
          <p:nvPr/>
        </p:nvSpPr>
        <p:spPr>
          <a:xfrm>
            <a:off x="1935561" y="5145477"/>
            <a:ext cx="8320878" cy="1158001"/>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17 = 10001 IN BINARY</a:t>
            </a:r>
            <a:endParaRPr kumimoji="0" lang="en-GB" sz="2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4" name="TextBox 9">
            <a:extLst>
              <a:ext uri="{FF2B5EF4-FFF2-40B4-BE49-F238E27FC236}">
                <a16:creationId xmlns:a16="http://schemas.microsoft.com/office/drawing/2014/main" id="{92F450E5-CC78-36F7-CEEB-FAFAE1AD9B8B}"/>
              </a:ext>
            </a:extLst>
          </p:cNvPr>
          <p:cNvSpPr txBox="1"/>
          <p:nvPr/>
        </p:nvSpPr>
        <p:spPr>
          <a:xfrm>
            <a:off x="4097958" y="2019716"/>
            <a:ext cx="5664427"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a:ln>
                  <a:noFill/>
                </a:ln>
                <a:solidFill>
                  <a:prstClr val="white"/>
                </a:solidFill>
                <a:effectLst/>
                <a:uLnTx/>
                <a:uFillTx/>
                <a:latin typeface="Calibri" panose="020F0502020204030204"/>
                <a:ea typeface="+mn-ea"/>
                <a:cs typeface="Calibri"/>
              </a:rPr>
              <a:t>= ( 1 </a:t>
            </a:r>
            <a:r>
              <a:rPr kumimoji="0" lang="en-GB" sz="4000" b="0" i="0" u="none" strike="noStrike" kern="1200" cap="none" spc="0" normalizeH="0" baseline="0" noProof="0">
                <a:ln>
                  <a:noFill/>
                </a:ln>
                <a:solidFill>
                  <a:prstClr val="white"/>
                </a:solidFill>
                <a:effectLst/>
                <a:uLnTx/>
                <a:uFillTx/>
                <a:latin typeface="arial"/>
                <a:ea typeface="+mn-ea"/>
                <a:cs typeface="arial"/>
              </a:rPr>
              <a:t>×</a:t>
            </a:r>
            <a:r>
              <a:rPr kumimoji="0" lang="es-ES" sz="4000" b="0" i="0" u="none" strike="noStrike" kern="1200" cap="none" spc="0" normalizeH="0" baseline="0" noProof="0">
                <a:ln>
                  <a:noFill/>
                </a:ln>
                <a:solidFill>
                  <a:prstClr val="white"/>
                </a:solidFill>
                <a:effectLst/>
                <a:uLnTx/>
                <a:uFillTx/>
                <a:latin typeface="Calibri" panose="020F0502020204030204"/>
                <a:ea typeface="+mn-ea"/>
                <a:cs typeface="Calibri"/>
              </a:rPr>
              <a:t> 2</a:t>
            </a:r>
            <a:r>
              <a:rPr kumimoji="0" lang="es-ES" sz="4000" b="0" i="0" u="none" strike="noStrike" kern="1200" cap="none" spc="0" normalizeH="0" baseline="30000" noProof="0">
                <a:ln>
                  <a:noFill/>
                </a:ln>
                <a:solidFill>
                  <a:prstClr val="white"/>
                </a:solidFill>
                <a:effectLst/>
                <a:uLnTx/>
                <a:uFillTx/>
                <a:latin typeface="Calibri" panose="020F0502020204030204"/>
                <a:ea typeface="+mn-ea"/>
                <a:cs typeface="Calibri"/>
              </a:rPr>
              <a:t>4 </a:t>
            </a:r>
            <a:r>
              <a:rPr kumimoji="0" lang="es-ES" sz="4000" b="0" i="0" u="none" strike="noStrike" kern="1200" cap="none" spc="0" normalizeH="0" baseline="0" noProof="0">
                <a:ln>
                  <a:noFill/>
                </a:ln>
                <a:solidFill>
                  <a:prstClr val="white"/>
                </a:solidFill>
                <a:effectLst/>
                <a:uLnTx/>
                <a:uFillTx/>
                <a:latin typeface="Calibri" panose="020F0502020204030204"/>
                <a:ea typeface="+mn-ea"/>
                <a:cs typeface="Calibri"/>
              </a:rPr>
              <a:t>) + ( 1 </a:t>
            </a:r>
            <a:r>
              <a:rPr kumimoji="0" lang="en-GB" sz="4000" b="0" i="0" u="none" strike="noStrike" kern="1200" cap="none" spc="0" normalizeH="0" baseline="0" noProof="0">
                <a:ln>
                  <a:noFill/>
                </a:ln>
                <a:solidFill>
                  <a:prstClr val="white"/>
                </a:solidFill>
                <a:effectLst/>
                <a:uLnTx/>
                <a:uFillTx/>
                <a:latin typeface="arial"/>
                <a:ea typeface="+mn-ea"/>
                <a:cs typeface="arial"/>
              </a:rPr>
              <a:t>×</a:t>
            </a:r>
            <a:r>
              <a:rPr kumimoji="0" lang="es-ES" sz="4000" b="0" i="0" u="none" strike="noStrike" kern="1200" cap="none" spc="0" normalizeH="0" baseline="0" noProof="0">
                <a:ln>
                  <a:noFill/>
                </a:ln>
                <a:solidFill>
                  <a:prstClr val="white"/>
                </a:solidFill>
                <a:effectLst/>
                <a:uLnTx/>
                <a:uFillTx/>
                <a:latin typeface="Calibri" panose="020F0502020204030204"/>
                <a:ea typeface="+mn-ea"/>
                <a:cs typeface="Calibri"/>
              </a:rPr>
              <a:t> 2</a:t>
            </a:r>
            <a:r>
              <a:rPr kumimoji="0" lang="es-ES" sz="4000" b="0" i="0" u="none" strike="noStrike" kern="1200" cap="none" spc="0" normalizeH="0" baseline="30000" noProof="0">
                <a:ln>
                  <a:noFill/>
                </a:ln>
                <a:solidFill>
                  <a:prstClr val="white"/>
                </a:solidFill>
                <a:effectLst/>
                <a:uLnTx/>
                <a:uFillTx/>
                <a:latin typeface="Calibri" panose="020F0502020204030204"/>
                <a:ea typeface="+mn-ea"/>
                <a:cs typeface="Calibri"/>
              </a:rPr>
              <a:t>0 </a:t>
            </a:r>
            <a:r>
              <a:rPr kumimoji="0" lang="es-ES" sz="4000" b="0" i="0" u="none" strike="noStrike" kern="1200" cap="none" spc="0" normalizeH="0" baseline="0" noProof="0">
                <a:ln>
                  <a:noFill/>
                </a:ln>
                <a:solidFill>
                  <a:prstClr val="white"/>
                </a:solidFill>
                <a:effectLst/>
                <a:uLnTx/>
                <a:uFillTx/>
                <a:latin typeface="Calibri" panose="020F0502020204030204"/>
                <a:ea typeface="+mn-ea"/>
                <a:cs typeface="Calibri"/>
              </a:rPr>
              <a:t>)</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62262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animBg="1"/>
      <p:bldP spid="4" grpId="0"/>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A2B9AB-0FFB-0485-D95D-100E970E0A93}"/>
              </a:ext>
            </a:extLst>
          </p:cNvPr>
          <p:cNvSpPr>
            <a:spLocks noGrp="1"/>
          </p:cNvSpPr>
          <p:nvPr>
            <p:ph type="title"/>
          </p:nvPr>
        </p:nvSpPr>
        <p:spPr>
          <a:xfrm>
            <a:off x="155921" y="298053"/>
            <a:ext cx="9977365" cy="622852"/>
          </a:xfrm>
        </p:spPr>
        <p:txBody>
          <a:bodyPr>
            <a:noAutofit/>
          </a:bodyPr>
          <a:lstStyle/>
          <a:p>
            <a:r>
              <a:rPr lang="en-US" b="1" u="sng">
                <a:solidFill>
                  <a:schemeClr val="bg1"/>
                </a:solidFill>
                <a:latin typeface="Arial"/>
                <a:cs typeface="Arial"/>
              </a:rPr>
              <a:t>Binary In The Game of Nim</a:t>
            </a:r>
          </a:p>
        </p:txBody>
      </p:sp>
      <p:sp>
        <p:nvSpPr>
          <p:cNvPr id="27" name="Marcador de contenido 2">
            <a:extLst>
              <a:ext uri="{FF2B5EF4-FFF2-40B4-BE49-F238E27FC236}">
                <a16:creationId xmlns:a16="http://schemas.microsoft.com/office/drawing/2014/main" id="{107D3C2E-AB56-8FAF-FA99-868945BDD621}"/>
              </a:ext>
            </a:extLst>
          </p:cNvPr>
          <p:cNvSpPr txBox="1">
            <a:spLocks/>
          </p:cNvSpPr>
          <p:nvPr/>
        </p:nvSpPr>
        <p:spPr>
          <a:xfrm>
            <a:off x="287777" y="4846322"/>
            <a:ext cx="7072096" cy="171593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56032"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21208"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39496"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3210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Convert row sizes into binary numbers </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Add binary numbers using the </a:t>
            </a: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NIM ADDITION</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endParaRPr>
          </a:p>
        </p:txBody>
      </p:sp>
      <p:graphicFrame>
        <p:nvGraphicFramePr>
          <p:cNvPr id="51" name="Tabla 8">
            <a:extLst>
              <a:ext uri="{FF2B5EF4-FFF2-40B4-BE49-F238E27FC236}">
                <a16:creationId xmlns:a16="http://schemas.microsoft.com/office/drawing/2014/main" id="{A5A81B4B-4F98-53D5-4D1C-5B1FDBA85801}"/>
              </a:ext>
            </a:extLst>
          </p:cNvPr>
          <p:cNvGraphicFramePr>
            <a:graphicFrameLocks noGrp="1"/>
          </p:cNvGraphicFramePr>
          <p:nvPr/>
        </p:nvGraphicFramePr>
        <p:xfrm>
          <a:off x="809820" y="1706405"/>
          <a:ext cx="5821528" cy="2324559"/>
        </p:xfrm>
        <a:graphic>
          <a:graphicData uri="http://schemas.openxmlformats.org/drawingml/2006/table">
            <a:tbl>
              <a:tblPr>
                <a:tableStyleId>{16D9F66E-5EB9-4882-86FB-DCBF35E3C3E4}</a:tableStyleId>
              </a:tblPr>
              <a:tblGrid>
                <a:gridCol w="1455382">
                  <a:extLst>
                    <a:ext uri="{9D8B030D-6E8A-4147-A177-3AD203B41FA5}">
                      <a16:colId xmlns:a16="http://schemas.microsoft.com/office/drawing/2014/main" val="2768143822"/>
                    </a:ext>
                  </a:extLst>
                </a:gridCol>
                <a:gridCol w="1455382">
                  <a:extLst>
                    <a:ext uri="{9D8B030D-6E8A-4147-A177-3AD203B41FA5}">
                      <a16:colId xmlns:a16="http://schemas.microsoft.com/office/drawing/2014/main" val="3243924785"/>
                    </a:ext>
                  </a:extLst>
                </a:gridCol>
                <a:gridCol w="1455382">
                  <a:extLst>
                    <a:ext uri="{9D8B030D-6E8A-4147-A177-3AD203B41FA5}">
                      <a16:colId xmlns:a16="http://schemas.microsoft.com/office/drawing/2014/main" val="4154746033"/>
                    </a:ext>
                  </a:extLst>
                </a:gridCol>
                <a:gridCol w="1455382">
                  <a:extLst>
                    <a:ext uri="{9D8B030D-6E8A-4147-A177-3AD203B41FA5}">
                      <a16:colId xmlns:a16="http://schemas.microsoft.com/office/drawing/2014/main" val="3153477008"/>
                    </a:ext>
                  </a:extLst>
                </a:gridCol>
              </a:tblGrid>
              <a:tr h="495759">
                <a:tc>
                  <a:txBody>
                    <a:bodyPr/>
                    <a:lstStyle/>
                    <a:p>
                      <a:pPr algn="ctr"/>
                      <a:r>
                        <a:rPr lang="en-US" sz="2400">
                          <a:latin typeface="Arial"/>
                          <a:cs typeface="Arial"/>
                        </a:rPr>
                        <a:t>Row size</a:t>
                      </a:r>
                    </a:p>
                  </a:txBody>
                  <a:tcPr>
                    <a:lnR w="38100" cap="flat" cmpd="sng" algn="ctr">
                      <a:solidFill>
                        <a:srgbClr val="FCA000"/>
                      </a:solidFill>
                      <a:prstDash val="solid"/>
                      <a:round/>
                      <a:headEnd type="none" w="med" len="med"/>
                      <a:tailEnd type="none" w="med" len="med"/>
                    </a:lnR>
                    <a:lnB w="38100" cap="flat" cmpd="sng" algn="ctr">
                      <a:solidFill>
                        <a:srgbClr val="FCA000"/>
                      </a:solidFill>
                      <a:prstDash val="solid"/>
                      <a:round/>
                      <a:headEnd type="none" w="med" len="med"/>
                      <a:tailEnd type="none" w="med" len="med"/>
                    </a:lnB>
                  </a:tcPr>
                </a:tc>
                <a:tc>
                  <a:txBody>
                    <a:bodyPr/>
                    <a:lstStyle/>
                    <a:p>
                      <a:pPr algn="ctr"/>
                      <a:r>
                        <a:rPr lang="en-US" sz="2400">
                          <a:latin typeface="Arial"/>
                          <a:cs typeface="Arial"/>
                        </a:rPr>
                        <a:t>2</a:t>
                      </a:r>
                      <a:r>
                        <a:rPr lang="en-US" sz="2400" baseline="30000">
                          <a:latin typeface="Arial"/>
                          <a:cs typeface="Arial"/>
                        </a:rPr>
                        <a:t>2 </a:t>
                      </a:r>
                      <a:r>
                        <a:rPr lang="en-US" sz="2400" baseline="0">
                          <a:latin typeface="Arial"/>
                          <a:cs typeface="Arial"/>
                        </a:rPr>
                        <a:t>= 4</a:t>
                      </a:r>
                      <a:endParaRPr lang="en-US" sz="2400">
                        <a:latin typeface="Arial"/>
                        <a:cs typeface="Arial"/>
                      </a:endParaRPr>
                    </a:p>
                  </a:txBody>
                  <a:tcPr>
                    <a:lnL w="38100" cap="flat" cmpd="sng" algn="ctr">
                      <a:solidFill>
                        <a:srgbClr val="FCA000"/>
                      </a:solidFill>
                      <a:prstDash val="solid"/>
                      <a:round/>
                      <a:headEnd type="none" w="med" len="med"/>
                      <a:tailEnd type="none" w="med" len="med"/>
                    </a:lnL>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cs typeface="Arial"/>
                        </a:rPr>
                        <a:t>2</a:t>
                      </a:r>
                      <a:r>
                        <a:rPr lang="en-US" sz="2400" baseline="30000">
                          <a:latin typeface="Arial"/>
                          <a:cs typeface="Arial"/>
                        </a:rPr>
                        <a:t>1</a:t>
                      </a:r>
                      <a:r>
                        <a:rPr lang="en-US" sz="2400" baseline="0">
                          <a:latin typeface="Arial"/>
                          <a:cs typeface="Arial"/>
                        </a:rPr>
                        <a:t> = 2</a:t>
                      </a:r>
                      <a:endParaRPr lang="en-US" sz="2400">
                        <a:latin typeface="Arial"/>
                        <a:cs typeface="Arial"/>
                      </a:endParaRPr>
                    </a:p>
                  </a:txBody>
                  <a:tcPr>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cs typeface="Arial"/>
                        </a:rPr>
                        <a:t>2</a:t>
                      </a:r>
                      <a:r>
                        <a:rPr lang="en-US" sz="2400" baseline="30000">
                          <a:latin typeface="Arial"/>
                          <a:cs typeface="Arial"/>
                        </a:rPr>
                        <a:t>0 </a:t>
                      </a:r>
                      <a:r>
                        <a:rPr lang="en-US" sz="2400" baseline="0">
                          <a:latin typeface="Arial"/>
                          <a:cs typeface="Arial"/>
                        </a:rPr>
                        <a:t>= 1</a:t>
                      </a:r>
                      <a:endParaRPr lang="en-US" sz="2400">
                        <a:latin typeface="Arial"/>
                        <a:cs typeface="Arial"/>
                      </a:endParaRPr>
                    </a:p>
                  </a:txBody>
                  <a:tcPr>
                    <a:lnB w="38100" cap="flat" cmpd="sng" algn="ctr">
                      <a:solidFill>
                        <a:srgbClr val="FCA000"/>
                      </a:solidFill>
                      <a:prstDash val="solid"/>
                      <a:round/>
                      <a:headEnd type="none" w="med" len="med"/>
                      <a:tailEnd type="none" w="med" len="med"/>
                    </a:lnB>
                  </a:tcPr>
                </a:tc>
                <a:extLst>
                  <a:ext uri="{0D108BD9-81ED-4DB2-BD59-A6C34878D82A}">
                    <a16:rowId xmlns:a16="http://schemas.microsoft.com/office/drawing/2014/main" val="1742263880"/>
                  </a:ext>
                </a:extLst>
              </a:tr>
              <a:tr h="281945">
                <a:tc>
                  <a:txBody>
                    <a:bodyPr/>
                    <a:lstStyle/>
                    <a:p>
                      <a:pPr algn="ctr"/>
                      <a:r>
                        <a:rPr lang="en-US" sz="2400">
                          <a:latin typeface="Arial"/>
                          <a:cs typeface="Arial"/>
                        </a:rPr>
                        <a:t>1</a:t>
                      </a:r>
                    </a:p>
                  </a:txBody>
                  <a:tcPr>
                    <a:lnR w="38100" cap="flat" cmpd="sng" algn="ctr">
                      <a:solidFill>
                        <a:srgbClr val="FCA000"/>
                      </a:solidFill>
                      <a:prstDash val="solid"/>
                      <a:round/>
                      <a:headEnd type="none" w="med" len="med"/>
                      <a:tailEnd type="none" w="med" len="med"/>
                    </a:lnR>
                    <a:lnT w="38100" cap="flat" cmpd="sng" algn="ctr">
                      <a:solidFill>
                        <a:srgbClr val="FCA000"/>
                      </a:solidFill>
                      <a:prstDash val="solid"/>
                      <a:round/>
                      <a:headEnd type="none" w="med" len="med"/>
                      <a:tailEnd type="none" w="med" len="med"/>
                    </a:lnT>
                  </a:tcPr>
                </a:tc>
                <a:tc>
                  <a:txBody>
                    <a:bodyPr/>
                    <a:lstStyle/>
                    <a:p>
                      <a:pPr algn="ctr"/>
                      <a:r>
                        <a:rPr lang="en-US" sz="2400">
                          <a:latin typeface="Arial"/>
                          <a:cs typeface="Arial"/>
                        </a:rPr>
                        <a:t>0</a:t>
                      </a:r>
                    </a:p>
                  </a:txBody>
                  <a:tcPr>
                    <a:lnL w="38100" cap="flat" cmpd="sng" algn="ctr">
                      <a:solidFill>
                        <a:srgbClr val="FCA000"/>
                      </a:solidFill>
                      <a:prstDash val="solid"/>
                      <a:round/>
                      <a:headEnd type="none" w="med" len="med"/>
                      <a:tailEnd type="none" w="med" len="med"/>
                    </a:lnL>
                    <a:lnT w="38100" cap="flat" cmpd="sng" algn="ctr">
                      <a:solidFill>
                        <a:srgbClr val="FCA000"/>
                      </a:solidFill>
                      <a:prstDash val="solid"/>
                      <a:round/>
                      <a:headEnd type="none" w="med" len="med"/>
                      <a:tailEnd type="none" w="med" len="med"/>
                    </a:lnT>
                  </a:tcPr>
                </a:tc>
                <a:tc>
                  <a:txBody>
                    <a:bodyPr/>
                    <a:lstStyle/>
                    <a:p>
                      <a:pPr algn="ctr"/>
                      <a:r>
                        <a:rPr lang="en-US" sz="2400">
                          <a:latin typeface="Arial"/>
                          <a:cs typeface="Arial"/>
                        </a:rPr>
                        <a:t>0</a:t>
                      </a:r>
                    </a:p>
                  </a:txBody>
                  <a:tcPr>
                    <a:lnT w="38100" cap="flat" cmpd="sng" algn="ctr">
                      <a:solidFill>
                        <a:srgbClr val="FCA000"/>
                      </a:solidFill>
                      <a:prstDash val="solid"/>
                      <a:round/>
                      <a:headEnd type="none" w="med" len="med"/>
                      <a:tailEnd type="none" w="med" len="med"/>
                    </a:lnT>
                  </a:tcPr>
                </a:tc>
                <a:tc>
                  <a:txBody>
                    <a:bodyPr/>
                    <a:lstStyle/>
                    <a:p>
                      <a:pPr algn="ctr"/>
                      <a:r>
                        <a:rPr lang="en-US" sz="2400">
                          <a:latin typeface="Arial"/>
                          <a:cs typeface="Arial"/>
                        </a:rPr>
                        <a:t>1</a:t>
                      </a:r>
                    </a:p>
                  </a:txBody>
                  <a:tcPr>
                    <a:lnT w="38100" cap="flat" cmpd="sng" algn="ctr">
                      <a:solidFill>
                        <a:srgbClr val="FCA000"/>
                      </a:solidFill>
                      <a:prstDash val="solid"/>
                      <a:round/>
                      <a:headEnd type="none" w="med" len="med"/>
                      <a:tailEnd type="none" w="med" len="med"/>
                    </a:lnT>
                  </a:tcPr>
                </a:tc>
                <a:extLst>
                  <a:ext uri="{0D108BD9-81ED-4DB2-BD59-A6C34878D82A}">
                    <a16:rowId xmlns:a16="http://schemas.microsoft.com/office/drawing/2014/main" val="2559176718"/>
                  </a:ext>
                </a:extLst>
              </a:tr>
              <a:tr h="281945">
                <a:tc>
                  <a:txBody>
                    <a:bodyPr/>
                    <a:lstStyle/>
                    <a:p>
                      <a:pPr algn="ctr"/>
                      <a:r>
                        <a:rPr lang="en-US" sz="2400">
                          <a:latin typeface="Arial"/>
                          <a:cs typeface="Arial"/>
                        </a:rPr>
                        <a:t>3</a:t>
                      </a:r>
                    </a:p>
                  </a:txBody>
                  <a:tcPr>
                    <a:lnR w="38100" cap="flat" cmpd="sng" algn="ctr">
                      <a:solidFill>
                        <a:srgbClr val="FCA000"/>
                      </a:solidFill>
                      <a:prstDash val="solid"/>
                      <a:round/>
                      <a:headEnd type="none" w="med" len="med"/>
                      <a:tailEnd type="none" w="med" len="med"/>
                    </a:lnR>
                  </a:tcPr>
                </a:tc>
                <a:tc>
                  <a:txBody>
                    <a:bodyPr/>
                    <a:lstStyle/>
                    <a:p>
                      <a:pPr algn="ctr"/>
                      <a:r>
                        <a:rPr lang="en-US" sz="2400">
                          <a:latin typeface="Arial"/>
                          <a:cs typeface="Arial"/>
                        </a:rPr>
                        <a:t>0</a:t>
                      </a:r>
                    </a:p>
                  </a:txBody>
                  <a:tcPr>
                    <a:lnL w="38100" cap="flat" cmpd="sng" algn="ctr">
                      <a:solidFill>
                        <a:srgbClr val="FCA000"/>
                      </a:solidFill>
                      <a:prstDash val="solid"/>
                      <a:round/>
                      <a:headEnd type="none" w="med" len="med"/>
                      <a:tailEnd type="none" w="med" len="med"/>
                    </a:lnL>
                  </a:tcPr>
                </a:tc>
                <a:tc>
                  <a:txBody>
                    <a:bodyPr/>
                    <a:lstStyle/>
                    <a:p>
                      <a:pPr algn="ctr"/>
                      <a:r>
                        <a:rPr lang="en-US" sz="2400">
                          <a:latin typeface="Arial"/>
                          <a:cs typeface="Arial"/>
                        </a:rPr>
                        <a:t>1</a:t>
                      </a:r>
                    </a:p>
                  </a:txBody>
                  <a:tcPr/>
                </a:tc>
                <a:tc>
                  <a:txBody>
                    <a:bodyPr/>
                    <a:lstStyle/>
                    <a:p>
                      <a:pPr algn="ctr"/>
                      <a:r>
                        <a:rPr lang="en-US" sz="2400">
                          <a:latin typeface="Arial"/>
                          <a:cs typeface="Arial"/>
                        </a:rPr>
                        <a:t>1</a:t>
                      </a:r>
                    </a:p>
                  </a:txBody>
                  <a:tcPr/>
                </a:tc>
                <a:extLst>
                  <a:ext uri="{0D108BD9-81ED-4DB2-BD59-A6C34878D82A}">
                    <a16:rowId xmlns:a16="http://schemas.microsoft.com/office/drawing/2014/main" val="419650574"/>
                  </a:ext>
                </a:extLst>
              </a:tr>
              <a:tr h="281945">
                <a:tc>
                  <a:txBody>
                    <a:bodyPr/>
                    <a:lstStyle/>
                    <a:p>
                      <a:pPr algn="ctr"/>
                      <a:r>
                        <a:rPr lang="en-US" sz="2400">
                          <a:latin typeface="Arial"/>
                          <a:cs typeface="Arial"/>
                        </a:rPr>
                        <a:t>5</a:t>
                      </a:r>
                    </a:p>
                  </a:txBody>
                  <a:tcPr>
                    <a:lnR w="38100" cap="flat" cmpd="sng" algn="ctr">
                      <a:solidFill>
                        <a:srgbClr val="FCA000"/>
                      </a:solidFill>
                      <a:prstDash val="solid"/>
                      <a:round/>
                      <a:headEnd type="none" w="med" len="med"/>
                      <a:tailEnd type="none" w="med" len="med"/>
                    </a:lnR>
                  </a:tcPr>
                </a:tc>
                <a:tc>
                  <a:txBody>
                    <a:bodyPr/>
                    <a:lstStyle/>
                    <a:p>
                      <a:pPr algn="ctr"/>
                      <a:r>
                        <a:rPr lang="en-US" sz="2400">
                          <a:latin typeface="Arial"/>
                          <a:cs typeface="Arial"/>
                        </a:rPr>
                        <a:t>1</a:t>
                      </a:r>
                    </a:p>
                  </a:txBody>
                  <a:tcPr>
                    <a:lnL w="38100" cap="flat" cmpd="sng" algn="ctr">
                      <a:solidFill>
                        <a:srgbClr val="FCA000"/>
                      </a:solidFill>
                      <a:prstDash val="solid"/>
                      <a:round/>
                      <a:headEnd type="none" w="med" len="med"/>
                      <a:tailEnd type="none" w="med" len="med"/>
                    </a:lnL>
                  </a:tcPr>
                </a:tc>
                <a:tc>
                  <a:txBody>
                    <a:bodyPr/>
                    <a:lstStyle/>
                    <a:p>
                      <a:pPr algn="ctr"/>
                      <a:r>
                        <a:rPr lang="en-US" sz="2400">
                          <a:latin typeface="Arial"/>
                          <a:cs typeface="Arial"/>
                        </a:rPr>
                        <a:t>0</a:t>
                      </a:r>
                    </a:p>
                  </a:txBody>
                  <a:tcPr/>
                </a:tc>
                <a:tc>
                  <a:txBody>
                    <a:bodyPr/>
                    <a:lstStyle/>
                    <a:p>
                      <a:pPr algn="ctr"/>
                      <a:r>
                        <a:rPr lang="en-US" sz="2400">
                          <a:latin typeface="Arial"/>
                          <a:cs typeface="Arial"/>
                        </a:rPr>
                        <a:t>1</a:t>
                      </a:r>
                    </a:p>
                  </a:txBody>
                  <a:tcPr/>
                </a:tc>
                <a:extLst>
                  <a:ext uri="{0D108BD9-81ED-4DB2-BD59-A6C34878D82A}">
                    <a16:rowId xmlns:a16="http://schemas.microsoft.com/office/drawing/2014/main" val="3277828915"/>
                  </a:ext>
                </a:extLst>
              </a:tr>
              <a:tr h="281945">
                <a:tc>
                  <a:txBody>
                    <a:bodyPr/>
                    <a:lstStyle/>
                    <a:p>
                      <a:pPr algn="ctr"/>
                      <a:r>
                        <a:rPr lang="en-US" sz="2400">
                          <a:latin typeface="Arial"/>
                          <a:cs typeface="Arial"/>
                        </a:rPr>
                        <a:t>7</a:t>
                      </a:r>
                    </a:p>
                  </a:txBody>
                  <a:tcPr>
                    <a:lnR w="38100" cap="flat" cmpd="sng" algn="ctr">
                      <a:solidFill>
                        <a:srgbClr val="FCA000"/>
                      </a:solidFill>
                      <a:prstDash val="solid"/>
                      <a:round/>
                      <a:headEnd type="none" w="med" len="med"/>
                      <a:tailEnd type="none" w="med" len="med"/>
                    </a:lnR>
                    <a:lnB w="38100" cap="flat" cmpd="sng" algn="ctr">
                      <a:solidFill>
                        <a:srgbClr val="FCA000"/>
                      </a:solidFill>
                      <a:prstDash val="solid"/>
                      <a:round/>
                      <a:headEnd type="none" w="med" len="med"/>
                      <a:tailEnd type="none" w="med" len="med"/>
                    </a:lnB>
                  </a:tcPr>
                </a:tc>
                <a:tc>
                  <a:txBody>
                    <a:bodyPr/>
                    <a:lstStyle/>
                    <a:p>
                      <a:pPr algn="ctr"/>
                      <a:r>
                        <a:rPr lang="en-US" sz="2400">
                          <a:latin typeface="Arial"/>
                          <a:cs typeface="Arial"/>
                        </a:rPr>
                        <a:t>1</a:t>
                      </a:r>
                    </a:p>
                  </a:txBody>
                  <a:tcPr>
                    <a:lnL w="38100" cap="flat" cmpd="sng" algn="ctr">
                      <a:solidFill>
                        <a:srgbClr val="FCA000"/>
                      </a:solidFill>
                      <a:prstDash val="solid"/>
                      <a:round/>
                      <a:headEnd type="none" w="med" len="med"/>
                      <a:tailEnd type="none" w="med" len="med"/>
                    </a:lnL>
                    <a:lnB w="38100" cap="flat" cmpd="sng" algn="ctr">
                      <a:solidFill>
                        <a:srgbClr val="FCA000"/>
                      </a:solidFill>
                      <a:prstDash val="solid"/>
                      <a:round/>
                      <a:headEnd type="none" w="med" len="med"/>
                      <a:tailEnd type="none" w="med" len="med"/>
                    </a:lnB>
                  </a:tcPr>
                </a:tc>
                <a:tc>
                  <a:txBody>
                    <a:bodyPr/>
                    <a:lstStyle/>
                    <a:p>
                      <a:pPr algn="ctr"/>
                      <a:r>
                        <a:rPr lang="en-US" sz="2400">
                          <a:latin typeface="Arial"/>
                          <a:cs typeface="Arial"/>
                        </a:rPr>
                        <a:t>1</a:t>
                      </a:r>
                    </a:p>
                  </a:txBody>
                  <a:tcPr>
                    <a:lnB w="38100" cap="flat" cmpd="sng" algn="ctr">
                      <a:solidFill>
                        <a:srgbClr val="FCA000"/>
                      </a:solidFill>
                      <a:prstDash val="solid"/>
                      <a:round/>
                      <a:headEnd type="none" w="med" len="med"/>
                      <a:tailEnd type="none" w="med" len="med"/>
                    </a:lnB>
                  </a:tcPr>
                </a:tc>
                <a:tc>
                  <a:txBody>
                    <a:bodyPr/>
                    <a:lstStyle/>
                    <a:p>
                      <a:pPr algn="ctr"/>
                      <a:r>
                        <a:rPr lang="en-US" sz="2400">
                          <a:latin typeface="Arial"/>
                          <a:cs typeface="Arial"/>
                        </a:rPr>
                        <a:t>1</a:t>
                      </a:r>
                    </a:p>
                  </a:txBody>
                  <a:tcPr>
                    <a:lnB w="38100" cap="flat" cmpd="sng" algn="ctr">
                      <a:solidFill>
                        <a:srgbClr val="FCA000"/>
                      </a:solidFill>
                      <a:prstDash val="solid"/>
                      <a:round/>
                      <a:headEnd type="none" w="med" len="med"/>
                      <a:tailEnd type="none" w="med" len="med"/>
                    </a:lnB>
                  </a:tcPr>
                </a:tc>
                <a:extLst>
                  <a:ext uri="{0D108BD9-81ED-4DB2-BD59-A6C34878D82A}">
                    <a16:rowId xmlns:a16="http://schemas.microsoft.com/office/drawing/2014/main" val="4002778669"/>
                  </a:ext>
                </a:extLst>
              </a:tr>
            </a:tbl>
          </a:graphicData>
        </a:graphic>
      </p:graphicFrame>
      <p:pic>
        <p:nvPicPr>
          <p:cNvPr id="20" name="Picture 7" descr="A picture containing text&#10;&#10;Description automatically generated">
            <a:extLst>
              <a:ext uri="{FF2B5EF4-FFF2-40B4-BE49-F238E27FC236}">
                <a16:creationId xmlns:a16="http://schemas.microsoft.com/office/drawing/2014/main" id="{D12EF770-329E-3C3C-3FFC-84496AC9FC9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707320" y="769403"/>
            <a:ext cx="183234" cy="938638"/>
          </a:xfrm>
          <a:prstGeom prst="rect">
            <a:avLst/>
          </a:prstGeom>
        </p:spPr>
      </p:pic>
      <p:pic>
        <p:nvPicPr>
          <p:cNvPr id="22" name="Picture 19" descr="A picture containing text&#10;&#10;Description automatically generated">
            <a:extLst>
              <a:ext uri="{FF2B5EF4-FFF2-40B4-BE49-F238E27FC236}">
                <a16:creationId xmlns:a16="http://schemas.microsoft.com/office/drawing/2014/main" id="{3D286429-1A8D-AB47-E77E-FCD0083758E8}"/>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707320" y="2220238"/>
            <a:ext cx="183234" cy="938638"/>
          </a:xfrm>
          <a:prstGeom prst="rect">
            <a:avLst/>
          </a:prstGeom>
        </p:spPr>
      </p:pic>
      <p:pic>
        <p:nvPicPr>
          <p:cNvPr id="24" name="Picture 20" descr="A picture containing text&#10;&#10;Description automatically generated">
            <a:extLst>
              <a:ext uri="{FF2B5EF4-FFF2-40B4-BE49-F238E27FC236}">
                <a16:creationId xmlns:a16="http://schemas.microsoft.com/office/drawing/2014/main" id="{45DD2305-2F32-3E4C-9172-55859F72C104}"/>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31197" y="2220238"/>
            <a:ext cx="183234" cy="938638"/>
          </a:xfrm>
          <a:prstGeom prst="rect">
            <a:avLst/>
          </a:prstGeom>
        </p:spPr>
      </p:pic>
      <p:pic>
        <p:nvPicPr>
          <p:cNvPr id="26" name="Picture 22" descr="A picture containing text&#10;&#10;Description automatically generated">
            <a:extLst>
              <a:ext uri="{FF2B5EF4-FFF2-40B4-BE49-F238E27FC236}">
                <a16:creationId xmlns:a16="http://schemas.microsoft.com/office/drawing/2014/main" id="{5F04EA33-AABD-D33A-B896-3D352E907562}"/>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83443" y="2220238"/>
            <a:ext cx="183234" cy="938638"/>
          </a:xfrm>
          <a:prstGeom prst="rect">
            <a:avLst/>
          </a:prstGeom>
        </p:spPr>
      </p:pic>
      <p:pic>
        <p:nvPicPr>
          <p:cNvPr id="29" name="Picture 24" descr="A picture containing text&#10;&#10;Description automatically generated">
            <a:extLst>
              <a:ext uri="{FF2B5EF4-FFF2-40B4-BE49-F238E27FC236}">
                <a16:creationId xmlns:a16="http://schemas.microsoft.com/office/drawing/2014/main" id="{80FDF64F-497F-8B7E-124F-2B9A402C2327}"/>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707320" y="3679462"/>
            <a:ext cx="183234" cy="938638"/>
          </a:xfrm>
          <a:prstGeom prst="rect">
            <a:avLst/>
          </a:prstGeom>
        </p:spPr>
      </p:pic>
      <p:pic>
        <p:nvPicPr>
          <p:cNvPr id="31" name="Picture 27" descr="A picture containing text&#10;&#10;Description automatically generated">
            <a:extLst>
              <a:ext uri="{FF2B5EF4-FFF2-40B4-BE49-F238E27FC236}">
                <a16:creationId xmlns:a16="http://schemas.microsoft.com/office/drawing/2014/main" id="{A8E56863-6DBA-A3AA-5ED2-D613B4EF208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707320" y="5222576"/>
            <a:ext cx="183234" cy="938638"/>
          </a:xfrm>
          <a:prstGeom prst="rect">
            <a:avLst/>
          </a:prstGeom>
        </p:spPr>
      </p:pic>
      <p:pic>
        <p:nvPicPr>
          <p:cNvPr id="33" name="Picture 29" descr="A picture containing text&#10;&#10;Description automatically generated">
            <a:extLst>
              <a:ext uri="{FF2B5EF4-FFF2-40B4-BE49-F238E27FC236}">
                <a16:creationId xmlns:a16="http://schemas.microsoft.com/office/drawing/2014/main" id="{E4ABBE26-350F-F2D6-2498-9BCAFE45424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46745" y="3679461"/>
            <a:ext cx="183234" cy="938638"/>
          </a:xfrm>
          <a:prstGeom prst="rect">
            <a:avLst/>
          </a:prstGeom>
        </p:spPr>
      </p:pic>
      <p:pic>
        <p:nvPicPr>
          <p:cNvPr id="35" name="Picture 30" descr="A picture containing text&#10;&#10;Description automatically generated">
            <a:extLst>
              <a:ext uri="{FF2B5EF4-FFF2-40B4-BE49-F238E27FC236}">
                <a16:creationId xmlns:a16="http://schemas.microsoft.com/office/drawing/2014/main" id="{CC57FC3A-B7DB-A4A8-AD28-D7C2CF36FA93}"/>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67895" y="3679460"/>
            <a:ext cx="183234" cy="938638"/>
          </a:xfrm>
          <a:prstGeom prst="rect">
            <a:avLst/>
          </a:prstGeom>
        </p:spPr>
      </p:pic>
      <p:pic>
        <p:nvPicPr>
          <p:cNvPr id="37" name="Picture 31" descr="A picture containing text&#10;&#10;Description automatically generated">
            <a:extLst>
              <a:ext uri="{FF2B5EF4-FFF2-40B4-BE49-F238E27FC236}">
                <a16:creationId xmlns:a16="http://schemas.microsoft.com/office/drawing/2014/main" id="{9F997FBE-39D9-DD65-930E-25FE00A4257A}"/>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46745" y="5219044"/>
            <a:ext cx="183234" cy="938638"/>
          </a:xfrm>
          <a:prstGeom prst="rect">
            <a:avLst/>
          </a:prstGeom>
        </p:spPr>
      </p:pic>
      <p:pic>
        <p:nvPicPr>
          <p:cNvPr id="39" name="Picture 32" descr="A picture containing text&#10;&#10;Description automatically generated">
            <a:extLst>
              <a:ext uri="{FF2B5EF4-FFF2-40B4-BE49-F238E27FC236}">
                <a16:creationId xmlns:a16="http://schemas.microsoft.com/office/drawing/2014/main" id="{2023D2EA-C9DE-3580-8CA5-9E1B50A88894}"/>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83443" y="5219044"/>
            <a:ext cx="183234" cy="938638"/>
          </a:xfrm>
          <a:prstGeom prst="rect">
            <a:avLst/>
          </a:prstGeom>
        </p:spPr>
      </p:pic>
      <p:pic>
        <p:nvPicPr>
          <p:cNvPr id="41" name="Picture 33" descr="A picture containing text&#10;&#10;Description automatically generated">
            <a:extLst>
              <a:ext uri="{FF2B5EF4-FFF2-40B4-BE49-F238E27FC236}">
                <a16:creationId xmlns:a16="http://schemas.microsoft.com/office/drawing/2014/main" id="{D6EAFA51-36F9-FE72-8430-96FED8F3E2D0}"/>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786170" y="3679459"/>
            <a:ext cx="183234" cy="938638"/>
          </a:xfrm>
          <a:prstGeom prst="rect">
            <a:avLst/>
          </a:prstGeom>
        </p:spPr>
      </p:pic>
      <p:pic>
        <p:nvPicPr>
          <p:cNvPr id="43" name="Picture 34" descr="A picture containing text&#10;&#10;Description automatically generated">
            <a:extLst>
              <a:ext uri="{FF2B5EF4-FFF2-40B4-BE49-F238E27FC236}">
                <a16:creationId xmlns:a16="http://schemas.microsoft.com/office/drawing/2014/main" id="{E02BD8E1-E3AE-06FA-8DEB-1803A372BAB2}"/>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28470" y="3679459"/>
            <a:ext cx="183234" cy="938638"/>
          </a:xfrm>
          <a:prstGeom prst="rect">
            <a:avLst/>
          </a:prstGeom>
        </p:spPr>
      </p:pic>
      <p:pic>
        <p:nvPicPr>
          <p:cNvPr id="45" name="Picture 35" descr="A picture containing text&#10;&#10;Description automatically generated">
            <a:extLst>
              <a:ext uri="{FF2B5EF4-FFF2-40B4-BE49-F238E27FC236}">
                <a16:creationId xmlns:a16="http://schemas.microsoft.com/office/drawing/2014/main" id="{602ED577-B339-393A-B754-B4033ACCC567}"/>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44018" y="5219043"/>
            <a:ext cx="183234" cy="938638"/>
          </a:xfrm>
          <a:prstGeom prst="rect">
            <a:avLst/>
          </a:prstGeom>
        </p:spPr>
      </p:pic>
      <p:pic>
        <p:nvPicPr>
          <p:cNvPr id="47" name="Picture 36" descr="A picture containing text&#10;&#10;Description automatically generated">
            <a:extLst>
              <a:ext uri="{FF2B5EF4-FFF2-40B4-BE49-F238E27FC236}">
                <a16:creationId xmlns:a16="http://schemas.microsoft.com/office/drawing/2014/main" id="{1BB8F98B-BC98-8446-FC36-ECC2CD0658EC}"/>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786170" y="5219042"/>
            <a:ext cx="183234" cy="938638"/>
          </a:xfrm>
          <a:prstGeom prst="rect">
            <a:avLst/>
          </a:prstGeom>
        </p:spPr>
      </p:pic>
      <p:pic>
        <p:nvPicPr>
          <p:cNvPr id="49" name="Picture 37" descr="A picture containing text&#10;&#10;Description automatically generated">
            <a:extLst>
              <a:ext uri="{FF2B5EF4-FFF2-40B4-BE49-F238E27FC236}">
                <a16:creationId xmlns:a16="http://schemas.microsoft.com/office/drawing/2014/main" id="{5C65B62B-4275-E983-6B84-5CBB96ED9188}"/>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325595" y="5219042"/>
            <a:ext cx="183234" cy="938638"/>
          </a:xfrm>
          <a:prstGeom prst="rect">
            <a:avLst/>
          </a:prstGeom>
        </p:spPr>
      </p:pic>
      <p:pic>
        <p:nvPicPr>
          <p:cNvPr id="52" name="Picture 38" descr="A picture containing text&#10;&#10;Description automatically generated">
            <a:extLst>
              <a:ext uri="{FF2B5EF4-FFF2-40B4-BE49-F238E27FC236}">
                <a16:creationId xmlns:a16="http://schemas.microsoft.com/office/drawing/2014/main" id="{EF22A931-5E89-E0BC-6A8E-1BA19FDAD38A}"/>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103468" y="5219042"/>
            <a:ext cx="183234" cy="938638"/>
          </a:xfrm>
          <a:prstGeom prst="rect">
            <a:avLst/>
          </a:prstGeom>
        </p:spPr>
      </p:pic>
    </p:spTree>
    <p:extLst>
      <p:ext uri="{BB962C8B-B14F-4D97-AF65-F5344CB8AC3E}">
        <p14:creationId xmlns:p14="http://schemas.microsoft.com/office/powerpoint/2010/main" val="13060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8" restart="whenNotActive" fill="hold" evtFilter="cancelBubble" nodeType="interactiveSeq">
                <p:stCondLst>
                  <p:cond evt="onClick" delay="0">
                    <p:tgtEl>
                      <p:spTgt spid="33"/>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33"/>
                                        </p:tgtEl>
                                      </p:cBhvr>
                                    </p:animEffect>
                                    <p:set>
                                      <p:cBhvr>
                                        <p:cTn id="5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35"/>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0" restart="whenNotActive" fill="hold" evtFilter="cancelBubble" nodeType="interactiveSeq">
                <p:stCondLst>
                  <p:cond evt="onClick" delay="0">
                    <p:tgtEl>
                      <p:spTgt spid="37"/>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7"/>
                                        </p:tgtEl>
                                      </p:cBhvr>
                                    </p:animEffect>
                                    <p:set>
                                      <p:cBhvr>
                                        <p:cTn id="6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6" restart="whenNotActive" fill="hold" evtFilter="cancelBubble" nodeType="interactiveSeq">
                <p:stCondLst>
                  <p:cond evt="onClick" delay="0">
                    <p:tgtEl>
                      <p:spTgt spid="39"/>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9"/>
                                        </p:tgtEl>
                                      </p:cBhvr>
                                    </p:animEffect>
                                    <p:set>
                                      <p:cBhvr>
                                        <p:cTn id="7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2" restart="whenNotActive" fill="hold" evtFilter="cancelBubble" nodeType="interactiveSeq">
                <p:stCondLst>
                  <p:cond evt="onClick" delay="0">
                    <p:tgtEl>
                      <p:spTgt spid="41"/>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1"/>
                                        </p:tgtEl>
                                      </p:cBhvr>
                                    </p:animEffect>
                                    <p:set>
                                      <p:cBhvr>
                                        <p:cTn id="7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43"/>
                                        </p:tgtEl>
                                      </p:cBhvr>
                                    </p:animEffect>
                                    <p:set>
                                      <p:cBhvr>
                                        <p:cTn id="8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4" restart="whenNotActive" fill="hold" evtFilter="cancelBubble" nodeType="interactiveSeq">
                <p:stCondLst>
                  <p:cond evt="onClick" delay="0">
                    <p:tgtEl>
                      <p:spTgt spid="45"/>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45"/>
                                        </p:tgtEl>
                                      </p:cBhvr>
                                    </p:animEffect>
                                    <p:set>
                                      <p:cBhvr>
                                        <p:cTn id="8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47"/>
                                        </p:tgtEl>
                                      </p:cBhvr>
                                    </p:animEffect>
                                    <p:set>
                                      <p:cBhvr>
                                        <p:cTn id="9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6" restart="whenNotActive" fill="hold" evtFilter="cancelBubble" nodeType="interactiveSeq">
                <p:stCondLst>
                  <p:cond evt="onClick" delay="0">
                    <p:tgtEl>
                      <p:spTgt spid="49"/>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49"/>
                                        </p:tgtEl>
                                      </p:cBhvr>
                                    </p:animEffect>
                                    <p:set>
                                      <p:cBhvr>
                                        <p:cTn id="10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02" restart="whenNotActive" fill="hold" evtFilter="cancelBubble" nodeType="interactiveSeq">
                <p:stCondLst>
                  <p:cond evt="onClick" delay="0">
                    <p:tgtEl>
                      <p:spTgt spid="52"/>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27" grpId="0"/>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2930494C-3C6D-1A27-2C26-E59AB7ADBA69}"/>
              </a:ext>
            </a:extLst>
          </p:cNvPr>
          <p:cNvSpPr txBox="1">
            <a:spLocks/>
          </p:cNvSpPr>
          <p:nvPr/>
        </p:nvSpPr>
        <p:spPr>
          <a:xfrm>
            <a:off x="1126921" y="6297511"/>
            <a:ext cx="653649" cy="90802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56032"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21208"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39496"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3210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440"/>
              </a:lnSpc>
              <a:spcBef>
                <a:spcPts val="20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prstClr val="white"/>
                </a:solidFill>
                <a:effectLst/>
                <a:uLnTx/>
                <a:uFillTx/>
                <a:latin typeface="Calibri" panose="020F0502020204030204"/>
                <a:ea typeface="+mn-ea"/>
                <a:cs typeface="+mn-cs"/>
              </a:rPr>
              <a:t>  0</a:t>
            </a:r>
          </a:p>
          <a:p>
            <a:pPr marL="0" marR="0" lvl="0" indent="0" algn="l" defTabSz="914400" rtl="0" eaLnBrk="1" fontAlgn="auto" latinLnBrk="0" hangingPunct="1">
              <a:lnSpc>
                <a:spcPts val="1440"/>
              </a:lnSpc>
              <a:spcBef>
                <a:spcPts val="200"/>
              </a:spcBef>
              <a:spcAft>
                <a:spcPts val="0"/>
              </a:spcAft>
              <a:buClrTx/>
              <a:buSzTx/>
              <a:buFont typeface="Arial" panose="020B0604020202020204" pitchFamily="34" charset="0"/>
              <a:buNone/>
              <a:tabLst/>
              <a:defRPr/>
            </a:pPr>
            <a:endParaRPr kumimoji="0" lang="en-US" sz="8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Conector recto 37">
            <a:extLst>
              <a:ext uri="{FF2B5EF4-FFF2-40B4-BE49-F238E27FC236}">
                <a16:creationId xmlns:a16="http://schemas.microsoft.com/office/drawing/2014/main" id="{9F08D889-E6D0-44FF-630B-AE5047D83673}"/>
              </a:ext>
            </a:extLst>
          </p:cNvPr>
          <p:cNvCxnSpPr>
            <a:cxnSpLocks/>
          </p:cNvCxnSpPr>
          <p:nvPr/>
        </p:nvCxnSpPr>
        <p:spPr>
          <a:xfrm>
            <a:off x="664733" y="5878043"/>
            <a:ext cx="3065146" cy="0"/>
          </a:xfrm>
          <a:prstGeom prst="line">
            <a:avLst/>
          </a:prstGeom>
          <a:ln w="57150">
            <a:solidFill>
              <a:schemeClr val="bg1"/>
            </a:solidFill>
          </a:ln>
        </p:spPr>
        <p:style>
          <a:lnRef idx="1">
            <a:schemeClr val="dk1"/>
          </a:lnRef>
          <a:fillRef idx="0">
            <a:schemeClr val="dk1"/>
          </a:fillRef>
          <a:effectRef idx="0">
            <a:schemeClr val="dk1"/>
          </a:effectRef>
          <a:fontRef idx="minor">
            <a:schemeClr val="tx1"/>
          </a:fontRef>
        </p:style>
      </p:cxnSp>
      <p:sp>
        <p:nvSpPr>
          <p:cNvPr id="42" name="Marcador de contenido 2">
            <a:extLst>
              <a:ext uri="{FF2B5EF4-FFF2-40B4-BE49-F238E27FC236}">
                <a16:creationId xmlns:a16="http://schemas.microsoft.com/office/drawing/2014/main" id="{0836E2D7-595A-F38F-B87C-957BC1DA236B}"/>
              </a:ext>
            </a:extLst>
          </p:cNvPr>
          <p:cNvSpPr txBox="1">
            <a:spLocks/>
          </p:cNvSpPr>
          <p:nvPr/>
        </p:nvSpPr>
        <p:spPr>
          <a:xfrm>
            <a:off x="1097602" y="1155993"/>
            <a:ext cx="2634081" cy="485337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56032"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21208"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39496"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3210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prstClr val="white"/>
                </a:solidFill>
                <a:effectLst/>
                <a:uLnTx/>
                <a:uFillTx/>
                <a:latin typeface="Calibri" panose="020F0502020204030204"/>
                <a:ea typeface="+mn-ea"/>
                <a:cs typeface="+mn-cs"/>
              </a:rPr>
              <a:t>0 0 1</a:t>
            </a:r>
            <a:endParaRPr kumimoji="0" lang="en-US" sz="80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prstClr val="white"/>
                </a:solidFill>
                <a:effectLst/>
                <a:uLnTx/>
                <a:uFillTx/>
                <a:latin typeface="Calibri" panose="020F0502020204030204"/>
                <a:ea typeface="+mn-ea"/>
                <a:cs typeface="+mn-cs"/>
              </a:rPr>
              <a:t>0 1 1</a:t>
            </a:r>
            <a:endParaRPr kumimoji="0" lang="en-US" sz="80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prstClr val="white"/>
                </a:solidFill>
                <a:effectLst/>
                <a:uLnTx/>
                <a:uFillTx/>
                <a:latin typeface="Calibri" panose="020F0502020204030204"/>
                <a:ea typeface="+mn-ea"/>
                <a:cs typeface="+mn-cs"/>
              </a:rPr>
              <a:t>1 0 1</a:t>
            </a:r>
            <a:endParaRPr kumimoji="0" lang="en-US" sz="80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prstClr val="white"/>
                </a:solidFill>
                <a:effectLst/>
                <a:uLnTx/>
                <a:uFillTx/>
                <a:latin typeface="Calibri" panose="020F0502020204030204"/>
                <a:ea typeface="+mn-ea"/>
                <a:cs typeface="+mn-cs"/>
              </a:rPr>
              <a:t>1 1 1</a:t>
            </a:r>
            <a:endParaRPr kumimoji="0" lang="en-US" sz="80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3" name="Título 1">
            <a:extLst>
              <a:ext uri="{FF2B5EF4-FFF2-40B4-BE49-F238E27FC236}">
                <a16:creationId xmlns:a16="http://schemas.microsoft.com/office/drawing/2014/main" id="{14C1E404-629E-F94A-2A32-8A0858490571}"/>
              </a:ext>
            </a:extLst>
          </p:cNvPr>
          <p:cNvSpPr txBox="1">
            <a:spLocks/>
          </p:cNvSpPr>
          <p:nvPr/>
        </p:nvSpPr>
        <p:spPr>
          <a:xfrm>
            <a:off x="443921" y="298053"/>
            <a:ext cx="9977365" cy="6228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sng"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Nim Addition</a:t>
            </a:r>
          </a:p>
        </p:txBody>
      </p:sp>
      <p:sp>
        <p:nvSpPr>
          <p:cNvPr id="14" name="Oval 13">
            <a:extLst>
              <a:ext uri="{FF2B5EF4-FFF2-40B4-BE49-F238E27FC236}">
                <a16:creationId xmlns:a16="http://schemas.microsoft.com/office/drawing/2014/main" id="{EABD4FF3-C646-D839-3886-841A1EE87125}"/>
              </a:ext>
            </a:extLst>
          </p:cNvPr>
          <p:cNvSpPr/>
          <p:nvPr/>
        </p:nvSpPr>
        <p:spPr>
          <a:xfrm>
            <a:off x="2633241" y="1210940"/>
            <a:ext cx="591671" cy="100469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B57A0F5D-F0A4-C8A2-7B69-844167DE3360}"/>
              </a:ext>
            </a:extLst>
          </p:cNvPr>
          <p:cNvSpPr/>
          <p:nvPr/>
        </p:nvSpPr>
        <p:spPr>
          <a:xfrm>
            <a:off x="2626493" y="2335977"/>
            <a:ext cx="591671" cy="100469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EA61C0A-D79E-5D39-5A9B-A760473B4E8F}"/>
              </a:ext>
            </a:extLst>
          </p:cNvPr>
          <p:cNvSpPr/>
          <p:nvPr/>
        </p:nvSpPr>
        <p:spPr>
          <a:xfrm>
            <a:off x="1891548" y="2338196"/>
            <a:ext cx="591671" cy="100469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9ECC04-28FA-A2A1-721E-8E9629139D57}"/>
              </a:ext>
            </a:extLst>
          </p:cNvPr>
          <p:cNvSpPr/>
          <p:nvPr/>
        </p:nvSpPr>
        <p:spPr>
          <a:xfrm>
            <a:off x="2633236" y="3431818"/>
            <a:ext cx="591671" cy="100469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7869EB7C-5BA5-1C90-A8E9-E31B9AA78A78}"/>
              </a:ext>
            </a:extLst>
          </p:cNvPr>
          <p:cNvSpPr/>
          <p:nvPr/>
        </p:nvSpPr>
        <p:spPr>
          <a:xfrm>
            <a:off x="1145338" y="3469975"/>
            <a:ext cx="591671" cy="10046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B1A013A-9DA9-941A-9842-A282DA2357B3}"/>
              </a:ext>
            </a:extLst>
          </p:cNvPr>
          <p:cNvSpPr/>
          <p:nvPr/>
        </p:nvSpPr>
        <p:spPr>
          <a:xfrm>
            <a:off x="2617528" y="4646733"/>
            <a:ext cx="591671" cy="100469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B5E93907-E137-7894-FF93-640FBA5DABF5}"/>
              </a:ext>
            </a:extLst>
          </p:cNvPr>
          <p:cNvSpPr/>
          <p:nvPr/>
        </p:nvSpPr>
        <p:spPr>
          <a:xfrm>
            <a:off x="1882583" y="4615235"/>
            <a:ext cx="591671" cy="100469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F02E88E4-9D4A-62AD-5F60-1E8FADB13746}"/>
              </a:ext>
            </a:extLst>
          </p:cNvPr>
          <p:cNvSpPr/>
          <p:nvPr/>
        </p:nvSpPr>
        <p:spPr>
          <a:xfrm>
            <a:off x="1149859" y="4576996"/>
            <a:ext cx="591671" cy="10046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ítulo 1">
            <a:extLst>
              <a:ext uri="{FF2B5EF4-FFF2-40B4-BE49-F238E27FC236}">
                <a16:creationId xmlns:a16="http://schemas.microsoft.com/office/drawing/2014/main" id="{0F67F402-2391-BD94-4BE3-E12E7AEA47E0}"/>
              </a:ext>
            </a:extLst>
          </p:cNvPr>
          <p:cNvSpPr txBox="1">
            <a:spLocks/>
          </p:cNvSpPr>
          <p:nvPr/>
        </p:nvSpPr>
        <p:spPr>
          <a:xfrm>
            <a:off x="3737434" y="3284580"/>
            <a:ext cx="9977365" cy="6228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j-ea"/>
                <a:cs typeface="Arial"/>
              </a:rPr>
              <a:t>Even Number of 1’s		Nim Sum = 0</a:t>
            </a:r>
            <a:endParaRPr kumimoji="0" lang="en-US" sz="5400" b="1" i="0" u="none" strike="noStrike" kern="1200" cap="none" spc="0" normalizeH="0" baseline="0" noProof="0">
              <a:ln>
                <a:noFill/>
              </a:ln>
              <a:solidFill>
                <a:prstClr val="white"/>
              </a:solidFill>
              <a:effectLst/>
              <a:uLnTx/>
              <a:uFillTx/>
              <a:latin typeface="Arial"/>
              <a:ea typeface="+mj-ea"/>
              <a:cs typeface="Arial"/>
            </a:endParaRPr>
          </a:p>
        </p:txBody>
      </p:sp>
      <p:sp>
        <p:nvSpPr>
          <p:cNvPr id="27" name="Título 1">
            <a:extLst>
              <a:ext uri="{FF2B5EF4-FFF2-40B4-BE49-F238E27FC236}">
                <a16:creationId xmlns:a16="http://schemas.microsoft.com/office/drawing/2014/main" id="{FCF7E66D-DDC1-172D-8BD9-74C795FB1703}"/>
              </a:ext>
            </a:extLst>
          </p:cNvPr>
          <p:cNvSpPr txBox="1">
            <a:spLocks/>
          </p:cNvSpPr>
          <p:nvPr/>
        </p:nvSpPr>
        <p:spPr>
          <a:xfrm>
            <a:off x="3729879" y="4331335"/>
            <a:ext cx="9977365" cy="6228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j-ea"/>
                <a:cs typeface="Arial"/>
              </a:rPr>
              <a:t>Odd Number of 1’s		Nim Sum </a:t>
            </a:r>
            <a:r>
              <a:rPr kumimoji="0" lang="en-GB" sz="3600" b="1" i="0" u="none" strike="noStrike" kern="1200" cap="none" spc="0" normalizeH="0" baseline="0" noProof="0">
                <a:ln>
                  <a:noFill/>
                </a:ln>
                <a:solidFill>
                  <a:prstClr val="white"/>
                </a:solidFill>
                <a:effectLst/>
                <a:uLnTx/>
                <a:uFillTx/>
                <a:latin typeface="Calibri Light" panose="020F0302020204030204"/>
                <a:ea typeface="Calibri Light" panose="020F0302020204030204"/>
                <a:cs typeface="Calibri Light" panose="020F0302020204030204"/>
              </a:rPr>
              <a:t>≠</a:t>
            </a:r>
            <a:r>
              <a:rPr kumimoji="0" lang="en-US" sz="3600" b="1" i="0" u="none" strike="noStrike" kern="1200" cap="none" spc="0" normalizeH="0" baseline="0" noProof="0">
                <a:ln>
                  <a:noFill/>
                </a:ln>
                <a:solidFill>
                  <a:prstClr val="white"/>
                </a:solidFill>
                <a:effectLst/>
                <a:uLnTx/>
                <a:uFillTx/>
                <a:latin typeface="Arial"/>
                <a:ea typeface="+mj-ea"/>
                <a:cs typeface="Arial"/>
              </a:rPr>
              <a:t> 0</a:t>
            </a:r>
            <a:endParaRPr kumimoji="0" lang="en-US" sz="5400" b="1" i="0" u="none" strike="noStrike" kern="1200" cap="none" spc="0" normalizeH="0" baseline="0" noProof="0">
              <a:ln>
                <a:noFill/>
              </a:ln>
              <a:solidFill>
                <a:prstClr val="white"/>
              </a:solidFill>
              <a:effectLst/>
              <a:uLnTx/>
              <a:uFillTx/>
              <a:latin typeface="Arial"/>
              <a:ea typeface="+mj-ea"/>
              <a:cs typeface="Arial"/>
            </a:endParaRPr>
          </a:p>
        </p:txBody>
      </p:sp>
      <p:sp>
        <p:nvSpPr>
          <p:cNvPr id="28" name="Flecha derecha 44">
            <a:extLst>
              <a:ext uri="{FF2B5EF4-FFF2-40B4-BE49-F238E27FC236}">
                <a16:creationId xmlns:a16="http://schemas.microsoft.com/office/drawing/2014/main" id="{FEE0E681-15FA-EF6D-E980-36B1FB288DD1}"/>
              </a:ext>
            </a:extLst>
          </p:cNvPr>
          <p:cNvSpPr/>
          <p:nvPr/>
        </p:nvSpPr>
        <p:spPr>
          <a:xfrm>
            <a:off x="8173057" y="4402478"/>
            <a:ext cx="865189" cy="353381"/>
          </a:xfrm>
          <a:prstGeom prst="rightArrow">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echa derecha 44">
            <a:extLst>
              <a:ext uri="{FF2B5EF4-FFF2-40B4-BE49-F238E27FC236}">
                <a16:creationId xmlns:a16="http://schemas.microsoft.com/office/drawing/2014/main" id="{5EAE5DD4-3AD9-69A2-5711-8EB99A265711}"/>
              </a:ext>
            </a:extLst>
          </p:cNvPr>
          <p:cNvSpPr/>
          <p:nvPr/>
        </p:nvSpPr>
        <p:spPr>
          <a:xfrm>
            <a:off x="8307527" y="3425317"/>
            <a:ext cx="865189" cy="353381"/>
          </a:xfrm>
          <a:prstGeom prst="rightArrow">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Terminator 29">
            <a:extLst>
              <a:ext uri="{FF2B5EF4-FFF2-40B4-BE49-F238E27FC236}">
                <a16:creationId xmlns:a16="http://schemas.microsoft.com/office/drawing/2014/main" id="{B5B328D7-6A54-28B9-1536-F6FC4081D7AD}"/>
              </a:ext>
            </a:extLst>
          </p:cNvPr>
          <p:cNvSpPr/>
          <p:nvPr/>
        </p:nvSpPr>
        <p:spPr>
          <a:xfrm>
            <a:off x="4164677" y="5233946"/>
            <a:ext cx="7607848" cy="1326001"/>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262626"/>
                </a:solidFill>
                <a:effectLst/>
                <a:uLnTx/>
                <a:uFillTx/>
                <a:latin typeface="Arial"/>
                <a:ea typeface="+mn-ea"/>
                <a:cs typeface="Arial"/>
              </a:rPr>
              <a:t>We Want all Nim Sums = 0</a:t>
            </a:r>
            <a:endParaRPr kumimoji="0" lang="en-GB" sz="2000" b="0" i="0" u="none" strike="noStrike" kern="1200" cap="none" spc="0" normalizeH="0" baseline="0" noProof="0">
              <a:ln>
                <a:noFill/>
              </a:ln>
              <a:solidFill>
                <a:srgbClr val="262626"/>
              </a:solidFill>
              <a:effectLst/>
              <a:uLnTx/>
              <a:uFillTx/>
              <a:latin typeface="Arial"/>
              <a:ea typeface="+mn-ea"/>
              <a:cs typeface="Arial"/>
            </a:endParaRPr>
          </a:p>
        </p:txBody>
      </p:sp>
      <p:graphicFrame>
        <p:nvGraphicFramePr>
          <p:cNvPr id="4" name="Tabla 8">
            <a:extLst>
              <a:ext uri="{FF2B5EF4-FFF2-40B4-BE49-F238E27FC236}">
                <a16:creationId xmlns:a16="http://schemas.microsoft.com/office/drawing/2014/main" id="{631BF624-01DF-A106-90B0-7827838A6763}"/>
              </a:ext>
            </a:extLst>
          </p:cNvPr>
          <p:cNvGraphicFramePr>
            <a:graphicFrameLocks noGrp="1"/>
          </p:cNvGraphicFramePr>
          <p:nvPr/>
        </p:nvGraphicFramePr>
        <p:xfrm>
          <a:off x="5441820" y="410405"/>
          <a:ext cx="5821528" cy="2320800"/>
        </p:xfrm>
        <a:graphic>
          <a:graphicData uri="http://schemas.openxmlformats.org/drawingml/2006/table">
            <a:tbl>
              <a:tblPr>
                <a:tableStyleId>{16D9F66E-5EB9-4882-86FB-DCBF35E3C3E4}</a:tableStyleId>
              </a:tblPr>
              <a:tblGrid>
                <a:gridCol w="1455382">
                  <a:extLst>
                    <a:ext uri="{9D8B030D-6E8A-4147-A177-3AD203B41FA5}">
                      <a16:colId xmlns:a16="http://schemas.microsoft.com/office/drawing/2014/main" val="2768143822"/>
                    </a:ext>
                  </a:extLst>
                </a:gridCol>
                <a:gridCol w="1455382">
                  <a:extLst>
                    <a:ext uri="{9D8B030D-6E8A-4147-A177-3AD203B41FA5}">
                      <a16:colId xmlns:a16="http://schemas.microsoft.com/office/drawing/2014/main" val="3243924785"/>
                    </a:ext>
                  </a:extLst>
                </a:gridCol>
                <a:gridCol w="1455382">
                  <a:extLst>
                    <a:ext uri="{9D8B030D-6E8A-4147-A177-3AD203B41FA5}">
                      <a16:colId xmlns:a16="http://schemas.microsoft.com/office/drawing/2014/main" val="4154746033"/>
                    </a:ext>
                  </a:extLst>
                </a:gridCol>
                <a:gridCol w="1455382">
                  <a:extLst>
                    <a:ext uri="{9D8B030D-6E8A-4147-A177-3AD203B41FA5}">
                      <a16:colId xmlns:a16="http://schemas.microsoft.com/office/drawing/2014/main" val="3153477008"/>
                    </a:ext>
                  </a:extLst>
                </a:gridCol>
              </a:tblGrid>
              <a:tr h="492000">
                <a:tc>
                  <a:txBody>
                    <a:bodyPr/>
                    <a:lstStyle/>
                    <a:p>
                      <a:pPr algn="ctr"/>
                      <a:r>
                        <a:rPr lang="en-US" sz="2400">
                          <a:latin typeface="Arial"/>
                          <a:cs typeface="Arial"/>
                        </a:rPr>
                        <a:t>Row size</a:t>
                      </a:r>
                    </a:p>
                  </a:txBody>
                  <a:tcPr>
                    <a:lnR w="38100" cap="flat" cmpd="sng" algn="ctr">
                      <a:solidFill>
                        <a:srgbClr val="FCA000"/>
                      </a:solidFill>
                      <a:prstDash val="solid"/>
                      <a:round/>
                      <a:headEnd type="none" w="med" len="med"/>
                      <a:tailEnd type="none" w="med" len="med"/>
                    </a:lnR>
                    <a:lnB w="38100" cap="flat" cmpd="sng" algn="ctr">
                      <a:solidFill>
                        <a:srgbClr val="FCA000"/>
                      </a:solidFill>
                      <a:prstDash val="solid"/>
                      <a:round/>
                      <a:headEnd type="none" w="med" len="med"/>
                      <a:tailEnd type="none" w="med" len="med"/>
                    </a:lnB>
                  </a:tcPr>
                </a:tc>
                <a:tc>
                  <a:txBody>
                    <a:bodyPr/>
                    <a:lstStyle/>
                    <a:p>
                      <a:pPr algn="ctr"/>
                      <a:r>
                        <a:rPr lang="en-US" sz="2400">
                          <a:latin typeface="Arial"/>
                          <a:cs typeface="Arial"/>
                        </a:rPr>
                        <a:t>2</a:t>
                      </a:r>
                      <a:r>
                        <a:rPr lang="en-US" sz="2400" baseline="30000">
                          <a:latin typeface="Arial"/>
                          <a:cs typeface="Arial"/>
                        </a:rPr>
                        <a:t>2 </a:t>
                      </a:r>
                      <a:r>
                        <a:rPr lang="en-US" sz="2400" baseline="0">
                          <a:latin typeface="Arial"/>
                          <a:cs typeface="Arial"/>
                        </a:rPr>
                        <a:t>= 4</a:t>
                      </a:r>
                      <a:endParaRPr lang="en-US" sz="2400">
                        <a:latin typeface="Arial"/>
                        <a:cs typeface="Arial"/>
                      </a:endParaRPr>
                    </a:p>
                  </a:txBody>
                  <a:tcPr>
                    <a:lnL w="38100" cap="flat" cmpd="sng" algn="ctr">
                      <a:solidFill>
                        <a:srgbClr val="FCA000"/>
                      </a:solidFill>
                      <a:prstDash val="solid"/>
                      <a:round/>
                      <a:headEnd type="none" w="med" len="med"/>
                      <a:tailEnd type="none" w="med" len="med"/>
                    </a:lnL>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cs typeface="Arial"/>
                        </a:rPr>
                        <a:t>2</a:t>
                      </a:r>
                      <a:r>
                        <a:rPr lang="en-US" sz="2400" baseline="30000">
                          <a:latin typeface="Arial"/>
                          <a:cs typeface="Arial"/>
                        </a:rPr>
                        <a:t>1</a:t>
                      </a:r>
                      <a:r>
                        <a:rPr lang="en-US" sz="2400" baseline="0">
                          <a:latin typeface="Arial"/>
                          <a:cs typeface="Arial"/>
                        </a:rPr>
                        <a:t> = 2</a:t>
                      </a:r>
                      <a:endParaRPr lang="en-US" sz="2400">
                        <a:latin typeface="Arial"/>
                        <a:cs typeface="Arial"/>
                      </a:endParaRPr>
                    </a:p>
                  </a:txBody>
                  <a:tcPr>
                    <a:lnB w="38100" cap="flat" cmpd="sng" algn="ctr">
                      <a:solidFill>
                        <a:srgbClr val="FCA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cs typeface="Arial"/>
                        </a:rPr>
                        <a:t>2</a:t>
                      </a:r>
                      <a:r>
                        <a:rPr lang="en-US" sz="2400" baseline="30000">
                          <a:latin typeface="Arial"/>
                          <a:cs typeface="Arial"/>
                        </a:rPr>
                        <a:t>0 </a:t>
                      </a:r>
                      <a:r>
                        <a:rPr lang="en-US" sz="2400" baseline="0">
                          <a:latin typeface="Arial"/>
                          <a:cs typeface="Arial"/>
                        </a:rPr>
                        <a:t>= 1</a:t>
                      </a:r>
                      <a:endParaRPr lang="en-US" sz="2400">
                        <a:latin typeface="Arial"/>
                        <a:cs typeface="Arial"/>
                      </a:endParaRPr>
                    </a:p>
                  </a:txBody>
                  <a:tcPr>
                    <a:lnB w="38100" cap="flat" cmpd="sng" algn="ctr">
                      <a:solidFill>
                        <a:srgbClr val="FCA000"/>
                      </a:solidFill>
                      <a:prstDash val="solid"/>
                      <a:round/>
                      <a:headEnd type="none" w="med" len="med"/>
                      <a:tailEnd type="none" w="med" len="med"/>
                    </a:lnB>
                  </a:tcPr>
                </a:tc>
                <a:extLst>
                  <a:ext uri="{0D108BD9-81ED-4DB2-BD59-A6C34878D82A}">
                    <a16:rowId xmlns:a16="http://schemas.microsoft.com/office/drawing/2014/main" val="1742263880"/>
                  </a:ext>
                </a:extLst>
              </a:tr>
              <a:tr h="281945">
                <a:tc>
                  <a:txBody>
                    <a:bodyPr/>
                    <a:lstStyle/>
                    <a:p>
                      <a:pPr algn="ctr"/>
                      <a:r>
                        <a:rPr lang="en-US" sz="2400">
                          <a:latin typeface="Arial"/>
                          <a:cs typeface="Arial"/>
                        </a:rPr>
                        <a:t>1</a:t>
                      </a:r>
                    </a:p>
                  </a:txBody>
                  <a:tcPr>
                    <a:lnR w="38100" cap="flat" cmpd="sng" algn="ctr">
                      <a:solidFill>
                        <a:srgbClr val="FCA000"/>
                      </a:solidFill>
                      <a:prstDash val="solid"/>
                      <a:round/>
                      <a:headEnd type="none" w="med" len="med"/>
                      <a:tailEnd type="none" w="med" len="med"/>
                    </a:lnR>
                    <a:lnT w="38100" cap="flat" cmpd="sng" algn="ctr">
                      <a:solidFill>
                        <a:srgbClr val="FCA000"/>
                      </a:solidFill>
                      <a:prstDash val="solid"/>
                      <a:round/>
                      <a:headEnd type="none" w="med" len="med"/>
                      <a:tailEnd type="none" w="med" len="med"/>
                    </a:lnT>
                  </a:tcPr>
                </a:tc>
                <a:tc>
                  <a:txBody>
                    <a:bodyPr/>
                    <a:lstStyle/>
                    <a:p>
                      <a:pPr algn="ctr"/>
                      <a:r>
                        <a:rPr lang="en-US" sz="2400">
                          <a:latin typeface="Arial"/>
                          <a:cs typeface="Arial"/>
                        </a:rPr>
                        <a:t>0</a:t>
                      </a:r>
                    </a:p>
                  </a:txBody>
                  <a:tcPr>
                    <a:lnL w="38100" cap="flat" cmpd="sng" algn="ctr">
                      <a:solidFill>
                        <a:srgbClr val="FCA000"/>
                      </a:solidFill>
                      <a:prstDash val="solid"/>
                      <a:round/>
                      <a:headEnd type="none" w="med" len="med"/>
                      <a:tailEnd type="none" w="med" len="med"/>
                    </a:lnL>
                    <a:lnT w="38100" cap="flat" cmpd="sng" algn="ctr">
                      <a:solidFill>
                        <a:srgbClr val="FCA000"/>
                      </a:solidFill>
                      <a:prstDash val="solid"/>
                      <a:round/>
                      <a:headEnd type="none" w="med" len="med"/>
                      <a:tailEnd type="none" w="med" len="med"/>
                    </a:lnT>
                  </a:tcPr>
                </a:tc>
                <a:tc>
                  <a:txBody>
                    <a:bodyPr/>
                    <a:lstStyle/>
                    <a:p>
                      <a:pPr algn="ctr"/>
                      <a:r>
                        <a:rPr lang="en-US" sz="2400">
                          <a:latin typeface="Arial"/>
                          <a:cs typeface="Arial"/>
                        </a:rPr>
                        <a:t>0</a:t>
                      </a:r>
                    </a:p>
                  </a:txBody>
                  <a:tcPr>
                    <a:lnT w="38100" cap="flat" cmpd="sng" algn="ctr">
                      <a:solidFill>
                        <a:srgbClr val="FCA000"/>
                      </a:solidFill>
                      <a:prstDash val="solid"/>
                      <a:round/>
                      <a:headEnd type="none" w="med" len="med"/>
                      <a:tailEnd type="none" w="med" len="med"/>
                    </a:lnT>
                  </a:tcPr>
                </a:tc>
                <a:tc>
                  <a:txBody>
                    <a:bodyPr/>
                    <a:lstStyle/>
                    <a:p>
                      <a:pPr algn="ctr"/>
                      <a:r>
                        <a:rPr lang="en-US" sz="2400">
                          <a:latin typeface="Arial"/>
                          <a:cs typeface="Arial"/>
                        </a:rPr>
                        <a:t>1</a:t>
                      </a:r>
                    </a:p>
                  </a:txBody>
                  <a:tcPr>
                    <a:lnT w="38100" cap="flat" cmpd="sng" algn="ctr">
                      <a:solidFill>
                        <a:srgbClr val="FCA000"/>
                      </a:solidFill>
                      <a:prstDash val="solid"/>
                      <a:round/>
                      <a:headEnd type="none" w="med" len="med"/>
                      <a:tailEnd type="none" w="med" len="med"/>
                    </a:lnT>
                  </a:tcPr>
                </a:tc>
                <a:extLst>
                  <a:ext uri="{0D108BD9-81ED-4DB2-BD59-A6C34878D82A}">
                    <a16:rowId xmlns:a16="http://schemas.microsoft.com/office/drawing/2014/main" val="2559176718"/>
                  </a:ext>
                </a:extLst>
              </a:tr>
              <a:tr h="281945">
                <a:tc>
                  <a:txBody>
                    <a:bodyPr/>
                    <a:lstStyle/>
                    <a:p>
                      <a:pPr algn="ctr"/>
                      <a:r>
                        <a:rPr lang="en-US" sz="2400">
                          <a:latin typeface="Arial"/>
                          <a:cs typeface="Arial"/>
                        </a:rPr>
                        <a:t>3</a:t>
                      </a:r>
                    </a:p>
                  </a:txBody>
                  <a:tcPr>
                    <a:lnR w="38100" cap="flat" cmpd="sng" algn="ctr">
                      <a:solidFill>
                        <a:srgbClr val="FCA000"/>
                      </a:solidFill>
                      <a:prstDash val="solid"/>
                      <a:round/>
                      <a:headEnd type="none" w="med" len="med"/>
                      <a:tailEnd type="none" w="med" len="med"/>
                    </a:lnR>
                  </a:tcPr>
                </a:tc>
                <a:tc>
                  <a:txBody>
                    <a:bodyPr/>
                    <a:lstStyle/>
                    <a:p>
                      <a:pPr algn="ctr"/>
                      <a:r>
                        <a:rPr lang="en-US" sz="2400">
                          <a:latin typeface="Arial"/>
                          <a:cs typeface="Arial"/>
                        </a:rPr>
                        <a:t>0</a:t>
                      </a:r>
                    </a:p>
                  </a:txBody>
                  <a:tcPr>
                    <a:lnL w="38100" cap="flat" cmpd="sng" algn="ctr">
                      <a:solidFill>
                        <a:srgbClr val="FCA000"/>
                      </a:solidFill>
                      <a:prstDash val="solid"/>
                      <a:round/>
                      <a:headEnd type="none" w="med" len="med"/>
                      <a:tailEnd type="none" w="med" len="med"/>
                    </a:lnL>
                  </a:tcPr>
                </a:tc>
                <a:tc>
                  <a:txBody>
                    <a:bodyPr/>
                    <a:lstStyle/>
                    <a:p>
                      <a:pPr algn="ctr"/>
                      <a:r>
                        <a:rPr lang="en-US" sz="2400">
                          <a:latin typeface="Arial"/>
                          <a:cs typeface="Arial"/>
                        </a:rPr>
                        <a:t>1</a:t>
                      </a:r>
                    </a:p>
                  </a:txBody>
                  <a:tcPr/>
                </a:tc>
                <a:tc>
                  <a:txBody>
                    <a:bodyPr/>
                    <a:lstStyle/>
                    <a:p>
                      <a:pPr algn="ctr"/>
                      <a:r>
                        <a:rPr lang="en-US" sz="2400">
                          <a:latin typeface="Arial"/>
                          <a:cs typeface="Arial"/>
                        </a:rPr>
                        <a:t>1</a:t>
                      </a:r>
                    </a:p>
                  </a:txBody>
                  <a:tcPr/>
                </a:tc>
                <a:extLst>
                  <a:ext uri="{0D108BD9-81ED-4DB2-BD59-A6C34878D82A}">
                    <a16:rowId xmlns:a16="http://schemas.microsoft.com/office/drawing/2014/main" val="419650574"/>
                  </a:ext>
                </a:extLst>
              </a:tr>
              <a:tr h="281945">
                <a:tc>
                  <a:txBody>
                    <a:bodyPr/>
                    <a:lstStyle/>
                    <a:p>
                      <a:pPr algn="ctr"/>
                      <a:r>
                        <a:rPr lang="en-US" sz="2400">
                          <a:latin typeface="Arial"/>
                          <a:cs typeface="Arial"/>
                        </a:rPr>
                        <a:t>5</a:t>
                      </a:r>
                    </a:p>
                  </a:txBody>
                  <a:tcPr>
                    <a:lnR w="38100" cap="flat" cmpd="sng" algn="ctr">
                      <a:solidFill>
                        <a:srgbClr val="FCA000"/>
                      </a:solidFill>
                      <a:prstDash val="solid"/>
                      <a:round/>
                      <a:headEnd type="none" w="med" len="med"/>
                      <a:tailEnd type="none" w="med" len="med"/>
                    </a:lnR>
                  </a:tcPr>
                </a:tc>
                <a:tc>
                  <a:txBody>
                    <a:bodyPr/>
                    <a:lstStyle/>
                    <a:p>
                      <a:pPr algn="ctr"/>
                      <a:r>
                        <a:rPr lang="en-US" sz="2400">
                          <a:latin typeface="Arial"/>
                          <a:cs typeface="Arial"/>
                        </a:rPr>
                        <a:t>1</a:t>
                      </a:r>
                    </a:p>
                  </a:txBody>
                  <a:tcPr>
                    <a:lnL w="38100" cap="flat" cmpd="sng" algn="ctr">
                      <a:solidFill>
                        <a:srgbClr val="FCA000"/>
                      </a:solidFill>
                      <a:prstDash val="solid"/>
                      <a:round/>
                      <a:headEnd type="none" w="med" len="med"/>
                      <a:tailEnd type="none" w="med" len="med"/>
                    </a:lnL>
                  </a:tcPr>
                </a:tc>
                <a:tc>
                  <a:txBody>
                    <a:bodyPr/>
                    <a:lstStyle/>
                    <a:p>
                      <a:pPr algn="ctr"/>
                      <a:r>
                        <a:rPr lang="en-US" sz="2400">
                          <a:latin typeface="Arial"/>
                          <a:cs typeface="Arial"/>
                        </a:rPr>
                        <a:t>0</a:t>
                      </a:r>
                    </a:p>
                  </a:txBody>
                  <a:tcPr/>
                </a:tc>
                <a:tc>
                  <a:txBody>
                    <a:bodyPr/>
                    <a:lstStyle/>
                    <a:p>
                      <a:pPr algn="ctr"/>
                      <a:r>
                        <a:rPr lang="en-US" sz="2400">
                          <a:latin typeface="Arial"/>
                          <a:cs typeface="Arial"/>
                        </a:rPr>
                        <a:t>1</a:t>
                      </a:r>
                    </a:p>
                  </a:txBody>
                  <a:tcPr/>
                </a:tc>
                <a:extLst>
                  <a:ext uri="{0D108BD9-81ED-4DB2-BD59-A6C34878D82A}">
                    <a16:rowId xmlns:a16="http://schemas.microsoft.com/office/drawing/2014/main" val="3277828915"/>
                  </a:ext>
                </a:extLst>
              </a:tr>
              <a:tr h="281945">
                <a:tc>
                  <a:txBody>
                    <a:bodyPr/>
                    <a:lstStyle/>
                    <a:p>
                      <a:pPr algn="ctr"/>
                      <a:r>
                        <a:rPr lang="en-US" sz="2400">
                          <a:latin typeface="Arial"/>
                          <a:cs typeface="Arial"/>
                        </a:rPr>
                        <a:t>7</a:t>
                      </a:r>
                    </a:p>
                  </a:txBody>
                  <a:tcPr>
                    <a:lnR w="38100" cap="flat" cmpd="sng" algn="ctr">
                      <a:solidFill>
                        <a:srgbClr val="FCA000"/>
                      </a:solidFill>
                      <a:prstDash val="solid"/>
                      <a:round/>
                      <a:headEnd type="none" w="med" len="med"/>
                      <a:tailEnd type="none" w="med" len="med"/>
                    </a:lnR>
                    <a:lnB w="38100" cap="flat" cmpd="sng" algn="ctr">
                      <a:solidFill>
                        <a:srgbClr val="FCA000"/>
                      </a:solidFill>
                      <a:prstDash val="solid"/>
                      <a:round/>
                      <a:headEnd type="none" w="med" len="med"/>
                      <a:tailEnd type="none" w="med" len="med"/>
                    </a:lnB>
                  </a:tcPr>
                </a:tc>
                <a:tc>
                  <a:txBody>
                    <a:bodyPr/>
                    <a:lstStyle/>
                    <a:p>
                      <a:pPr algn="ctr"/>
                      <a:r>
                        <a:rPr lang="en-US" sz="2400">
                          <a:latin typeface="Arial"/>
                          <a:cs typeface="Arial"/>
                        </a:rPr>
                        <a:t>1</a:t>
                      </a:r>
                    </a:p>
                  </a:txBody>
                  <a:tcPr>
                    <a:lnL w="38100" cap="flat" cmpd="sng" algn="ctr">
                      <a:solidFill>
                        <a:srgbClr val="FCA000"/>
                      </a:solidFill>
                      <a:prstDash val="solid"/>
                      <a:round/>
                      <a:headEnd type="none" w="med" len="med"/>
                      <a:tailEnd type="none" w="med" len="med"/>
                    </a:lnL>
                    <a:lnB w="38100" cap="flat" cmpd="sng" algn="ctr">
                      <a:solidFill>
                        <a:srgbClr val="FCA000"/>
                      </a:solidFill>
                      <a:prstDash val="solid"/>
                      <a:round/>
                      <a:headEnd type="none" w="med" len="med"/>
                      <a:tailEnd type="none" w="med" len="med"/>
                    </a:lnB>
                  </a:tcPr>
                </a:tc>
                <a:tc>
                  <a:txBody>
                    <a:bodyPr/>
                    <a:lstStyle/>
                    <a:p>
                      <a:pPr algn="ctr"/>
                      <a:r>
                        <a:rPr lang="en-US" sz="2400">
                          <a:latin typeface="Arial"/>
                          <a:cs typeface="Arial"/>
                        </a:rPr>
                        <a:t>1</a:t>
                      </a:r>
                    </a:p>
                  </a:txBody>
                  <a:tcPr>
                    <a:lnB w="38100" cap="flat" cmpd="sng" algn="ctr">
                      <a:solidFill>
                        <a:srgbClr val="FCA000"/>
                      </a:solidFill>
                      <a:prstDash val="solid"/>
                      <a:round/>
                      <a:headEnd type="none" w="med" len="med"/>
                      <a:tailEnd type="none" w="med" len="med"/>
                    </a:lnB>
                  </a:tcPr>
                </a:tc>
                <a:tc>
                  <a:txBody>
                    <a:bodyPr/>
                    <a:lstStyle/>
                    <a:p>
                      <a:pPr algn="ctr"/>
                      <a:r>
                        <a:rPr lang="en-US" sz="2400">
                          <a:latin typeface="Arial"/>
                          <a:cs typeface="Arial"/>
                        </a:rPr>
                        <a:t>1</a:t>
                      </a:r>
                    </a:p>
                  </a:txBody>
                  <a:tcPr>
                    <a:lnB w="38100" cap="flat" cmpd="sng" algn="ctr">
                      <a:solidFill>
                        <a:srgbClr val="FCA000"/>
                      </a:solidFill>
                      <a:prstDash val="solid"/>
                      <a:round/>
                      <a:headEnd type="none" w="med" len="med"/>
                      <a:tailEnd type="none" w="med" len="med"/>
                    </a:lnB>
                  </a:tcPr>
                </a:tc>
                <a:extLst>
                  <a:ext uri="{0D108BD9-81ED-4DB2-BD59-A6C34878D82A}">
                    <a16:rowId xmlns:a16="http://schemas.microsoft.com/office/drawing/2014/main" val="4002778669"/>
                  </a:ext>
                </a:extLst>
              </a:tr>
            </a:tbl>
          </a:graphicData>
        </a:graphic>
      </p:graphicFrame>
      <p:sp>
        <p:nvSpPr>
          <p:cNvPr id="9" name="Marcador de contenido 2">
            <a:extLst>
              <a:ext uri="{FF2B5EF4-FFF2-40B4-BE49-F238E27FC236}">
                <a16:creationId xmlns:a16="http://schemas.microsoft.com/office/drawing/2014/main" id="{01D8BE47-FA10-B4EC-AD12-D3E27C39A6A3}"/>
              </a:ext>
            </a:extLst>
          </p:cNvPr>
          <p:cNvSpPr txBox="1">
            <a:spLocks/>
          </p:cNvSpPr>
          <p:nvPr/>
        </p:nvSpPr>
        <p:spPr>
          <a:xfrm>
            <a:off x="1849924" y="6286467"/>
            <a:ext cx="653649" cy="90802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56032"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21208"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39496"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3210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440"/>
              </a:lnSpc>
              <a:spcBef>
                <a:spcPts val="20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prstClr val="white"/>
                </a:solidFill>
                <a:effectLst/>
                <a:uLnTx/>
                <a:uFillTx/>
                <a:latin typeface="Calibri" panose="020F0502020204030204"/>
                <a:ea typeface="+mn-ea"/>
                <a:cs typeface="+mn-cs"/>
              </a:rPr>
              <a:t>  0</a:t>
            </a:r>
          </a:p>
          <a:p>
            <a:pPr marL="0" marR="0" lvl="0" indent="0" algn="l" defTabSz="914400" rtl="0" eaLnBrk="1" fontAlgn="auto" latinLnBrk="0" hangingPunct="1">
              <a:lnSpc>
                <a:spcPts val="1440"/>
              </a:lnSpc>
              <a:spcBef>
                <a:spcPts val="200"/>
              </a:spcBef>
              <a:spcAft>
                <a:spcPts val="0"/>
              </a:spcAft>
              <a:buClrTx/>
              <a:buSzTx/>
              <a:buFont typeface="Arial" panose="020B0604020202020204" pitchFamily="34" charset="0"/>
              <a:buNone/>
              <a:tabLst/>
              <a:defRPr/>
            </a:pPr>
            <a:endParaRPr kumimoji="0" lang="en-US" sz="8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Marcador de contenido 2">
            <a:extLst>
              <a:ext uri="{FF2B5EF4-FFF2-40B4-BE49-F238E27FC236}">
                <a16:creationId xmlns:a16="http://schemas.microsoft.com/office/drawing/2014/main" id="{14E2A076-8921-5296-2C5E-0F133EECDC16}"/>
              </a:ext>
            </a:extLst>
          </p:cNvPr>
          <p:cNvSpPr txBox="1">
            <a:spLocks/>
          </p:cNvSpPr>
          <p:nvPr/>
        </p:nvSpPr>
        <p:spPr>
          <a:xfrm>
            <a:off x="2584869" y="6281320"/>
            <a:ext cx="653649" cy="90802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56032"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21208"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39496"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3210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440"/>
              </a:lnSpc>
              <a:spcBef>
                <a:spcPts val="20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prstClr val="white"/>
                </a:solidFill>
                <a:effectLst/>
                <a:uLnTx/>
                <a:uFillTx/>
                <a:latin typeface="Calibri" panose="020F0502020204030204"/>
                <a:ea typeface="+mn-ea"/>
                <a:cs typeface="+mn-cs"/>
              </a:rPr>
              <a:t>  0</a:t>
            </a:r>
          </a:p>
          <a:p>
            <a:pPr marL="0" marR="0" lvl="0" indent="0" algn="l" defTabSz="914400" rtl="0" eaLnBrk="1" fontAlgn="auto" latinLnBrk="0" hangingPunct="1">
              <a:lnSpc>
                <a:spcPts val="1440"/>
              </a:lnSpc>
              <a:spcBef>
                <a:spcPts val="200"/>
              </a:spcBef>
              <a:spcAft>
                <a:spcPts val="0"/>
              </a:spcAft>
              <a:buClrTx/>
              <a:buSzTx/>
              <a:buFont typeface="Arial" panose="020B0604020202020204" pitchFamily="34" charset="0"/>
              <a:buNone/>
              <a:tabLst/>
              <a:defRPr/>
            </a:pPr>
            <a:endParaRPr kumimoji="0" lang="en-US" sz="8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06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1000" fill="hold"/>
                                        <p:tgtEl>
                                          <p:spTgt spid="30"/>
                                        </p:tgtEl>
                                        <p:attrNameLst>
                                          <p:attrName>ppt_w</p:attrName>
                                        </p:attrNameLst>
                                      </p:cBhvr>
                                      <p:tavLst>
                                        <p:tav tm="0">
                                          <p:val>
                                            <p:strVal val="#ppt_w*0.70"/>
                                          </p:val>
                                        </p:tav>
                                        <p:tav tm="100000">
                                          <p:val>
                                            <p:strVal val="#ppt_w"/>
                                          </p:val>
                                        </p:tav>
                                      </p:tavLst>
                                    </p:anim>
                                    <p:anim calcmode="lin" valueType="num">
                                      <p:cBhvr>
                                        <p:cTn id="54" dur="1000" fill="hold"/>
                                        <p:tgtEl>
                                          <p:spTgt spid="30"/>
                                        </p:tgtEl>
                                        <p:attrNameLst>
                                          <p:attrName>ppt_h</p:attrName>
                                        </p:attrNameLst>
                                      </p:cBhvr>
                                      <p:tavLst>
                                        <p:tav tm="0">
                                          <p:val>
                                            <p:strVal val="#ppt_h"/>
                                          </p:val>
                                        </p:tav>
                                        <p:tav tm="100000">
                                          <p:val>
                                            <p:strVal val="#ppt_h"/>
                                          </p:val>
                                        </p:tav>
                                      </p:tavLst>
                                    </p:anim>
                                    <p:animEffect transition="in" filter="fade">
                                      <p:cBhvr>
                                        <p:cTn id="5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7" grpId="0" animBg="1"/>
      <p:bldP spid="18" grpId="0" animBg="1"/>
      <p:bldP spid="20" grpId="0" animBg="1"/>
      <p:bldP spid="22" grpId="0" animBg="1"/>
      <p:bldP spid="23" grpId="0" animBg="1"/>
      <p:bldP spid="24" grpId="0" animBg="1"/>
      <p:bldP spid="25" grpId="0" animBg="1"/>
      <p:bldP spid="26" grpId="0"/>
      <p:bldP spid="27" grpId="0"/>
      <p:bldP spid="28" grpId="0" animBg="1"/>
      <p:bldP spid="29" grpId="0" animBg="1"/>
      <p:bldP spid="30" grpId="0" animBg="1"/>
      <p:bldP spid="9" grpId="0"/>
      <p:bldP spid="11" grpId="0"/>
    </p:bld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81861-4962-9824-723B-430C95D1E2A5}"/>
              </a:ext>
            </a:extLst>
          </p:cNvPr>
          <p:cNvSpPr>
            <a:spLocks noGrp="1"/>
          </p:cNvSpPr>
          <p:nvPr>
            <p:ph type="title"/>
          </p:nvPr>
        </p:nvSpPr>
        <p:spPr>
          <a:xfrm>
            <a:off x="582168" y="622491"/>
            <a:ext cx="2194560" cy="1325563"/>
          </a:xfrm>
        </p:spPr>
        <p:txBody>
          <a:bodyPr>
            <a:noAutofit/>
          </a:bodyPr>
          <a:lstStyle/>
          <a:p>
            <a:r>
              <a:rPr lang="en-US" sz="13800" b="1">
                <a:solidFill>
                  <a:schemeClr val="bg1"/>
                </a:solidFill>
                <a:latin typeface="Arial" panose="020B0604020202020204" pitchFamily="34" charset="0"/>
                <a:cs typeface="Arial" panose="020B0604020202020204" pitchFamily="34" charset="0"/>
              </a:rPr>
              <a:t>21</a:t>
            </a:r>
          </a:p>
        </p:txBody>
      </p:sp>
      <p:sp>
        <p:nvSpPr>
          <p:cNvPr id="3" name="Content Placeholder 2">
            <a:extLst>
              <a:ext uri="{FF2B5EF4-FFF2-40B4-BE49-F238E27FC236}">
                <a16:creationId xmlns:a16="http://schemas.microsoft.com/office/drawing/2014/main" id="{6777B5BA-F774-8D38-F0DF-933B3978E317}"/>
              </a:ext>
            </a:extLst>
          </p:cNvPr>
          <p:cNvSpPr>
            <a:spLocks noGrp="1"/>
          </p:cNvSpPr>
          <p:nvPr>
            <p:ph idx="1"/>
          </p:nvPr>
        </p:nvSpPr>
        <p:spPr>
          <a:xfrm>
            <a:off x="2814561" y="557657"/>
            <a:ext cx="8682674" cy="1844167"/>
          </a:xfrm>
        </p:spPr>
        <p:txBody>
          <a:bodyPr>
            <a:normAutofit/>
          </a:bodyPr>
          <a:lstStyle/>
          <a:p>
            <a:r>
              <a:rPr lang="en-US">
                <a:solidFill>
                  <a:schemeClr val="bg1">
                    <a:lumMod val="85000"/>
                  </a:schemeClr>
                </a:solidFill>
                <a:latin typeface="Arial" panose="020B0604020202020204" pitchFamily="34" charset="0"/>
                <a:cs typeface="Arial" panose="020B0604020202020204" pitchFamily="34" charset="0"/>
              </a:rPr>
              <a:t>In pairs take turns in counting</a:t>
            </a:r>
          </a:p>
          <a:p>
            <a:r>
              <a:rPr lang="en-US">
                <a:solidFill>
                  <a:schemeClr val="bg1">
                    <a:lumMod val="85000"/>
                  </a:schemeClr>
                </a:solidFill>
                <a:latin typeface="Arial" panose="020B0604020202020204" pitchFamily="34" charset="0"/>
                <a:cs typeface="Arial" panose="020B0604020202020204" pitchFamily="34" charset="0"/>
              </a:rPr>
              <a:t>Each of you can say one, two, or three numbers</a:t>
            </a:r>
          </a:p>
          <a:p>
            <a:r>
              <a:rPr lang="en-US">
                <a:solidFill>
                  <a:schemeClr val="bg1">
                    <a:lumMod val="85000"/>
                  </a:schemeClr>
                </a:solidFill>
                <a:latin typeface="Arial" panose="020B0604020202020204" pitchFamily="34" charset="0"/>
                <a:cs typeface="Arial" panose="020B0604020202020204" pitchFamily="34" charset="0"/>
              </a:rPr>
              <a:t>The person who says 21 is the loser</a:t>
            </a:r>
          </a:p>
        </p:txBody>
      </p:sp>
      <p:sp>
        <p:nvSpPr>
          <p:cNvPr id="6" name="Oval Callout 5">
            <a:extLst>
              <a:ext uri="{FF2B5EF4-FFF2-40B4-BE49-F238E27FC236}">
                <a16:creationId xmlns:a16="http://schemas.microsoft.com/office/drawing/2014/main" id="{EB08F094-D361-B98A-3C19-7873D66CB4E2}"/>
              </a:ext>
            </a:extLst>
          </p:cNvPr>
          <p:cNvSpPr/>
          <p:nvPr/>
        </p:nvSpPr>
        <p:spPr>
          <a:xfrm>
            <a:off x="3474719" y="2191872"/>
            <a:ext cx="2482327" cy="1506496"/>
          </a:xfrm>
          <a:prstGeom prst="wedgeEllipseCallout">
            <a:avLst>
              <a:gd name="adj1" fmla="val -60524"/>
              <a:gd name="adj2" fmla="val 78486"/>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en-US" sz="4000" b="0" i="0" u="none" strike="noStrike" kern="1200" cap="none" spc="0" normalizeH="0" baseline="0" noProof="0">
                <a:ln>
                  <a:noFill/>
                </a:ln>
                <a:solidFill>
                  <a:srgbClr val="92D050"/>
                </a:solidFill>
                <a:effectLst/>
                <a:uLnTx/>
                <a:uFillTx/>
                <a:latin typeface="Calibri" panose="020F0502020204030204"/>
                <a:ea typeface="+mn-ea"/>
                <a:cs typeface="+mn-cs"/>
              </a:rPr>
              <a:t>1, 2</a:t>
            </a:r>
          </a:p>
        </p:txBody>
      </p:sp>
      <p:sp>
        <p:nvSpPr>
          <p:cNvPr id="4" name="Oval Callout 5">
            <a:extLst>
              <a:ext uri="{FF2B5EF4-FFF2-40B4-BE49-F238E27FC236}">
                <a16:creationId xmlns:a16="http://schemas.microsoft.com/office/drawing/2014/main" id="{389B4675-4CDC-42C6-2B59-38DFB57E9EBE}"/>
              </a:ext>
            </a:extLst>
          </p:cNvPr>
          <p:cNvSpPr/>
          <p:nvPr/>
        </p:nvSpPr>
        <p:spPr>
          <a:xfrm>
            <a:off x="3474719" y="3826087"/>
            <a:ext cx="2482327" cy="1506496"/>
          </a:xfrm>
          <a:prstGeom prst="wedgeEllipseCallout">
            <a:avLst>
              <a:gd name="adj1" fmla="val -60524"/>
              <a:gd name="adj2" fmla="val 78486"/>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en-US" sz="4000" b="0" i="0" u="none" strike="noStrike" kern="1200" cap="none" spc="0" normalizeH="0" baseline="0" noProof="0">
                <a:ln>
                  <a:noFill/>
                </a:ln>
                <a:solidFill>
                  <a:srgbClr val="92D050"/>
                </a:solidFill>
                <a:effectLst/>
                <a:uLnTx/>
                <a:uFillTx/>
                <a:latin typeface="Calibri" panose="020F0502020204030204"/>
                <a:ea typeface="+mn-ea"/>
                <a:cs typeface="+mn-cs"/>
              </a:rPr>
              <a:t>6</a:t>
            </a:r>
          </a:p>
        </p:txBody>
      </p:sp>
      <p:sp>
        <p:nvSpPr>
          <p:cNvPr id="5" name="Oval Callout 5">
            <a:extLst>
              <a:ext uri="{FF2B5EF4-FFF2-40B4-BE49-F238E27FC236}">
                <a16:creationId xmlns:a16="http://schemas.microsoft.com/office/drawing/2014/main" id="{D4BB37F6-A2A4-814C-1BA7-BAB8D0CB22E1}"/>
              </a:ext>
            </a:extLst>
          </p:cNvPr>
          <p:cNvSpPr/>
          <p:nvPr/>
        </p:nvSpPr>
        <p:spPr>
          <a:xfrm flipH="1">
            <a:off x="6261846" y="2810222"/>
            <a:ext cx="2482327" cy="1506496"/>
          </a:xfrm>
          <a:prstGeom prst="wedgeEllipseCallout">
            <a:avLst>
              <a:gd name="adj1" fmla="val -60524"/>
              <a:gd name="adj2" fmla="val 78486"/>
            </a:avLst>
          </a:prstGeom>
          <a:no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CA000"/>
                </a:solidFill>
                <a:effectLst/>
                <a:uLnTx/>
                <a:uFillTx/>
                <a:latin typeface="Calibri" panose="020F0502020204030204"/>
                <a:ea typeface="+mn-ea"/>
                <a:cs typeface="+mn-cs"/>
              </a:rPr>
              <a:t> 3, 4, 5</a:t>
            </a:r>
          </a:p>
        </p:txBody>
      </p:sp>
      <p:sp>
        <p:nvSpPr>
          <p:cNvPr id="7" name="Oval Callout 5">
            <a:extLst>
              <a:ext uri="{FF2B5EF4-FFF2-40B4-BE49-F238E27FC236}">
                <a16:creationId xmlns:a16="http://schemas.microsoft.com/office/drawing/2014/main" id="{DF38BD27-E9D8-5049-D039-95205C4F0E06}"/>
              </a:ext>
            </a:extLst>
          </p:cNvPr>
          <p:cNvSpPr/>
          <p:nvPr/>
        </p:nvSpPr>
        <p:spPr>
          <a:xfrm flipH="1">
            <a:off x="6234956" y="4464636"/>
            <a:ext cx="2482327" cy="1506496"/>
          </a:xfrm>
          <a:prstGeom prst="wedgeEllipseCallout">
            <a:avLst>
              <a:gd name="adj1" fmla="val -60524"/>
              <a:gd name="adj2" fmla="val 78486"/>
            </a:avLst>
          </a:prstGeom>
          <a:no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CA000"/>
                </a:solidFill>
                <a:effectLst/>
                <a:uLnTx/>
                <a:uFillTx/>
                <a:latin typeface="Calibri" panose="020F0502020204030204"/>
                <a:ea typeface="+mn-ea"/>
                <a:cs typeface="+mn-cs"/>
              </a:rPr>
              <a:t> 7, 8, 9</a:t>
            </a:r>
          </a:p>
        </p:txBody>
      </p:sp>
    </p:spTree>
    <p:extLst>
      <p:ext uri="{BB962C8B-B14F-4D97-AF65-F5344CB8AC3E}">
        <p14:creationId xmlns:p14="http://schemas.microsoft.com/office/powerpoint/2010/main" val="107035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 grpId="0" animBg="1"/>
      <p:bldP spid="5" grpId="0" animBg="1"/>
      <p:bldP spid="7" grpId="0" animBg="1"/>
    </p:bld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8">
            <a:extLst>
              <a:ext uri="{FF2B5EF4-FFF2-40B4-BE49-F238E27FC236}">
                <a16:creationId xmlns:a16="http://schemas.microsoft.com/office/drawing/2014/main" id="{55308C14-CD1A-F0BF-277A-45057E08B57F}"/>
              </a:ext>
            </a:extLst>
          </p:cNvPr>
          <p:cNvGraphicFramePr>
            <a:graphicFrameLocks noGrp="1"/>
          </p:cNvGraphicFramePr>
          <p:nvPr/>
        </p:nvGraphicFramePr>
        <p:xfrm>
          <a:off x="5567082" y="594401"/>
          <a:ext cx="4296851" cy="2949678"/>
        </p:xfrm>
        <a:graphic>
          <a:graphicData uri="http://schemas.openxmlformats.org/drawingml/2006/table">
            <a:tbl>
              <a:tblPr>
                <a:tableStyleId>{16D9F66E-5EB9-4882-86FB-DCBF35E3C3E4}</a:tableStyleId>
              </a:tblPr>
              <a:tblGrid>
                <a:gridCol w="1077088">
                  <a:extLst>
                    <a:ext uri="{9D8B030D-6E8A-4147-A177-3AD203B41FA5}">
                      <a16:colId xmlns:a16="http://schemas.microsoft.com/office/drawing/2014/main" val="2768143822"/>
                    </a:ext>
                  </a:extLst>
                </a:gridCol>
                <a:gridCol w="1099534">
                  <a:extLst>
                    <a:ext uri="{9D8B030D-6E8A-4147-A177-3AD203B41FA5}">
                      <a16:colId xmlns:a16="http://schemas.microsoft.com/office/drawing/2014/main" val="3243924785"/>
                    </a:ext>
                  </a:extLst>
                </a:gridCol>
                <a:gridCol w="1046975">
                  <a:extLst>
                    <a:ext uri="{9D8B030D-6E8A-4147-A177-3AD203B41FA5}">
                      <a16:colId xmlns:a16="http://schemas.microsoft.com/office/drawing/2014/main" val="4154746033"/>
                    </a:ext>
                  </a:extLst>
                </a:gridCol>
                <a:gridCol w="1073254">
                  <a:extLst>
                    <a:ext uri="{9D8B030D-6E8A-4147-A177-3AD203B41FA5}">
                      <a16:colId xmlns:a16="http://schemas.microsoft.com/office/drawing/2014/main" val="3153477008"/>
                    </a:ext>
                  </a:extLst>
                </a:gridCol>
              </a:tblGrid>
              <a:tr h="522728">
                <a:tc>
                  <a:txBody>
                    <a:bodyPr/>
                    <a:lstStyle/>
                    <a:p>
                      <a:pPr algn="ctr"/>
                      <a:endParaRPr lang="en-US" sz="2400">
                        <a:latin typeface="Arial" panose="020B0604020202020204" pitchFamily="34" charset="0"/>
                        <a:cs typeface="Arial" panose="020B0604020202020204" pitchFamily="34" charset="0"/>
                      </a:endParaRPr>
                    </a:p>
                  </a:txBody>
                  <a:tcPr/>
                </a:tc>
                <a:tc>
                  <a:txBody>
                    <a:bodyPr/>
                    <a:lstStyle/>
                    <a:p>
                      <a:pPr marL="0" marR="0" lvl="0" indent="0" algn="ctr" rtl="0">
                        <a:lnSpc>
                          <a:spcPct val="100000"/>
                        </a:lnSpc>
                        <a:spcBef>
                          <a:spcPts val="0"/>
                        </a:spcBef>
                        <a:spcAft>
                          <a:spcPts val="0"/>
                        </a:spcAft>
                        <a:buClrTx/>
                        <a:buSzTx/>
                        <a:buFontTx/>
                        <a:buNone/>
                      </a:pPr>
                      <a:r>
                        <a:rPr lang="en-US" sz="2400">
                          <a:latin typeface="Arial"/>
                          <a:cs typeface="Arial"/>
                        </a:rPr>
                        <a:t>2</a:t>
                      </a:r>
                      <a:r>
                        <a:rPr lang="en-US" sz="2400" baseline="30000">
                          <a:latin typeface="Arial"/>
                          <a:cs typeface="Arial"/>
                        </a:rPr>
                        <a:t>2 </a:t>
                      </a:r>
                      <a:r>
                        <a:rPr lang="en-US" sz="2400" baseline="0">
                          <a:latin typeface="Arial"/>
                          <a:cs typeface="Arial"/>
                        </a:rPr>
                        <a:t>= 4</a:t>
                      </a:r>
                      <a:endParaRPr lang="en-US" sz="2400">
                        <a:latin typeface="Arial"/>
                        <a:cs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cs typeface="Arial"/>
                        </a:rPr>
                        <a:t>2</a:t>
                      </a:r>
                      <a:r>
                        <a:rPr lang="en-US" sz="2400" baseline="30000">
                          <a:latin typeface="Arial"/>
                          <a:cs typeface="Arial"/>
                        </a:rPr>
                        <a:t>1</a:t>
                      </a:r>
                      <a:r>
                        <a:rPr lang="en-US" sz="2400" baseline="0">
                          <a:latin typeface="Arial"/>
                          <a:cs typeface="Arial"/>
                        </a:rPr>
                        <a:t> = 2</a:t>
                      </a:r>
                      <a:endParaRPr lang="en-US" sz="2400">
                        <a:latin typeface="Arial"/>
                        <a:cs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cs typeface="Arial"/>
                        </a:rPr>
                        <a:t>2</a:t>
                      </a:r>
                      <a:r>
                        <a:rPr lang="en-US" sz="2400" baseline="30000">
                          <a:latin typeface="Arial"/>
                          <a:cs typeface="Arial"/>
                        </a:rPr>
                        <a:t>0 </a:t>
                      </a:r>
                      <a:r>
                        <a:rPr lang="en-US" sz="2400" baseline="0">
                          <a:latin typeface="Arial"/>
                          <a:cs typeface="Arial"/>
                        </a:rPr>
                        <a:t>= 1</a:t>
                      </a:r>
                      <a:endParaRPr lang="en-US" sz="2400">
                        <a:latin typeface="Arial"/>
                        <a:cs typeface="Arial"/>
                      </a:endParaRPr>
                    </a:p>
                  </a:txBody>
                  <a:tcPr/>
                </a:tc>
                <a:extLst>
                  <a:ext uri="{0D108BD9-81ED-4DB2-BD59-A6C34878D82A}">
                    <a16:rowId xmlns:a16="http://schemas.microsoft.com/office/drawing/2014/main" val="1742263880"/>
                  </a:ext>
                </a:extLst>
              </a:tr>
              <a:tr h="485390">
                <a:tc>
                  <a:txBody>
                    <a:bodyPr/>
                    <a:lstStyle/>
                    <a:p>
                      <a:pPr algn="ctr"/>
                      <a:r>
                        <a:rPr lang="en-US" sz="2400">
                          <a:latin typeface="Arial"/>
                          <a:cs typeface="Arial"/>
                        </a:rPr>
                        <a:t>1</a:t>
                      </a:r>
                    </a:p>
                  </a:txBody>
                  <a:tcPr/>
                </a:tc>
                <a:tc>
                  <a:txBody>
                    <a:bodyPr/>
                    <a:lstStyle/>
                    <a:p>
                      <a:pPr lvl="0" algn="ctr">
                        <a:buNone/>
                      </a:pPr>
                      <a:r>
                        <a:rPr lang="en-US" sz="2400">
                          <a:latin typeface="Arial"/>
                          <a:cs typeface="Arial"/>
                        </a:rPr>
                        <a:t>0</a:t>
                      </a:r>
                      <a:endParaRPr lang="es-ES"/>
                    </a:p>
                  </a:txBody>
                  <a:tcPr/>
                </a:tc>
                <a:tc>
                  <a:txBody>
                    <a:bodyPr/>
                    <a:lstStyle/>
                    <a:p>
                      <a:pPr algn="ctr"/>
                      <a:r>
                        <a:rPr lang="en-US" sz="2400">
                          <a:latin typeface="Arial"/>
                          <a:cs typeface="Arial"/>
                        </a:rPr>
                        <a:t>0</a:t>
                      </a:r>
                    </a:p>
                  </a:txBody>
                  <a:tcPr/>
                </a:tc>
                <a:tc>
                  <a:txBody>
                    <a:bodyPr/>
                    <a:lstStyle/>
                    <a:p>
                      <a:pPr algn="ctr"/>
                      <a:r>
                        <a:rPr lang="en-US" sz="2400">
                          <a:latin typeface="Arial"/>
                          <a:cs typeface="Arial"/>
                        </a:rPr>
                        <a:t>1</a:t>
                      </a:r>
                    </a:p>
                  </a:txBody>
                  <a:tcPr/>
                </a:tc>
                <a:extLst>
                  <a:ext uri="{0D108BD9-81ED-4DB2-BD59-A6C34878D82A}">
                    <a16:rowId xmlns:a16="http://schemas.microsoft.com/office/drawing/2014/main" val="2559176718"/>
                  </a:ext>
                </a:extLst>
              </a:tr>
              <a:tr h="485390">
                <a:tc>
                  <a:txBody>
                    <a:bodyPr/>
                    <a:lstStyle/>
                    <a:p>
                      <a:pPr algn="ctr"/>
                      <a:r>
                        <a:rPr lang="en-US" sz="2400">
                          <a:latin typeface="Arial"/>
                          <a:cs typeface="Arial"/>
                        </a:rPr>
                        <a:t>3</a:t>
                      </a:r>
                    </a:p>
                  </a:txBody>
                  <a:tcPr/>
                </a:tc>
                <a:tc>
                  <a:txBody>
                    <a:bodyPr/>
                    <a:lstStyle/>
                    <a:p>
                      <a:pPr lvl="0" algn="ctr">
                        <a:buNone/>
                      </a:pPr>
                      <a:r>
                        <a:rPr lang="en-US" sz="2400">
                          <a:latin typeface="Arial"/>
                          <a:cs typeface="Arial"/>
                        </a:rPr>
                        <a:t>0</a:t>
                      </a:r>
                      <a:endParaRPr lang="es-ES"/>
                    </a:p>
                  </a:txBody>
                  <a:tcPr/>
                </a:tc>
                <a:tc>
                  <a:txBody>
                    <a:bodyPr/>
                    <a:lstStyle/>
                    <a:p>
                      <a:pPr algn="ctr"/>
                      <a:r>
                        <a:rPr lang="en-US" sz="2400">
                          <a:latin typeface="Arial"/>
                          <a:cs typeface="Arial"/>
                        </a:rPr>
                        <a:t>1</a:t>
                      </a:r>
                    </a:p>
                  </a:txBody>
                  <a:tcPr/>
                </a:tc>
                <a:tc>
                  <a:txBody>
                    <a:bodyPr/>
                    <a:lstStyle/>
                    <a:p>
                      <a:pPr algn="ctr"/>
                      <a:r>
                        <a:rPr lang="en-US" sz="2400">
                          <a:latin typeface="Arial"/>
                          <a:cs typeface="Arial"/>
                        </a:rPr>
                        <a:t>1</a:t>
                      </a:r>
                    </a:p>
                  </a:txBody>
                  <a:tcPr/>
                </a:tc>
                <a:extLst>
                  <a:ext uri="{0D108BD9-81ED-4DB2-BD59-A6C34878D82A}">
                    <a16:rowId xmlns:a16="http://schemas.microsoft.com/office/drawing/2014/main" val="419650574"/>
                  </a:ext>
                </a:extLst>
              </a:tr>
              <a:tr h="485390">
                <a:tc>
                  <a:txBody>
                    <a:bodyPr/>
                    <a:lstStyle/>
                    <a:p>
                      <a:pPr algn="ctr"/>
                      <a:r>
                        <a:rPr lang="en-US" sz="2400" b="0">
                          <a:latin typeface="Arial"/>
                          <a:cs typeface="Arial"/>
                        </a:rPr>
                        <a:t>5</a:t>
                      </a:r>
                    </a:p>
                  </a:txBody>
                  <a:tcPr/>
                </a:tc>
                <a:tc>
                  <a:txBody>
                    <a:bodyPr/>
                    <a:lstStyle/>
                    <a:p>
                      <a:pPr lvl="0" algn="ctr">
                        <a:buNone/>
                      </a:pPr>
                      <a:r>
                        <a:rPr lang="en-US" sz="2400" b="0">
                          <a:latin typeface="Arial"/>
                          <a:cs typeface="Arial"/>
                        </a:rPr>
                        <a:t>1</a:t>
                      </a:r>
                      <a:endParaRPr lang="es-ES"/>
                    </a:p>
                  </a:txBody>
                  <a:tcPr/>
                </a:tc>
                <a:tc>
                  <a:txBody>
                    <a:bodyPr/>
                    <a:lstStyle/>
                    <a:p>
                      <a:pPr algn="ctr"/>
                      <a:r>
                        <a:rPr lang="en-US" sz="2400" b="0">
                          <a:latin typeface="Arial"/>
                          <a:cs typeface="Arial"/>
                        </a:rPr>
                        <a:t>0</a:t>
                      </a:r>
                    </a:p>
                  </a:txBody>
                  <a:tcPr/>
                </a:tc>
                <a:tc>
                  <a:txBody>
                    <a:bodyPr/>
                    <a:lstStyle/>
                    <a:p>
                      <a:pPr algn="ctr"/>
                      <a:r>
                        <a:rPr lang="en-US" sz="2400" b="0">
                          <a:latin typeface="Arial"/>
                          <a:cs typeface="Arial"/>
                        </a:rPr>
                        <a:t>1</a:t>
                      </a:r>
                    </a:p>
                  </a:txBody>
                  <a:tcPr/>
                </a:tc>
                <a:extLst>
                  <a:ext uri="{0D108BD9-81ED-4DB2-BD59-A6C34878D82A}">
                    <a16:rowId xmlns:a16="http://schemas.microsoft.com/office/drawing/2014/main" val="3277828915"/>
                  </a:ext>
                </a:extLst>
              </a:tr>
              <a:tr h="485390">
                <a:tc>
                  <a:txBody>
                    <a:bodyPr/>
                    <a:lstStyle/>
                    <a:p>
                      <a:pPr algn="ctr"/>
                      <a:r>
                        <a:rPr lang="en-US" sz="2400">
                          <a:latin typeface="Arial"/>
                          <a:cs typeface="Arial"/>
                        </a:rPr>
                        <a:t>7</a:t>
                      </a:r>
                    </a:p>
                  </a:txBody>
                  <a:tcPr/>
                </a:tc>
                <a:tc>
                  <a:txBody>
                    <a:bodyPr/>
                    <a:lstStyle/>
                    <a:p>
                      <a:pPr lvl="0" algn="ctr">
                        <a:buNone/>
                      </a:pPr>
                      <a:r>
                        <a:rPr lang="en-US" sz="2400">
                          <a:latin typeface="Arial"/>
                          <a:cs typeface="Arial"/>
                        </a:rPr>
                        <a:t>1</a:t>
                      </a:r>
                      <a:endParaRPr lang="es-ES"/>
                    </a:p>
                  </a:txBody>
                  <a:tcPr/>
                </a:tc>
                <a:tc>
                  <a:txBody>
                    <a:bodyPr/>
                    <a:lstStyle/>
                    <a:p>
                      <a:pPr algn="ctr"/>
                      <a:r>
                        <a:rPr lang="en-US" sz="2400">
                          <a:latin typeface="Arial"/>
                          <a:cs typeface="Arial"/>
                        </a:rPr>
                        <a:t>1</a:t>
                      </a:r>
                    </a:p>
                  </a:txBody>
                  <a:tcPr/>
                </a:tc>
                <a:tc>
                  <a:txBody>
                    <a:bodyPr/>
                    <a:lstStyle/>
                    <a:p>
                      <a:pPr algn="ctr"/>
                      <a:r>
                        <a:rPr lang="en-US" sz="2400">
                          <a:latin typeface="Arial"/>
                          <a:cs typeface="Arial"/>
                        </a:rPr>
                        <a:t>1</a:t>
                      </a:r>
                    </a:p>
                  </a:txBody>
                  <a:tcPr/>
                </a:tc>
                <a:extLst>
                  <a:ext uri="{0D108BD9-81ED-4DB2-BD59-A6C34878D82A}">
                    <a16:rowId xmlns:a16="http://schemas.microsoft.com/office/drawing/2014/main" val="4002778669"/>
                  </a:ext>
                </a:extLst>
              </a:tr>
              <a:tr h="485390">
                <a:tc>
                  <a:txBody>
                    <a:bodyPr/>
                    <a:lstStyle/>
                    <a:p>
                      <a:pPr lvl="0" algn="ctr">
                        <a:buNone/>
                      </a:pPr>
                      <a:r>
                        <a:rPr lang="en-US" sz="2400">
                          <a:latin typeface="Arial"/>
                          <a:cs typeface="Arial"/>
                        </a:rPr>
                        <a:t>Binary</a:t>
                      </a:r>
                    </a:p>
                  </a:txBody>
                  <a:tcPr>
                    <a:solidFill>
                      <a:srgbClr val="FCB556"/>
                    </a:solidFill>
                  </a:tcPr>
                </a:tc>
                <a:tc>
                  <a:txBody>
                    <a:bodyPr/>
                    <a:lstStyle/>
                    <a:p>
                      <a:pPr lvl="0" algn="ctr">
                        <a:buNone/>
                      </a:pPr>
                      <a:r>
                        <a:rPr lang="en-US" sz="2400">
                          <a:latin typeface="Arial"/>
                          <a:cs typeface="Arial"/>
                        </a:rPr>
                        <a:t>0</a:t>
                      </a:r>
                    </a:p>
                  </a:txBody>
                  <a:tcPr>
                    <a:solidFill>
                      <a:srgbClr val="FCB556"/>
                    </a:solidFill>
                  </a:tcPr>
                </a:tc>
                <a:tc>
                  <a:txBody>
                    <a:bodyPr/>
                    <a:lstStyle/>
                    <a:p>
                      <a:pPr lvl="0" algn="ctr">
                        <a:buNone/>
                      </a:pPr>
                      <a:r>
                        <a:rPr lang="en-US" sz="2400">
                          <a:latin typeface="Arial"/>
                          <a:cs typeface="Arial"/>
                        </a:rPr>
                        <a:t>0</a:t>
                      </a:r>
                    </a:p>
                  </a:txBody>
                  <a:tcPr>
                    <a:solidFill>
                      <a:srgbClr val="FCB556"/>
                    </a:solidFill>
                  </a:tcPr>
                </a:tc>
                <a:tc>
                  <a:txBody>
                    <a:bodyPr/>
                    <a:lstStyle/>
                    <a:p>
                      <a:pPr lvl="0" algn="ctr">
                        <a:buNone/>
                      </a:pPr>
                      <a:r>
                        <a:rPr lang="en-US" sz="2400">
                          <a:latin typeface="Arial"/>
                          <a:cs typeface="Arial"/>
                        </a:rPr>
                        <a:t>0</a:t>
                      </a:r>
                    </a:p>
                  </a:txBody>
                  <a:tcPr>
                    <a:solidFill>
                      <a:srgbClr val="FCB556"/>
                    </a:solidFill>
                  </a:tcPr>
                </a:tc>
                <a:extLst>
                  <a:ext uri="{0D108BD9-81ED-4DB2-BD59-A6C34878D82A}">
                    <a16:rowId xmlns:a16="http://schemas.microsoft.com/office/drawing/2014/main" val="80161139"/>
                  </a:ext>
                </a:extLst>
              </a:tr>
            </a:tbl>
          </a:graphicData>
        </a:graphic>
      </p:graphicFrame>
      <p:graphicFrame>
        <p:nvGraphicFramePr>
          <p:cNvPr id="11" name="Tabla 8">
            <a:extLst>
              <a:ext uri="{FF2B5EF4-FFF2-40B4-BE49-F238E27FC236}">
                <a16:creationId xmlns:a16="http://schemas.microsoft.com/office/drawing/2014/main" id="{A1B92B16-36CE-D65C-67E2-659CC0116CE4}"/>
              </a:ext>
            </a:extLst>
          </p:cNvPr>
          <p:cNvGraphicFramePr>
            <a:graphicFrameLocks noGrp="1"/>
          </p:cNvGraphicFramePr>
          <p:nvPr>
            <p:extLst>
              <p:ext uri="{D42A27DB-BD31-4B8C-83A1-F6EECF244321}">
                <p14:modId xmlns:p14="http://schemas.microsoft.com/office/powerpoint/2010/main" val="2814537708"/>
              </p:ext>
            </p:extLst>
          </p:nvPr>
        </p:nvGraphicFramePr>
        <p:xfrm>
          <a:off x="5570017" y="3796513"/>
          <a:ext cx="4298257" cy="2752257"/>
        </p:xfrm>
        <a:graphic>
          <a:graphicData uri="http://schemas.openxmlformats.org/drawingml/2006/table">
            <a:tbl>
              <a:tblPr>
                <a:tableStyleId>{16D9F66E-5EB9-4882-86FB-DCBF35E3C3E4}</a:tableStyleId>
              </a:tblPr>
              <a:tblGrid>
                <a:gridCol w="1055275">
                  <a:extLst>
                    <a:ext uri="{9D8B030D-6E8A-4147-A177-3AD203B41FA5}">
                      <a16:colId xmlns:a16="http://schemas.microsoft.com/office/drawing/2014/main" val="2768143822"/>
                    </a:ext>
                  </a:extLst>
                </a:gridCol>
                <a:gridCol w="1107463">
                  <a:extLst>
                    <a:ext uri="{9D8B030D-6E8A-4147-A177-3AD203B41FA5}">
                      <a16:colId xmlns:a16="http://schemas.microsoft.com/office/drawing/2014/main" val="3243924785"/>
                    </a:ext>
                  </a:extLst>
                </a:gridCol>
                <a:gridCol w="1054524">
                  <a:extLst>
                    <a:ext uri="{9D8B030D-6E8A-4147-A177-3AD203B41FA5}">
                      <a16:colId xmlns:a16="http://schemas.microsoft.com/office/drawing/2014/main" val="4154746033"/>
                    </a:ext>
                  </a:extLst>
                </a:gridCol>
                <a:gridCol w="1080995">
                  <a:extLst>
                    <a:ext uri="{9D8B030D-6E8A-4147-A177-3AD203B41FA5}">
                      <a16:colId xmlns:a16="http://schemas.microsoft.com/office/drawing/2014/main" val="3153477008"/>
                    </a:ext>
                  </a:extLst>
                </a:gridCol>
              </a:tblGrid>
              <a:tr h="466257">
                <a:tc>
                  <a:txBody>
                    <a:bodyPr/>
                    <a:lstStyle/>
                    <a:p>
                      <a:pPr algn="ctr"/>
                      <a:r>
                        <a:rPr lang="en-US" sz="2400">
                          <a:latin typeface="Arial"/>
                          <a:cs typeface="Arial"/>
                        </a:rPr>
                        <a:t>Ash</a:t>
                      </a:r>
                    </a:p>
                  </a:txBody>
                  <a:tcPr/>
                </a:tc>
                <a:tc>
                  <a:txBody>
                    <a:bodyPr/>
                    <a:lstStyle/>
                    <a:p>
                      <a:pPr algn="ctr"/>
                      <a:r>
                        <a:rPr lang="en-US" sz="2400">
                          <a:latin typeface="Arial"/>
                          <a:cs typeface="Arial"/>
                        </a:rPr>
                        <a:t>2</a:t>
                      </a:r>
                      <a:r>
                        <a:rPr lang="en-US" sz="2400" baseline="30000">
                          <a:latin typeface="Arial"/>
                          <a:cs typeface="Arial"/>
                        </a:rPr>
                        <a:t>2 </a:t>
                      </a:r>
                      <a:r>
                        <a:rPr lang="en-US" sz="2400" baseline="0">
                          <a:latin typeface="Arial"/>
                          <a:cs typeface="Arial"/>
                        </a:rPr>
                        <a:t>= 4</a:t>
                      </a:r>
                      <a:endParaRPr lang="en-US" sz="2400">
                        <a:latin typeface="Arial"/>
                        <a:cs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cs typeface="Arial"/>
                        </a:rPr>
                        <a:t>2</a:t>
                      </a:r>
                      <a:r>
                        <a:rPr lang="en-US" sz="2400" baseline="30000">
                          <a:latin typeface="Arial"/>
                          <a:cs typeface="Arial"/>
                        </a:rPr>
                        <a:t>1</a:t>
                      </a:r>
                      <a:r>
                        <a:rPr lang="en-US" sz="2400" baseline="0">
                          <a:latin typeface="Arial"/>
                          <a:cs typeface="Arial"/>
                        </a:rPr>
                        <a:t> = 2</a:t>
                      </a:r>
                      <a:endParaRPr lang="en-US" sz="2400">
                        <a:latin typeface="Arial"/>
                        <a:cs typeface="Arial"/>
                      </a:endParaRPr>
                    </a:p>
                  </a:txBody>
                  <a:tcPr/>
                </a:tc>
                <a:tc>
                  <a:txBody>
                    <a:bodyPr/>
                    <a:lstStyle/>
                    <a:p>
                      <a:pPr lvl="0" algn="ctr">
                        <a:buNone/>
                      </a:pPr>
                      <a:r>
                        <a:rPr lang="en-US" sz="2400">
                          <a:latin typeface="Arial"/>
                          <a:cs typeface="Arial"/>
                        </a:rPr>
                        <a:t>2</a:t>
                      </a:r>
                      <a:r>
                        <a:rPr lang="en-US" sz="2400" baseline="30000">
                          <a:latin typeface="Arial"/>
                          <a:cs typeface="Arial"/>
                        </a:rPr>
                        <a:t>0 </a:t>
                      </a:r>
                      <a:r>
                        <a:rPr lang="en-US" sz="2400" baseline="0">
                          <a:latin typeface="Arial"/>
                          <a:cs typeface="Arial"/>
                        </a:rPr>
                        <a:t>= 1</a:t>
                      </a:r>
                      <a:endParaRPr lang="en-US" sz="2400">
                        <a:latin typeface="Arial"/>
                        <a:cs typeface="Arial"/>
                      </a:endParaRPr>
                    </a:p>
                  </a:txBody>
                  <a:tcPr/>
                </a:tc>
                <a:extLst>
                  <a:ext uri="{0D108BD9-81ED-4DB2-BD59-A6C34878D82A}">
                    <a16:rowId xmlns:a16="http://schemas.microsoft.com/office/drawing/2014/main" val="1742263880"/>
                  </a:ext>
                </a:extLst>
              </a:tr>
              <a:tr h="435173">
                <a:tc>
                  <a:txBody>
                    <a:bodyPr/>
                    <a:lstStyle/>
                    <a:p>
                      <a:pPr algn="ctr"/>
                      <a:r>
                        <a:rPr lang="en-US" sz="2400">
                          <a:latin typeface="Arial"/>
                          <a:cs typeface="Arial"/>
                        </a:rPr>
                        <a:t>1</a:t>
                      </a:r>
                    </a:p>
                  </a:txBody>
                  <a:tcPr/>
                </a:tc>
                <a:tc>
                  <a:txBody>
                    <a:bodyPr/>
                    <a:lstStyle/>
                    <a:p>
                      <a:pPr algn="ctr"/>
                      <a:r>
                        <a:rPr lang="en-US" sz="2400">
                          <a:latin typeface="Arial"/>
                          <a:cs typeface="Arial"/>
                        </a:rPr>
                        <a:t>0</a:t>
                      </a:r>
                    </a:p>
                  </a:txBody>
                  <a:tcPr/>
                </a:tc>
                <a:tc>
                  <a:txBody>
                    <a:bodyPr/>
                    <a:lstStyle/>
                    <a:p>
                      <a:pPr algn="ctr"/>
                      <a:r>
                        <a:rPr lang="en-US" sz="2400">
                          <a:latin typeface="Arial"/>
                          <a:cs typeface="Arial"/>
                        </a:rPr>
                        <a:t>0</a:t>
                      </a:r>
                    </a:p>
                  </a:txBody>
                  <a:tcPr/>
                </a:tc>
                <a:tc>
                  <a:txBody>
                    <a:bodyPr/>
                    <a:lstStyle/>
                    <a:p>
                      <a:pPr lvl="0" algn="ctr">
                        <a:buNone/>
                      </a:pPr>
                      <a:r>
                        <a:rPr lang="en-US" sz="2400">
                          <a:latin typeface="Arial"/>
                          <a:cs typeface="Arial"/>
                        </a:rPr>
                        <a:t>1</a:t>
                      </a:r>
                    </a:p>
                  </a:txBody>
                  <a:tcPr/>
                </a:tc>
                <a:extLst>
                  <a:ext uri="{0D108BD9-81ED-4DB2-BD59-A6C34878D82A}">
                    <a16:rowId xmlns:a16="http://schemas.microsoft.com/office/drawing/2014/main" val="2559176718"/>
                  </a:ext>
                </a:extLst>
              </a:tr>
              <a:tr h="435173">
                <a:tc>
                  <a:txBody>
                    <a:bodyPr/>
                    <a:lstStyle/>
                    <a:p>
                      <a:pPr algn="ctr"/>
                      <a:r>
                        <a:rPr lang="en-US" sz="2400">
                          <a:latin typeface="Arial"/>
                          <a:cs typeface="Arial"/>
                        </a:rPr>
                        <a:t>3</a:t>
                      </a:r>
                    </a:p>
                  </a:txBody>
                  <a:tcPr/>
                </a:tc>
                <a:tc>
                  <a:txBody>
                    <a:bodyPr/>
                    <a:lstStyle/>
                    <a:p>
                      <a:pPr algn="ctr"/>
                      <a:r>
                        <a:rPr lang="en-US" sz="2400">
                          <a:latin typeface="Arial"/>
                          <a:cs typeface="Arial"/>
                        </a:rPr>
                        <a:t>0</a:t>
                      </a:r>
                    </a:p>
                  </a:txBody>
                  <a:tcPr/>
                </a:tc>
                <a:tc>
                  <a:txBody>
                    <a:bodyPr/>
                    <a:lstStyle/>
                    <a:p>
                      <a:pPr algn="ctr"/>
                      <a:r>
                        <a:rPr lang="en-US" sz="2400">
                          <a:latin typeface="Arial"/>
                          <a:cs typeface="Arial"/>
                        </a:rPr>
                        <a:t>1</a:t>
                      </a:r>
                    </a:p>
                  </a:txBody>
                  <a:tcPr/>
                </a:tc>
                <a:tc>
                  <a:txBody>
                    <a:bodyPr/>
                    <a:lstStyle/>
                    <a:p>
                      <a:pPr lvl="0" algn="ctr">
                        <a:buNone/>
                      </a:pPr>
                      <a:r>
                        <a:rPr lang="en-US" sz="2400">
                          <a:latin typeface="Arial"/>
                          <a:cs typeface="Arial"/>
                        </a:rPr>
                        <a:t>1</a:t>
                      </a:r>
                    </a:p>
                  </a:txBody>
                  <a:tcPr/>
                </a:tc>
                <a:extLst>
                  <a:ext uri="{0D108BD9-81ED-4DB2-BD59-A6C34878D82A}">
                    <a16:rowId xmlns:a16="http://schemas.microsoft.com/office/drawing/2014/main" val="419650574"/>
                  </a:ext>
                </a:extLst>
              </a:tr>
              <a:tr h="435173">
                <a:tc>
                  <a:txBody>
                    <a:bodyPr/>
                    <a:lstStyle/>
                    <a:p>
                      <a:pPr algn="ctr"/>
                      <a:r>
                        <a:rPr lang="en-US" sz="2400" b="1">
                          <a:latin typeface="Arial"/>
                          <a:cs typeface="Arial"/>
                        </a:rPr>
                        <a:t>2</a:t>
                      </a:r>
                    </a:p>
                  </a:txBody>
                  <a:tcPr>
                    <a:solidFill>
                      <a:schemeClr val="accent6">
                        <a:lumMod val="40000"/>
                        <a:lumOff val="60000"/>
                      </a:schemeClr>
                    </a:solidFill>
                  </a:tcPr>
                </a:tc>
                <a:tc>
                  <a:txBody>
                    <a:bodyPr/>
                    <a:lstStyle/>
                    <a:p>
                      <a:pPr algn="ctr"/>
                      <a:r>
                        <a:rPr lang="en-US" sz="2400" b="1">
                          <a:latin typeface="Arial"/>
                          <a:cs typeface="Arial"/>
                        </a:rPr>
                        <a:t>0</a:t>
                      </a:r>
                    </a:p>
                  </a:txBody>
                  <a:tcPr>
                    <a:solidFill>
                      <a:schemeClr val="accent6">
                        <a:lumMod val="40000"/>
                        <a:lumOff val="60000"/>
                      </a:schemeClr>
                    </a:solidFill>
                  </a:tcPr>
                </a:tc>
                <a:tc>
                  <a:txBody>
                    <a:bodyPr/>
                    <a:lstStyle/>
                    <a:p>
                      <a:pPr algn="ctr"/>
                      <a:r>
                        <a:rPr lang="en-US" sz="2400" b="1">
                          <a:latin typeface="Arial"/>
                          <a:cs typeface="Arial"/>
                        </a:rPr>
                        <a:t>1</a:t>
                      </a:r>
                    </a:p>
                  </a:txBody>
                  <a:tcPr>
                    <a:solidFill>
                      <a:schemeClr val="accent6">
                        <a:lumMod val="40000"/>
                        <a:lumOff val="60000"/>
                      </a:schemeClr>
                    </a:solidFill>
                  </a:tcPr>
                </a:tc>
                <a:tc>
                  <a:txBody>
                    <a:bodyPr/>
                    <a:lstStyle/>
                    <a:p>
                      <a:pPr lvl="0" algn="ctr">
                        <a:buNone/>
                      </a:pPr>
                      <a:r>
                        <a:rPr lang="en-US" sz="2400" b="1">
                          <a:latin typeface="Arial"/>
                          <a:cs typeface="Arial"/>
                        </a:rPr>
                        <a:t>0</a:t>
                      </a:r>
                    </a:p>
                  </a:txBody>
                  <a:tcPr>
                    <a:solidFill>
                      <a:schemeClr val="accent6">
                        <a:lumMod val="40000"/>
                        <a:lumOff val="60000"/>
                      </a:schemeClr>
                    </a:solidFill>
                  </a:tcPr>
                </a:tc>
                <a:extLst>
                  <a:ext uri="{0D108BD9-81ED-4DB2-BD59-A6C34878D82A}">
                    <a16:rowId xmlns:a16="http://schemas.microsoft.com/office/drawing/2014/main" val="3277828915"/>
                  </a:ext>
                </a:extLst>
              </a:tr>
              <a:tr h="435173">
                <a:tc>
                  <a:txBody>
                    <a:bodyPr/>
                    <a:lstStyle/>
                    <a:p>
                      <a:pPr algn="ctr"/>
                      <a:r>
                        <a:rPr lang="en-US" sz="2400">
                          <a:latin typeface="Arial"/>
                          <a:cs typeface="Arial"/>
                        </a:rPr>
                        <a:t>7</a:t>
                      </a:r>
                    </a:p>
                  </a:txBody>
                  <a:tcPr/>
                </a:tc>
                <a:tc>
                  <a:txBody>
                    <a:bodyPr/>
                    <a:lstStyle/>
                    <a:p>
                      <a:pPr algn="ctr"/>
                      <a:r>
                        <a:rPr lang="en-US" sz="2400">
                          <a:latin typeface="Arial"/>
                          <a:cs typeface="Arial"/>
                        </a:rPr>
                        <a:t>1</a:t>
                      </a:r>
                    </a:p>
                  </a:txBody>
                  <a:tcPr/>
                </a:tc>
                <a:tc>
                  <a:txBody>
                    <a:bodyPr/>
                    <a:lstStyle/>
                    <a:p>
                      <a:pPr algn="ctr"/>
                      <a:r>
                        <a:rPr lang="en-US" sz="2400">
                          <a:latin typeface="Arial"/>
                          <a:cs typeface="Arial"/>
                        </a:rPr>
                        <a:t>1</a:t>
                      </a:r>
                    </a:p>
                  </a:txBody>
                  <a:tcPr/>
                </a:tc>
                <a:tc>
                  <a:txBody>
                    <a:bodyPr/>
                    <a:lstStyle/>
                    <a:p>
                      <a:pPr lvl="0" algn="ctr">
                        <a:buNone/>
                      </a:pPr>
                      <a:r>
                        <a:rPr lang="en-US" sz="2400">
                          <a:latin typeface="Arial"/>
                          <a:cs typeface="Arial"/>
                        </a:rPr>
                        <a:t>1</a:t>
                      </a:r>
                    </a:p>
                  </a:txBody>
                  <a:tcPr/>
                </a:tc>
                <a:extLst>
                  <a:ext uri="{0D108BD9-81ED-4DB2-BD59-A6C34878D82A}">
                    <a16:rowId xmlns:a16="http://schemas.microsoft.com/office/drawing/2014/main" val="4002778669"/>
                  </a:ext>
                </a:extLst>
              </a:tr>
              <a:tr h="435173">
                <a:tc>
                  <a:txBody>
                    <a:bodyPr/>
                    <a:lstStyle/>
                    <a:p>
                      <a:pPr lvl="0" algn="ctr">
                        <a:buNone/>
                      </a:pPr>
                      <a:r>
                        <a:rPr lang="en-US" sz="2400">
                          <a:latin typeface="Arial"/>
                          <a:cs typeface="Arial"/>
                        </a:rPr>
                        <a:t>Binary</a:t>
                      </a:r>
                      <a:endParaRPr lang="es-ES" sz="2400">
                        <a:latin typeface="Arial"/>
                        <a:cs typeface="Arial"/>
                      </a:endParaRPr>
                    </a:p>
                  </a:txBody>
                  <a:tcPr>
                    <a:solidFill>
                      <a:srgbClr val="FCB556"/>
                    </a:solidFill>
                  </a:tcPr>
                </a:tc>
                <a:tc>
                  <a:txBody>
                    <a:bodyPr/>
                    <a:lstStyle/>
                    <a:p>
                      <a:pPr lvl="0" algn="ctr">
                        <a:buNone/>
                      </a:pPr>
                      <a:r>
                        <a:rPr lang="en-US" sz="2400">
                          <a:solidFill>
                            <a:srgbClr val="FF0000"/>
                          </a:solidFill>
                          <a:latin typeface="Arial"/>
                          <a:cs typeface="Arial"/>
                        </a:rPr>
                        <a:t>1</a:t>
                      </a:r>
                    </a:p>
                  </a:txBody>
                  <a:tcPr>
                    <a:solidFill>
                      <a:srgbClr val="FCB556"/>
                    </a:solidFill>
                  </a:tcPr>
                </a:tc>
                <a:tc>
                  <a:txBody>
                    <a:bodyPr/>
                    <a:lstStyle/>
                    <a:p>
                      <a:pPr lvl="0" algn="ctr">
                        <a:buNone/>
                      </a:pPr>
                      <a:r>
                        <a:rPr lang="en-US" sz="2400">
                          <a:solidFill>
                            <a:srgbClr val="FF0000"/>
                          </a:solidFill>
                          <a:latin typeface="Arial"/>
                          <a:cs typeface="Arial"/>
                        </a:rPr>
                        <a:t>1</a:t>
                      </a:r>
                    </a:p>
                  </a:txBody>
                  <a:tcPr>
                    <a:solidFill>
                      <a:srgbClr val="FCB556"/>
                    </a:solidFill>
                  </a:tcPr>
                </a:tc>
                <a:tc>
                  <a:txBody>
                    <a:bodyPr/>
                    <a:lstStyle/>
                    <a:p>
                      <a:pPr lvl="0" algn="ctr">
                        <a:buNone/>
                      </a:pPr>
                      <a:r>
                        <a:rPr lang="en-US" sz="2400">
                          <a:solidFill>
                            <a:srgbClr val="FF0000"/>
                          </a:solidFill>
                          <a:latin typeface="Arial"/>
                          <a:cs typeface="Arial"/>
                        </a:rPr>
                        <a:t>1</a:t>
                      </a:r>
                    </a:p>
                  </a:txBody>
                  <a:tcPr>
                    <a:solidFill>
                      <a:srgbClr val="FCB556"/>
                    </a:solidFill>
                  </a:tcPr>
                </a:tc>
                <a:extLst>
                  <a:ext uri="{0D108BD9-81ED-4DB2-BD59-A6C34878D82A}">
                    <a16:rowId xmlns:a16="http://schemas.microsoft.com/office/drawing/2014/main" val="3546480012"/>
                  </a:ext>
                </a:extLst>
              </a:tr>
            </a:tbl>
          </a:graphicData>
        </a:graphic>
      </p:graphicFrame>
      <p:sp>
        <p:nvSpPr>
          <p:cNvPr id="19" name="Title 1">
            <a:extLst>
              <a:ext uri="{FF2B5EF4-FFF2-40B4-BE49-F238E27FC236}">
                <a16:creationId xmlns:a16="http://schemas.microsoft.com/office/drawing/2014/main" id="{A0C4B0F3-1459-AA63-224C-C5870B50C272}"/>
              </a:ext>
            </a:extLst>
          </p:cNvPr>
          <p:cNvSpPr txBox="1">
            <a:spLocks/>
          </p:cNvSpPr>
          <p:nvPr/>
        </p:nvSpPr>
        <p:spPr>
          <a:xfrm>
            <a:off x="310615" y="339010"/>
            <a:ext cx="5020479" cy="8361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sng"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The Game Of Nim Using The Nim Sum</a:t>
            </a:r>
          </a:p>
        </p:txBody>
      </p:sp>
      <p:sp>
        <p:nvSpPr>
          <p:cNvPr id="2" name="Flowchart: Terminator 1">
            <a:extLst>
              <a:ext uri="{FF2B5EF4-FFF2-40B4-BE49-F238E27FC236}">
                <a16:creationId xmlns:a16="http://schemas.microsoft.com/office/drawing/2014/main" id="{BF997891-8453-96FE-58F0-FB5F6B2836B0}"/>
              </a:ext>
            </a:extLst>
          </p:cNvPr>
          <p:cNvSpPr/>
          <p:nvPr/>
        </p:nvSpPr>
        <p:spPr>
          <a:xfrm>
            <a:off x="9936377" y="2999847"/>
            <a:ext cx="2218702" cy="567901"/>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262626"/>
                </a:solidFill>
                <a:effectLst/>
                <a:uLnTx/>
                <a:uFillTx/>
                <a:latin typeface="Arial" panose="020B0604020202020204" pitchFamily="34" charset="0"/>
                <a:ea typeface="+mn-ea"/>
                <a:cs typeface="Arial" panose="020B0604020202020204" pitchFamily="34" charset="0"/>
              </a:rPr>
              <a:t>Nim</a:t>
            </a:r>
            <a:r>
              <a:rPr kumimoji="0" lang="en-GB" sz="2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Sum = 0</a:t>
            </a:r>
            <a:endParaRPr kumimoji="0" lang="en-GB" sz="11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30" name="Flowchart: Terminator 29">
            <a:extLst>
              <a:ext uri="{FF2B5EF4-FFF2-40B4-BE49-F238E27FC236}">
                <a16:creationId xmlns:a16="http://schemas.microsoft.com/office/drawing/2014/main" id="{70D8FAE8-6F61-29C2-0B4C-D939F3EAC0E7}"/>
              </a:ext>
            </a:extLst>
          </p:cNvPr>
          <p:cNvSpPr/>
          <p:nvPr/>
        </p:nvSpPr>
        <p:spPr>
          <a:xfrm>
            <a:off x="9918945" y="6029775"/>
            <a:ext cx="2218702" cy="567901"/>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62626"/>
                </a:solidFill>
                <a:effectLst/>
                <a:uLnTx/>
                <a:uFillTx/>
                <a:latin typeface="Arial"/>
                <a:ea typeface="+mn-ea"/>
                <a:cs typeface="Arial"/>
              </a:rPr>
              <a:t>Nim Sum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a:ln>
                  <a:noFill/>
                </a:ln>
                <a:solidFill>
                  <a:srgbClr val="262626"/>
                </a:solidFill>
                <a:effectLst/>
                <a:uLnTx/>
                <a:uFillTx/>
                <a:latin typeface="Arial"/>
                <a:ea typeface="+mn-ea"/>
                <a:cs typeface="Arial"/>
              </a:rPr>
              <a:t> 0</a:t>
            </a:r>
            <a:endParaRPr kumimoji="0" lang="en-GB" sz="1100" b="0" i="0" u="none" strike="noStrike" kern="1200" cap="none" spc="0" normalizeH="0" baseline="0" noProof="0">
              <a:ln>
                <a:noFill/>
              </a:ln>
              <a:solidFill>
                <a:srgbClr val="262626"/>
              </a:solidFill>
              <a:effectLst/>
              <a:uLnTx/>
              <a:uFillTx/>
              <a:latin typeface="Arial"/>
              <a:ea typeface="+mn-ea"/>
              <a:cs typeface="Arial"/>
            </a:endParaRPr>
          </a:p>
        </p:txBody>
      </p:sp>
      <p:pic>
        <p:nvPicPr>
          <p:cNvPr id="56" name="Picture 8" descr="A picture containing text&#10;&#10;Description automatically generated">
            <a:extLst>
              <a:ext uri="{FF2B5EF4-FFF2-40B4-BE49-F238E27FC236}">
                <a16:creationId xmlns:a16="http://schemas.microsoft.com/office/drawing/2014/main" id="{2CFD43AA-1B6D-439F-A362-E73847FC7E7B}"/>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92513" y="1233107"/>
            <a:ext cx="183234" cy="938638"/>
          </a:xfrm>
          <a:prstGeom prst="rect">
            <a:avLst/>
          </a:prstGeom>
        </p:spPr>
      </p:pic>
      <p:pic>
        <p:nvPicPr>
          <p:cNvPr id="58" name="Picture 12" descr="A picture containing text&#10;&#10;Description automatically generated">
            <a:extLst>
              <a:ext uri="{FF2B5EF4-FFF2-40B4-BE49-F238E27FC236}">
                <a16:creationId xmlns:a16="http://schemas.microsoft.com/office/drawing/2014/main" id="{1838C3A4-EC0D-2962-C742-11C4517A336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92513" y="2683942"/>
            <a:ext cx="183234" cy="938638"/>
          </a:xfrm>
          <a:prstGeom prst="rect">
            <a:avLst/>
          </a:prstGeom>
        </p:spPr>
      </p:pic>
      <p:pic>
        <p:nvPicPr>
          <p:cNvPr id="60" name="Picture 16" descr="A picture containing text&#10;&#10;Description automatically generated">
            <a:extLst>
              <a:ext uri="{FF2B5EF4-FFF2-40B4-BE49-F238E27FC236}">
                <a16:creationId xmlns:a16="http://schemas.microsoft.com/office/drawing/2014/main" id="{2C28B4C2-5967-39B0-4115-9F780F055B5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16390" y="2683942"/>
            <a:ext cx="183234" cy="938638"/>
          </a:xfrm>
          <a:prstGeom prst="rect">
            <a:avLst/>
          </a:prstGeom>
        </p:spPr>
      </p:pic>
      <p:pic>
        <p:nvPicPr>
          <p:cNvPr id="62" name="Picture 18" descr="A picture containing text&#10;&#10;Description automatically generated">
            <a:extLst>
              <a:ext uri="{FF2B5EF4-FFF2-40B4-BE49-F238E27FC236}">
                <a16:creationId xmlns:a16="http://schemas.microsoft.com/office/drawing/2014/main" id="{C135A37B-306C-A49F-3DF1-FE2AEDB47154}"/>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68636" y="2683942"/>
            <a:ext cx="183234" cy="938638"/>
          </a:xfrm>
          <a:prstGeom prst="rect">
            <a:avLst/>
          </a:prstGeom>
        </p:spPr>
      </p:pic>
      <p:pic>
        <p:nvPicPr>
          <p:cNvPr id="64" name="Picture 19" descr="A picture containing text&#10;&#10;Description automatically generated">
            <a:extLst>
              <a:ext uri="{FF2B5EF4-FFF2-40B4-BE49-F238E27FC236}">
                <a16:creationId xmlns:a16="http://schemas.microsoft.com/office/drawing/2014/main" id="{30248A14-CC91-8193-2BF0-205117E2710B}"/>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92513" y="4143166"/>
            <a:ext cx="183234" cy="938638"/>
          </a:xfrm>
          <a:prstGeom prst="rect">
            <a:avLst/>
          </a:prstGeom>
        </p:spPr>
      </p:pic>
      <p:pic>
        <p:nvPicPr>
          <p:cNvPr id="66" name="Picture 20" descr="A picture containing text&#10;&#10;Description automatically generated">
            <a:extLst>
              <a:ext uri="{FF2B5EF4-FFF2-40B4-BE49-F238E27FC236}">
                <a16:creationId xmlns:a16="http://schemas.microsoft.com/office/drawing/2014/main" id="{B03290D7-139B-D051-9829-67EB576218DE}"/>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92513" y="5686280"/>
            <a:ext cx="183234" cy="938638"/>
          </a:xfrm>
          <a:prstGeom prst="rect">
            <a:avLst/>
          </a:prstGeom>
        </p:spPr>
      </p:pic>
      <p:pic>
        <p:nvPicPr>
          <p:cNvPr id="68" name="Picture 21" descr="A picture containing text&#10;&#10;Description automatically generated">
            <a:extLst>
              <a:ext uri="{FF2B5EF4-FFF2-40B4-BE49-F238E27FC236}">
                <a16:creationId xmlns:a16="http://schemas.microsoft.com/office/drawing/2014/main" id="{013FA4C2-6173-EED5-4912-E66555D6F40B}"/>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31938" y="4143165"/>
            <a:ext cx="183234" cy="938638"/>
          </a:xfrm>
          <a:prstGeom prst="rect">
            <a:avLst/>
          </a:prstGeom>
        </p:spPr>
      </p:pic>
      <p:pic>
        <p:nvPicPr>
          <p:cNvPr id="70" name="Picture 22" descr="A picture containing text&#10;&#10;Description automatically generated">
            <a:extLst>
              <a:ext uri="{FF2B5EF4-FFF2-40B4-BE49-F238E27FC236}">
                <a16:creationId xmlns:a16="http://schemas.microsoft.com/office/drawing/2014/main" id="{B80F544C-96E4-B776-BB2B-762BDA4A377A}"/>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53088" y="4143164"/>
            <a:ext cx="183234" cy="938638"/>
          </a:xfrm>
          <a:prstGeom prst="rect">
            <a:avLst/>
          </a:prstGeom>
        </p:spPr>
      </p:pic>
      <p:pic>
        <p:nvPicPr>
          <p:cNvPr id="72" name="Picture 23" descr="A picture containing text&#10;&#10;Description automatically generated">
            <a:extLst>
              <a:ext uri="{FF2B5EF4-FFF2-40B4-BE49-F238E27FC236}">
                <a16:creationId xmlns:a16="http://schemas.microsoft.com/office/drawing/2014/main" id="{DAD6EAD9-72C8-6ABA-62E2-93798BD1B36B}"/>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31938" y="5682748"/>
            <a:ext cx="183234" cy="938638"/>
          </a:xfrm>
          <a:prstGeom prst="rect">
            <a:avLst/>
          </a:prstGeom>
        </p:spPr>
      </p:pic>
      <p:pic>
        <p:nvPicPr>
          <p:cNvPr id="74" name="Picture 24" descr="A picture containing text&#10;&#10;Description automatically generated">
            <a:extLst>
              <a:ext uri="{FF2B5EF4-FFF2-40B4-BE49-F238E27FC236}">
                <a16:creationId xmlns:a16="http://schemas.microsoft.com/office/drawing/2014/main" id="{DF41196C-376A-DA68-7C94-CB084209053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68636" y="5682748"/>
            <a:ext cx="183234" cy="938638"/>
          </a:xfrm>
          <a:prstGeom prst="rect">
            <a:avLst/>
          </a:prstGeom>
        </p:spPr>
      </p:pic>
      <p:pic>
        <p:nvPicPr>
          <p:cNvPr id="76" name="Picture 25" descr="A picture containing text&#10;&#10;Description automatically generated">
            <a:extLst>
              <a:ext uri="{FF2B5EF4-FFF2-40B4-BE49-F238E27FC236}">
                <a16:creationId xmlns:a16="http://schemas.microsoft.com/office/drawing/2014/main" id="{C1BE1CF0-2C3C-64B1-79FA-3BE29829785A}"/>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71363" y="4143163"/>
            <a:ext cx="183234" cy="938638"/>
          </a:xfrm>
          <a:prstGeom prst="rect">
            <a:avLst/>
          </a:prstGeom>
        </p:spPr>
      </p:pic>
      <p:pic>
        <p:nvPicPr>
          <p:cNvPr id="78" name="Picture 26" descr="A picture containing text&#10;&#10;Description automatically generated">
            <a:extLst>
              <a:ext uri="{FF2B5EF4-FFF2-40B4-BE49-F238E27FC236}">
                <a16:creationId xmlns:a16="http://schemas.microsoft.com/office/drawing/2014/main" id="{B22952CA-EFE0-8037-F36E-82B79051CAA4}"/>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3663" y="4143163"/>
            <a:ext cx="183234" cy="938638"/>
          </a:xfrm>
          <a:prstGeom prst="rect">
            <a:avLst/>
          </a:prstGeom>
        </p:spPr>
      </p:pic>
      <p:pic>
        <p:nvPicPr>
          <p:cNvPr id="80" name="Picture 27" descr="A picture containing text&#10;&#10;Description automatically generated">
            <a:extLst>
              <a:ext uri="{FF2B5EF4-FFF2-40B4-BE49-F238E27FC236}">
                <a16:creationId xmlns:a16="http://schemas.microsoft.com/office/drawing/2014/main" id="{7DF8B55F-AD33-D65E-3F2B-DDA170B658EB}"/>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9211" y="5682747"/>
            <a:ext cx="183234" cy="938638"/>
          </a:xfrm>
          <a:prstGeom prst="rect">
            <a:avLst/>
          </a:prstGeom>
        </p:spPr>
      </p:pic>
      <p:pic>
        <p:nvPicPr>
          <p:cNvPr id="82" name="Picture 28" descr="A picture containing text&#10;&#10;Description automatically generated">
            <a:extLst>
              <a:ext uri="{FF2B5EF4-FFF2-40B4-BE49-F238E27FC236}">
                <a16:creationId xmlns:a16="http://schemas.microsoft.com/office/drawing/2014/main" id="{40958EC0-2B3E-FFB7-9732-01920635797F}"/>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71363" y="5682746"/>
            <a:ext cx="183234" cy="938638"/>
          </a:xfrm>
          <a:prstGeom prst="rect">
            <a:avLst/>
          </a:prstGeom>
        </p:spPr>
      </p:pic>
      <p:pic>
        <p:nvPicPr>
          <p:cNvPr id="84" name="Picture 29" descr="A picture containing text&#10;&#10;Description automatically generated">
            <a:extLst>
              <a:ext uri="{FF2B5EF4-FFF2-40B4-BE49-F238E27FC236}">
                <a16:creationId xmlns:a16="http://schemas.microsoft.com/office/drawing/2014/main" id="{4A8137BE-1063-60E5-A94D-5102E24132E0}"/>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10788" y="5682746"/>
            <a:ext cx="183234" cy="938638"/>
          </a:xfrm>
          <a:prstGeom prst="rect">
            <a:avLst/>
          </a:prstGeom>
        </p:spPr>
      </p:pic>
      <p:pic>
        <p:nvPicPr>
          <p:cNvPr id="86" name="Picture 30" descr="A picture containing text&#10;&#10;Description automatically generated">
            <a:extLst>
              <a:ext uri="{FF2B5EF4-FFF2-40B4-BE49-F238E27FC236}">
                <a16:creationId xmlns:a16="http://schemas.microsoft.com/office/drawing/2014/main" id="{C6C4DD6C-6F4D-EFDF-224F-B36767AF9B7E}"/>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88661" y="5682746"/>
            <a:ext cx="183234" cy="938638"/>
          </a:xfrm>
          <a:prstGeom prst="rect">
            <a:avLst/>
          </a:prstGeom>
        </p:spPr>
      </p:pic>
    </p:spTree>
    <p:extLst>
      <p:ext uri="{BB962C8B-B14F-4D97-AF65-F5344CB8AC3E}">
        <p14:creationId xmlns:p14="http://schemas.microsoft.com/office/powerpoint/2010/main" val="80274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xit" presetSubtype="4" fill="hold" nodeType="clickEffect">
                                  <p:stCondLst>
                                    <p:cond delay="0"/>
                                  </p:stCondLst>
                                  <p:childTnLst>
                                    <p:anim calcmode="lin" valueType="num">
                                      <p:cBhvr additive="base">
                                        <p:cTn id="15" dur="1000"/>
                                        <p:tgtEl>
                                          <p:spTgt spid="76"/>
                                        </p:tgtEl>
                                        <p:attrNameLst>
                                          <p:attrName>ppt_y</p:attrName>
                                        </p:attrNameLst>
                                      </p:cBhvr>
                                      <p:tavLst>
                                        <p:tav tm="0">
                                          <p:val>
                                            <p:strVal val="#ppt_y"/>
                                          </p:val>
                                        </p:tav>
                                        <p:tav tm="100000">
                                          <p:val>
                                            <p:strVal val="#ppt_y+#ppt_h*1.125000"/>
                                          </p:val>
                                        </p:tav>
                                      </p:tavLst>
                                    </p:anim>
                                    <p:animEffect transition="out" filter="wipe(down)">
                                      <p:cBhvr>
                                        <p:cTn id="16" dur="1000"/>
                                        <p:tgtEl>
                                          <p:spTgt spid="76"/>
                                        </p:tgtEl>
                                      </p:cBhvr>
                                    </p:animEffect>
                                    <p:set>
                                      <p:cBhvr>
                                        <p:cTn id="17" dur="1" fill="hold">
                                          <p:stCondLst>
                                            <p:cond delay="999"/>
                                          </p:stCondLst>
                                        </p:cTn>
                                        <p:tgtEl>
                                          <p:spTgt spid="76"/>
                                        </p:tgtEl>
                                        <p:attrNameLst>
                                          <p:attrName>style.visibility</p:attrName>
                                        </p:attrNameLst>
                                      </p:cBhvr>
                                      <p:to>
                                        <p:strVal val="hidden"/>
                                      </p:to>
                                    </p:set>
                                  </p:childTnLst>
                                </p:cTn>
                              </p:par>
                              <p:par>
                                <p:cTn id="18" presetID="12" presetClass="exit" presetSubtype="4" fill="hold" nodeType="withEffect">
                                  <p:stCondLst>
                                    <p:cond delay="0"/>
                                  </p:stCondLst>
                                  <p:childTnLst>
                                    <p:anim calcmode="lin" valueType="num">
                                      <p:cBhvr additive="base">
                                        <p:cTn id="19" dur="1000"/>
                                        <p:tgtEl>
                                          <p:spTgt spid="68"/>
                                        </p:tgtEl>
                                        <p:attrNameLst>
                                          <p:attrName>ppt_y</p:attrName>
                                        </p:attrNameLst>
                                      </p:cBhvr>
                                      <p:tavLst>
                                        <p:tav tm="0">
                                          <p:val>
                                            <p:strVal val="#ppt_y"/>
                                          </p:val>
                                        </p:tav>
                                        <p:tav tm="100000">
                                          <p:val>
                                            <p:strVal val="#ppt_y+#ppt_h*1.125000"/>
                                          </p:val>
                                        </p:tav>
                                      </p:tavLst>
                                    </p:anim>
                                    <p:animEffect transition="out" filter="wipe(down)">
                                      <p:cBhvr>
                                        <p:cTn id="20" dur="1000"/>
                                        <p:tgtEl>
                                          <p:spTgt spid="68"/>
                                        </p:tgtEl>
                                      </p:cBhvr>
                                    </p:animEffect>
                                    <p:set>
                                      <p:cBhvr>
                                        <p:cTn id="21" dur="1" fill="hold">
                                          <p:stCondLst>
                                            <p:cond delay="999"/>
                                          </p:stCondLst>
                                        </p:cTn>
                                        <p:tgtEl>
                                          <p:spTgt spid="68"/>
                                        </p:tgtEl>
                                        <p:attrNameLst>
                                          <p:attrName>style.visibility</p:attrName>
                                        </p:attrNameLst>
                                      </p:cBhvr>
                                      <p:to>
                                        <p:strVal val="hidden"/>
                                      </p:to>
                                    </p:set>
                                  </p:childTnLst>
                                </p:cTn>
                              </p:par>
                              <p:par>
                                <p:cTn id="22" presetID="12" presetClass="exit" presetSubtype="4" fill="hold" nodeType="withEffect">
                                  <p:stCondLst>
                                    <p:cond delay="0"/>
                                  </p:stCondLst>
                                  <p:childTnLst>
                                    <p:anim calcmode="lin" valueType="num">
                                      <p:cBhvr additive="base">
                                        <p:cTn id="23" dur="1000"/>
                                        <p:tgtEl>
                                          <p:spTgt spid="64"/>
                                        </p:tgtEl>
                                        <p:attrNameLst>
                                          <p:attrName>ppt_y</p:attrName>
                                        </p:attrNameLst>
                                      </p:cBhvr>
                                      <p:tavLst>
                                        <p:tav tm="0">
                                          <p:val>
                                            <p:strVal val="#ppt_y"/>
                                          </p:val>
                                        </p:tav>
                                        <p:tav tm="100000">
                                          <p:val>
                                            <p:strVal val="#ppt_y+#ppt_h*1.125000"/>
                                          </p:val>
                                        </p:tav>
                                      </p:tavLst>
                                    </p:anim>
                                    <p:animEffect transition="out" filter="wipe(down)">
                                      <p:cBhvr>
                                        <p:cTn id="24" dur="1000"/>
                                        <p:tgtEl>
                                          <p:spTgt spid="64"/>
                                        </p:tgtEl>
                                      </p:cBhvr>
                                    </p:animEffect>
                                    <p:set>
                                      <p:cBhvr>
                                        <p:cTn id="25" dur="1" fill="hold">
                                          <p:stCondLst>
                                            <p:cond delay="999"/>
                                          </p:stCondLst>
                                        </p:cTn>
                                        <p:tgtEl>
                                          <p:spTgt spid="6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xit" presetSubtype="4" fill="hold" nodeType="clickEffect">
                                  <p:stCondLst>
                                    <p:cond delay="0"/>
                                  </p:stCondLst>
                                  <p:childTnLst>
                                    <p:anim calcmode="lin" valueType="num">
                                      <p:cBhvr additive="base">
                                        <p:cTn id="38" dur="1000"/>
                                        <p:tgtEl>
                                          <p:spTgt spid="84"/>
                                        </p:tgtEl>
                                        <p:attrNameLst>
                                          <p:attrName>ppt_y</p:attrName>
                                        </p:attrNameLst>
                                      </p:cBhvr>
                                      <p:tavLst>
                                        <p:tav tm="0">
                                          <p:val>
                                            <p:strVal val="#ppt_y"/>
                                          </p:val>
                                        </p:tav>
                                        <p:tav tm="100000">
                                          <p:val>
                                            <p:strVal val="#ppt_y+#ppt_h*1.125000"/>
                                          </p:val>
                                        </p:tav>
                                      </p:tavLst>
                                    </p:anim>
                                    <p:animEffect transition="out" filter="wipe(down)">
                                      <p:cBhvr>
                                        <p:cTn id="39" dur="1000"/>
                                        <p:tgtEl>
                                          <p:spTgt spid="84"/>
                                        </p:tgtEl>
                                      </p:cBhvr>
                                    </p:animEffect>
                                    <p:set>
                                      <p:cBhvr>
                                        <p:cTn id="40" dur="1" fill="hold">
                                          <p:stCondLst>
                                            <p:cond delay="999"/>
                                          </p:stCondLst>
                                        </p:cTn>
                                        <p:tgtEl>
                                          <p:spTgt spid="84"/>
                                        </p:tgtEl>
                                        <p:attrNameLst>
                                          <p:attrName>style.visibility</p:attrName>
                                        </p:attrNameLst>
                                      </p:cBhvr>
                                      <p:to>
                                        <p:strVal val="hidden"/>
                                      </p:to>
                                    </p:set>
                                  </p:childTnLst>
                                </p:cTn>
                              </p:par>
                              <p:par>
                                <p:cTn id="41" presetID="12" presetClass="exit" presetSubtype="4" fill="hold" nodeType="withEffect">
                                  <p:stCondLst>
                                    <p:cond delay="0"/>
                                  </p:stCondLst>
                                  <p:childTnLst>
                                    <p:anim calcmode="lin" valueType="num">
                                      <p:cBhvr additive="base">
                                        <p:cTn id="42" dur="1000"/>
                                        <p:tgtEl>
                                          <p:spTgt spid="82"/>
                                        </p:tgtEl>
                                        <p:attrNameLst>
                                          <p:attrName>ppt_y</p:attrName>
                                        </p:attrNameLst>
                                      </p:cBhvr>
                                      <p:tavLst>
                                        <p:tav tm="0">
                                          <p:val>
                                            <p:strVal val="#ppt_y"/>
                                          </p:val>
                                        </p:tav>
                                        <p:tav tm="100000">
                                          <p:val>
                                            <p:strVal val="#ppt_y+#ppt_h*1.125000"/>
                                          </p:val>
                                        </p:tav>
                                      </p:tavLst>
                                    </p:anim>
                                    <p:animEffect transition="out" filter="wipe(down)">
                                      <p:cBhvr>
                                        <p:cTn id="43" dur="1000"/>
                                        <p:tgtEl>
                                          <p:spTgt spid="82"/>
                                        </p:tgtEl>
                                      </p:cBhvr>
                                    </p:animEffect>
                                    <p:set>
                                      <p:cBhvr>
                                        <p:cTn id="44" dur="1" fill="hold">
                                          <p:stCondLst>
                                            <p:cond delay="999"/>
                                          </p:stCondLst>
                                        </p:cTn>
                                        <p:tgtEl>
                                          <p:spTgt spid="82"/>
                                        </p:tgtEl>
                                        <p:attrNameLst>
                                          <p:attrName>style.visibility</p:attrName>
                                        </p:attrNameLst>
                                      </p:cBhvr>
                                      <p:to>
                                        <p:strVal val="hidden"/>
                                      </p:to>
                                    </p:set>
                                  </p:childTnLst>
                                </p:cTn>
                              </p:par>
                              <p:par>
                                <p:cTn id="45" presetID="12" presetClass="exit" presetSubtype="4" fill="hold" nodeType="withEffect">
                                  <p:stCondLst>
                                    <p:cond delay="0"/>
                                  </p:stCondLst>
                                  <p:childTnLst>
                                    <p:anim calcmode="lin" valueType="num">
                                      <p:cBhvr additive="base">
                                        <p:cTn id="46" dur="1000"/>
                                        <p:tgtEl>
                                          <p:spTgt spid="72"/>
                                        </p:tgtEl>
                                        <p:attrNameLst>
                                          <p:attrName>ppt_y</p:attrName>
                                        </p:attrNameLst>
                                      </p:cBhvr>
                                      <p:tavLst>
                                        <p:tav tm="0">
                                          <p:val>
                                            <p:strVal val="#ppt_y"/>
                                          </p:val>
                                        </p:tav>
                                        <p:tav tm="100000">
                                          <p:val>
                                            <p:strVal val="#ppt_y+#ppt_h*1.125000"/>
                                          </p:val>
                                        </p:tav>
                                      </p:tavLst>
                                    </p:anim>
                                    <p:animEffect transition="out" filter="wipe(down)">
                                      <p:cBhvr>
                                        <p:cTn id="47" dur="1000"/>
                                        <p:tgtEl>
                                          <p:spTgt spid="72"/>
                                        </p:tgtEl>
                                      </p:cBhvr>
                                    </p:animEffect>
                                    <p:set>
                                      <p:cBhvr>
                                        <p:cTn id="48" dur="1" fill="hold">
                                          <p:stCondLst>
                                            <p:cond delay="999"/>
                                          </p:stCondLst>
                                        </p:cTn>
                                        <p:tgtEl>
                                          <p:spTgt spid="72"/>
                                        </p:tgtEl>
                                        <p:attrNameLst>
                                          <p:attrName>style.visibility</p:attrName>
                                        </p:attrNameLst>
                                      </p:cBhvr>
                                      <p:to>
                                        <p:strVal val="hidden"/>
                                      </p:to>
                                    </p:set>
                                  </p:childTnLst>
                                </p:cTn>
                              </p:par>
                              <p:par>
                                <p:cTn id="49" presetID="12" presetClass="exit" presetSubtype="4" fill="hold" nodeType="withEffect">
                                  <p:stCondLst>
                                    <p:cond delay="0"/>
                                  </p:stCondLst>
                                  <p:childTnLst>
                                    <p:anim calcmode="lin" valueType="num">
                                      <p:cBhvr additive="base">
                                        <p:cTn id="50" dur="1000"/>
                                        <p:tgtEl>
                                          <p:spTgt spid="66"/>
                                        </p:tgtEl>
                                        <p:attrNameLst>
                                          <p:attrName>ppt_y</p:attrName>
                                        </p:attrNameLst>
                                      </p:cBhvr>
                                      <p:tavLst>
                                        <p:tav tm="0">
                                          <p:val>
                                            <p:strVal val="#ppt_y"/>
                                          </p:val>
                                        </p:tav>
                                        <p:tav tm="100000">
                                          <p:val>
                                            <p:strVal val="#ppt_y+#ppt_h*1.125000"/>
                                          </p:val>
                                        </p:tav>
                                      </p:tavLst>
                                    </p:anim>
                                    <p:animEffect transition="out" filter="wipe(down)">
                                      <p:cBhvr>
                                        <p:cTn id="51" dur="1000"/>
                                        <p:tgtEl>
                                          <p:spTgt spid="66"/>
                                        </p:tgtEl>
                                      </p:cBhvr>
                                    </p:animEffect>
                                    <p:set>
                                      <p:cBhvr>
                                        <p:cTn id="52" dur="1" fill="hold">
                                          <p:stCondLst>
                                            <p:cond delay="999"/>
                                          </p:stCondLst>
                                        </p:cTn>
                                        <p:tgtEl>
                                          <p:spTgt spid="66"/>
                                        </p:tgtEl>
                                        <p:attrNameLst>
                                          <p:attrName>style.visibility</p:attrName>
                                        </p:attrNameLst>
                                      </p:cBhvr>
                                      <p:to>
                                        <p:strVal val="hidden"/>
                                      </p:to>
                                    </p:set>
                                  </p:childTnLst>
                                </p:cTn>
                              </p:par>
                              <p:par>
                                <p:cTn id="53" presetID="12" presetClass="exit" presetSubtype="4" fill="hold" nodeType="withEffect">
                                  <p:stCondLst>
                                    <p:cond delay="0"/>
                                  </p:stCondLst>
                                  <p:childTnLst>
                                    <p:anim calcmode="lin" valueType="num">
                                      <p:cBhvr additive="base">
                                        <p:cTn id="54" dur="1000"/>
                                        <p:tgtEl>
                                          <p:spTgt spid="74"/>
                                        </p:tgtEl>
                                        <p:attrNameLst>
                                          <p:attrName>ppt_y</p:attrName>
                                        </p:attrNameLst>
                                      </p:cBhvr>
                                      <p:tavLst>
                                        <p:tav tm="0">
                                          <p:val>
                                            <p:strVal val="#ppt_y"/>
                                          </p:val>
                                        </p:tav>
                                        <p:tav tm="100000">
                                          <p:val>
                                            <p:strVal val="#ppt_y+#ppt_h*1.125000"/>
                                          </p:val>
                                        </p:tav>
                                      </p:tavLst>
                                    </p:anim>
                                    <p:animEffect transition="out" filter="wipe(down)">
                                      <p:cBhvr>
                                        <p:cTn id="55" dur="1000"/>
                                        <p:tgtEl>
                                          <p:spTgt spid="74"/>
                                        </p:tgtEl>
                                      </p:cBhvr>
                                    </p:animEffect>
                                    <p:set>
                                      <p:cBhvr>
                                        <p:cTn id="56" dur="1" fill="hold">
                                          <p:stCondLst>
                                            <p:cond delay="999"/>
                                          </p:stCondLst>
                                        </p:cTn>
                                        <p:tgtEl>
                                          <p:spTgt spid="74"/>
                                        </p:tgtEl>
                                        <p:attrNameLst>
                                          <p:attrName>style.visibility</p:attrName>
                                        </p:attrNameLst>
                                      </p:cBhvr>
                                      <p:to>
                                        <p:strVal val="hidden"/>
                                      </p:to>
                                    </p:set>
                                  </p:childTnLst>
                                </p:cTn>
                              </p:par>
                              <p:par>
                                <p:cTn id="57" presetID="12" presetClass="exit" presetSubtype="4" fill="hold" nodeType="withEffect">
                                  <p:stCondLst>
                                    <p:cond delay="0"/>
                                  </p:stCondLst>
                                  <p:childTnLst>
                                    <p:anim calcmode="lin" valueType="num">
                                      <p:cBhvr additive="base">
                                        <p:cTn id="58" dur="1000"/>
                                        <p:tgtEl>
                                          <p:spTgt spid="80"/>
                                        </p:tgtEl>
                                        <p:attrNameLst>
                                          <p:attrName>ppt_y</p:attrName>
                                        </p:attrNameLst>
                                      </p:cBhvr>
                                      <p:tavLst>
                                        <p:tav tm="0">
                                          <p:val>
                                            <p:strVal val="#ppt_y"/>
                                          </p:val>
                                        </p:tav>
                                        <p:tav tm="100000">
                                          <p:val>
                                            <p:strVal val="#ppt_y+#ppt_h*1.125000"/>
                                          </p:val>
                                        </p:tav>
                                      </p:tavLst>
                                    </p:anim>
                                    <p:animEffect transition="out" filter="wipe(down)">
                                      <p:cBhvr>
                                        <p:cTn id="59" dur="1000"/>
                                        <p:tgtEl>
                                          <p:spTgt spid="80"/>
                                        </p:tgtEl>
                                      </p:cBhvr>
                                    </p:animEffect>
                                    <p:set>
                                      <p:cBhvr>
                                        <p:cTn id="60" dur="1" fill="hold">
                                          <p:stCondLst>
                                            <p:cond delay="999"/>
                                          </p:stCondLst>
                                        </p:cTn>
                                        <p:tgtEl>
                                          <p:spTgt spid="80"/>
                                        </p:tgtEl>
                                        <p:attrNameLst>
                                          <p:attrName>style.visibility</p:attrName>
                                        </p:attrNameLst>
                                      </p:cBhvr>
                                      <p:to>
                                        <p:strVal val="hidden"/>
                                      </p:to>
                                    </p:set>
                                  </p:childTnLst>
                                </p:cTn>
                              </p:par>
                              <p:par>
                                <p:cTn id="61" presetID="12" presetClass="exit" presetSubtype="4" fill="hold" nodeType="withEffect">
                                  <p:stCondLst>
                                    <p:cond delay="0"/>
                                  </p:stCondLst>
                                  <p:childTnLst>
                                    <p:anim calcmode="lin" valueType="num">
                                      <p:cBhvr additive="base">
                                        <p:cTn id="62" dur="1000"/>
                                        <p:tgtEl>
                                          <p:spTgt spid="86"/>
                                        </p:tgtEl>
                                        <p:attrNameLst>
                                          <p:attrName>ppt_y</p:attrName>
                                        </p:attrNameLst>
                                      </p:cBhvr>
                                      <p:tavLst>
                                        <p:tav tm="0">
                                          <p:val>
                                            <p:strVal val="#ppt_y"/>
                                          </p:val>
                                        </p:tav>
                                        <p:tav tm="100000">
                                          <p:val>
                                            <p:strVal val="#ppt_y+#ppt_h*1.125000"/>
                                          </p:val>
                                        </p:tav>
                                      </p:tavLst>
                                    </p:anim>
                                    <p:animEffect transition="out" filter="wipe(down)">
                                      <p:cBhvr>
                                        <p:cTn id="63" dur="1000"/>
                                        <p:tgtEl>
                                          <p:spTgt spid="86"/>
                                        </p:tgtEl>
                                      </p:cBhvr>
                                    </p:animEffect>
                                    <p:set>
                                      <p:cBhvr>
                                        <p:cTn id="64" dur="1" fill="hold">
                                          <p:stCondLst>
                                            <p:cond delay="9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6"/>
                                        </p:tgtEl>
                                      </p:cBhvr>
                                    </p:animEffect>
                                    <p:set>
                                      <p:cBhvr>
                                        <p:cTn id="7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58"/>
                                        </p:tgtEl>
                                      </p:cBhvr>
                                    </p:animEffect>
                                    <p:set>
                                      <p:cBhvr>
                                        <p:cTn id="76"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6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60"/>
                                        </p:tgtEl>
                                      </p:cBhvr>
                                    </p:animEffect>
                                    <p:set>
                                      <p:cBhvr>
                                        <p:cTn id="82"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3" restart="whenNotActive" fill="hold" evtFilter="cancelBubble" nodeType="interactiveSeq">
                <p:stCondLst>
                  <p:cond evt="onClick" delay="0">
                    <p:tgtEl>
                      <p:spTgt spid="62"/>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62"/>
                                        </p:tgtEl>
                                      </p:cBhvr>
                                    </p:animEffect>
                                    <p:set>
                                      <p:cBhvr>
                                        <p:cTn id="88"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89" restart="whenNotActive" fill="hold" evtFilter="cancelBubble" nodeType="interactiveSeq">
                <p:stCondLst>
                  <p:cond evt="onClick" delay="0">
                    <p:tgtEl>
                      <p:spTgt spid="64"/>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95" restart="whenNotActive" fill="hold" evtFilter="cancelBubble" nodeType="interactiveSeq">
                <p:stCondLst>
                  <p:cond evt="onClick" delay="0">
                    <p:tgtEl>
                      <p:spTgt spid="66"/>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66"/>
                                        </p:tgtEl>
                                      </p:cBhvr>
                                    </p:animEffect>
                                    <p:set>
                                      <p:cBhvr>
                                        <p:cTn id="100"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1" restart="whenNotActive" fill="hold" evtFilter="cancelBubble" nodeType="interactiveSeq">
                <p:stCondLst>
                  <p:cond evt="onClick" delay="0">
                    <p:tgtEl>
                      <p:spTgt spid="68"/>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68"/>
                                        </p:tgtEl>
                                      </p:cBhvr>
                                    </p:animEffect>
                                    <p:set>
                                      <p:cBhvr>
                                        <p:cTn id="10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07" restart="whenNotActive" fill="hold" evtFilter="cancelBubble" nodeType="interactiveSeq">
                <p:stCondLst>
                  <p:cond evt="onClick" delay="0">
                    <p:tgtEl>
                      <p:spTgt spid="70"/>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70"/>
                                        </p:tgtEl>
                                      </p:cBhvr>
                                    </p:animEffect>
                                    <p:set>
                                      <p:cBhvr>
                                        <p:cTn id="112"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13" restart="whenNotActive" fill="hold" evtFilter="cancelBubble" nodeType="interactiveSeq">
                <p:stCondLst>
                  <p:cond evt="onClick" delay="0">
                    <p:tgtEl>
                      <p:spTgt spid="72"/>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72"/>
                                        </p:tgtEl>
                                      </p:cBhvr>
                                    </p:animEffect>
                                    <p:set>
                                      <p:cBhvr>
                                        <p:cTn id="118"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19" restart="whenNotActive" fill="hold" evtFilter="cancelBubble" nodeType="interactiveSeq">
                <p:stCondLst>
                  <p:cond evt="onClick" delay="0">
                    <p:tgtEl>
                      <p:spTgt spid="7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74"/>
                                        </p:tgtEl>
                                      </p:cBhvr>
                                    </p:animEffect>
                                    <p:set>
                                      <p:cBhvr>
                                        <p:cTn id="124"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25" restart="whenNotActive" fill="hold" evtFilter="cancelBubble" nodeType="interactiveSeq">
                <p:stCondLst>
                  <p:cond evt="onClick" delay="0">
                    <p:tgtEl>
                      <p:spTgt spid="76"/>
                    </p:tgtEl>
                  </p:cond>
                </p:stCondLst>
                <p:endSync evt="end" delay="0">
                  <p:rtn val="all"/>
                </p:endSync>
                <p:childTnLst>
                  <p:par>
                    <p:cTn id="126" fill="hold">
                      <p:stCondLst>
                        <p:cond delay="0"/>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76"/>
                                        </p:tgtEl>
                                      </p:cBhvr>
                                    </p:animEffect>
                                    <p:set>
                                      <p:cBhvr>
                                        <p:cTn id="130"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31" restart="whenNotActive" fill="hold" evtFilter="cancelBubble" nodeType="interactiveSeq">
                <p:stCondLst>
                  <p:cond evt="onClick" delay="0">
                    <p:tgtEl>
                      <p:spTgt spid="78"/>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78"/>
                                        </p:tgtEl>
                                      </p:cBhvr>
                                    </p:animEffect>
                                    <p:set>
                                      <p:cBhvr>
                                        <p:cTn id="136"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37" restart="whenNotActive" fill="hold" evtFilter="cancelBubble" nodeType="interactiveSeq">
                <p:stCondLst>
                  <p:cond evt="onClick" delay="0">
                    <p:tgtEl>
                      <p:spTgt spid="80"/>
                    </p:tgtEl>
                  </p:cond>
                </p:stCondLst>
                <p:endSync evt="end" delay="0">
                  <p:rtn val="all"/>
                </p:endSync>
                <p:childTnLst>
                  <p:par>
                    <p:cTn id="138" fill="hold">
                      <p:stCondLst>
                        <p:cond delay="0"/>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80"/>
                                        </p:tgtEl>
                                      </p:cBhvr>
                                    </p:animEffect>
                                    <p:set>
                                      <p:cBhvr>
                                        <p:cTn id="142"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43" restart="whenNotActive" fill="hold" evtFilter="cancelBubble" nodeType="interactiveSeq">
                <p:stCondLst>
                  <p:cond evt="onClick" delay="0">
                    <p:tgtEl>
                      <p:spTgt spid="82"/>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nodeType="clickEffect">
                                  <p:stCondLst>
                                    <p:cond delay="0"/>
                                  </p:stCondLst>
                                  <p:childTnLst>
                                    <p:animEffect transition="out" filter="fade">
                                      <p:cBhvr>
                                        <p:cTn id="147" dur="500"/>
                                        <p:tgtEl>
                                          <p:spTgt spid="82"/>
                                        </p:tgtEl>
                                      </p:cBhvr>
                                    </p:animEffect>
                                    <p:set>
                                      <p:cBhvr>
                                        <p:cTn id="148"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49" restart="whenNotActive" fill="hold" evtFilter="cancelBubble" nodeType="interactiveSeq">
                <p:stCondLst>
                  <p:cond evt="onClick" delay="0">
                    <p:tgtEl>
                      <p:spTgt spid="84"/>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4"/>
                                        </p:tgtEl>
                                      </p:cBhvr>
                                    </p:animEffect>
                                    <p:set>
                                      <p:cBhvr>
                                        <p:cTn id="154"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55" restart="whenNotActive" fill="hold" evtFilter="cancelBubble" nodeType="interactiveSeq">
                <p:stCondLst>
                  <p:cond evt="onClick" delay="0">
                    <p:tgtEl>
                      <p:spTgt spid="86"/>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86"/>
                                        </p:tgtEl>
                                      </p:cBhvr>
                                    </p:animEffect>
                                    <p:set>
                                      <p:cBhvr>
                                        <p:cTn id="160"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childTnLst>
        </p:cTn>
      </p:par>
    </p:tnLst>
    <p:bldLst>
      <p:bldP spid="2" grpId="0" animBg="1"/>
      <p:bldP spid="30" grpId="0" animBg="1"/>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a 8">
            <a:extLst>
              <a:ext uri="{FF2B5EF4-FFF2-40B4-BE49-F238E27FC236}">
                <a16:creationId xmlns:a16="http://schemas.microsoft.com/office/drawing/2014/main" id="{637E7D87-E72E-C702-039B-3A375A5B16FF}"/>
              </a:ext>
            </a:extLst>
          </p:cNvPr>
          <p:cNvGraphicFramePr>
            <a:graphicFrameLocks noGrp="1"/>
          </p:cNvGraphicFramePr>
          <p:nvPr>
            <p:extLst>
              <p:ext uri="{D42A27DB-BD31-4B8C-83A1-F6EECF244321}">
                <p14:modId xmlns:p14="http://schemas.microsoft.com/office/powerpoint/2010/main" val="722243697"/>
              </p:ext>
            </p:extLst>
          </p:nvPr>
        </p:nvGraphicFramePr>
        <p:xfrm>
          <a:off x="5369858" y="446118"/>
          <a:ext cx="4294096" cy="1835561"/>
        </p:xfrm>
        <a:graphic>
          <a:graphicData uri="http://schemas.openxmlformats.org/drawingml/2006/table">
            <a:tbl>
              <a:tblPr>
                <a:tableStyleId>{16D9F66E-5EB9-4882-86FB-DCBF35E3C3E4}</a:tableStyleId>
              </a:tblPr>
              <a:tblGrid>
                <a:gridCol w="1216221">
                  <a:extLst>
                    <a:ext uri="{9D8B030D-6E8A-4147-A177-3AD203B41FA5}">
                      <a16:colId xmlns:a16="http://schemas.microsoft.com/office/drawing/2014/main" val="2768143822"/>
                    </a:ext>
                  </a:extLst>
                </a:gridCol>
                <a:gridCol w="1544909">
                  <a:extLst>
                    <a:ext uri="{9D8B030D-6E8A-4147-A177-3AD203B41FA5}">
                      <a16:colId xmlns:a16="http://schemas.microsoft.com/office/drawing/2014/main" val="3243924785"/>
                    </a:ext>
                  </a:extLst>
                </a:gridCol>
                <a:gridCol w="1532966">
                  <a:extLst>
                    <a:ext uri="{9D8B030D-6E8A-4147-A177-3AD203B41FA5}">
                      <a16:colId xmlns:a16="http://schemas.microsoft.com/office/drawing/2014/main" val="4154746033"/>
                    </a:ext>
                  </a:extLst>
                </a:gridCol>
              </a:tblGrid>
              <a:tr h="371053">
                <a:tc>
                  <a:txBody>
                    <a:bodyPr/>
                    <a:lstStyle/>
                    <a:p>
                      <a:pPr algn="ctr"/>
                      <a:r>
                        <a:rPr lang="en-US" sz="1800">
                          <a:latin typeface="Arial"/>
                          <a:cs typeface="Arial"/>
                        </a:rPr>
                        <a:t>Haranja</a:t>
                      </a:r>
                    </a:p>
                  </a:txBody>
                  <a:tcPr/>
                </a:tc>
                <a:tc>
                  <a:txBody>
                    <a:bodyPr/>
                    <a:lstStyle/>
                    <a:p>
                      <a:pPr algn="ctr"/>
                      <a:r>
                        <a:rPr lang="en-US" sz="1800">
                          <a:latin typeface="Arial"/>
                          <a:cs typeface="Arial"/>
                        </a:rPr>
                        <a:t>2</a:t>
                      </a:r>
                      <a:r>
                        <a:rPr lang="en-US" sz="1800" baseline="30000">
                          <a:latin typeface="Arial"/>
                          <a:cs typeface="Arial"/>
                        </a:rPr>
                        <a:t>1 </a:t>
                      </a:r>
                      <a:r>
                        <a:rPr lang="en-US" sz="1800" baseline="0">
                          <a:latin typeface="Arial"/>
                          <a:cs typeface="Arial"/>
                        </a:rPr>
                        <a:t>= 2</a:t>
                      </a:r>
                      <a:endParaRPr lang="en-US" sz="1800">
                        <a:latin typeface="Arial"/>
                        <a:cs typeface="Arial"/>
                      </a:endParaRPr>
                    </a:p>
                  </a:txBody>
                  <a:tcPr/>
                </a:tc>
                <a:tc>
                  <a:txBody>
                    <a:bodyPr/>
                    <a:lstStyle/>
                    <a:p>
                      <a:pPr lvl="0" algn="ctr">
                        <a:buNone/>
                      </a:pPr>
                      <a:r>
                        <a:rPr lang="en-US" sz="1800">
                          <a:latin typeface="Arial"/>
                          <a:cs typeface="Arial"/>
                        </a:rPr>
                        <a:t>2</a:t>
                      </a:r>
                      <a:r>
                        <a:rPr lang="en-US" sz="1800" baseline="30000">
                          <a:latin typeface="Arial"/>
                          <a:cs typeface="Arial"/>
                        </a:rPr>
                        <a:t>0 </a:t>
                      </a:r>
                      <a:r>
                        <a:rPr lang="en-US" sz="1800" baseline="0">
                          <a:latin typeface="Arial"/>
                          <a:cs typeface="Arial"/>
                        </a:rPr>
                        <a:t>= 1</a:t>
                      </a:r>
                      <a:endParaRPr lang="en-US" sz="1800">
                        <a:latin typeface="Arial"/>
                        <a:cs typeface="Arial"/>
                      </a:endParaRPr>
                    </a:p>
                  </a:txBody>
                  <a:tcPr/>
                </a:tc>
                <a:extLst>
                  <a:ext uri="{0D108BD9-81ED-4DB2-BD59-A6C34878D82A}">
                    <a16:rowId xmlns:a16="http://schemas.microsoft.com/office/drawing/2014/main" val="1742263880"/>
                  </a:ext>
                </a:extLst>
              </a:tr>
              <a:tr h="367228">
                <a:tc>
                  <a:txBody>
                    <a:bodyPr/>
                    <a:lstStyle/>
                    <a:p>
                      <a:pPr algn="ctr"/>
                      <a:r>
                        <a:rPr lang="en-US" sz="1800">
                          <a:latin typeface="Arial"/>
                          <a:cs typeface="Arial"/>
                        </a:rPr>
                        <a:t>1</a:t>
                      </a:r>
                    </a:p>
                  </a:txBody>
                  <a:tcPr/>
                </a:tc>
                <a:tc>
                  <a:txBody>
                    <a:bodyPr/>
                    <a:lstStyle/>
                    <a:p>
                      <a:pPr algn="ctr"/>
                      <a:r>
                        <a:rPr lang="en-US" sz="1800">
                          <a:latin typeface="Arial"/>
                          <a:cs typeface="Arial"/>
                        </a:rPr>
                        <a:t>0</a:t>
                      </a:r>
                    </a:p>
                  </a:txBody>
                  <a:tcPr/>
                </a:tc>
                <a:tc>
                  <a:txBody>
                    <a:bodyPr/>
                    <a:lstStyle/>
                    <a:p>
                      <a:pPr lvl="0" algn="ctr">
                        <a:buNone/>
                      </a:pPr>
                      <a:r>
                        <a:rPr lang="en-US" sz="1800">
                          <a:latin typeface="Arial"/>
                          <a:cs typeface="Arial"/>
                        </a:rPr>
                        <a:t>1</a:t>
                      </a: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59176718"/>
                  </a:ext>
                </a:extLst>
              </a:tr>
              <a:tr h="352501">
                <a:tc>
                  <a:txBody>
                    <a:bodyPr/>
                    <a:lstStyle/>
                    <a:p>
                      <a:pPr algn="ctr"/>
                      <a:r>
                        <a:rPr lang="en-US" sz="1800">
                          <a:latin typeface="Arial"/>
                          <a:cs typeface="Arial"/>
                        </a:rPr>
                        <a:t>3</a:t>
                      </a:r>
                    </a:p>
                  </a:txBody>
                  <a:tcPr/>
                </a:tc>
                <a:tc>
                  <a:txBody>
                    <a:bodyPr/>
                    <a:lstStyle/>
                    <a:p>
                      <a:pPr algn="ctr"/>
                      <a:r>
                        <a:rPr lang="en-US" sz="1800">
                          <a:latin typeface="Arial"/>
                          <a:cs typeface="Arial"/>
                        </a:rPr>
                        <a:t>1</a:t>
                      </a:r>
                    </a:p>
                  </a:txBody>
                  <a:tcPr/>
                </a:tc>
                <a:tc>
                  <a:txBody>
                    <a:bodyPr/>
                    <a:lstStyle/>
                    <a:p>
                      <a:pPr lvl="0" algn="ctr">
                        <a:buNone/>
                      </a:pPr>
                      <a:r>
                        <a:rPr lang="en-US" sz="1800">
                          <a:latin typeface="Arial"/>
                          <a:cs typeface="Arial"/>
                        </a:rPr>
                        <a:t>1</a:t>
                      </a:r>
                    </a:p>
                  </a:txBody>
                  <a:tcPr/>
                </a:tc>
                <a:extLst>
                  <a:ext uri="{0D108BD9-81ED-4DB2-BD59-A6C34878D82A}">
                    <a16:rowId xmlns:a16="http://schemas.microsoft.com/office/drawing/2014/main" val="419650574"/>
                  </a:ext>
                </a:extLst>
              </a:tr>
              <a:tr h="352501">
                <a:tc>
                  <a:txBody>
                    <a:bodyPr/>
                    <a:lstStyle/>
                    <a:p>
                      <a:pPr algn="ctr"/>
                      <a:r>
                        <a:rPr lang="en-US" sz="1800">
                          <a:latin typeface="Arial"/>
                          <a:cs typeface="Arial"/>
                        </a:rPr>
                        <a:t>2</a:t>
                      </a:r>
                    </a:p>
                  </a:txBody>
                  <a:tcPr/>
                </a:tc>
                <a:tc>
                  <a:txBody>
                    <a:bodyPr/>
                    <a:lstStyle/>
                    <a:p>
                      <a:pPr algn="ctr"/>
                      <a:r>
                        <a:rPr lang="en-US" sz="1800">
                          <a:latin typeface="Arial"/>
                          <a:cs typeface="Arial"/>
                        </a:rPr>
                        <a:t>1</a:t>
                      </a:r>
                    </a:p>
                  </a:txBody>
                  <a:tcPr/>
                </a:tc>
                <a:tc>
                  <a:txBody>
                    <a:bodyPr/>
                    <a:lstStyle/>
                    <a:p>
                      <a:pPr lvl="0" algn="ctr">
                        <a:buNone/>
                      </a:pPr>
                      <a:r>
                        <a:rPr lang="en-US" sz="1800">
                          <a:latin typeface="Arial"/>
                          <a:cs typeface="Arial"/>
                        </a:rPr>
                        <a:t>0</a:t>
                      </a: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77828915"/>
                  </a:ext>
                </a:extLst>
              </a:tr>
              <a:tr h="352501">
                <a:tc>
                  <a:txBody>
                    <a:bodyPr/>
                    <a:lstStyle/>
                    <a:p>
                      <a:pPr lvl="0" algn="ctr">
                        <a:buNone/>
                      </a:pPr>
                      <a:r>
                        <a:rPr lang="en-US" sz="1800">
                          <a:latin typeface="Arial"/>
                          <a:cs typeface="Arial"/>
                        </a:rPr>
                        <a:t>Binary</a:t>
                      </a:r>
                    </a:p>
                  </a:txBody>
                  <a:tcPr>
                    <a:solidFill>
                      <a:srgbClr val="FCB556"/>
                    </a:solidFill>
                  </a:tcPr>
                </a:tc>
                <a:tc>
                  <a:txBody>
                    <a:bodyPr/>
                    <a:lstStyle/>
                    <a:p>
                      <a:pPr lvl="0" algn="ctr">
                        <a:buNone/>
                      </a:pPr>
                      <a:r>
                        <a:rPr lang="en-US" sz="1800">
                          <a:latin typeface="Arial"/>
                          <a:cs typeface="Arial"/>
                        </a:rPr>
                        <a:t>0</a:t>
                      </a:r>
                    </a:p>
                  </a:txBody>
                  <a:tcPr>
                    <a:solidFill>
                      <a:srgbClr val="FCB556"/>
                    </a:solidFill>
                  </a:tcPr>
                </a:tc>
                <a:tc>
                  <a:txBody>
                    <a:bodyPr/>
                    <a:lstStyle/>
                    <a:p>
                      <a:pPr lvl="0" algn="ctr">
                        <a:buNone/>
                      </a:pPr>
                      <a:r>
                        <a:rPr lang="en-US" sz="1800">
                          <a:latin typeface="Arial"/>
                          <a:cs typeface="Arial"/>
                        </a:rPr>
                        <a:t>0</a:t>
                      </a:r>
                    </a:p>
                  </a:txBody>
                  <a:tcPr>
                    <a:solidFill>
                      <a:srgbClr val="FCB556"/>
                    </a:solidFill>
                  </a:tcPr>
                </a:tc>
                <a:extLst>
                  <a:ext uri="{0D108BD9-81ED-4DB2-BD59-A6C34878D82A}">
                    <a16:rowId xmlns:a16="http://schemas.microsoft.com/office/drawing/2014/main" val="2267608250"/>
                  </a:ext>
                </a:extLst>
              </a:tr>
            </a:tbl>
          </a:graphicData>
        </a:graphic>
      </p:graphicFrame>
      <p:graphicFrame>
        <p:nvGraphicFramePr>
          <p:cNvPr id="24" name="Tabla 8">
            <a:extLst>
              <a:ext uri="{FF2B5EF4-FFF2-40B4-BE49-F238E27FC236}">
                <a16:creationId xmlns:a16="http://schemas.microsoft.com/office/drawing/2014/main" id="{93DBC514-70B6-7CBC-DA65-BFABB15EBB1F}"/>
              </a:ext>
            </a:extLst>
          </p:cNvPr>
          <p:cNvGraphicFramePr>
            <a:graphicFrameLocks noGrp="1"/>
          </p:cNvGraphicFramePr>
          <p:nvPr>
            <p:extLst>
              <p:ext uri="{D42A27DB-BD31-4B8C-83A1-F6EECF244321}">
                <p14:modId xmlns:p14="http://schemas.microsoft.com/office/powerpoint/2010/main" val="2456071684"/>
              </p:ext>
            </p:extLst>
          </p:nvPr>
        </p:nvGraphicFramePr>
        <p:xfrm>
          <a:off x="5351714" y="2478898"/>
          <a:ext cx="4312240" cy="1981200"/>
        </p:xfrm>
        <a:graphic>
          <a:graphicData uri="http://schemas.openxmlformats.org/drawingml/2006/table">
            <a:tbl>
              <a:tblPr>
                <a:tableStyleId>{16D9F66E-5EB9-4882-86FB-DCBF35E3C3E4}</a:tableStyleId>
              </a:tblPr>
              <a:tblGrid>
                <a:gridCol w="1243389">
                  <a:extLst>
                    <a:ext uri="{9D8B030D-6E8A-4147-A177-3AD203B41FA5}">
                      <a16:colId xmlns:a16="http://schemas.microsoft.com/office/drawing/2014/main" val="2768143822"/>
                    </a:ext>
                  </a:extLst>
                </a:gridCol>
                <a:gridCol w="1535885">
                  <a:extLst>
                    <a:ext uri="{9D8B030D-6E8A-4147-A177-3AD203B41FA5}">
                      <a16:colId xmlns:a16="http://schemas.microsoft.com/office/drawing/2014/main" val="3243924785"/>
                    </a:ext>
                  </a:extLst>
                </a:gridCol>
                <a:gridCol w="1532966">
                  <a:extLst>
                    <a:ext uri="{9D8B030D-6E8A-4147-A177-3AD203B41FA5}">
                      <a16:colId xmlns:a16="http://schemas.microsoft.com/office/drawing/2014/main" val="4154746033"/>
                    </a:ext>
                  </a:extLst>
                </a:gridCol>
              </a:tblGrid>
              <a:tr h="392461">
                <a:tc>
                  <a:txBody>
                    <a:bodyPr/>
                    <a:lstStyle/>
                    <a:p>
                      <a:pPr algn="ctr"/>
                      <a:r>
                        <a:rPr lang="en-US" sz="2000">
                          <a:latin typeface="Arial"/>
                          <a:cs typeface="Arial"/>
                        </a:rPr>
                        <a:t>Ash</a:t>
                      </a:r>
                    </a:p>
                  </a:txBody>
                  <a:tcPr/>
                </a:tc>
                <a:tc>
                  <a:txBody>
                    <a:bodyPr/>
                    <a:lstStyle/>
                    <a:p>
                      <a:pPr algn="ctr"/>
                      <a:r>
                        <a:rPr lang="en-US" sz="2000">
                          <a:latin typeface="Arial"/>
                          <a:cs typeface="Arial"/>
                        </a:rPr>
                        <a:t>2</a:t>
                      </a:r>
                      <a:r>
                        <a:rPr lang="en-US" sz="2000" baseline="30000">
                          <a:latin typeface="Arial"/>
                          <a:cs typeface="Arial"/>
                        </a:rPr>
                        <a:t>1 </a:t>
                      </a:r>
                      <a:r>
                        <a:rPr lang="en-US" sz="2000" baseline="0">
                          <a:latin typeface="Arial"/>
                          <a:cs typeface="Arial"/>
                        </a:rPr>
                        <a:t>= 2</a:t>
                      </a:r>
                      <a:endParaRPr lang="en-US" sz="2000">
                        <a:latin typeface="Arial"/>
                        <a:cs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2</a:t>
                      </a:r>
                      <a:r>
                        <a:rPr lang="en-US" sz="2000" baseline="30000">
                          <a:latin typeface="Arial"/>
                          <a:cs typeface="Arial"/>
                        </a:rPr>
                        <a:t>0</a:t>
                      </a:r>
                      <a:r>
                        <a:rPr lang="en-US" sz="2000" baseline="0">
                          <a:latin typeface="Arial"/>
                          <a:cs typeface="Arial"/>
                        </a:rPr>
                        <a:t> = 1</a:t>
                      </a:r>
                      <a:endParaRPr lang="en-US" sz="2000">
                        <a:latin typeface="Arial"/>
                        <a:cs typeface="Arial"/>
                      </a:endParaRPr>
                    </a:p>
                  </a:txBody>
                  <a:tcPr/>
                </a:tc>
                <a:extLst>
                  <a:ext uri="{0D108BD9-81ED-4DB2-BD59-A6C34878D82A}">
                    <a16:rowId xmlns:a16="http://schemas.microsoft.com/office/drawing/2014/main" val="1742263880"/>
                  </a:ext>
                </a:extLst>
              </a:tr>
              <a:tr h="371804">
                <a:tc>
                  <a:txBody>
                    <a:bodyPr/>
                    <a:lstStyle/>
                    <a:p>
                      <a:pPr algn="ctr"/>
                      <a:r>
                        <a:rPr lang="en-US" sz="2000">
                          <a:latin typeface="Arial"/>
                          <a:cs typeface="Arial"/>
                        </a:rPr>
                        <a:t>1</a:t>
                      </a:r>
                    </a:p>
                  </a:txBody>
                  <a:tcPr/>
                </a:tc>
                <a:tc>
                  <a:txBody>
                    <a:bodyPr/>
                    <a:lstStyle/>
                    <a:p>
                      <a:pPr lvl="0" algn="ctr">
                        <a:buNone/>
                      </a:pPr>
                      <a:r>
                        <a:rPr lang="en-US" sz="2000">
                          <a:latin typeface="Arial"/>
                          <a:cs typeface="Arial"/>
                        </a:rPr>
                        <a:t>0</a:t>
                      </a:r>
                    </a:p>
                  </a:txBody>
                  <a:tcPr/>
                </a:tc>
                <a:tc>
                  <a:txBody>
                    <a:bodyPr/>
                    <a:lstStyle/>
                    <a:p>
                      <a:pPr algn="ctr"/>
                      <a:r>
                        <a:rPr lang="en-US" sz="2000">
                          <a:latin typeface="Arial"/>
                          <a:cs typeface="Arial"/>
                        </a:rPr>
                        <a:t>1</a:t>
                      </a:r>
                    </a:p>
                  </a:txBody>
                  <a:tcPr/>
                </a:tc>
                <a:extLst>
                  <a:ext uri="{0D108BD9-81ED-4DB2-BD59-A6C34878D82A}">
                    <a16:rowId xmlns:a16="http://schemas.microsoft.com/office/drawing/2014/main" val="2559176718"/>
                  </a:ext>
                </a:extLst>
              </a:tr>
              <a:tr h="351147">
                <a:tc>
                  <a:txBody>
                    <a:bodyPr/>
                    <a:lstStyle/>
                    <a:p>
                      <a:pPr algn="ctr"/>
                      <a:r>
                        <a:rPr lang="en-US" sz="2000" b="1">
                          <a:latin typeface="Arial"/>
                          <a:cs typeface="Arial"/>
                        </a:rPr>
                        <a:t>1</a:t>
                      </a:r>
                    </a:p>
                  </a:txBody>
                  <a:tcPr>
                    <a:solidFill>
                      <a:schemeClr val="accent6">
                        <a:lumMod val="40000"/>
                        <a:lumOff val="60000"/>
                      </a:schemeClr>
                    </a:solidFill>
                  </a:tcPr>
                </a:tc>
                <a:tc>
                  <a:txBody>
                    <a:bodyPr/>
                    <a:lstStyle/>
                    <a:p>
                      <a:pPr algn="ctr"/>
                      <a:r>
                        <a:rPr lang="en-US" sz="2000" b="1">
                          <a:latin typeface="Arial"/>
                          <a:cs typeface="Arial"/>
                        </a:rPr>
                        <a:t>0</a:t>
                      </a:r>
                    </a:p>
                  </a:txBody>
                  <a:tcPr>
                    <a:solidFill>
                      <a:schemeClr val="accent6">
                        <a:lumMod val="40000"/>
                        <a:lumOff val="60000"/>
                      </a:schemeClr>
                    </a:solidFill>
                  </a:tcPr>
                </a:tc>
                <a:tc>
                  <a:txBody>
                    <a:bodyPr/>
                    <a:lstStyle/>
                    <a:p>
                      <a:pPr algn="ctr"/>
                      <a:r>
                        <a:rPr lang="en-US" sz="2000" b="1">
                          <a:latin typeface="Arial"/>
                          <a:cs typeface="Arial"/>
                        </a:rPr>
                        <a:t>1</a:t>
                      </a:r>
                    </a:p>
                  </a:txBody>
                  <a:tcPr>
                    <a:solidFill>
                      <a:schemeClr val="accent6">
                        <a:lumMod val="40000"/>
                        <a:lumOff val="60000"/>
                      </a:schemeClr>
                    </a:solidFill>
                  </a:tcPr>
                </a:tc>
                <a:extLst>
                  <a:ext uri="{0D108BD9-81ED-4DB2-BD59-A6C34878D82A}">
                    <a16:rowId xmlns:a16="http://schemas.microsoft.com/office/drawing/2014/main" val="419650574"/>
                  </a:ext>
                </a:extLst>
              </a:tr>
              <a:tr h="351147">
                <a:tc>
                  <a:txBody>
                    <a:bodyPr/>
                    <a:lstStyle/>
                    <a:p>
                      <a:pPr algn="ctr"/>
                      <a:r>
                        <a:rPr lang="en-US" sz="2000">
                          <a:latin typeface="Arial"/>
                          <a:cs typeface="Arial"/>
                        </a:rPr>
                        <a:t>2</a:t>
                      </a:r>
                    </a:p>
                  </a:txBody>
                  <a:tcPr/>
                </a:tc>
                <a:tc>
                  <a:txBody>
                    <a:bodyPr/>
                    <a:lstStyle/>
                    <a:p>
                      <a:pPr algn="ctr"/>
                      <a:r>
                        <a:rPr lang="en-US" sz="2000">
                          <a:latin typeface="Arial"/>
                          <a:cs typeface="Arial"/>
                        </a:rPr>
                        <a:t>1</a:t>
                      </a:r>
                    </a:p>
                  </a:txBody>
                  <a:tcPr/>
                </a:tc>
                <a:tc>
                  <a:txBody>
                    <a:bodyPr/>
                    <a:lstStyle/>
                    <a:p>
                      <a:pPr algn="ctr"/>
                      <a:r>
                        <a:rPr lang="en-US" sz="2000">
                          <a:latin typeface="Arial"/>
                          <a:cs typeface="Arial"/>
                        </a:rPr>
                        <a:t>0</a:t>
                      </a:r>
                    </a:p>
                  </a:txBody>
                  <a:tcPr/>
                </a:tc>
                <a:extLst>
                  <a:ext uri="{0D108BD9-81ED-4DB2-BD59-A6C34878D82A}">
                    <a16:rowId xmlns:a16="http://schemas.microsoft.com/office/drawing/2014/main" val="3277828915"/>
                  </a:ext>
                </a:extLst>
              </a:tr>
              <a:tr h="351147">
                <a:tc>
                  <a:txBody>
                    <a:bodyPr/>
                    <a:lstStyle/>
                    <a:p>
                      <a:pPr lvl="0" algn="ctr">
                        <a:buNone/>
                      </a:pPr>
                      <a:r>
                        <a:rPr lang="en-US" sz="2000">
                          <a:latin typeface="Arial"/>
                          <a:cs typeface="Arial"/>
                        </a:rPr>
                        <a:t>Binary </a:t>
                      </a:r>
                    </a:p>
                  </a:txBody>
                  <a:tcPr>
                    <a:solidFill>
                      <a:srgbClr val="FCB556"/>
                    </a:solidFill>
                  </a:tcPr>
                </a:tc>
                <a:tc>
                  <a:txBody>
                    <a:bodyPr/>
                    <a:lstStyle/>
                    <a:p>
                      <a:pPr lvl="0" algn="ctr">
                        <a:buNone/>
                      </a:pPr>
                      <a:r>
                        <a:rPr lang="en-US" sz="2000">
                          <a:solidFill>
                            <a:srgbClr val="FF0000"/>
                          </a:solidFill>
                          <a:latin typeface="Arial"/>
                          <a:cs typeface="Arial"/>
                        </a:rPr>
                        <a:t>1</a:t>
                      </a:r>
                    </a:p>
                  </a:txBody>
                  <a:tcPr>
                    <a:solidFill>
                      <a:srgbClr val="FCB556"/>
                    </a:solidFill>
                  </a:tcPr>
                </a:tc>
                <a:tc>
                  <a:txBody>
                    <a:bodyPr/>
                    <a:lstStyle/>
                    <a:p>
                      <a:pPr lvl="0" algn="ctr">
                        <a:buNone/>
                      </a:pPr>
                      <a:r>
                        <a:rPr lang="en-US" sz="2000">
                          <a:solidFill>
                            <a:schemeClr val="tx1"/>
                          </a:solidFill>
                          <a:latin typeface="Arial"/>
                          <a:cs typeface="Arial"/>
                        </a:rPr>
                        <a:t>0</a:t>
                      </a:r>
                    </a:p>
                  </a:txBody>
                  <a:tcPr>
                    <a:solidFill>
                      <a:srgbClr val="FCB556"/>
                    </a:solidFill>
                  </a:tcPr>
                </a:tc>
                <a:extLst>
                  <a:ext uri="{0D108BD9-81ED-4DB2-BD59-A6C34878D82A}">
                    <a16:rowId xmlns:a16="http://schemas.microsoft.com/office/drawing/2014/main" val="2679446340"/>
                  </a:ext>
                </a:extLst>
              </a:tr>
            </a:tbl>
          </a:graphicData>
        </a:graphic>
      </p:graphicFrame>
      <p:graphicFrame>
        <p:nvGraphicFramePr>
          <p:cNvPr id="31" name="Tabla 8">
            <a:extLst>
              <a:ext uri="{FF2B5EF4-FFF2-40B4-BE49-F238E27FC236}">
                <a16:creationId xmlns:a16="http://schemas.microsoft.com/office/drawing/2014/main" id="{E23CE18B-EDBA-75B1-12EC-23EC68262A5E}"/>
              </a:ext>
            </a:extLst>
          </p:cNvPr>
          <p:cNvGraphicFramePr>
            <a:graphicFrameLocks noGrp="1"/>
          </p:cNvGraphicFramePr>
          <p:nvPr>
            <p:extLst>
              <p:ext uri="{D42A27DB-BD31-4B8C-83A1-F6EECF244321}">
                <p14:modId xmlns:p14="http://schemas.microsoft.com/office/powerpoint/2010/main" val="1921972128"/>
              </p:ext>
            </p:extLst>
          </p:nvPr>
        </p:nvGraphicFramePr>
        <p:xfrm>
          <a:off x="5340743" y="4727097"/>
          <a:ext cx="4339134" cy="1666493"/>
        </p:xfrm>
        <a:graphic>
          <a:graphicData uri="http://schemas.openxmlformats.org/drawingml/2006/table">
            <a:tbl>
              <a:tblPr>
                <a:tableStyleId>{16D9F66E-5EB9-4882-86FB-DCBF35E3C3E4}</a:tableStyleId>
              </a:tblPr>
              <a:tblGrid>
                <a:gridCol w="1273205">
                  <a:extLst>
                    <a:ext uri="{9D8B030D-6E8A-4147-A177-3AD203B41FA5}">
                      <a16:colId xmlns:a16="http://schemas.microsoft.com/office/drawing/2014/main" val="2768143822"/>
                    </a:ext>
                  </a:extLst>
                </a:gridCol>
                <a:gridCol w="3065929">
                  <a:extLst>
                    <a:ext uri="{9D8B030D-6E8A-4147-A177-3AD203B41FA5}">
                      <a16:colId xmlns:a16="http://schemas.microsoft.com/office/drawing/2014/main" val="3243924785"/>
                    </a:ext>
                  </a:extLst>
                </a:gridCol>
              </a:tblGrid>
              <a:tr h="445061">
                <a:tc>
                  <a:txBody>
                    <a:bodyPr/>
                    <a:lstStyle/>
                    <a:p>
                      <a:pPr algn="ctr"/>
                      <a:r>
                        <a:rPr lang="en-US" sz="2000">
                          <a:latin typeface="Arial" panose="020B0604020202020204" pitchFamily="34" charset="0"/>
                          <a:cs typeface="Arial" panose="020B0604020202020204" pitchFamily="34" charset="0"/>
                        </a:rPr>
                        <a:t>Haranja</a:t>
                      </a:r>
                    </a:p>
                  </a:txBody>
                  <a:tcPr/>
                </a:tc>
                <a:tc>
                  <a:txBody>
                    <a:bodyPr/>
                    <a:lstStyle/>
                    <a:p>
                      <a:pPr algn="ctr"/>
                      <a:r>
                        <a:rPr lang="en-US" sz="2000">
                          <a:latin typeface="Arial" panose="020B0604020202020204" pitchFamily="34" charset="0"/>
                          <a:cs typeface="Arial" panose="020B0604020202020204" pitchFamily="34" charset="0"/>
                        </a:rPr>
                        <a:t>2</a:t>
                      </a:r>
                      <a:r>
                        <a:rPr lang="en-US" sz="2000" baseline="30000">
                          <a:latin typeface="Arial" panose="020B0604020202020204" pitchFamily="34" charset="0"/>
                          <a:cs typeface="Arial" panose="020B0604020202020204" pitchFamily="34" charset="0"/>
                        </a:rPr>
                        <a:t>0 </a:t>
                      </a:r>
                      <a:r>
                        <a:rPr lang="en-US" sz="2000" baseline="0">
                          <a:latin typeface="Arial" panose="020B0604020202020204" pitchFamily="34" charset="0"/>
                          <a:cs typeface="Arial" panose="020B0604020202020204" pitchFamily="34" charset="0"/>
                        </a:rPr>
                        <a:t>= 1</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42263880"/>
                  </a:ext>
                </a:extLst>
              </a:tr>
              <a:tr h="407144">
                <a:tc>
                  <a:txBody>
                    <a:bodyPr/>
                    <a:lstStyle/>
                    <a:p>
                      <a:pPr algn="ctr"/>
                      <a:r>
                        <a:rPr lang="en-US" sz="2000">
                          <a:latin typeface="Arial" panose="020B0604020202020204" pitchFamily="34" charset="0"/>
                          <a:cs typeface="Arial" panose="020B0604020202020204" pitchFamily="34" charset="0"/>
                        </a:rPr>
                        <a:t>1</a:t>
                      </a:r>
                    </a:p>
                  </a:txBody>
                  <a:tcPr/>
                </a:tc>
                <a:tc>
                  <a:txBody>
                    <a:bodyPr/>
                    <a:lstStyle/>
                    <a:p>
                      <a:pPr algn="ctr"/>
                      <a:r>
                        <a:rPr lang="en-US" sz="200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2559176718"/>
                  </a:ext>
                </a:extLst>
              </a:tr>
              <a:tr h="407144">
                <a:tc>
                  <a:txBody>
                    <a:bodyPr/>
                    <a:lstStyle/>
                    <a:p>
                      <a:pPr lvl="0" algn="ctr">
                        <a:buNone/>
                      </a:pPr>
                      <a:r>
                        <a:rPr lang="en-US" sz="2000">
                          <a:latin typeface="Arial" panose="020B0604020202020204" pitchFamily="34" charset="0"/>
                          <a:cs typeface="Arial" panose="020B0604020202020204" pitchFamily="34" charset="0"/>
                        </a:rPr>
                        <a:t>1</a:t>
                      </a:r>
                    </a:p>
                  </a:txBody>
                  <a:tcPr/>
                </a:tc>
                <a:tc>
                  <a:txBody>
                    <a:bodyPr/>
                    <a:lstStyle/>
                    <a:p>
                      <a:pPr lvl="0" algn="ctr">
                        <a:buNone/>
                      </a:pPr>
                      <a:r>
                        <a:rPr lang="en-US" sz="200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1097792821"/>
                  </a:ext>
                </a:extLst>
              </a:tr>
              <a:tr h="407144">
                <a:tc>
                  <a:txBody>
                    <a:bodyPr/>
                    <a:lstStyle/>
                    <a:p>
                      <a:pPr algn="ctr"/>
                      <a:r>
                        <a:rPr lang="en-US" sz="2000">
                          <a:latin typeface="Arial" panose="020B0604020202020204" pitchFamily="34" charset="0"/>
                          <a:cs typeface="Arial" panose="020B0604020202020204" pitchFamily="34" charset="0"/>
                        </a:rPr>
                        <a:t>Binary</a:t>
                      </a:r>
                    </a:p>
                  </a:txBody>
                  <a:tcPr>
                    <a:solidFill>
                      <a:srgbClr val="FCB556"/>
                    </a:solidFill>
                  </a:tcPr>
                </a:tc>
                <a:tc>
                  <a:txBody>
                    <a:bodyPr/>
                    <a:lstStyle/>
                    <a:p>
                      <a:pPr algn="ctr"/>
                      <a:r>
                        <a:rPr lang="en-US" sz="2000">
                          <a:latin typeface="Arial" panose="020B0604020202020204" pitchFamily="34" charset="0"/>
                          <a:cs typeface="Arial" panose="020B0604020202020204" pitchFamily="34" charset="0"/>
                        </a:rPr>
                        <a:t>0</a:t>
                      </a:r>
                    </a:p>
                  </a:txBody>
                  <a:tcPr>
                    <a:solidFill>
                      <a:srgbClr val="FCB556"/>
                    </a:solidFill>
                  </a:tcPr>
                </a:tc>
                <a:extLst>
                  <a:ext uri="{0D108BD9-81ED-4DB2-BD59-A6C34878D82A}">
                    <a16:rowId xmlns:a16="http://schemas.microsoft.com/office/drawing/2014/main" val="419650574"/>
                  </a:ext>
                </a:extLst>
              </a:tr>
            </a:tbl>
          </a:graphicData>
        </a:graphic>
      </p:graphicFrame>
      <p:sp>
        <p:nvSpPr>
          <p:cNvPr id="36" name="Flowchart: Terminator 35">
            <a:extLst>
              <a:ext uri="{FF2B5EF4-FFF2-40B4-BE49-F238E27FC236}">
                <a16:creationId xmlns:a16="http://schemas.microsoft.com/office/drawing/2014/main" id="{8994BCA4-625A-F5CA-83C5-BC95A989262B}"/>
              </a:ext>
            </a:extLst>
          </p:cNvPr>
          <p:cNvSpPr/>
          <p:nvPr/>
        </p:nvSpPr>
        <p:spPr>
          <a:xfrm>
            <a:off x="9886447" y="1826201"/>
            <a:ext cx="2218702" cy="567901"/>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262626"/>
                </a:solidFill>
                <a:effectLst/>
                <a:uLnTx/>
                <a:uFillTx/>
                <a:latin typeface="Arial" panose="020B0604020202020204" pitchFamily="34" charset="0"/>
                <a:ea typeface="+mn-ea"/>
                <a:cs typeface="Arial" panose="020B0604020202020204" pitchFamily="34" charset="0"/>
              </a:rPr>
              <a:t>Nim</a:t>
            </a:r>
            <a:r>
              <a:rPr kumimoji="0" lang="en-GB" sz="2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Sum = 0</a:t>
            </a:r>
            <a:endParaRPr kumimoji="0" lang="en-GB" sz="11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39" name="Flowchart: Terminator 38">
            <a:extLst>
              <a:ext uri="{FF2B5EF4-FFF2-40B4-BE49-F238E27FC236}">
                <a16:creationId xmlns:a16="http://schemas.microsoft.com/office/drawing/2014/main" id="{0E98F10B-E92F-76A7-4CB2-A9ACEAA617EB}"/>
              </a:ext>
            </a:extLst>
          </p:cNvPr>
          <p:cNvSpPr/>
          <p:nvPr/>
        </p:nvSpPr>
        <p:spPr>
          <a:xfrm>
            <a:off x="9886447" y="3967887"/>
            <a:ext cx="2218702" cy="567901"/>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262626"/>
                </a:solidFill>
                <a:effectLst/>
                <a:uLnTx/>
                <a:uFillTx/>
                <a:latin typeface="Arial" panose="020B0604020202020204" pitchFamily="34" charset="0"/>
                <a:ea typeface="+mn-ea"/>
                <a:cs typeface="Arial" panose="020B0604020202020204" pitchFamily="34" charset="0"/>
              </a:rPr>
              <a:t>Nim</a:t>
            </a:r>
            <a:r>
              <a:rPr kumimoji="0" lang="en-GB" sz="2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Sum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0</a:t>
            </a:r>
            <a:endParaRPr kumimoji="0" lang="en-GB" sz="11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40" name="Flowchart: Terminator 39">
            <a:extLst>
              <a:ext uri="{FF2B5EF4-FFF2-40B4-BE49-F238E27FC236}">
                <a16:creationId xmlns:a16="http://schemas.microsoft.com/office/drawing/2014/main" id="{C526D98A-7F68-756C-FE9D-8A41848B07D0}"/>
              </a:ext>
            </a:extLst>
          </p:cNvPr>
          <p:cNvSpPr/>
          <p:nvPr/>
        </p:nvSpPr>
        <p:spPr>
          <a:xfrm>
            <a:off x="9864105" y="5825622"/>
            <a:ext cx="2218702" cy="567901"/>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262626"/>
                </a:solidFill>
                <a:effectLst/>
                <a:uLnTx/>
                <a:uFillTx/>
                <a:latin typeface="Arial" panose="020B0604020202020204" pitchFamily="34" charset="0"/>
                <a:ea typeface="+mn-ea"/>
                <a:cs typeface="Arial" panose="020B0604020202020204" pitchFamily="34" charset="0"/>
              </a:rPr>
              <a:t>Nim</a:t>
            </a:r>
            <a:r>
              <a:rPr kumimoji="0" lang="en-GB" sz="2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Sum = 0</a:t>
            </a:r>
            <a:endParaRPr kumimoji="0" lang="en-GB" sz="11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23A8B3BE-C13C-6FD2-A00C-FA4BE9F57012}"/>
              </a:ext>
            </a:extLst>
          </p:cNvPr>
          <p:cNvSpPr txBox="1"/>
          <p:nvPr/>
        </p:nvSpPr>
        <p:spPr>
          <a:xfrm>
            <a:off x="86851" y="2424952"/>
            <a:ext cx="5155000" cy="255454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a:solidFill>
                  <a:prstClr val="white"/>
                </a:solidFill>
                <a:latin typeface="Arial" panose="020B0604020202020204" pitchFamily="34" charset="0"/>
                <a:cs typeface="Arial" panose="020B0604020202020204" pitchFamily="34" charset="0"/>
              </a:rPr>
              <a:t>HARANJA</a:t>
            </a:r>
            <a:r>
              <a:rPr kumimoji="0" lang="en-GB" sz="8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WINS</a:t>
            </a: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Title 1">
            <a:extLst>
              <a:ext uri="{FF2B5EF4-FFF2-40B4-BE49-F238E27FC236}">
                <a16:creationId xmlns:a16="http://schemas.microsoft.com/office/drawing/2014/main" id="{1A60B88E-AB90-A598-45F2-D2B995930F54}"/>
              </a:ext>
            </a:extLst>
          </p:cNvPr>
          <p:cNvSpPr txBox="1">
            <a:spLocks/>
          </p:cNvSpPr>
          <p:nvPr/>
        </p:nvSpPr>
        <p:spPr>
          <a:xfrm>
            <a:off x="310615" y="339010"/>
            <a:ext cx="5020479" cy="8361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sng"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The Game Of Nim Using The Nim Sum</a:t>
            </a:r>
          </a:p>
        </p:txBody>
      </p:sp>
      <p:pic>
        <p:nvPicPr>
          <p:cNvPr id="2" name="Picture 8" descr="A picture containing text&#10;&#10;Description automatically generated">
            <a:extLst>
              <a:ext uri="{FF2B5EF4-FFF2-40B4-BE49-F238E27FC236}">
                <a16:creationId xmlns:a16="http://schemas.microsoft.com/office/drawing/2014/main" id="{3C6651B4-EF5B-9C6D-E833-59DE699216DE}"/>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92513" y="1233107"/>
            <a:ext cx="183234" cy="938638"/>
          </a:xfrm>
          <a:prstGeom prst="rect">
            <a:avLst/>
          </a:prstGeom>
        </p:spPr>
      </p:pic>
      <p:pic>
        <p:nvPicPr>
          <p:cNvPr id="3" name="Picture 12" descr="A picture containing text&#10;&#10;Description automatically generated">
            <a:extLst>
              <a:ext uri="{FF2B5EF4-FFF2-40B4-BE49-F238E27FC236}">
                <a16:creationId xmlns:a16="http://schemas.microsoft.com/office/drawing/2014/main" id="{8DA54637-E531-58D9-68B1-804C2EEE180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92513" y="2683942"/>
            <a:ext cx="183234" cy="938638"/>
          </a:xfrm>
          <a:prstGeom prst="rect">
            <a:avLst/>
          </a:prstGeom>
        </p:spPr>
      </p:pic>
      <p:pic>
        <p:nvPicPr>
          <p:cNvPr id="4" name="Picture 16" descr="A picture containing text&#10;&#10;Description automatically generated">
            <a:extLst>
              <a:ext uri="{FF2B5EF4-FFF2-40B4-BE49-F238E27FC236}">
                <a16:creationId xmlns:a16="http://schemas.microsoft.com/office/drawing/2014/main" id="{67CBCDB0-1602-70E3-0529-9749C7015C50}"/>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16390" y="2683942"/>
            <a:ext cx="183234" cy="938638"/>
          </a:xfrm>
          <a:prstGeom prst="rect">
            <a:avLst/>
          </a:prstGeom>
        </p:spPr>
      </p:pic>
      <p:pic>
        <p:nvPicPr>
          <p:cNvPr id="5" name="Picture 18" descr="A picture containing text&#10;&#10;Description automatically generated">
            <a:extLst>
              <a:ext uri="{FF2B5EF4-FFF2-40B4-BE49-F238E27FC236}">
                <a16:creationId xmlns:a16="http://schemas.microsoft.com/office/drawing/2014/main" id="{AF9EA240-A612-40A0-8A72-F12E32699B7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68636" y="2683942"/>
            <a:ext cx="183234" cy="938638"/>
          </a:xfrm>
          <a:prstGeom prst="rect">
            <a:avLst/>
          </a:prstGeom>
        </p:spPr>
      </p:pic>
      <p:pic>
        <p:nvPicPr>
          <p:cNvPr id="6" name="Picture 22" descr="A picture containing text&#10;&#10;Description automatically generated">
            <a:extLst>
              <a:ext uri="{FF2B5EF4-FFF2-40B4-BE49-F238E27FC236}">
                <a16:creationId xmlns:a16="http://schemas.microsoft.com/office/drawing/2014/main" id="{D6D500BA-029D-DF7F-9DD7-21AC31560CF2}"/>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53088" y="4143164"/>
            <a:ext cx="183234" cy="938638"/>
          </a:xfrm>
          <a:prstGeom prst="rect">
            <a:avLst/>
          </a:prstGeom>
        </p:spPr>
      </p:pic>
      <p:pic>
        <p:nvPicPr>
          <p:cNvPr id="7" name="Picture 26" descr="A picture containing text&#10;&#10;Description automatically generated">
            <a:extLst>
              <a:ext uri="{FF2B5EF4-FFF2-40B4-BE49-F238E27FC236}">
                <a16:creationId xmlns:a16="http://schemas.microsoft.com/office/drawing/2014/main" id="{7EE8F492-C434-372C-E9C7-FA37BD9BE1BB}"/>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3663" y="4143163"/>
            <a:ext cx="183234" cy="938638"/>
          </a:xfrm>
          <a:prstGeom prst="rect">
            <a:avLst/>
          </a:prstGeom>
        </p:spPr>
      </p:pic>
    </p:spTree>
    <p:extLst>
      <p:ext uri="{BB962C8B-B14F-4D97-AF65-F5344CB8AC3E}">
        <p14:creationId xmlns:p14="http://schemas.microsoft.com/office/powerpoint/2010/main" val="2900365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1000"/>
                                        <p:tgtEl>
                                          <p:spTgt spid="4"/>
                                        </p:tgtEl>
                                        <p:attrNameLst>
                                          <p:attrName>ppt_y</p:attrName>
                                        </p:attrNameLst>
                                      </p:cBhvr>
                                      <p:tavLst>
                                        <p:tav tm="0">
                                          <p:val>
                                            <p:strVal val="#ppt_y"/>
                                          </p:val>
                                        </p:tav>
                                        <p:tav tm="100000">
                                          <p:val>
                                            <p:strVal val="#ppt_y+#ppt_h*1.125000"/>
                                          </p:val>
                                        </p:tav>
                                      </p:tavLst>
                                    </p:anim>
                                    <p:animEffect transition="out" filter="wipe(down)">
                                      <p:cBhvr>
                                        <p:cTn id="7" dur="1000"/>
                                        <p:tgtEl>
                                          <p:spTgt spid="4"/>
                                        </p:tgtEl>
                                      </p:cBhvr>
                                    </p:animEffect>
                                    <p:set>
                                      <p:cBhvr>
                                        <p:cTn id="8" dur="1" fill="hold">
                                          <p:stCondLst>
                                            <p:cond delay="999"/>
                                          </p:stCondLst>
                                        </p:cTn>
                                        <p:tgtEl>
                                          <p:spTgt spid="4"/>
                                        </p:tgtEl>
                                        <p:attrNameLst>
                                          <p:attrName>style.visibility</p:attrName>
                                        </p:attrNameLst>
                                      </p:cBhvr>
                                      <p:to>
                                        <p:strVal val="hidden"/>
                                      </p:to>
                                    </p:set>
                                  </p:childTnLst>
                                </p:cTn>
                              </p:par>
                              <p:par>
                                <p:cTn id="9" presetID="12" presetClass="exit" presetSubtype="4" fill="hold" nodeType="withEffect">
                                  <p:stCondLst>
                                    <p:cond delay="0"/>
                                  </p:stCondLst>
                                  <p:childTnLst>
                                    <p:anim calcmode="lin" valueType="num">
                                      <p:cBhvr additive="base">
                                        <p:cTn id="10" dur="1000"/>
                                        <p:tgtEl>
                                          <p:spTgt spid="3"/>
                                        </p:tgtEl>
                                        <p:attrNameLst>
                                          <p:attrName>ppt_y</p:attrName>
                                        </p:attrNameLst>
                                      </p:cBhvr>
                                      <p:tavLst>
                                        <p:tav tm="0">
                                          <p:val>
                                            <p:strVal val="#ppt_y"/>
                                          </p:val>
                                        </p:tav>
                                        <p:tav tm="100000">
                                          <p:val>
                                            <p:strVal val="#ppt_y+#ppt_h*1.125000"/>
                                          </p:val>
                                        </p:tav>
                                      </p:tavLst>
                                    </p:anim>
                                    <p:animEffect transition="out" filter="wipe(down)">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xit" presetSubtype="4" fill="hold" nodeType="clickEffect">
                                  <p:stCondLst>
                                    <p:cond delay="0"/>
                                  </p:stCondLst>
                                  <p:childTnLst>
                                    <p:anim calcmode="lin" valueType="num">
                                      <p:cBhvr additive="base">
                                        <p:cTn id="25" dur="1000"/>
                                        <p:tgtEl>
                                          <p:spTgt spid="6"/>
                                        </p:tgtEl>
                                        <p:attrNameLst>
                                          <p:attrName>ppt_y</p:attrName>
                                        </p:attrNameLst>
                                      </p:cBhvr>
                                      <p:tavLst>
                                        <p:tav tm="0">
                                          <p:val>
                                            <p:strVal val="#ppt_y"/>
                                          </p:val>
                                        </p:tav>
                                        <p:tav tm="100000">
                                          <p:val>
                                            <p:strVal val="#ppt_y+#ppt_h*1.125000"/>
                                          </p:val>
                                        </p:tav>
                                      </p:tavLst>
                                    </p:anim>
                                    <p:animEffect transition="out" filter="wipe(down)">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par>
                                <p:cTn id="28" presetID="12" presetClass="exit" presetSubtype="4" fill="hold" nodeType="withEffect">
                                  <p:stCondLst>
                                    <p:cond delay="0"/>
                                  </p:stCondLst>
                                  <p:childTnLst>
                                    <p:anim calcmode="lin" valueType="num">
                                      <p:cBhvr additive="base">
                                        <p:cTn id="29" dur="1000"/>
                                        <p:tgtEl>
                                          <p:spTgt spid="7"/>
                                        </p:tgtEl>
                                        <p:attrNameLst>
                                          <p:attrName>ppt_y</p:attrName>
                                        </p:attrNameLst>
                                      </p:cBhvr>
                                      <p:tavLst>
                                        <p:tav tm="0">
                                          <p:val>
                                            <p:strVal val="#ppt_y"/>
                                          </p:val>
                                        </p:tav>
                                        <p:tav tm="100000">
                                          <p:val>
                                            <p:strVal val="#ppt_y+#ppt_h*1.125000"/>
                                          </p:val>
                                        </p:tav>
                                      </p:tavLst>
                                    </p:anim>
                                    <p:animEffect transition="out" filter="wipe(down)">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xit" presetSubtype="4" fill="hold" nodeType="clickEffect">
                                  <p:stCondLst>
                                    <p:cond delay="0"/>
                                  </p:stCondLst>
                                  <p:childTnLst>
                                    <p:anim calcmode="lin" valueType="num">
                                      <p:cBhvr additive="base">
                                        <p:cTn id="44" dur="1000"/>
                                        <p:tgtEl>
                                          <p:spTgt spid="5"/>
                                        </p:tgtEl>
                                        <p:attrNameLst>
                                          <p:attrName>ppt_y</p:attrName>
                                        </p:attrNameLst>
                                      </p:cBhvr>
                                      <p:tavLst>
                                        <p:tav tm="0">
                                          <p:val>
                                            <p:strVal val="#ppt_y"/>
                                          </p:val>
                                        </p:tav>
                                        <p:tav tm="100000">
                                          <p:val>
                                            <p:strVal val="#ppt_y+#ppt_h*1.125000"/>
                                          </p:val>
                                        </p:tav>
                                      </p:tavLst>
                                    </p:anim>
                                    <p:animEffect transition="out" filter="wipe(down)">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1">
                                            <p:txEl>
                                              <p:pRg st="0" end="0"/>
                                            </p:txEl>
                                          </p:spTgt>
                                        </p:tgtEl>
                                        <p:attrNameLst>
                                          <p:attrName>style.visibility</p:attrName>
                                        </p:attrNameLst>
                                      </p:cBhvr>
                                      <p:to>
                                        <p:strVal val="visible"/>
                                      </p:to>
                                    </p:set>
                                    <p:anim calcmode="lin" valueType="num">
                                      <p:cBhvr additive="base">
                                        <p:cTn id="51"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2" presetClass="exit" presetSubtype="4" fill="hold" nodeType="clickEffect">
                                  <p:stCondLst>
                                    <p:cond delay="0"/>
                                  </p:stCondLst>
                                  <p:childTnLst>
                                    <p:anim calcmode="lin" valueType="num">
                                      <p:cBhvr additive="base">
                                        <p:cTn id="56" dur="1000"/>
                                        <p:tgtEl>
                                          <p:spTgt spid="2"/>
                                        </p:tgtEl>
                                        <p:attrNameLst>
                                          <p:attrName>ppt_y</p:attrName>
                                        </p:attrNameLst>
                                      </p:cBhvr>
                                      <p:tavLst>
                                        <p:tav tm="0">
                                          <p:val>
                                            <p:strVal val="#ppt_y"/>
                                          </p:val>
                                        </p:tav>
                                        <p:tav tm="100000">
                                          <p:val>
                                            <p:strVal val="#ppt_y+#ppt_h*1.125000"/>
                                          </p:val>
                                        </p:tav>
                                      </p:tavLst>
                                    </p:anim>
                                    <p:animEffect transition="out" filter="wipe(down)">
                                      <p:cBhvr>
                                        <p:cTn id="57" dur="1000"/>
                                        <p:tgtEl>
                                          <p:spTgt spid="2"/>
                                        </p:tgtEl>
                                      </p:cBhvr>
                                    </p:animEffect>
                                    <p:set>
                                      <p:cBhvr>
                                        <p:cTn id="5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5" restart="whenNotActive" fill="hold" evtFilter="cancelBubble" nodeType="interactiveSeq">
                <p:stCondLst>
                  <p:cond evt="onClick" delay="0">
                    <p:tgtEl>
                      <p:spTgt spid="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1" restart="whenNotActive" fill="hold" evtFilter="cancelBubble" nodeType="interactiveSeq">
                <p:stCondLst>
                  <p:cond evt="onClick" delay="0">
                    <p:tgtEl>
                      <p:spTgt spid="4"/>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7" restart="whenNotActive" fill="hold" evtFilter="cancelBubble" nodeType="interactiveSeq">
                <p:stCondLst>
                  <p:cond evt="onClick" delay="0">
                    <p:tgtEl>
                      <p:spTgt spid="5"/>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3" restart="whenNotActive" fill="hold" evtFilter="cancelBubble" nodeType="interactiveSeq">
                <p:stCondLst>
                  <p:cond evt="onClick" delay="0">
                    <p:tgtEl>
                      <p:spTgt spid="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9" grpId="0" animBg="1"/>
      <p:bldP spid="40" grpId="0" animBg="1"/>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Marcador de contenido 2">
            <a:extLst>
              <a:ext uri="{FF2B5EF4-FFF2-40B4-BE49-F238E27FC236}">
                <a16:creationId xmlns:a16="http://schemas.microsoft.com/office/drawing/2014/main" id="{9A560BB5-27A8-21E7-0B27-7F11BAF3966B}"/>
              </a:ext>
            </a:extLst>
          </p:cNvPr>
          <p:cNvSpPr txBox="1">
            <a:spLocks/>
          </p:cNvSpPr>
          <p:nvPr/>
        </p:nvSpPr>
        <p:spPr>
          <a:xfrm>
            <a:off x="1745966" y="5589552"/>
            <a:ext cx="2872920" cy="437199"/>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56032"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21208"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39496"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3210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endParaRPr kumimoji="0" lang="en-US" sz="3200" b="0" i="0" u="none" strike="noStrike" kern="1200" cap="none" spc="0" normalizeH="0" baseline="0" noProof="0">
              <a:ln>
                <a:noFill/>
              </a:ln>
              <a:solidFill>
                <a:srgbClr val="FFFFFF"/>
              </a:solidFill>
              <a:effectLst/>
              <a:uLnTx/>
              <a:uFillTx/>
              <a:latin typeface="Arial"/>
              <a:cs typeface="Arial"/>
            </a:endParaRPr>
          </a:p>
        </p:txBody>
      </p:sp>
      <p:sp>
        <p:nvSpPr>
          <p:cNvPr id="53" name="CuadroTexto 52">
            <a:extLst>
              <a:ext uri="{FF2B5EF4-FFF2-40B4-BE49-F238E27FC236}">
                <a16:creationId xmlns:a16="http://schemas.microsoft.com/office/drawing/2014/main" id="{A3D779C7-9320-ED8E-EFDA-146A5B735E8B}"/>
              </a:ext>
            </a:extLst>
          </p:cNvPr>
          <p:cNvSpPr txBox="1"/>
          <p:nvPr/>
        </p:nvSpPr>
        <p:spPr>
          <a:xfrm>
            <a:off x="3993004" y="2197435"/>
            <a:ext cx="1793517"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Haranja</a:t>
            </a: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Cara sonriente 49">
            <a:extLst>
              <a:ext uri="{FF2B5EF4-FFF2-40B4-BE49-F238E27FC236}">
                <a16:creationId xmlns:a16="http://schemas.microsoft.com/office/drawing/2014/main" id="{17694A35-20B4-51BD-A0DB-43F93B4036FD}"/>
              </a:ext>
            </a:extLst>
          </p:cNvPr>
          <p:cNvSpPr/>
          <p:nvPr/>
        </p:nvSpPr>
        <p:spPr>
          <a:xfrm>
            <a:off x="1204958" y="2844141"/>
            <a:ext cx="1179261" cy="1051383"/>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CuadroTexto 50">
            <a:extLst>
              <a:ext uri="{FF2B5EF4-FFF2-40B4-BE49-F238E27FC236}">
                <a16:creationId xmlns:a16="http://schemas.microsoft.com/office/drawing/2014/main" id="{D5BDADD8-133B-D4C5-F0CD-BFBDC1A74F13}"/>
              </a:ext>
            </a:extLst>
          </p:cNvPr>
          <p:cNvSpPr txBox="1"/>
          <p:nvPr/>
        </p:nvSpPr>
        <p:spPr>
          <a:xfrm>
            <a:off x="848389" y="2213471"/>
            <a:ext cx="1793517"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Ash</a:t>
            </a:r>
          </a:p>
        </p:txBody>
      </p:sp>
      <p:sp>
        <p:nvSpPr>
          <p:cNvPr id="52" name="Cara sonriente 51">
            <a:extLst>
              <a:ext uri="{FF2B5EF4-FFF2-40B4-BE49-F238E27FC236}">
                <a16:creationId xmlns:a16="http://schemas.microsoft.com/office/drawing/2014/main" id="{DC8C715A-654B-42A6-54D2-86CE7E5F457B}"/>
              </a:ext>
            </a:extLst>
          </p:cNvPr>
          <p:cNvSpPr/>
          <p:nvPr/>
        </p:nvSpPr>
        <p:spPr>
          <a:xfrm>
            <a:off x="4341583" y="2844141"/>
            <a:ext cx="1179261" cy="1051383"/>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Cara sonriente 36">
            <a:extLst>
              <a:ext uri="{FF2B5EF4-FFF2-40B4-BE49-F238E27FC236}">
                <a16:creationId xmlns:a16="http://schemas.microsoft.com/office/drawing/2014/main" id="{3F0972FB-7154-8BC9-6292-D7E11F898D2F}"/>
              </a:ext>
            </a:extLst>
          </p:cNvPr>
          <p:cNvSpPr/>
          <p:nvPr/>
        </p:nvSpPr>
        <p:spPr>
          <a:xfrm>
            <a:off x="6603277" y="2824566"/>
            <a:ext cx="1179261" cy="1051383"/>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Cara sonriente 40">
            <a:extLst>
              <a:ext uri="{FF2B5EF4-FFF2-40B4-BE49-F238E27FC236}">
                <a16:creationId xmlns:a16="http://schemas.microsoft.com/office/drawing/2014/main" id="{0EF70290-9F1C-7CF4-F448-B3333CA56709}"/>
              </a:ext>
            </a:extLst>
          </p:cNvPr>
          <p:cNvSpPr/>
          <p:nvPr/>
        </p:nvSpPr>
        <p:spPr>
          <a:xfrm>
            <a:off x="10099902" y="2824566"/>
            <a:ext cx="1191261" cy="1051383"/>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CuadroTexto 50">
            <a:extLst>
              <a:ext uri="{FF2B5EF4-FFF2-40B4-BE49-F238E27FC236}">
                <a16:creationId xmlns:a16="http://schemas.microsoft.com/office/drawing/2014/main" id="{8A4BB5A6-84DD-81B5-BD6B-F7162F61AD3F}"/>
              </a:ext>
            </a:extLst>
          </p:cNvPr>
          <p:cNvSpPr txBox="1"/>
          <p:nvPr/>
        </p:nvSpPr>
        <p:spPr>
          <a:xfrm>
            <a:off x="6264734" y="2213471"/>
            <a:ext cx="1793517"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Ash</a:t>
            </a:r>
          </a:p>
        </p:txBody>
      </p:sp>
      <p:sp>
        <p:nvSpPr>
          <p:cNvPr id="17" name="CuadroTexto 52">
            <a:extLst>
              <a:ext uri="{FF2B5EF4-FFF2-40B4-BE49-F238E27FC236}">
                <a16:creationId xmlns:a16="http://schemas.microsoft.com/office/drawing/2014/main" id="{0F1E4D3E-CA8D-9AAA-75C1-A5963E92F1C3}"/>
              </a:ext>
            </a:extLst>
          </p:cNvPr>
          <p:cNvSpPr txBox="1"/>
          <p:nvPr/>
        </p:nvSpPr>
        <p:spPr>
          <a:xfrm>
            <a:off x="9822375" y="2197434"/>
            <a:ext cx="1793517"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Haranja</a:t>
            </a: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12" descr="A picture containing text&#10;&#10;Description automatically generated">
            <a:extLst>
              <a:ext uri="{FF2B5EF4-FFF2-40B4-BE49-F238E27FC236}">
                <a16:creationId xmlns:a16="http://schemas.microsoft.com/office/drawing/2014/main" id="{26388BAD-4DC4-ED88-CE2F-2DDB6D41DCF1}"/>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415" y="3668473"/>
            <a:ext cx="183234" cy="938638"/>
          </a:xfrm>
          <a:prstGeom prst="rect">
            <a:avLst/>
          </a:prstGeom>
        </p:spPr>
      </p:pic>
      <p:pic>
        <p:nvPicPr>
          <p:cNvPr id="20" name="Picture 16" descr="A picture containing text&#10;&#10;Description automatically generated">
            <a:extLst>
              <a:ext uri="{FF2B5EF4-FFF2-40B4-BE49-F238E27FC236}">
                <a16:creationId xmlns:a16="http://schemas.microsoft.com/office/drawing/2014/main" id="{01A5A503-D3C6-1B70-7EEC-3697092E11D2}"/>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723292" y="3668473"/>
            <a:ext cx="183234" cy="938638"/>
          </a:xfrm>
          <a:prstGeom prst="rect">
            <a:avLst/>
          </a:prstGeom>
        </p:spPr>
      </p:pic>
      <p:pic>
        <p:nvPicPr>
          <p:cNvPr id="26" name="Picture 18" descr="A picture containing text&#10;&#10;Description automatically generated">
            <a:extLst>
              <a:ext uri="{FF2B5EF4-FFF2-40B4-BE49-F238E27FC236}">
                <a16:creationId xmlns:a16="http://schemas.microsoft.com/office/drawing/2014/main" id="{037C4D7E-BF4E-1769-FDC7-CB936D9D0153}"/>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75538" y="3668473"/>
            <a:ext cx="183234" cy="938638"/>
          </a:xfrm>
          <a:prstGeom prst="rect">
            <a:avLst/>
          </a:prstGeom>
        </p:spPr>
      </p:pic>
      <p:pic>
        <p:nvPicPr>
          <p:cNvPr id="28" name="Picture 12" descr="A picture containing text&#10;&#10;Description automatically generated">
            <a:extLst>
              <a:ext uri="{FF2B5EF4-FFF2-40B4-BE49-F238E27FC236}">
                <a16:creationId xmlns:a16="http://schemas.microsoft.com/office/drawing/2014/main" id="{06F0A294-2F34-D7AE-1716-3CFE9F2CD222}"/>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70141" y="2616509"/>
            <a:ext cx="183234" cy="938638"/>
          </a:xfrm>
          <a:prstGeom prst="rect">
            <a:avLst/>
          </a:prstGeom>
        </p:spPr>
      </p:pic>
      <p:pic>
        <p:nvPicPr>
          <p:cNvPr id="30" name="Picture 16" descr="A picture containing text&#10;&#10;Description automatically generated">
            <a:extLst>
              <a:ext uri="{FF2B5EF4-FFF2-40B4-BE49-F238E27FC236}">
                <a16:creationId xmlns:a16="http://schemas.microsoft.com/office/drawing/2014/main" id="{15025FFD-52C4-A3AC-0093-BF3372059D11}"/>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94018" y="2616509"/>
            <a:ext cx="183234" cy="938638"/>
          </a:xfrm>
          <a:prstGeom prst="rect">
            <a:avLst/>
          </a:prstGeom>
        </p:spPr>
      </p:pic>
      <p:pic>
        <p:nvPicPr>
          <p:cNvPr id="32" name="Picture 18" descr="A picture containing text&#10;&#10;Description automatically generated">
            <a:extLst>
              <a:ext uri="{FF2B5EF4-FFF2-40B4-BE49-F238E27FC236}">
                <a16:creationId xmlns:a16="http://schemas.microsoft.com/office/drawing/2014/main" id="{C2B9E57F-FDA4-17D8-E9D6-1D3B94F66D09}"/>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01521" y="1524084"/>
            <a:ext cx="183234" cy="938638"/>
          </a:xfrm>
          <a:prstGeom prst="rect">
            <a:avLst/>
          </a:prstGeom>
        </p:spPr>
      </p:pic>
      <p:pic>
        <p:nvPicPr>
          <p:cNvPr id="34" name="Picture 12" descr="A picture containing text&#10;&#10;Description automatically generated">
            <a:extLst>
              <a:ext uri="{FF2B5EF4-FFF2-40B4-BE49-F238E27FC236}">
                <a16:creationId xmlns:a16="http://schemas.microsoft.com/office/drawing/2014/main" id="{C465CF64-332E-D182-2C08-14CF227BC190}"/>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35319" y="3686006"/>
            <a:ext cx="183234" cy="938638"/>
          </a:xfrm>
          <a:prstGeom prst="rect">
            <a:avLst/>
          </a:prstGeom>
        </p:spPr>
      </p:pic>
      <p:pic>
        <p:nvPicPr>
          <p:cNvPr id="36" name="Picture 16" descr="A picture containing text&#10;&#10;Description automatically generated">
            <a:extLst>
              <a:ext uri="{FF2B5EF4-FFF2-40B4-BE49-F238E27FC236}">
                <a16:creationId xmlns:a16="http://schemas.microsoft.com/office/drawing/2014/main" id="{65B37885-8B4B-61C3-3E79-E69F8C3FBA5A}"/>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459196" y="3686006"/>
            <a:ext cx="183234" cy="938638"/>
          </a:xfrm>
          <a:prstGeom prst="rect">
            <a:avLst/>
          </a:prstGeom>
        </p:spPr>
      </p:pic>
      <p:pic>
        <p:nvPicPr>
          <p:cNvPr id="39" name="Picture 18" descr="A picture containing text&#10;&#10;Description automatically generated">
            <a:extLst>
              <a:ext uri="{FF2B5EF4-FFF2-40B4-BE49-F238E27FC236}">
                <a16:creationId xmlns:a16="http://schemas.microsoft.com/office/drawing/2014/main" id="{29DC541F-4A61-5A96-288C-5137FB29F0C7}"/>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11442" y="3686006"/>
            <a:ext cx="183234" cy="938638"/>
          </a:xfrm>
          <a:prstGeom prst="rect">
            <a:avLst/>
          </a:prstGeom>
        </p:spPr>
      </p:pic>
      <p:pic>
        <p:nvPicPr>
          <p:cNvPr id="43" name="Picture 12" descr="A picture containing text&#10;&#10;Description automatically generated">
            <a:extLst>
              <a:ext uri="{FF2B5EF4-FFF2-40B4-BE49-F238E27FC236}">
                <a16:creationId xmlns:a16="http://schemas.microsoft.com/office/drawing/2014/main" id="{CA032C6C-63E7-77FA-1488-1C1526692F90}"/>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25878" y="2597627"/>
            <a:ext cx="183234" cy="938638"/>
          </a:xfrm>
          <a:prstGeom prst="rect">
            <a:avLst/>
          </a:prstGeom>
        </p:spPr>
      </p:pic>
      <p:pic>
        <p:nvPicPr>
          <p:cNvPr id="54" name="Picture 16" descr="A picture containing text&#10;&#10;Description automatically generated">
            <a:extLst>
              <a:ext uri="{FF2B5EF4-FFF2-40B4-BE49-F238E27FC236}">
                <a16:creationId xmlns:a16="http://schemas.microsoft.com/office/drawing/2014/main" id="{1C2C5320-B8C6-3619-1E83-F12A9CE754C0}"/>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449755" y="2597627"/>
            <a:ext cx="183234" cy="938638"/>
          </a:xfrm>
          <a:prstGeom prst="rect">
            <a:avLst/>
          </a:prstGeom>
        </p:spPr>
      </p:pic>
      <p:pic>
        <p:nvPicPr>
          <p:cNvPr id="58" name="Picture 18" descr="A picture containing text&#10;&#10;Description automatically generated">
            <a:extLst>
              <a:ext uri="{FF2B5EF4-FFF2-40B4-BE49-F238E27FC236}">
                <a16:creationId xmlns:a16="http://schemas.microsoft.com/office/drawing/2014/main" id="{8B7F0C15-F8BB-0800-7859-B9E74C4792F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02001" y="2597627"/>
            <a:ext cx="183234" cy="938638"/>
          </a:xfrm>
          <a:prstGeom prst="rect">
            <a:avLst/>
          </a:prstGeom>
        </p:spPr>
      </p:pic>
      <p:pic>
        <p:nvPicPr>
          <p:cNvPr id="61" name="Picture 12" descr="A picture containing text&#10;&#10;Description automatically generated">
            <a:extLst>
              <a:ext uri="{FF2B5EF4-FFF2-40B4-BE49-F238E27FC236}">
                <a16:creationId xmlns:a16="http://schemas.microsoft.com/office/drawing/2014/main" id="{6DD02947-AB2D-7CB8-5136-430985D9A580}"/>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23181" y="1414841"/>
            <a:ext cx="183234" cy="938638"/>
          </a:xfrm>
          <a:prstGeom prst="rect">
            <a:avLst/>
          </a:prstGeom>
        </p:spPr>
      </p:pic>
    </p:spTree>
    <p:extLst>
      <p:ext uri="{BB962C8B-B14F-4D97-AF65-F5344CB8AC3E}">
        <p14:creationId xmlns:p14="http://schemas.microsoft.com/office/powerpoint/2010/main" val="189924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5" restart="whenNotActive" fill="hold" evtFilter="cancelBubble" nodeType="interactiveSeq">
                <p:stCondLst>
                  <p:cond evt="onClick" delay="0">
                    <p:tgtEl>
                      <p:spTgt spid="28"/>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2"/>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4"/>
                                        </p:tgtEl>
                                      </p:cBhvr>
                                    </p:animEffect>
                                    <p:set>
                                      <p:cBhvr>
                                        <p:cTn id="4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1" restart="whenNotActive" fill="hold" evtFilter="cancelBubble" nodeType="interactiveSeq">
                <p:stCondLst>
                  <p:cond evt="onClick" delay="0">
                    <p:tgtEl>
                      <p:spTgt spid="43"/>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3"/>
                                        </p:tgtEl>
                                      </p:cBhvr>
                                    </p:animEffect>
                                    <p:set>
                                      <p:cBhvr>
                                        <p:cTn id="6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5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54"/>
                                        </p:tgtEl>
                                      </p:cBhvr>
                                    </p:animEffect>
                                    <p:set>
                                      <p:cBhvr>
                                        <p:cTn id="7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3" restart="whenNotActive" fill="hold" evtFilter="cancelBubble" nodeType="interactiveSeq">
                <p:stCondLst>
                  <p:cond evt="onClick" delay="0">
                    <p:tgtEl>
                      <p:spTgt spid="58"/>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58"/>
                                        </p:tgtEl>
                                      </p:cBhvr>
                                    </p:animEffect>
                                    <p:set>
                                      <p:cBhvr>
                                        <p:cTn id="78"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9" restart="whenNotActive" fill="hold" evtFilter="cancelBubble" nodeType="interactiveSeq">
                <p:stCondLst>
                  <p:cond evt="onClick" delay="0">
                    <p:tgtEl>
                      <p:spTgt spid="6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61"/>
                                        </p:tgtEl>
                                      </p:cBhvr>
                                    </p:animEffect>
                                    <p:set>
                                      <p:cBhvr>
                                        <p:cTn id="84"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56" grpId="0"/>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adroTexto 52">
            <a:extLst>
              <a:ext uri="{FF2B5EF4-FFF2-40B4-BE49-F238E27FC236}">
                <a16:creationId xmlns:a16="http://schemas.microsoft.com/office/drawing/2014/main" id="{A3D779C7-9320-ED8E-EFDA-146A5B735E8B}"/>
              </a:ext>
            </a:extLst>
          </p:cNvPr>
          <p:cNvSpPr txBox="1"/>
          <p:nvPr/>
        </p:nvSpPr>
        <p:spPr>
          <a:xfrm>
            <a:off x="4017887" y="760601"/>
            <a:ext cx="1793517"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Haranja</a:t>
            </a: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Cara sonriente 49">
            <a:extLst>
              <a:ext uri="{FF2B5EF4-FFF2-40B4-BE49-F238E27FC236}">
                <a16:creationId xmlns:a16="http://schemas.microsoft.com/office/drawing/2014/main" id="{17694A35-20B4-51BD-A0DB-43F93B4036FD}"/>
              </a:ext>
            </a:extLst>
          </p:cNvPr>
          <p:cNvSpPr/>
          <p:nvPr/>
        </p:nvSpPr>
        <p:spPr>
          <a:xfrm>
            <a:off x="1231931" y="1428035"/>
            <a:ext cx="1179261" cy="1051383"/>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CuadroTexto 50">
            <a:extLst>
              <a:ext uri="{FF2B5EF4-FFF2-40B4-BE49-F238E27FC236}">
                <a16:creationId xmlns:a16="http://schemas.microsoft.com/office/drawing/2014/main" id="{D5BDADD8-133B-D4C5-F0CD-BFBDC1A74F13}"/>
              </a:ext>
            </a:extLst>
          </p:cNvPr>
          <p:cNvSpPr txBox="1"/>
          <p:nvPr/>
        </p:nvSpPr>
        <p:spPr>
          <a:xfrm>
            <a:off x="858524" y="757348"/>
            <a:ext cx="1793517"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Ash</a:t>
            </a:r>
          </a:p>
        </p:txBody>
      </p:sp>
      <p:sp>
        <p:nvSpPr>
          <p:cNvPr id="52" name="Cara sonriente 51">
            <a:extLst>
              <a:ext uri="{FF2B5EF4-FFF2-40B4-BE49-F238E27FC236}">
                <a16:creationId xmlns:a16="http://schemas.microsoft.com/office/drawing/2014/main" id="{DC8C715A-654B-42A6-54D2-86CE7E5F457B}"/>
              </a:ext>
            </a:extLst>
          </p:cNvPr>
          <p:cNvSpPr/>
          <p:nvPr/>
        </p:nvSpPr>
        <p:spPr>
          <a:xfrm>
            <a:off x="4368556" y="1428035"/>
            <a:ext cx="1179261" cy="1051383"/>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Cara sonriente 36">
            <a:extLst>
              <a:ext uri="{FF2B5EF4-FFF2-40B4-BE49-F238E27FC236}">
                <a16:creationId xmlns:a16="http://schemas.microsoft.com/office/drawing/2014/main" id="{3F0972FB-7154-8BC9-6292-D7E11F898D2F}"/>
              </a:ext>
            </a:extLst>
          </p:cNvPr>
          <p:cNvSpPr/>
          <p:nvPr/>
        </p:nvSpPr>
        <p:spPr>
          <a:xfrm>
            <a:off x="6630250" y="1408460"/>
            <a:ext cx="1179261" cy="1051383"/>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Cara sonriente 40">
            <a:extLst>
              <a:ext uri="{FF2B5EF4-FFF2-40B4-BE49-F238E27FC236}">
                <a16:creationId xmlns:a16="http://schemas.microsoft.com/office/drawing/2014/main" id="{0EF70290-9F1C-7CF4-F448-B3333CA56709}"/>
              </a:ext>
            </a:extLst>
          </p:cNvPr>
          <p:cNvSpPr/>
          <p:nvPr/>
        </p:nvSpPr>
        <p:spPr>
          <a:xfrm>
            <a:off x="10126875" y="1408460"/>
            <a:ext cx="1191261" cy="1051383"/>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CuadroTexto 50">
            <a:extLst>
              <a:ext uri="{FF2B5EF4-FFF2-40B4-BE49-F238E27FC236}">
                <a16:creationId xmlns:a16="http://schemas.microsoft.com/office/drawing/2014/main" id="{8A4BB5A6-84DD-81B5-BD6B-F7162F61AD3F}"/>
              </a:ext>
            </a:extLst>
          </p:cNvPr>
          <p:cNvSpPr txBox="1"/>
          <p:nvPr/>
        </p:nvSpPr>
        <p:spPr>
          <a:xfrm>
            <a:off x="6268112" y="757348"/>
            <a:ext cx="1793517"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Ash</a:t>
            </a:r>
          </a:p>
        </p:txBody>
      </p:sp>
      <p:sp>
        <p:nvSpPr>
          <p:cNvPr id="17" name="CuadroTexto 52">
            <a:extLst>
              <a:ext uri="{FF2B5EF4-FFF2-40B4-BE49-F238E27FC236}">
                <a16:creationId xmlns:a16="http://schemas.microsoft.com/office/drawing/2014/main" id="{0F1E4D3E-CA8D-9AAA-75C1-A5963E92F1C3}"/>
              </a:ext>
            </a:extLst>
          </p:cNvPr>
          <p:cNvSpPr txBox="1"/>
          <p:nvPr/>
        </p:nvSpPr>
        <p:spPr>
          <a:xfrm>
            <a:off x="9825746" y="759784"/>
            <a:ext cx="1793517"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Haranja</a:t>
            </a: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8FBF9A39-081A-E5FF-7A0D-D037A1EFF439}"/>
              </a:ext>
            </a:extLst>
          </p:cNvPr>
          <p:cNvGrpSpPr/>
          <p:nvPr/>
        </p:nvGrpSpPr>
        <p:grpSpPr>
          <a:xfrm>
            <a:off x="6948490" y="3429966"/>
            <a:ext cx="5295636" cy="447001"/>
            <a:chOff x="1137129" y="4816049"/>
            <a:chExt cx="5295636" cy="447001"/>
          </a:xfrm>
        </p:grpSpPr>
        <p:sp>
          <p:nvSpPr>
            <p:cNvPr id="19" name="Marcador de contenido 2">
              <a:extLst>
                <a:ext uri="{FF2B5EF4-FFF2-40B4-BE49-F238E27FC236}">
                  <a16:creationId xmlns:a16="http://schemas.microsoft.com/office/drawing/2014/main" id="{5F85E6B2-86F4-C673-8C60-7E26189E9E6E}"/>
                </a:ext>
              </a:extLst>
            </p:cNvPr>
            <p:cNvSpPr txBox="1">
              <a:spLocks/>
            </p:cNvSpPr>
            <p:nvPr/>
          </p:nvSpPr>
          <p:spPr>
            <a:xfrm>
              <a:off x="1137129" y="4816049"/>
              <a:ext cx="1721550" cy="4273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 starts</a:t>
              </a:r>
            </a:p>
          </p:txBody>
        </p:sp>
        <p:sp>
          <p:nvSpPr>
            <p:cNvPr id="21" name="Marcador de contenido 2">
              <a:extLst>
                <a:ext uri="{FF2B5EF4-FFF2-40B4-BE49-F238E27FC236}">
                  <a16:creationId xmlns:a16="http://schemas.microsoft.com/office/drawing/2014/main" id="{451B36E4-714A-ECA6-CD43-1290BEA8961F}"/>
                </a:ext>
              </a:extLst>
            </p:cNvPr>
            <p:cNvSpPr txBox="1">
              <a:spLocks/>
            </p:cNvSpPr>
            <p:nvPr/>
          </p:nvSpPr>
          <p:spPr>
            <a:xfrm>
              <a:off x="4057118" y="4847055"/>
              <a:ext cx="2375647" cy="4159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Arial"/>
                  <a:ea typeface="+mn-ea"/>
                  <a:cs typeface="Arial"/>
                </a:rPr>
                <a:t>A Wins </a:t>
              </a:r>
            </a:p>
          </p:txBody>
        </p:sp>
        <p:sp>
          <p:nvSpPr>
            <p:cNvPr id="23" name="Flecha derecha 43">
              <a:extLst>
                <a:ext uri="{FF2B5EF4-FFF2-40B4-BE49-F238E27FC236}">
                  <a16:creationId xmlns:a16="http://schemas.microsoft.com/office/drawing/2014/main" id="{815B2F69-6B09-6A80-459E-0B37EC102AC8}"/>
                </a:ext>
              </a:extLst>
            </p:cNvPr>
            <p:cNvSpPr/>
            <p:nvPr/>
          </p:nvSpPr>
          <p:spPr>
            <a:xfrm>
              <a:off x="2923451" y="5025472"/>
              <a:ext cx="880110" cy="123600"/>
            </a:xfrm>
            <a:prstGeom prst="rightArrow">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42" name="Group 41">
            <a:extLst>
              <a:ext uri="{FF2B5EF4-FFF2-40B4-BE49-F238E27FC236}">
                <a16:creationId xmlns:a16="http://schemas.microsoft.com/office/drawing/2014/main" id="{BCFF9536-07C6-072B-D165-E94F6644FC48}"/>
              </a:ext>
            </a:extLst>
          </p:cNvPr>
          <p:cNvGrpSpPr/>
          <p:nvPr/>
        </p:nvGrpSpPr>
        <p:grpSpPr>
          <a:xfrm>
            <a:off x="1060178" y="3429962"/>
            <a:ext cx="5295636" cy="447001"/>
            <a:chOff x="1137129" y="4816049"/>
            <a:chExt cx="5295636" cy="447001"/>
          </a:xfrm>
        </p:grpSpPr>
        <p:sp>
          <p:nvSpPr>
            <p:cNvPr id="46" name="Marcador de contenido 2">
              <a:extLst>
                <a:ext uri="{FF2B5EF4-FFF2-40B4-BE49-F238E27FC236}">
                  <a16:creationId xmlns:a16="http://schemas.microsoft.com/office/drawing/2014/main" id="{1626BC0A-8487-A0CC-28D9-48E122D0CC23}"/>
                </a:ext>
              </a:extLst>
            </p:cNvPr>
            <p:cNvSpPr txBox="1">
              <a:spLocks/>
            </p:cNvSpPr>
            <p:nvPr/>
          </p:nvSpPr>
          <p:spPr>
            <a:xfrm>
              <a:off x="1137129" y="4816049"/>
              <a:ext cx="1721550" cy="4273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 starts</a:t>
              </a:r>
            </a:p>
          </p:txBody>
        </p:sp>
        <p:sp>
          <p:nvSpPr>
            <p:cNvPr id="47" name="Marcador de contenido 2">
              <a:extLst>
                <a:ext uri="{FF2B5EF4-FFF2-40B4-BE49-F238E27FC236}">
                  <a16:creationId xmlns:a16="http://schemas.microsoft.com/office/drawing/2014/main" id="{A6FA2A3D-DFE1-EF90-3B96-0F770850CF85}"/>
                </a:ext>
              </a:extLst>
            </p:cNvPr>
            <p:cNvSpPr txBox="1">
              <a:spLocks/>
            </p:cNvSpPr>
            <p:nvPr/>
          </p:nvSpPr>
          <p:spPr>
            <a:xfrm>
              <a:off x="4057118" y="4847055"/>
              <a:ext cx="2375647" cy="4159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a:solidFill>
                    <a:srgbClr val="FFFFFF"/>
                  </a:solidFill>
                  <a:latin typeface="Arial"/>
                  <a:cs typeface="Arial"/>
                </a:rPr>
                <a:t>H</a:t>
              </a:r>
              <a:r>
                <a:rPr kumimoji="0" lang="en-US" sz="3200" b="0" i="0" u="none" strike="noStrike" kern="1200" cap="none" spc="0" normalizeH="0" baseline="0" noProof="0">
                  <a:ln>
                    <a:noFill/>
                  </a:ln>
                  <a:solidFill>
                    <a:srgbClr val="FFFFFF"/>
                  </a:solidFill>
                  <a:effectLst/>
                  <a:uLnTx/>
                  <a:uFillTx/>
                  <a:latin typeface="Arial"/>
                  <a:ea typeface="+mn-ea"/>
                  <a:cs typeface="Arial"/>
                </a:rPr>
                <a:t> Wins </a:t>
              </a:r>
            </a:p>
          </p:txBody>
        </p:sp>
        <p:sp>
          <p:nvSpPr>
            <p:cNvPr id="48" name="Flecha derecha 43">
              <a:extLst>
                <a:ext uri="{FF2B5EF4-FFF2-40B4-BE49-F238E27FC236}">
                  <a16:creationId xmlns:a16="http://schemas.microsoft.com/office/drawing/2014/main" id="{E714F581-6586-2D7E-4B2C-05DAC9A23B57}"/>
                </a:ext>
              </a:extLst>
            </p:cNvPr>
            <p:cNvSpPr/>
            <p:nvPr/>
          </p:nvSpPr>
          <p:spPr>
            <a:xfrm>
              <a:off x="2923451" y="5025472"/>
              <a:ext cx="880110" cy="123600"/>
            </a:xfrm>
            <a:prstGeom prst="rightArrow">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aphicFrame>
        <p:nvGraphicFramePr>
          <p:cNvPr id="4" name="Tabla 8">
            <a:extLst>
              <a:ext uri="{FF2B5EF4-FFF2-40B4-BE49-F238E27FC236}">
                <a16:creationId xmlns:a16="http://schemas.microsoft.com/office/drawing/2014/main" id="{53CE85EA-69ED-573B-F3AA-D15083D7850C}"/>
              </a:ext>
            </a:extLst>
          </p:cNvPr>
          <p:cNvGraphicFramePr>
            <a:graphicFrameLocks noGrp="1"/>
          </p:cNvGraphicFramePr>
          <p:nvPr/>
        </p:nvGraphicFramePr>
        <p:xfrm>
          <a:off x="1148513" y="4087534"/>
          <a:ext cx="4294096" cy="1869109"/>
        </p:xfrm>
        <a:graphic>
          <a:graphicData uri="http://schemas.openxmlformats.org/drawingml/2006/table">
            <a:tbl>
              <a:tblPr>
                <a:tableStyleId>{16D9F66E-5EB9-4882-86FB-DCBF35E3C3E4}</a:tableStyleId>
              </a:tblPr>
              <a:tblGrid>
                <a:gridCol w="1216221">
                  <a:extLst>
                    <a:ext uri="{9D8B030D-6E8A-4147-A177-3AD203B41FA5}">
                      <a16:colId xmlns:a16="http://schemas.microsoft.com/office/drawing/2014/main" val="2768143822"/>
                    </a:ext>
                  </a:extLst>
                </a:gridCol>
                <a:gridCol w="1544909">
                  <a:extLst>
                    <a:ext uri="{9D8B030D-6E8A-4147-A177-3AD203B41FA5}">
                      <a16:colId xmlns:a16="http://schemas.microsoft.com/office/drawing/2014/main" val="3243924785"/>
                    </a:ext>
                  </a:extLst>
                </a:gridCol>
                <a:gridCol w="1532966">
                  <a:extLst>
                    <a:ext uri="{9D8B030D-6E8A-4147-A177-3AD203B41FA5}">
                      <a16:colId xmlns:a16="http://schemas.microsoft.com/office/drawing/2014/main" val="4154746033"/>
                    </a:ext>
                  </a:extLst>
                </a:gridCol>
              </a:tblGrid>
              <a:tr h="404601">
                <a:tc>
                  <a:txBody>
                    <a:bodyPr/>
                    <a:lstStyle/>
                    <a:p>
                      <a:pPr algn="ctr"/>
                      <a:endParaRPr lang="en-US" sz="1800">
                        <a:latin typeface="Arial"/>
                        <a:cs typeface="Arial"/>
                      </a:endParaRPr>
                    </a:p>
                  </a:txBody>
                  <a:tcPr/>
                </a:tc>
                <a:tc>
                  <a:txBody>
                    <a:bodyPr/>
                    <a:lstStyle/>
                    <a:p>
                      <a:pPr algn="ctr"/>
                      <a:r>
                        <a:rPr lang="en-US" sz="1800">
                          <a:latin typeface="Arial"/>
                          <a:cs typeface="Arial"/>
                        </a:rPr>
                        <a:t>2</a:t>
                      </a:r>
                      <a:r>
                        <a:rPr lang="en-US" sz="1800" baseline="30000">
                          <a:latin typeface="Arial"/>
                          <a:cs typeface="Arial"/>
                        </a:rPr>
                        <a:t>1</a:t>
                      </a:r>
                      <a:r>
                        <a:rPr lang="en-US" sz="1800" baseline="0">
                          <a:latin typeface="Arial"/>
                          <a:cs typeface="Arial"/>
                        </a:rPr>
                        <a:t>= 2</a:t>
                      </a:r>
                      <a:endParaRPr lang="en-US" sz="1800">
                        <a:latin typeface="Arial"/>
                        <a:cs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Arial"/>
                          <a:cs typeface="Arial"/>
                        </a:rPr>
                        <a:t>2</a:t>
                      </a:r>
                      <a:r>
                        <a:rPr lang="en-US" sz="1800" baseline="30000">
                          <a:latin typeface="Arial"/>
                          <a:cs typeface="Arial"/>
                        </a:rPr>
                        <a:t>0</a:t>
                      </a:r>
                      <a:r>
                        <a:rPr lang="en-US" sz="1800" baseline="0">
                          <a:latin typeface="Arial"/>
                          <a:cs typeface="Arial"/>
                        </a:rPr>
                        <a:t> = 1</a:t>
                      </a:r>
                      <a:endParaRPr lang="en-US" sz="1800">
                        <a:latin typeface="Arial"/>
                        <a:cs typeface="Arial"/>
                      </a:endParaRPr>
                    </a:p>
                  </a:txBody>
                  <a:tcPr/>
                </a:tc>
                <a:extLst>
                  <a:ext uri="{0D108BD9-81ED-4DB2-BD59-A6C34878D82A}">
                    <a16:rowId xmlns:a16="http://schemas.microsoft.com/office/drawing/2014/main" val="1742263880"/>
                  </a:ext>
                </a:extLst>
              </a:tr>
              <a:tr h="367228">
                <a:tc>
                  <a:txBody>
                    <a:bodyPr/>
                    <a:lstStyle/>
                    <a:p>
                      <a:pPr algn="ctr"/>
                      <a:r>
                        <a:rPr lang="en-US" sz="1800">
                          <a:latin typeface="Arial"/>
                          <a:cs typeface="Arial"/>
                        </a:rPr>
                        <a:t>1</a:t>
                      </a:r>
                    </a:p>
                  </a:txBody>
                  <a:tcPr/>
                </a:tc>
                <a:tc>
                  <a:txBody>
                    <a:bodyPr/>
                    <a:lstStyle/>
                    <a:p>
                      <a:pPr marL="0" lvl="0" algn="ctr" defTabSz="914400" rtl="0" eaLnBrk="1" latinLnBrk="0" hangingPunct="1">
                        <a:buNone/>
                      </a:pPr>
                      <a:r>
                        <a:rPr lang="en-US" sz="1800" kern="1200">
                          <a:solidFill>
                            <a:schemeClr val="dk1"/>
                          </a:solidFill>
                          <a:latin typeface="Arial"/>
                          <a:ea typeface="+mn-ea"/>
                          <a:cs typeface="Arial"/>
                        </a:rPr>
                        <a:t>0</a:t>
                      </a:r>
                    </a:p>
                  </a:txBody>
                  <a:tcPr/>
                </a:tc>
                <a:tc>
                  <a:txBody>
                    <a:bodyPr/>
                    <a:lstStyle/>
                    <a:p>
                      <a:pPr algn="ctr"/>
                      <a:r>
                        <a:rPr lang="en-US" sz="1800">
                          <a:latin typeface="Arial"/>
                          <a:cs typeface="Arial"/>
                        </a:rPr>
                        <a:t>1</a:t>
                      </a:r>
                    </a:p>
                  </a:txBody>
                  <a:tcPr/>
                </a:tc>
                <a:extLst>
                  <a:ext uri="{0D108BD9-81ED-4DB2-BD59-A6C34878D82A}">
                    <a16:rowId xmlns:a16="http://schemas.microsoft.com/office/drawing/2014/main" val="2559176718"/>
                  </a:ext>
                </a:extLst>
              </a:tr>
              <a:tr h="352501">
                <a:tc>
                  <a:txBody>
                    <a:bodyPr/>
                    <a:lstStyle/>
                    <a:p>
                      <a:pPr algn="ctr"/>
                      <a:r>
                        <a:rPr lang="en-US" sz="1800">
                          <a:latin typeface="Arial"/>
                          <a:cs typeface="Arial"/>
                        </a:rPr>
                        <a:t>2</a:t>
                      </a:r>
                    </a:p>
                  </a:txBody>
                  <a:tcPr>
                    <a:solidFill>
                      <a:srgbClr val="FFDB9B"/>
                    </a:solidFill>
                  </a:tcPr>
                </a:tc>
                <a:tc>
                  <a:txBody>
                    <a:bodyPr/>
                    <a:lstStyle/>
                    <a:p>
                      <a:pPr marL="0" lvl="0" algn="ctr" defTabSz="914400" rtl="0" eaLnBrk="1" latinLnBrk="0" hangingPunct="1">
                        <a:buNone/>
                      </a:pPr>
                      <a:r>
                        <a:rPr lang="en-US" sz="1800" kern="1200">
                          <a:solidFill>
                            <a:schemeClr val="dk1"/>
                          </a:solidFill>
                          <a:latin typeface="Arial"/>
                          <a:ea typeface="+mn-ea"/>
                          <a:cs typeface="Arial"/>
                        </a:rPr>
                        <a:t>1</a:t>
                      </a:r>
                    </a:p>
                  </a:txBody>
                  <a:tcPr>
                    <a:solidFill>
                      <a:srgbClr val="FFDB9B"/>
                    </a:solidFill>
                  </a:tcPr>
                </a:tc>
                <a:tc>
                  <a:txBody>
                    <a:bodyPr/>
                    <a:lstStyle/>
                    <a:p>
                      <a:pPr algn="ctr"/>
                      <a:r>
                        <a:rPr lang="en-US" sz="1800">
                          <a:latin typeface="Arial"/>
                          <a:cs typeface="Arial"/>
                        </a:rPr>
                        <a:t>0</a:t>
                      </a:r>
                    </a:p>
                  </a:txBody>
                  <a:tcPr>
                    <a:solidFill>
                      <a:srgbClr val="FFDB9B"/>
                    </a:solidFill>
                  </a:tcPr>
                </a:tc>
                <a:extLst>
                  <a:ext uri="{0D108BD9-81ED-4DB2-BD59-A6C34878D82A}">
                    <a16:rowId xmlns:a16="http://schemas.microsoft.com/office/drawing/2014/main" val="419650574"/>
                  </a:ext>
                </a:extLst>
              </a:tr>
              <a:tr h="352501">
                <a:tc>
                  <a:txBody>
                    <a:bodyPr/>
                    <a:lstStyle/>
                    <a:p>
                      <a:pPr algn="ctr"/>
                      <a:r>
                        <a:rPr lang="en-US" sz="1800">
                          <a:latin typeface="Arial"/>
                          <a:cs typeface="Arial"/>
                        </a:rPr>
                        <a:t>3</a:t>
                      </a:r>
                    </a:p>
                  </a:txBody>
                  <a:tcPr/>
                </a:tc>
                <a:tc>
                  <a:txBody>
                    <a:bodyPr/>
                    <a:lstStyle/>
                    <a:p>
                      <a:pPr marL="0" lvl="0" algn="ctr" defTabSz="914400" rtl="0" eaLnBrk="1" latinLnBrk="0" hangingPunct="1">
                        <a:buNone/>
                      </a:pPr>
                      <a:r>
                        <a:rPr lang="en-US" sz="1800" kern="1200">
                          <a:solidFill>
                            <a:schemeClr val="dk1"/>
                          </a:solidFill>
                          <a:latin typeface="Arial"/>
                          <a:ea typeface="+mn-ea"/>
                          <a:cs typeface="Arial"/>
                        </a:rPr>
                        <a:t>1</a:t>
                      </a:r>
                    </a:p>
                  </a:txBody>
                  <a:tcPr/>
                </a:tc>
                <a:tc>
                  <a:txBody>
                    <a:bodyPr/>
                    <a:lstStyle/>
                    <a:p>
                      <a:pPr algn="ctr"/>
                      <a:r>
                        <a:rPr lang="en-US" sz="1800">
                          <a:latin typeface="Arial"/>
                          <a:cs typeface="Arial"/>
                        </a:rPr>
                        <a:t>1</a:t>
                      </a:r>
                    </a:p>
                  </a:txBody>
                  <a:tcPr/>
                </a:tc>
                <a:extLst>
                  <a:ext uri="{0D108BD9-81ED-4DB2-BD59-A6C34878D82A}">
                    <a16:rowId xmlns:a16="http://schemas.microsoft.com/office/drawing/2014/main" val="3277828915"/>
                  </a:ext>
                </a:extLst>
              </a:tr>
              <a:tr h="352501">
                <a:tc>
                  <a:txBody>
                    <a:bodyPr/>
                    <a:lstStyle/>
                    <a:p>
                      <a:pPr lvl="0" algn="ctr">
                        <a:buNone/>
                      </a:pPr>
                      <a:r>
                        <a:rPr lang="en-US" sz="1800" b="1">
                          <a:latin typeface="Arial"/>
                          <a:cs typeface="Arial"/>
                        </a:rPr>
                        <a:t>Binary</a:t>
                      </a:r>
                    </a:p>
                  </a:txBody>
                  <a:tcPr>
                    <a:solidFill>
                      <a:srgbClr val="FCB556"/>
                    </a:solidFill>
                  </a:tcPr>
                </a:tc>
                <a:tc>
                  <a:txBody>
                    <a:bodyPr/>
                    <a:lstStyle/>
                    <a:p>
                      <a:pPr lvl="0" algn="ctr">
                        <a:buNone/>
                      </a:pPr>
                      <a:r>
                        <a:rPr lang="en-US" sz="1800" b="1">
                          <a:latin typeface="Arial"/>
                          <a:cs typeface="Arial"/>
                        </a:rPr>
                        <a:t>0</a:t>
                      </a:r>
                    </a:p>
                  </a:txBody>
                  <a:tcPr>
                    <a:solidFill>
                      <a:srgbClr val="FCB556"/>
                    </a:solidFill>
                  </a:tcPr>
                </a:tc>
                <a:tc>
                  <a:txBody>
                    <a:bodyPr/>
                    <a:lstStyle/>
                    <a:p>
                      <a:pPr lvl="0" algn="ctr">
                        <a:buNone/>
                      </a:pPr>
                      <a:r>
                        <a:rPr lang="en-US" sz="1800" b="1">
                          <a:latin typeface="Arial"/>
                          <a:cs typeface="Arial"/>
                        </a:rPr>
                        <a:t>0</a:t>
                      </a:r>
                    </a:p>
                  </a:txBody>
                  <a:tcPr>
                    <a:solidFill>
                      <a:srgbClr val="FCB556"/>
                    </a:solidFill>
                  </a:tcPr>
                </a:tc>
                <a:extLst>
                  <a:ext uri="{0D108BD9-81ED-4DB2-BD59-A6C34878D82A}">
                    <a16:rowId xmlns:a16="http://schemas.microsoft.com/office/drawing/2014/main" val="2267608250"/>
                  </a:ext>
                </a:extLst>
              </a:tr>
            </a:tbl>
          </a:graphicData>
        </a:graphic>
      </p:graphicFrame>
      <p:sp>
        <p:nvSpPr>
          <p:cNvPr id="20" name="Flowchart: Terminator 35">
            <a:extLst>
              <a:ext uri="{FF2B5EF4-FFF2-40B4-BE49-F238E27FC236}">
                <a16:creationId xmlns:a16="http://schemas.microsoft.com/office/drawing/2014/main" id="{3DD1AE5D-4F86-A71B-E801-00C1D5A86CC3}"/>
              </a:ext>
            </a:extLst>
          </p:cNvPr>
          <p:cNvSpPr/>
          <p:nvPr/>
        </p:nvSpPr>
        <p:spPr>
          <a:xfrm>
            <a:off x="2178783" y="6128466"/>
            <a:ext cx="2218702" cy="567901"/>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262626"/>
                </a:solidFill>
                <a:effectLst/>
                <a:uLnTx/>
                <a:uFillTx/>
                <a:latin typeface="Arial" panose="020B0604020202020204" pitchFamily="34" charset="0"/>
                <a:ea typeface="+mn-ea"/>
                <a:cs typeface="Arial" panose="020B0604020202020204" pitchFamily="34" charset="0"/>
              </a:rPr>
              <a:t>Nim</a:t>
            </a:r>
            <a:r>
              <a:rPr kumimoji="0" lang="en-GB" sz="2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Sum = 0</a:t>
            </a:r>
            <a:endParaRPr kumimoji="0" lang="en-GB" sz="11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graphicFrame>
        <p:nvGraphicFramePr>
          <p:cNvPr id="26" name="Tabla 8">
            <a:extLst>
              <a:ext uri="{FF2B5EF4-FFF2-40B4-BE49-F238E27FC236}">
                <a16:creationId xmlns:a16="http://schemas.microsoft.com/office/drawing/2014/main" id="{4B129886-6DDB-86D6-ECF6-F6A509A9661B}"/>
              </a:ext>
            </a:extLst>
          </p:cNvPr>
          <p:cNvGraphicFramePr>
            <a:graphicFrameLocks noGrp="1"/>
          </p:cNvGraphicFramePr>
          <p:nvPr/>
        </p:nvGraphicFramePr>
        <p:xfrm>
          <a:off x="6992311" y="4024146"/>
          <a:ext cx="4294096" cy="1869109"/>
        </p:xfrm>
        <a:graphic>
          <a:graphicData uri="http://schemas.openxmlformats.org/drawingml/2006/table">
            <a:tbl>
              <a:tblPr>
                <a:tableStyleId>{16D9F66E-5EB9-4882-86FB-DCBF35E3C3E4}</a:tableStyleId>
              </a:tblPr>
              <a:tblGrid>
                <a:gridCol w="1216221">
                  <a:extLst>
                    <a:ext uri="{9D8B030D-6E8A-4147-A177-3AD203B41FA5}">
                      <a16:colId xmlns:a16="http://schemas.microsoft.com/office/drawing/2014/main" val="2768143822"/>
                    </a:ext>
                  </a:extLst>
                </a:gridCol>
                <a:gridCol w="1544909">
                  <a:extLst>
                    <a:ext uri="{9D8B030D-6E8A-4147-A177-3AD203B41FA5}">
                      <a16:colId xmlns:a16="http://schemas.microsoft.com/office/drawing/2014/main" val="3243924785"/>
                    </a:ext>
                  </a:extLst>
                </a:gridCol>
                <a:gridCol w="1532966">
                  <a:extLst>
                    <a:ext uri="{9D8B030D-6E8A-4147-A177-3AD203B41FA5}">
                      <a16:colId xmlns:a16="http://schemas.microsoft.com/office/drawing/2014/main" val="4154746033"/>
                    </a:ext>
                  </a:extLst>
                </a:gridCol>
              </a:tblGrid>
              <a:tr h="404601">
                <a:tc>
                  <a:txBody>
                    <a:bodyPr/>
                    <a:lstStyle/>
                    <a:p>
                      <a:pPr algn="ctr"/>
                      <a:endParaRPr lang="en-US" sz="1800">
                        <a:latin typeface="Arial"/>
                        <a:cs typeface="Arial"/>
                      </a:endParaRPr>
                    </a:p>
                  </a:txBody>
                  <a:tcPr/>
                </a:tc>
                <a:tc>
                  <a:txBody>
                    <a:bodyPr/>
                    <a:lstStyle/>
                    <a:p>
                      <a:pPr lvl="0" algn="ctr">
                        <a:buNone/>
                      </a:pPr>
                      <a:r>
                        <a:rPr lang="en-US" sz="1800">
                          <a:latin typeface="Arial"/>
                          <a:cs typeface="Arial"/>
                        </a:rPr>
                        <a:t>2</a:t>
                      </a:r>
                      <a:r>
                        <a:rPr lang="en-US" sz="1800" baseline="30000">
                          <a:latin typeface="Arial"/>
                          <a:cs typeface="Arial"/>
                        </a:rPr>
                        <a:t>1</a:t>
                      </a:r>
                      <a:r>
                        <a:rPr lang="en-US" sz="1800" baseline="0">
                          <a:latin typeface="Arial"/>
                          <a:cs typeface="Arial"/>
                        </a:rPr>
                        <a:t>= 2</a:t>
                      </a:r>
                      <a:endParaRPr lang="en-US" sz="1800">
                        <a:latin typeface="Arial"/>
                        <a:cs typeface="Arial"/>
                      </a:endParaRPr>
                    </a:p>
                  </a:txBody>
                  <a:tcPr/>
                </a:tc>
                <a:tc>
                  <a:txBody>
                    <a:bodyPr/>
                    <a:lstStyle/>
                    <a:p>
                      <a:pPr marL="0" marR="0" lvl="0" indent="0" algn="ctr" rtl="0">
                        <a:lnSpc>
                          <a:spcPct val="100000"/>
                        </a:lnSpc>
                        <a:spcBef>
                          <a:spcPts val="0"/>
                        </a:spcBef>
                        <a:spcAft>
                          <a:spcPts val="0"/>
                        </a:spcAft>
                        <a:buClrTx/>
                        <a:buSzTx/>
                        <a:buFontTx/>
                        <a:buNone/>
                      </a:pPr>
                      <a:r>
                        <a:rPr lang="en-US" sz="1800">
                          <a:latin typeface="Arial"/>
                          <a:cs typeface="Arial"/>
                        </a:rPr>
                        <a:t>2</a:t>
                      </a:r>
                      <a:r>
                        <a:rPr lang="en-US" sz="1800" baseline="30000">
                          <a:latin typeface="Arial"/>
                          <a:cs typeface="Arial"/>
                        </a:rPr>
                        <a:t>0</a:t>
                      </a:r>
                      <a:r>
                        <a:rPr lang="en-US" sz="1800" baseline="0">
                          <a:latin typeface="Arial"/>
                          <a:cs typeface="Arial"/>
                        </a:rPr>
                        <a:t> = 1</a:t>
                      </a:r>
                      <a:endParaRPr lang="en-US" sz="1800">
                        <a:latin typeface="Arial"/>
                        <a:cs typeface="Arial"/>
                      </a:endParaRPr>
                    </a:p>
                  </a:txBody>
                  <a:tcPr/>
                </a:tc>
                <a:extLst>
                  <a:ext uri="{0D108BD9-81ED-4DB2-BD59-A6C34878D82A}">
                    <a16:rowId xmlns:a16="http://schemas.microsoft.com/office/drawing/2014/main" val="1742263880"/>
                  </a:ext>
                </a:extLst>
              </a:tr>
              <a:tr h="367228">
                <a:tc>
                  <a:txBody>
                    <a:bodyPr/>
                    <a:lstStyle/>
                    <a:p>
                      <a:pPr algn="ctr"/>
                      <a:r>
                        <a:rPr lang="en-US" sz="1800">
                          <a:latin typeface="Arial"/>
                          <a:cs typeface="Arial"/>
                        </a:rPr>
                        <a:t>1</a:t>
                      </a:r>
                    </a:p>
                  </a:txBody>
                  <a:tcPr/>
                </a:tc>
                <a:tc>
                  <a:txBody>
                    <a:bodyPr/>
                    <a:lstStyle/>
                    <a:p>
                      <a:pPr marL="0" lvl="0" algn="ctr" rtl="0">
                        <a:buNone/>
                      </a:pPr>
                      <a:r>
                        <a:rPr lang="en-US" sz="1800" kern="1200">
                          <a:solidFill>
                            <a:schemeClr val="dk1"/>
                          </a:solidFill>
                          <a:latin typeface="Arial"/>
                          <a:ea typeface="+mn-ea"/>
                          <a:cs typeface="Arial"/>
                        </a:rPr>
                        <a:t>0</a:t>
                      </a:r>
                      <a:endParaRPr lang="en-US" sz="1800">
                        <a:latin typeface="Arial"/>
                        <a:cs typeface="Arial"/>
                      </a:endParaRPr>
                    </a:p>
                  </a:txBody>
                  <a:tcPr/>
                </a:tc>
                <a:tc>
                  <a:txBody>
                    <a:bodyPr/>
                    <a:lstStyle/>
                    <a:p>
                      <a:pPr lvl="0" algn="ctr">
                        <a:buNone/>
                      </a:pPr>
                      <a:r>
                        <a:rPr lang="en-US" sz="1800">
                          <a:latin typeface="Arial"/>
                          <a:cs typeface="Arial"/>
                        </a:rPr>
                        <a:t>1</a:t>
                      </a:r>
                    </a:p>
                  </a:txBody>
                  <a:tcPr/>
                </a:tc>
                <a:extLst>
                  <a:ext uri="{0D108BD9-81ED-4DB2-BD59-A6C34878D82A}">
                    <a16:rowId xmlns:a16="http://schemas.microsoft.com/office/drawing/2014/main" val="2559176718"/>
                  </a:ext>
                </a:extLst>
              </a:tr>
              <a:tr h="352501">
                <a:tc>
                  <a:txBody>
                    <a:bodyPr/>
                    <a:lstStyle/>
                    <a:p>
                      <a:pPr algn="ctr"/>
                      <a:r>
                        <a:rPr lang="en-US" sz="1800">
                          <a:latin typeface="Arial"/>
                          <a:cs typeface="Arial"/>
                        </a:rPr>
                        <a:t>3</a:t>
                      </a:r>
                    </a:p>
                  </a:txBody>
                  <a:tcPr>
                    <a:solidFill>
                      <a:srgbClr val="FFDB9B"/>
                    </a:solidFill>
                  </a:tcPr>
                </a:tc>
                <a:tc>
                  <a:txBody>
                    <a:bodyPr/>
                    <a:lstStyle/>
                    <a:p>
                      <a:pPr marL="0" lvl="0" algn="ctr" rtl="0">
                        <a:buNone/>
                      </a:pPr>
                      <a:r>
                        <a:rPr lang="en-US" sz="1800" kern="1200">
                          <a:solidFill>
                            <a:schemeClr val="dk1"/>
                          </a:solidFill>
                          <a:latin typeface="Arial"/>
                          <a:ea typeface="+mn-ea"/>
                          <a:cs typeface="Arial"/>
                        </a:rPr>
                        <a:t>1</a:t>
                      </a:r>
                    </a:p>
                  </a:txBody>
                  <a:tcPr>
                    <a:solidFill>
                      <a:srgbClr val="FFDB9B"/>
                    </a:solidFill>
                  </a:tcPr>
                </a:tc>
                <a:tc>
                  <a:txBody>
                    <a:bodyPr/>
                    <a:lstStyle/>
                    <a:p>
                      <a:pPr lvl="0" algn="ctr">
                        <a:buNone/>
                      </a:pPr>
                      <a:r>
                        <a:rPr lang="en-US" sz="1800">
                          <a:latin typeface="Arial"/>
                          <a:cs typeface="Arial"/>
                        </a:rPr>
                        <a:t>1</a:t>
                      </a:r>
                    </a:p>
                  </a:txBody>
                  <a:tcPr>
                    <a:solidFill>
                      <a:srgbClr val="FFDB9B"/>
                    </a:solidFill>
                  </a:tcPr>
                </a:tc>
                <a:extLst>
                  <a:ext uri="{0D108BD9-81ED-4DB2-BD59-A6C34878D82A}">
                    <a16:rowId xmlns:a16="http://schemas.microsoft.com/office/drawing/2014/main" val="419650574"/>
                  </a:ext>
                </a:extLst>
              </a:tr>
              <a:tr h="352501">
                <a:tc>
                  <a:txBody>
                    <a:bodyPr/>
                    <a:lstStyle/>
                    <a:p>
                      <a:pPr algn="ctr"/>
                      <a:r>
                        <a:rPr lang="en-US" sz="1800">
                          <a:latin typeface="Arial"/>
                          <a:cs typeface="Arial"/>
                        </a:rPr>
                        <a:t>3</a:t>
                      </a:r>
                    </a:p>
                  </a:txBody>
                  <a:tcPr/>
                </a:tc>
                <a:tc>
                  <a:txBody>
                    <a:bodyPr/>
                    <a:lstStyle/>
                    <a:p>
                      <a:pPr marL="0" lvl="0" algn="ctr" rtl="0">
                        <a:buNone/>
                      </a:pPr>
                      <a:r>
                        <a:rPr lang="en-US" sz="1800" kern="1200">
                          <a:solidFill>
                            <a:schemeClr val="dk1"/>
                          </a:solidFill>
                          <a:latin typeface="Arial"/>
                          <a:ea typeface="+mn-ea"/>
                          <a:cs typeface="Arial"/>
                        </a:rPr>
                        <a:t>1</a:t>
                      </a:r>
                    </a:p>
                  </a:txBody>
                  <a:tcPr/>
                </a:tc>
                <a:tc>
                  <a:txBody>
                    <a:bodyPr/>
                    <a:lstStyle/>
                    <a:p>
                      <a:pPr lvl="0" algn="ctr">
                        <a:buNone/>
                      </a:pPr>
                      <a:r>
                        <a:rPr lang="en-US" sz="1800">
                          <a:latin typeface="Arial"/>
                          <a:cs typeface="Arial"/>
                        </a:rPr>
                        <a:t>1</a:t>
                      </a:r>
                    </a:p>
                  </a:txBody>
                  <a:tcPr/>
                </a:tc>
                <a:extLst>
                  <a:ext uri="{0D108BD9-81ED-4DB2-BD59-A6C34878D82A}">
                    <a16:rowId xmlns:a16="http://schemas.microsoft.com/office/drawing/2014/main" val="3277828915"/>
                  </a:ext>
                </a:extLst>
              </a:tr>
              <a:tr h="352501">
                <a:tc>
                  <a:txBody>
                    <a:bodyPr/>
                    <a:lstStyle/>
                    <a:p>
                      <a:pPr lvl="0" algn="ctr">
                        <a:buNone/>
                      </a:pPr>
                      <a:r>
                        <a:rPr lang="en-US" sz="1800" b="1">
                          <a:latin typeface="Arial"/>
                          <a:cs typeface="Arial"/>
                        </a:rPr>
                        <a:t>Binary</a:t>
                      </a:r>
                    </a:p>
                  </a:txBody>
                  <a:tcPr>
                    <a:solidFill>
                      <a:srgbClr val="FCB556"/>
                    </a:solidFill>
                  </a:tcPr>
                </a:tc>
                <a:tc>
                  <a:txBody>
                    <a:bodyPr/>
                    <a:lstStyle/>
                    <a:p>
                      <a:pPr lvl="0" algn="ctr">
                        <a:buNone/>
                      </a:pPr>
                      <a:r>
                        <a:rPr lang="en-US" sz="1800" b="1">
                          <a:latin typeface="Arial"/>
                          <a:cs typeface="Arial"/>
                        </a:rPr>
                        <a:t>0</a:t>
                      </a:r>
                    </a:p>
                  </a:txBody>
                  <a:tcPr>
                    <a:solidFill>
                      <a:srgbClr val="FCB556"/>
                    </a:solidFill>
                  </a:tcPr>
                </a:tc>
                <a:tc>
                  <a:txBody>
                    <a:bodyPr/>
                    <a:lstStyle/>
                    <a:p>
                      <a:pPr lvl="0" algn="ctr">
                        <a:buNone/>
                      </a:pPr>
                      <a:r>
                        <a:rPr lang="en-US" sz="1800" b="1">
                          <a:latin typeface="Arial"/>
                          <a:cs typeface="Arial"/>
                        </a:rPr>
                        <a:t>1</a:t>
                      </a:r>
                    </a:p>
                  </a:txBody>
                  <a:tcPr>
                    <a:solidFill>
                      <a:srgbClr val="FCB556"/>
                    </a:solidFill>
                  </a:tcPr>
                </a:tc>
                <a:extLst>
                  <a:ext uri="{0D108BD9-81ED-4DB2-BD59-A6C34878D82A}">
                    <a16:rowId xmlns:a16="http://schemas.microsoft.com/office/drawing/2014/main" val="2267608250"/>
                  </a:ext>
                </a:extLst>
              </a:tr>
            </a:tbl>
          </a:graphicData>
        </a:graphic>
      </p:graphicFrame>
      <p:sp>
        <p:nvSpPr>
          <p:cNvPr id="28" name="Flowchart: Terminator 35">
            <a:extLst>
              <a:ext uri="{FF2B5EF4-FFF2-40B4-BE49-F238E27FC236}">
                <a16:creationId xmlns:a16="http://schemas.microsoft.com/office/drawing/2014/main" id="{4B23D989-5F79-BDEC-461D-EA7C15382B43}"/>
              </a:ext>
            </a:extLst>
          </p:cNvPr>
          <p:cNvSpPr/>
          <p:nvPr/>
        </p:nvSpPr>
        <p:spPr>
          <a:xfrm>
            <a:off x="8022581" y="6065078"/>
            <a:ext cx="2218702" cy="567901"/>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62626"/>
                </a:solidFill>
                <a:effectLst/>
                <a:uLnTx/>
                <a:uFillTx/>
                <a:latin typeface="Arial"/>
                <a:ea typeface="+mn-ea"/>
                <a:cs typeface="Arial"/>
              </a:rPr>
              <a:t>Nim Sum </a:t>
            </a:r>
            <a:r>
              <a:rPr kumimoji="0" lang="en-GB" sz="2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a:t>
            </a:r>
            <a:r>
              <a:rPr kumimoji="0" lang="en-GB" sz="2400" b="0" i="0" u="none" strike="noStrike" kern="1200" cap="none" spc="0" normalizeH="0" baseline="0" noProof="0">
                <a:ln>
                  <a:noFill/>
                </a:ln>
                <a:solidFill>
                  <a:srgbClr val="262626"/>
                </a:solidFill>
                <a:effectLst/>
                <a:uLnTx/>
                <a:uFillTx/>
                <a:latin typeface="Arial"/>
                <a:ea typeface="+mn-ea"/>
                <a:cs typeface="Arial"/>
              </a:rPr>
              <a:t> 0</a:t>
            </a:r>
            <a:endParaRPr kumimoji="0" lang="en-GB" sz="1100" b="0" i="0" u="none" strike="noStrike" kern="1200" cap="none" spc="0" normalizeH="0" baseline="0" noProof="0">
              <a:ln>
                <a:noFill/>
              </a:ln>
              <a:solidFill>
                <a:srgbClr val="262626"/>
              </a:solidFill>
              <a:effectLst/>
              <a:uLnTx/>
              <a:uFillTx/>
              <a:latin typeface="Arial"/>
              <a:ea typeface="+mn-ea"/>
              <a:cs typeface="Arial"/>
            </a:endParaRPr>
          </a:p>
        </p:txBody>
      </p:sp>
      <p:pic>
        <p:nvPicPr>
          <p:cNvPr id="30" name="Picture 12" descr="A picture containing text&#10;&#10;Description automatically generated">
            <a:extLst>
              <a:ext uri="{FF2B5EF4-FFF2-40B4-BE49-F238E27FC236}">
                <a16:creationId xmlns:a16="http://schemas.microsoft.com/office/drawing/2014/main" id="{8AD82229-2F40-C7CF-B7E9-12D933E78CBC}"/>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39875" y="2346774"/>
            <a:ext cx="183234" cy="938638"/>
          </a:xfrm>
          <a:prstGeom prst="rect">
            <a:avLst/>
          </a:prstGeom>
        </p:spPr>
      </p:pic>
      <p:pic>
        <p:nvPicPr>
          <p:cNvPr id="32" name="Picture 16" descr="A picture containing text&#10;&#10;Description automatically generated">
            <a:extLst>
              <a:ext uri="{FF2B5EF4-FFF2-40B4-BE49-F238E27FC236}">
                <a16:creationId xmlns:a16="http://schemas.microsoft.com/office/drawing/2014/main" id="{99A50C2C-4FAF-1D6E-5B3C-9D8FE2B2FCC3}"/>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763752" y="2346774"/>
            <a:ext cx="183234" cy="938638"/>
          </a:xfrm>
          <a:prstGeom prst="rect">
            <a:avLst/>
          </a:prstGeom>
        </p:spPr>
      </p:pic>
      <p:pic>
        <p:nvPicPr>
          <p:cNvPr id="34" name="Picture 18" descr="A picture containing text&#10;&#10;Description automatically generated">
            <a:extLst>
              <a:ext uri="{FF2B5EF4-FFF2-40B4-BE49-F238E27FC236}">
                <a16:creationId xmlns:a16="http://schemas.microsoft.com/office/drawing/2014/main" id="{C7149E71-9FD2-0803-9F49-74E7A6D8460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15998" y="2346774"/>
            <a:ext cx="183234" cy="938638"/>
          </a:xfrm>
          <a:prstGeom prst="rect">
            <a:avLst/>
          </a:prstGeom>
        </p:spPr>
      </p:pic>
      <p:pic>
        <p:nvPicPr>
          <p:cNvPr id="36" name="Picture 12" descr="A picture containing text&#10;&#10;Description automatically generated">
            <a:extLst>
              <a:ext uri="{FF2B5EF4-FFF2-40B4-BE49-F238E27FC236}">
                <a16:creationId xmlns:a16="http://schemas.microsoft.com/office/drawing/2014/main" id="{269031FB-473B-9AA7-556D-178C1B019F4E}"/>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10601" y="1294810"/>
            <a:ext cx="183234" cy="938638"/>
          </a:xfrm>
          <a:prstGeom prst="rect">
            <a:avLst/>
          </a:prstGeom>
        </p:spPr>
      </p:pic>
      <p:pic>
        <p:nvPicPr>
          <p:cNvPr id="39" name="Picture 16" descr="A picture containing text&#10;&#10;Description automatically generated">
            <a:extLst>
              <a:ext uri="{FF2B5EF4-FFF2-40B4-BE49-F238E27FC236}">
                <a16:creationId xmlns:a16="http://schemas.microsoft.com/office/drawing/2014/main" id="{A2450547-A89A-C7B2-4674-0D9EB9F59B70}"/>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34478" y="1294810"/>
            <a:ext cx="183234" cy="938638"/>
          </a:xfrm>
          <a:prstGeom prst="rect">
            <a:avLst/>
          </a:prstGeom>
        </p:spPr>
      </p:pic>
      <p:pic>
        <p:nvPicPr>
          <p:cNvPr id="43" name="Picture 18" descr="A picture containing text&#10;&#10;Description automatically generated">
            <a:extLst>
              <a:ext uri="{FF2B5EF4-FFF2-40B4-BE49-F238E27FC236}">
                <a16:creationId xmlns:a16="http://schemas.microsoft.com/office/drawing/2014/main" id="{AD51DEBC-2693-E39E-B01A-FB52DD00A1D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41981" y="202385"/>
            <a:ext cx="183234" cy="938638"/>
          </a:xfrm>
          <a:prstGeom prst="rect">
            <a:avLst/>
          </a:prstGeom>
        </p:spPr>
      </p:pic>
      <p:pic>
        <p:nvPicPr>
          <p:cNvPr id="54" name="Picture 12" descr="A picture containing text&#10;&#10;Description automatically generated">
            <a:extLst>
              <a:ext uri="{FF2B5EF4-FFF2-40B4-BE49-F238E27FC236}">
                <a16:creationId xmlns:a16="http://schemas.microsoft.com/office/drawing/2014/main" id="{F87C46F5-9E6A-CFED-F3B7-407B72A873E4}"/>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62292" y="2431741"/>
            <a:ext cx="183234" cy="938638"/>
          </a:xfrm>
          <a:prstGeom prst="rect">
            <a:avLst/>
          </a:prstGeom>
        </p:spPr>
      </p:pic>
      <p:pic>
        <p:nvPicPr>
          <p:cNvPr id="58" name="Picture 16" descr="A picture containing text&#10;&#10;Description automatically generated">
            <a:extLst>
              <a:ext uri="{FF2B5EF4-FFF2-40B4-BE49-F238E27FC236}">
                <a16:creationId xmlns:a16="http://schemas.microsoft.com/office/drawing/2014/main" id="{9E690F84-B2D7-259C-EFE2-3A0D4783424E}"/>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486169" y="2431741"/>
            <a:ext cx="183234" cy="938638"/>
          </a:xfrm>
          <a:prstGeom prst="rect">
            <a:avLst/>
          </a:prstGeom>
        </p:spPr>
      </p:pic>
      <p:pic>
        <p:nvPicPr>
          <p:cNvPr id="61" name="Picture 18" descr="A picture containing text&#10;&#10;Description automatically generated">
            <a:extLst>
              <a:ext uri="{FF2B5EF4-FFF2-40B4-BE49-F238E27FC236}">
                <a16:creationId xmlns:a16="http://schemas.microsoft.com/office/drawing/2014/main" id="{62CE4D2A-2FB1-7337-C473-B30BA5231F21}"/>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38415" y="2431741"/>
            <a:ext cx="183234" cy="938638"/>
          </a:xfrm>
          <a:prstGeom prst="rect">
            <a:avLst/>
          </a:prstGeom>
        </p:spPr>
      </p:pic>
      <p:pic>
        <p:nvPicPr>
          <p:cNvPr id="63" name="Picture 12" descr="A picture containing text&#10;&#10;Description automatically generated">
            <a:extLst>
              <a:ext uri="{FF2B5EF4-FFF2-40B4-BE49-F238E27FC236}">
                <a16:creationId xmlns:a16="http://schemas.microsoft.com/office/drawing/2014/main" id="{757D3C9F-08F0-764F-F817-913751FA07F3}"/>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52851" y="1343361"/>
            <a:ext cx="183234" cy="938638"/>
          </a:xfrm>
          <a:prstGeom prst="rect">
            <a:avLst/>
          </a:prstGeom>
        </p:spPr>
      </p:pic>
      <p:pic>
        <p:nvPicPr>
          <p:cNvPr id="65" name="Picture 16" descr="A picture containing text&#10;&#10;Description automatically generated">
            <a:extLst>
              <a:ext uri="{FF2B5EF4-FFF2-40B4-BE49-F238E27FC236}">
                <a16:creationId xmlns:a16="http://schemas.microsoft.com/office/drawing/2014/main" id="{6792A9FD-C040-BD31-A267-C605CA88507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476728" y="1343361"/>
            <a:ext cx="183234" cy="938638"/>
          </a:xfrm>
          <a:prstGeom prst="rect">
            <a:avLst/>
          </a:prstGeom>
        </p:spPr>
      </p:pic>
      <p:pic>
        <p:nvPicPr>
          <p:cNvPr id="67" name="Picture 18" descr="A picture containing text&#10;&#10;Description automatically generated">
            <a:extLst>
              <a:ext uri="{FF2B5EF4-FFF2-40B4-BE49-F238E27FC236}">
                <a16:creationId xmlns:a16="http://schemas.microsoft.com/office/drawing/2014/main" id="{A682F9F9-98DE-DAAD-559F-A8A42501BB31}"/>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28974" y="1343361"/>
            <a:ext cx="183234" cy="938638"/>
          </a:xfrm>
          <a:prstGeom prst="rect">
            <a:avLst/>
          </a:prstGeom>
        </p:spPr>
      </p:pic>
      <p:pic>
        <p:nvPicPr>
          <p:cNvPr id="69" name="Picture 12" descr="A picture containing text&#10;&#10;Description automatically generated">
            <a:extLst>
              <a:ext uri="{FF2B5EF4-FFF2-40B4-BE49-F238E27FC236}">
                <a16:creationId xmlns:a16="http://schemas.microsoft.com/office/drawing/2014/main" id="{73F4C11D-D22E-B8FC-2C07-44B001672ADA}"/>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50154" y="160576"/>
            <a:ext cx="183234" cy="938638"/>
          </a:xfrm>
          <a:prstGeom prst="rect">
            <a:avLst/>
          </a:prstGeom>
        </p:spPr>
      </p:pic>
    </p:spTree>
    <p:extLst>
      <p:ext uri="{BB962C8B-B14F-4D97-AF65-F5344CB8AC3E}">
        <p14:creationId xmlns:p14="http://schemas.microsoft.com/office/powerpoint/2010/main" val="3898216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0"/>
                                        </p:tgtEl>
                                      </p:cBhvr>
                                    </p:animEffect>
                                    <p:set>
                                      <p:cBhvr>
                                        <p:cTn id="2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3" restart="whenNotActive" fill="hold" evtFilter="cancelBubble" nodeType="interactiveSeq">
                <p:stCondLst>
                  <p:cond evt="onClick" delay="0">
                    <p:tgtEl>
                      <p:spTgt spid="34"/>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9" restart="whenNotActive" fill="hold" evtFilter="cancelBubble" nodeType="interactiveSeq">
                <p:stCondLst>
                  <p:cond evt="onClick" delay="0">
                    <p:tgtEl>
                      <p:spTgt spid="36"/>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5" restart="whenNotActive" fill="hold" evtFilter="cancelBubble" nodeType="interactiveSeq">
                <p:stCondLst>
                  <p:cond evt="onClick" delay="0">
                    <p:tgtEl>
                      <p:spTgt spid="39"/>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1" restart="whenNotActive" fill="hold" evtFilter="cancelBubble" nodeType="interactiveSeq">
                <p:stCondLst>
                  <p:cond evt="onClick" delay="0">
                    <p:tgtEl>
                      <p:spTgt spid="4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4"/>
                                        </p:tgtEl>
                                      </p:cBhvr>
                                    </p:animEffect>
                                    <p:set>
                                      <p:cBhvr>
                                        <p:cTn id="6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3" restart="whenNotActive" fill="hold" evtFilter="cancelBubble" nodeType="interactiveSeq">
                <p:stCondLst>
                  <p:cond evt="onClick" delay="0">
                    <p:tgtEl>
                      <p:spTgt spid="58"/>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58"/>
                                        </p:tgtEl>
                                      </p:cBhvr>
                                    </p:animEffect>
                                    <p:set>
                                      <p:cBhvr>
                                        <p:cTn id="68"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61"/>
                                        </p:tgtEl>
                                      </p:cBhvr>
                                    </p:animEffect>
                                    <p:set>
                                      <p:cBhvr>
                                        <p:cTn id="74"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75" restart="whenNotActive" fill="hold" evtFilter="cancelBubble" nodeType="interactiveSeq">
                <p:stCondLst>
                  <p:cond evt="onClick" delay="0">
                    <p:tgtEl>
                      <p:spTgt spid="63"/>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63"/>
                                        </p:tgtEl>
                                      </p:cBhvr>
                                    </p:animEffect>
                                    <p:set>
                                      <p:cBhvr>
                                        <p:cTn id="8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1" restart="whenNotActive" fill="hold" evtFilter="cancelBubble" nodeType="interactiveSeq">
                <p:stCondLst>
                  <p:cond evt="onClick" delay="0">
                    <p:tgtEl>
                      <p:spTgt spid="65"/>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7" restart="whenNotActive" fill="hold" evtFilter="cancelBubble" nodeType="interactiveSeq">
                <p:stCondLst>
                  <p:cond evt="onClick" delay="0">
                    <p:tgtEl>
                      <p:spTgt spid="67"/>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67"/>
                                        </p:tgtEl>
                                      </p:cBhvr>
                                    </p:animEffect>
                                    <p:set>
                                      <p:cBhvr>
                                        <p:cTn id="92"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69"/>
                                        </p:tgtEl>
                                      </p:cBhvr>
                                    </p:animEffect>
                                    <p:set>
                                      <p:cBhvr>
                                        <p:cTn id="98"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0" grpId="0" animBg="1"/>
      <p:bldP spid="28" grpId="0" animBg="1"/>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8BAC58-830A-4865-59FB-5871799D3CBB}"/>
              </a:ext>
            </a:extLst>
          </p:cNvPr>
          <p:cNvSpPr txBox="1">
            <a:spLocks/>
          </p:cNvSpPr>
          <p:nvPr/>
        </p:nvSpPr>
        <p:spPr>
          <a:xfrm>
            <a:off x="7074022" y="3851125"/>
            <a:ext cx="4531806" cy="2889114"/>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WORKSHOP 2</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Using the Binary Nim Sum</a:t>
            </a:r>
            <a:endParaRPr kumimoji="0" lang="en-US" sz="3600" b="0" i="0" u="none" strike="noStrike" kern="1200" cap="none" spc="0" normalizeH="0" baseline="0" noProof="0">
              <a:ln>
                <a:noFill/>
              </a:ln>
              <a:solidFill>
                <a:prstClr val="white"/>
              </a:solidFill>
              <a:effectLst/>
              <a:uLnTx/>
              <a:uFillTx/>
              <a:latin typeface="Calibri"/>
              <a:ea typeface="Calibri"/>
              <a:cs typeface="Calibri Light"/>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Calibri"/>
              <a:ea typeface="Calibri"/>
              <a:cs typeface="Calibri"/>
            </a:endParaRPr>
          </a:p>
        </p:txBody>
      </p:sp>
      <p:sp>
        <p:nvSpPr>
          <p:cNvPr id="18" name="Freeform: Shape 1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magen que contiene interior, pastel, tabla, objeto&#10;&#10;Descripción generada automáticamente">
            <a:extLst>
              <a:ext uri="{FF2B5EF4-FFF2-40B4-BE49-F238E27FC236}">
                <a16:creationId xmlns:a16="http://schemas.microsoft.com/office/drawing/2014/main" id="{CB7C51BC-D66F-A468-D63D-18BFFC8CF157}"/>
              </a:ext>
            </a:extLst>
          </p:cNvPr>
          <p:cNvPicPr>
            <a:picLocks noChangeAspect="1"/>
          </p:cNvPicPr>
          <p:nvPr/>
        </p:nvPicPr>
        <p:blipFill rotWithShape="1">
          <a:blip r:embed="rId4"/>
          <a:srcRect t="1213" b="1213"/>
          <a:stretch/>
        </p:blipFill>
        <p:spPr>
          <a:xfrm>
            <a:off x="15875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Freeform: Shape 1">
            <a:extLst>
              <a:ext uri="{FF2B5EF4-FFF2-40B4-BE49-F238E27FC236}">
                <a16:creationId xmlns:a16="http://schemas.microsoft.com/office/drawing/2014/main" id="{EBADACAD-B6FD-EE2B-69E0-C377BD1AC5EF}"/>
              </a:ext>
            </a:extLst>
          </p:cNvPr>
          <p:cNvSpPr/>
          <p:nvPr/>
        </p:nvSpPr>
        <p:spPr>
          <a:xfrm>
            <a:off x="4616952" y="-46266"/>
            <a:ext cx="2491859" cy="7059560"/>
          </a:xfrm>
          <a:custGeom>
            <a:avLst/>
            <a:gdLst>
              <a:gd name="connsiteX0" fmla="*/ 2369574 w 2487650"/>
              <a:gd name="connsiteY0" fmla="*/ 0 h 6941574"/>
              <a:gd name="connsiteX1" fmla="*/ 2448233 w 2487650"/>
              <a:gd name="connsiteY1" fmla="*/ 530942 h 6941574"/>
              <a:gd name="connsiteX2" fmla="*/ 2487562 w 2487650"/>
              <a:gd name="connsiteY2" fmla="*/ 1327355 h 6941574"/>
              <a:gd name="connsiteX3" fmla="*/ 2438400 w 2487650"/>
              <a:gd name="connsiteY3" fmla="*/ 2231923 h 6941574"/>
              <a:gd name="connsiteX4" fmla="*/ 2310581 w 2487650"/>
              <a:gd name="connsiteY4" fmla="*/ 2939845 h 6941574"/>
              <a:gd name="connsiteX5" fmla="*/ 2123768 w 2487650"/>
              <a:gd name="connsiteY5" fmla="*/ 3618271 h 6941574"/>
              <a:gd name="connsiteX6" fmla="*/ 1946787 w 2487650"/>
              <a:gd name="connsiteY6" fmla="*/ 4149213 h 6941574"/>
              <a:gd name="connsiteX7" fmla="*/ 1740310 w 2487650"/>
              <a:gd name="connsiteY7" fmla="*/ 4611329 h 6941574"/>
              <a:gd name="connsiteX8" fmla="*/ 1592826 w 2487650"/>
              <a:gd name="connsiteY8" fmla="*/ 4896464 h 6941574"/>
              <a:gd name="connsiteX9" fmla="*/ 1465007 w 2487650"/>
              <a:gd name="connsiteY9" fmla="*/ 5132439 h 6941574"/>
              <a:gd name="connsiteX10" fmla="*/ 1268362 w 2487650"/>
              <a:gd name="connsiteY10" fmla="*/ 5447071 h 6941574"/>
              <a:gd name="connsiteX11" fmla="*/ 1061884 w 2487650"/>
              <a:gd name="connsiteY11" fmla="*/ 5761703 h 6941574"/>
              <a:gd name="connsiteX12" fmla="*/ 786581 w 2487650"/>
              <a:gd name="connsiteY12" fmla="*/ 6096000 h 6941574"/>
              <a:gd name="connsiteX13" fmla="*/ 639097 w 2487650"/>
              <a:gd name="connsiteY13" fmla="*/ 6282813 h 6941574"/>
              <a:gd name="connsiteX14" fmla="*/ 363794 w 2487650"/>
              <a:gd name="connsiteY14" fmla="*/ 6597445 h 6941574"/>
              <a:gd name="connsiteX15" fmla="*/ 0 w 2487650"/>
              <a:gd name="connsiteY15" fmla="*/ 6941574 h 694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7650" h="6941574">
                <a:moveTo>
                  <a:pt x="2369574" y="0"/>
                </a:moveTo>
                <a:cubicBezTo>
                  <a:pt x="2399071" y="154858"/>
                  <a:pt x="2428568" y="309716"/>
                  <a:pt x="2448233" y="530942"/>
                </a:cubicBezTo>
                <a:cubicBezTo>
                  <a:pt x="2467898" y="752168"/>
                  <a:pt x="2489201" y="1043858"/>
                  <a:pt x="2487562" y="1327355"/>
                </a:cubicBezTo>
                <a:cubicBezTo>
                  <a:pt x="2485923" y="1610852"/>
                  <a:pt x="2467897" y="1963175"/>
                  <a:pt x="2438400" y="2231923"/>
                </a:cubicBezTo>
                <a:cubicBezTo>
                  <a:pt x="2408903" y="2500671"/>
                  <a:pt x="2363020" y="2708787"/>
                  <a:pt x="2310581" y="2939845"/>
                </a:cubicBezTo>
                <a:cubicBezTo>
                  <a:pt x="2258142" y="3170903"/>
                  <a:pt x="2184400" y="3416710"/>
                  <a:pt x="2123768" y="3618271"/>
                </a:cubicBezTo>
                <a:cubicBezTo>
                  <a:pt x="2063136" y="3819832"/>
                  <a:pt x="2010697" y="3983703"/>
                  <a:pt x="1946787" y="4149213"/>
                </a:cubicBezTo>
                <a:cubicBezTo>
                  <a:pt x="1882877" y="4314723"/>
                  <a:pt x="1799303" y="4486787"/>
                  <a:pt x="1740310" y="4611329"/>
                </a:cubicBezTo>
                <a:cubicBezTo>
                  <a:pt x="1681317" y="4735871"/>
                  <a:pt x="1638710" y="4809612"/>
                  <a:pt x="1592826" y="4896464"/>
                </a:cubicBezTo>
                <a:cubicBezTo>
                  <a:pt x="1546942" y="4983316"/>
                  <a:pt x="1519084" y="5040671"/>
                  <a:pt x="1465007" y="5132439"/>
                </a:cubicBezTo>
                <a:cubicBezTo>
                  <a:pt x="1410930" y="5224207"/>
                  <a:pt x="1335549" y="5342194"/>
                  <a:pt x="1268362" y="5447071"/>
                </a:cubicBezTo>
                <a:cubicBezTo>
                  <a:pt x="1201175" y="5551948"/>
                  <a:pt x="1142181" y="5653548"/>
                  <a:pt x="1061884" y="5761703"/>
                </a:cubicBezTo>
                <a:cubicBezTo>
                  <a:pt x="981587" y="5869858"/>
                  <a:pt x="857045" y="6009148"/>
                  <a:pt x="786581" y="6096000"/>
                </a:cubicBezTo>
                <a:cubicBezTo>
                  <a:pt x="716117" y="6182852"/>
                  <a:pt x="709561" y="6199239"/>
                  <a:pt x="639097" y="6282813"/>
                </a:cubicBezTo>
                <a:cubicBezTo>
                  <a:pt x="568632" y="6366387"/>
                  <a:pt x="470310" y="6487651"/>
                  <a:pt x="363794" y="6597445"/>
                </a:cubicBezTo>
                <a:cubicBezTo>
                  <a:pt x="257278" y="6707239"/>
                  <a:pt x="128639" y="6824406"/>
                  <a:pt x="0" y="6941574"/>
                </a:cubicBezTo>
              </a:path>
            </a:pathLst>
          </a:custGeom>
          <a:noFill/>
          <a:ln w="228600">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3037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E48D59-AD71-DD01-DD72-ACD1E2369850}"/>
              </a:ext>
            </a:extLst>
          </p:cNvPr>
          <p:cNvSpPr>
            <a:spLocks noGrp="1"/>
          </p:cNvSpPr>
          <p:nvPr>
            <p:ph type="title"/>
          </p:nvPr>
        </p:nvSpPr>
        <p:spPr>
          <a:xfrm>
            <a:off x="634180" y="4963418"/>
            <a:ext cx="10923638" cy="1317643"/>
          </a:xfrm>
        </p:spPr>
        <p:txBody>
          <a:bodyPr vert="horz" lIns="91440" tIns="45720" rIns="91440" bIns="45720" rtlCol="0" anchor="b">
            <a:normAutofit fontScale="90000"/>
          </a:bodyPr>
          <a:lstStyle/>
          <a:p>
            <a:pPr algn="ctr"/>
            <a:r>
              <a:rPr lang="en-US" sz="6600" b="1" u="sng" kern="1200">
                <a:latin typeface="Arial" panose="020B0604020202020204" pitchFamily="34" charset="0"/>
                <a:cs typeface="Arial" panose="020B0604020202020204" pitchFamily="34" charset="0"/>
              </a:rPr>
              <a:t>NIM ADDITION </a:t>
            </a:r>
            <a:r>
              <a:rPr lang="en-US" sz="6600" b="1" u="sng">
                <a:latin typeface="Arial" panose="020B0604020202020204" pitchFamily="34" charset="0"/>
                <a:cs typeface="Arial" panose="020B0604020202020204" pitchFamily="34" charset="0"/>
              </a:rPr>
              <a:t>RULES</a:t>
            </a:r>
            <a:r>
              <a:rPr lang="en-US" sz="6600" b="1" u="sng" kern="1200">
                <a:latin typeface="Arial" panose="020B0604020202020204" pitchFamily="34" charset="0"/>
                <a:cs typeface="Arial" panose="020B0604020202020204" pitchFamily="34" charset="0"/>
              </a:rPr>
              <a:t> </a:t>
            </a:r>
            <a:r>
              <a:rPr lang="en-US" sz="6600" b="1" u="sng">
                <a:latin typeface="Arial" panose="020B0604020202020204" pitchFamily="34" charset="0"/>
                <a:cs typeface="Arial" panose="020B0604020202020204" pitchFamily="34" charset="0"/>
              </a:rPr>
              <a:t>THE</a:t>
            </a:r>
            <a:r>
              <a:rPr lang="en-US" sz="6600" b="1" u="sng" kern="1200">
                <a:latin typeface="Arial" panose="020B0604020202020204" pitchFamily="34" charset="0"/>
                <a:cs typeface="Arial" panose="020B0604020202020204" pitchFamily="34" charset="0"/>
              </a:rPr>
              <a:t> </a:t>
            </a:r>
            <a:r>
              <a:rPr lang="en-US" sz="6600" b="1" u="sng">
                <a:latin typeface="Arial" panose="020B0604020202020204" pitchFamily="34" charset="0"/>
                <a:cs typeface="Arial" panose="020B0604020202020204" pitchFamily="34" charset="0"/>
              </a:rPr>
              <a:t>WORLD</a:t>
            </a:r>
            <a:endParaRPr lang="en-US" sz="6600" b="1" u="sng" kern="1200">
              <a:latin typeface="Arial" panose="020B0604020202020204" pitchFamily="34" charset="0"/>
              <a:cs typeface="Arial" panose="020B0604020202020204" pitchFamily="34" charset="0"/>
            </a:endParaRPr>
          </a:p>
        </p:txBody>
      </p:sp>
      <p:pic>
        <p:nvPicPr>
          <p:cNvPr id="1028" name="Picture 4" descr="Cryptography For Beginners - YouTube">
            <a:extLst>
              <a:ext uri="{FF2B5EF4-FFF2-40B4-BE49-F238E27FC236}">
                <a16:creationId xmlns:a16="http://schemas.microsoft.com/office/drawing/2014/main" id="{B9B0D0ED-75E2-5007-9027-E2FCDC9E6A58}"/>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3666" r="22509"/>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nary Code Vector Images (over 28,000)">
            <a:extLst>
              <a:ext uri="{FF2B5EF4-FFF2-40B4-BE49-F238E27FC236}">
                <a16:creationId xmlns:a16="http://schemas.microsoft.com/office/drawing/2014/main" id="{6F4EA8FD-8A5B-82E0-D570-7B4DB2C236D4}"/>
              </a:ext>
            </a:extLst>
          </p:cNvPr>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101" r="2138" b="-2"/>
          <a:stretch/>
        </p:blipFill>
        <p:spPr bwMode="auto">
          <a:xfrm>
            <a:off x="4090482" y="-1"/>
            <a:ext cx="4062918" cy="42428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earn how our Artificial Intelligence (AI) course benefits your kids!">
            <a:extLst>
              <a:ext uri="{FF2B5EF4-FFF2-40B4-BE49-F238E27FC236}">
                <a16:creationId xmlns:a16="http://schemas.microsoft.com/office/drawing/2014/main" id="{72000B67-4DEF-B236-0E8E-41DC94448454}"/>
              </a:ext>
            </a:extLst>
          </p:cNvPr>
          <p:cNvPicPr>
            <a:picLocks noChangeAspect="1" noChangeArrowheads="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37224" r="14931"/>
          <a:stretch/>
        </p:blipFill>
        <p:spPr bwMode="auto">
          <a:xfrm>
            <a:off x="8132064" y="10"/>
            <a:ext cx="4059936" cy="4242806"/>
          </a:xfrm>
          <a:prstGeom prst="rect">
            <a:avLst/>
          </a:prstGeom>
          <a:noFill/>
          <a:extLst>
            <a:ext uri="{909E8E84-426E-40DD-AFC4-6F175D3DCCD1}">
              <a14:hiddenFill xmlns:a14="http://schemas.microsoft.com/office/drawing/2010/main">
                <a:solidFill>
                  <a:srgbClr val="FFFFFF"/>
                </a:solidFill>
              </a14:hiddenFill>
            </a:ext>
          </a:extLst>
        </p:spPr>
      </p:pic>
      <p:cxnSp>
        <p:nvCxnSpPr>
          <p:cNvPr id="1063" name="Straight Connector 104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42">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4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utoShape 8" descr="Learn how our Artificial Intelligence (AI) course benefits your kids!  Tickets, Sat 4 Mar 2023 at 10:00 | Eventbrite">
            <a:extLst>
              <a:ext uri="{FF2B5EF4-FFF2-40B4-BE49-F238E27FC236}">
                <a16:creationId xmlns:a16="http://schemas.microsoft.com/office/drawing/2014/main" id="{14F02700-2083-C7BF-FA13-0A55A6DC669D}"/>
              </a:ext>
            </a:extLst>
          </p:cNvPr>
          <p:cNvSpPr>
            <a:spLocks noChangeAspect="1" noChangeArrowheads="1"/>
          </p:cNvSpPr>
          <p:nvPr/>
        </p:nvSpPr>
        <p:spPr bwMode="auto">
          <a:xfrm>
            <a:off x="1204332" y="3276600"/>
            <a:ext cx="5044068" cy="50440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25B6B004-6311-45BF-1E4D-0219169A0FEB}"/>
              </a:ext>
            </a:extLst>
          </p:cNvPr>
          <p:cNvCxnSpPr/>
          <p:nvPr/>
        </p:nvCxnSpPr>
        <p:spPr>
          <a:xfrm>
            <a:off x="0" y="4242136"/>
            <a:ext cx="12192000" cy="0"/>
          </a:xfrm>
          <a:prstGeom prst="line">
            <a:avLst/>
          </a:prstGeom>
          <a:ln w="127000">
            <a:solidFill>
              <a:srgbClr val="FCA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7510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A10E896-87D2-AD5B-0B89-719C718E30BC}"/>
              </a:ext>
            </a:extLst>
          </p:cNvPr>
          <p:cNvSpPr/>
          <p:nvPr/>
        </p:nvSpPr>
        <p:spPr>
          <a:xfrm>
            <a:off x="3509682" y="5351929"/>
            <a:ext cx="5096436" cy="389965"/>
          </a:xfrm>
          <a:prstGeom prst="rect">
            <a:avLst/>
          </a:prstGeom>
          <a:solidFill>
            <a:srgbClr val="262626"/>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ítulo 1">
            <a:extLst>
              <a:ext uri="{FF2B5EF4-FFF2-40B4-BE49-F238E27FC236}">
                <a16:creationId xmlns:a16="http://schemas.microsoft.com/office/drawing/2014/main" id="{07A4F62A-11D4-EEA2-A0F9-D647B7420F0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chemeClr val="bg1"/>
                </a:solidFill>
                <a:latin typeface="Arial" panose="020B0604020202020204" pitchFamily="34" charset="0"/>
                <a:cs typeface="Arial" panose="020B0604020202020204" pitchFamily="34" charset="0"/>
              </a:rPr>
              <a:t>Student Feedback</a:t>
            </a:r>
          </a:p>
        </p:txBody>
      </p:sp>
      <p:pic>
        <p:nvPicPr>
          <p:cNvPr id="2" name="Picture 2" descr="Icon, qr code&#10;&#10;Description automatically generated">
            <a:extLst>
              <a:ext uri="{FF2B5EF4-FFF2-40B4-BE49-F238E27FC236}">
                <a16:creationId xmlns:a16="http://schemas.microsoft.com/office/drawing/2014/main" id="{3A42087F-B9A4-C323-FFE7-B0A0BDA1B210}"/>
              </a:ext>
            </a:extLst>
          </p:cNvPr>
          <p:cNvPicPr>
            <a:picLocks noChangeAspect="1"/>
          </p:cNvPicPr>
          <p:nvPr/>
        </p:nvPicPr>
        <p:blipFill>
          <a:blip r:embed="rId2"/>
          <a:stretch>
            <a:fillRect/>
          </a:stretch>
        </p:blipFill>
        <p:spPr>
          <a:xfrm>
            <a:off x="4021470" y="1691167"/>
            <a:ext cx="4149060" cy="4143153"/>
          </a:xfrm>
          <a:prstGeom prst="rect">
            <a:avLst/>
          </a:prstGeom>
        </p:spPr>
      </p:pic>
    </p:spTree>
    <p:extLst>
      <p:ext uri="{BB962C8B-B14F-4D97-AF65-F5344CB8AC3E}">
        <p14:creationId xmlns:p14="http://schemas.microsoft.com/office/powerpoint/2010/main" val="264993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EE651-8F81-C718-9E1F-84F69FCE1D32}"/>
              </a:ext>
            </a:extLst>
          </p:cNvPr>
          <p:cNvSpPr>
            <a:spLocks noGrp="1"/>
          </p:cNvSpPr>
          <p:nvPr>
            <p:ph type="title"/>
          </p:nvPr>
        </p:nvSpPr>
        <p:spPr/>
        <p:txBody>
          <a:bodyPr>
            <a:noAutofit/>
          </a:bodyPr>
          <a:lstStyle/>
          <a:p>
            <a:pPr algn="ctr"/>
            <a:r>
              <a:rPr lang="en-US" sz="6000" b="1" u="sng">
                <a:solidFill>
                  <a:schemeClr val="bg1"/>
                </a:solidFill>
                <a:latin typeface="Arial" panose="020B0604020202020204" pitchFamily="34" charset="0"/>
                <a:cs typeface="Arial" panose="020B0604020202020204" pitchFamily="34" charset="0"/>
              </a:rPr>
              <a:t>How To Win The Game of 21</a:t>
            </a:r>
          </a:p>
        </p:txBody>
      </p:sp>
      <p:grpSp>
        <p:nvGrpSpPr>
          <p:cNvPr id="44" name="Group 43">
            <a:extLst>
              <a:ext uri="{FF2B5EF4-FFF2-40B4-BE49-F238E27FC236}">
                <a16:creationId xmlns:a16="http://schemas.microsoft.com/office/drawing/2014/main" id="{ACB5115D-B9D3-5B47-789E-BB496087BD6C}"/>
              </a:ext>
            </a:extLst>
          </p:cNvPr>
          <p:cNvGrpSpPr/>
          <p:nvPr/>
        </p:nvGrpSpPr>
        <p:grpSpPr>
          <a:xfrm>
            <a:off x="259773" y="3986885"/>
            <a:ext cx="11668991" cy="233088"/>
            <a:chOff x="259773" y="3986885"/>
            <a:chExt cx="11668991" cy="233088"/>
          </a:xfrm>
        </p:grpSpPr>
        <p:cxnSp>
          <p:nvCxnSpPr>
            <p:cNvPr id="5" name="Straight Connector 4">
              <a:extLst>
                <a:ext uri="{FF2B5EF4-FFF2-40B4-BE49-F238E27FC236}">
                  <a16:creationId xmlns:a16="http://schemas.microsoft.com/office/drawing/2014/main" id="{3BC2CF9B-77FC-BD08-5FB1-DC96E52A7ED5}"/>
                </a:ext>
              </a:extLst>
            </p:cNvPr>
            <p:cNvCxnSpPr/>
            <p:nvPr/>
          </p:nvCxnSpPr>
          <p:spPr>
            <a:xfrm>
              <a:off x="259773" y="4218709"/>
              <a:ext cx="11668991" cy="0"/>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BBAC48-BE9B-60FE-8307-F3C9BA7672A3}"/>
                </a:ext>
              </a:extLst>
            </p:cNvPr>
            <p:cNvCxnSpPr/>
            <p:nvPr/>
          </p:nvCxnSpPr>
          <p:spPr>
            <a:xfrm>
              <a:off x="618043" y="3986885"/>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AD264B-ABD3-F2AC-0821-8EAEDDEFBF49}"/>
                </a:ext>
              </a:extLst>
            </p:cNvPr>
            <p:cNvCxnSpPr/>
            <p:nvPr/>
          </p:nvCxnSpPr>
          <p:spPr>
            <a:xfrm>
              <a:off x="1165591" y="3987305"/>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BD6D70-C493-9A6B-117B-7650F0D17D8E}"/>
                </a:ext>
              </a:extLst>
            </p:cNvPr>
            <p:cNvCxnSpPr/>
            <p:nvPr/>
          </p:nvCxnSpPr>
          <p:spPr>
            <a:xfrm>
              <a:off x="1712719" y="3987305"/>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8B3C9A-5F67-22B8-2924-122F9178D556}"/>
                </a:ext>
              </a:extLst>
            </p:cNvPr>
            <p:cNvCxnSpPr/>
            <p:nvPr/>
          </p:nvCxnSpPr>
          <p:spPr>
            <a:xfrm>
              <a:off x="2260267" y="3987725"/>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F43C45B-96D9-7A09-EF32-73E974398D7C}"/>
                </a:ext>
              </a:extLst>
            </p:cNvPr>
            <p:cNvCxnSpPr/>
            <p:nvPr/>
          </p:nvCxnSpPr>
          <p:spPr>
            <a:xfrm>
              <a:off x="2804442" y="3987305"/>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EA4182-EC3D-69B2-259E-A7C8B9F93D5B}"/>
                </a:ext>
              </a:extLst>
            </p:cNvPr>
            <p:cNvCxnSpPr/>
            <p:nvPr/>
          </p:nvCxnSpPr>
          <p:spPr>
            <a:xfrm>
              <a:off x="3351990" y="3987725"/>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05D2F35-FCCB-149C-26F6-BA770B109425}"/>
                </a:ext>
              </a:extLst>
            </p:cNvPr>
            <p:cNvCxnSpPr/>
            <p:nvPr/>
          </p:nvCxnSpPr>
          <p:spPr>
            <a:xfrm>
              <a:off x="3899118" y="3987725"/>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28C2AC-016C-9D12-9B88-E5205AEB8954}"/>
                </a:ext>
              </a:extLst>
            </p:cNvPr>
            <p:cNvCxnSpPr/>
            <p:nvPr/>
          </p:nvCxnSpPr>
          <p:spPr>
            <a:xfrm>
              <a:off x="4446666" y="3988145"/>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56986E-5ABC-2AD6-487E-CEB3A488A7AE}"/>
                </a:ext>
              </a:extLst>
            </p:cNvPr>
            <p:cNvCxnSpPr/>
            <p:nvPr/>
          </p:nvCxnSpPr>
          <p:spPr>
            <a:xfrm>
              <a:off x="4996837" y="3986889"/>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F74447E-13FB-E96F-F180-190F1A332062}"/>
                </a:ext>
              </a:extLst>
            </p:cNvPr>
            <p:cNvCxnSpPr/>
            <p:nvPr/>
          </p:nvCxnSpPr>
          <p:spPr>
            <a:xfrm>
              <a:off x="5544385" y="3987309"/>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25DEB5-F5E4-55A7-24E1-0E6D67458FA8}"/>
                </a:ext>
              </a:extLst>
            </p:cNvPr>
            <p:cNvCxnSpPr/>
            <p:nvPr/>
          </p:nvCxnSpPr>
          <p:spPr>
            <a:xfrm>
              <a:off x="6091513" y="3987309"/>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DE406F-09F7-9DD2-F193-4625997DE63C}"/>
                </a:ext>
              </a:extLst>
            </p:cNvPr>
            <p:cNvCxnSpPr/>
            <p:nvPr/>
          </p:nvCxnSpPr>
          <p:spPr>
            <a:xfrm>
              <a:off x="6639061" y="3987729"/>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66DA41D-4095-A392-BCFE-D4A18662A889}"/>
                </a:ext>
              </a:extLst>
            </p:cNvPr>
            <p:cNvCxnSpPr/>
            <p:nvPr/>
          </p:nvCxnSpPr>
          <p:spPr>
            <a:xfrm>
              <a:off x="7183236" y="3987309"/>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4421E76-8C4E-0B54-9F8C-41398147B185}"/>
                </a:ext>
              </a:extLst>
            </p:cNvPr>
            <p:cNvCxnSpPr/>
            <p:nvPr/>
          </p:nvCxnSpPr>
          <p:spPr>
            <a:xfrm>
              <a:off x="7730784" y="3987729"/>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49AB06-ED72-DFC8-B6F9-6341201D937D}"/>
                </a:ext>
              </a:extLst>
            </p:cNvPr>
            <p:cNvCxnSpPr/>
            <p:nvPr/>
          </p:nvCxnSpPr>
          <p:spPr>
            <a:xfrm>
              <a:off x="8277912" y="3987729"/>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C721C4-6EDE-C447-B3CA-F8488D989FC8}"/>
                </a:ext>
              </a:extLst>
            </p:cNvPr>
            <p:cNvCxnSpPr/>
            <p:nvPr/>
          </p:nvCxnSpPr>
          <p:spPr>
            <a:xfrm>
              <a:off x="8825460" y="3988149"/>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8815A5-F2E7-DCF9-4D96-50293DDCF035}"/>
                </a:ext>
              </a:extLst>
            </p:cNvPr>
            <p:cNvCxnSpPr/>
            <p:nvPr/>
          </p:nvCxnSpPr>
          <p:spPr>
            <a:xfrm>
              <a:off x="9375958" y="3987721"/>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DA559C-DA0E-E4C3-B94A-6CA1E42DAFAE}"/>
                </a:ext>
              </a:extLst>
            </p:cNvPr>
            <p:cNvCxnSpPr/>
            <p:nvPr/>
          </p:nvCxnSpPr>
          <p:spPr>
            <a:xfrm>
              <a:off x="9920133" y="3987301"/>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ABFA18-484B-E95A-039D-429B7451705D}"/>
                </a:ext>
              </a:extLst>
            </p:cNvPr>
            <p:cNvCxnSpPr/>
            <p:nvPr/>
          </p:nvCxnSpPr>
          <p:spPr>
            <a:xfrm>
              <a:off x="10467681" y="3987721"/>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BBBD0EA-979C-6120-85E4-9450EFBE0C91}"/>
                </a:ext>
              </a:extLst>
            </p:cNvPr>
            <p:cNvCxnSpPr/>
            <p:nvPr/>
          </p:nvCxnSpPr>
          <p:spPr>
            <a:xfrm>
              <a:off x="11014809" y="3987721"/>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F097E92-7957-4CBF-CA52-8257A93E0E21}"/>
                </a:ext>
              </a:extLst>
            </p:cNvPr>
            <p:cNvCxnSpPr/>
            <p:nvPr/>
          </p:nvCxnSpPr>
          <p:spPr>
            <a:xfrm>
              <a:off x="11562357" y="3988141"/>
              <a:ext cx="0" cy="231824"/>
            </a:xfrm>
            <a:prstGeom prst="line">
              <a:avLst/>
            </a:prstGeom>
            <a:ln w="76200">
              <a:solidFill>
                <a:srgbClr val="FCA000"/>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22BFB2D1-CDBF-0478-FEEF-C56D8B01F133}"/>
              </a:ext>
            </a:extLst>
          </p:cNvPr>
          <p:cNvGrpSpPr/>
          <p:nvPr/>
        </p:nvGrpSpPr>
        <p:grpSpPr>
          <a:xfrm>
            <a:off x="409059" y="3389396"/>
            <a:ext cx="11501582" cy="595034"/>
            <a:chOff x="419450" y="3316659"/>
            <a:chExt cx="11501582" cy="595034"/>
          </a:xfrm>
        </p:grpSpPr>
        <p:sp>
          <p:nvSpPr>
            <p:cNvPr id="46" name="TextBox 45">
              <a:extLst>
                <a:ext uri="{FF2B5EF4-FFF2-40B4-BE49-F238E27FC236}">
                  <a16:creationId xmlns:a16="http://schemas.microsoft.com/office/drawing/2014/main" id="{23A17AC5-969D-D525-29D3-94DF7B5C2B90}"/>
                </a:ext>
              </a:extLst>
            </p:cNvPr>
            <p:cNvSpPr txBox="1"/>
            <p:nvPr/>
          </p:nvSpPr>
          <p:spPr>
            <a:xfrm>
              <a:off x="419450" y="3316659"/>
              <a:ext cx="478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A28B5886-EFD5-1512-612D-DFFFD87B30A0}"/>
                </a:ext>
              </a:extLst>
            </p:cNvPr>
            <p:cNvSpPr txBox="1"/>
            <p:nvPr/>
          </p:nvSpPr>
          <p:spPr>
            <a:xfrm>
              <a:off x="964841" y="3317310"/>
              <a:ext cx="478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4D32CD9D-D9EF-4DDA-37FF-7FB1685C634D}"/>
                </a:ext>
              </a:extLst>
            </p:cNvPr>
            <p:cNvSpPr txBox="1"/>
            <p:nvPr/>
          </p:nvSpPr>
          <p:spPr>
            <a:xfrm>
              <a:off x="1509597" y="3317310"/>
              <a:ext cx="478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9674A008-D2C4-5DCA-1049-44D7C523E939}"/>
                </a:ext>
              </a:extLst>
            </p:cNvPr>
            <p:cNvSpPr txBox="1"/>
            <p:nvPr/>
          </p:nvSpPr>
          <p:spPr>
            <a:xfrm>
              <a:off x="2054988" y="3317961"/>
              <a:ext cx="478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3D5D8991-7897-3D73-AB1F-148E3B90D59E}"/>
                </a:ext>
              </a:extLst>
            </p:cNvPr>
            <p:cNvSpPr txBox="1"/>
            <p:nvPr/>
          </p:nvSpPr>
          <p:spPr>
            <a:xfrm>
              <a:off x="2610777" y="3317310"/>
              <a:ext cx="478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7BE17AE4-9B54-F7DB-A723-119BBD7488A2}"/>
                </a:ext>
              </a:extLst>
            </p:cNvPr>
            <p:cNvSpPr txBox="1"/>
            <p:nvPr/>
          </p:nvSpPr>
          <p:spPr>
            <a:xfrm>
              <a:off x="3156168" y="3317961"/>
              <a:ext cx="478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7EC3CD14-34B6-F34C-A5A0-5C1548392D54}"/>
                </a:ext>
              </a:extLst>
            </p:cNvPr>
            <p:cNvSpPr txBox="1"/>
            <p:nvPr/>
          </p:nvSpPr>
          <p:spPr>
            <a:xfrm>
              <a:off x="3700924" y="3317961"/>
              <a:ext cx="478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D2E308A8-B148-4CE3-E928-C166C4CF12DF}"/>
                </a:ext>
              </a:extLst>
            </p:cNvPr>
            <p:cNvSpPr txBox="1"/>
            <p:nvPr/>
          </p:nvSpPr>
          <p:spPr>
            <a:xfrm>
              <a:off x="4246315" y="3318612"/>
              <a:ext cx="478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8</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09AF9A4D-6A20-69AC-E40E-2B0955CFEFD0}"/>
                </a:ext>
              </a:extLst>
            </p:cNvPr>
            <p:cNvSpPr txBox="1"/>
            <p:nvPr/>
          </p:nvSpPr>
          <p:spPr>
            <a:xfrm>
              <a:off x="4797576" y="3317310"/>
              <a:ext cx="478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A33D019E-D922-F307-06DE-658B2EFAA135}"/>
                </a:ext>
              </a:extLst>
            </p:cNvPr>
            <p:cNvSpPr txBox="1"/>
            <p:nvPr/>
          </p:nvSpPr>
          <p:spPr>
            <a:xfrm>
              <a:off x="5217410" y="3321547"/>
              <a:ext cx="6465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462C22D4-2FAB-79A4-A1EC-EA4C717ACD18}"/>
                </a:ext>
              </a:extLst>
            </p:cNvPr>
            <p:cNvSpPr txBox="1"/>
            <p:nvPr/>
          </p:nvSpPr>
          <p:spPr>
            <a:xfrm>
              <a:off x="5782666" y="3321547"/>
              <a:ext cx="6465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11</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26102D98-EFB1-689B-5A32-89FD75A603B1}"/>
                </a:ext>
              </a:extLst>
            </p:cNvPr>
            <p:cNvSpPr txBox="1"/>
            <p:nvPr/>
          </p:nvSpPr>
          <p:spPr>
            <a:xfrm>
              <a:off x="6307562" y="3323340"/>
              <a:ext cx="6465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AF8A0426-7F98-DBFF-E049-0E946C41E85F}"/>
                </a:ext>
              </a:extLst>
            </p:cNvPr>
            <p:cNvSpPr txBox="1"/>
            <p:nvPr/>
          </p:nvSpPr>
          <p:spPr>
            <a:xfrm>
              <a:off x="6872818" y="3323340"/>
              <a:ext cx="6465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13</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07B7B740-2425-A39F-3274-D7838737AA10}"/>
                </a:ext>
              </a:extLst>
            </p:cNvPr>
            <p:cNvSpPr txBox="1"/>
            <p:nvPr/>
          </p:nvSpPr>
          <p:spPr>
            <a:xfrm>
              <a:off x="7413775" y="3323336"/>
              <a:ext cx="6465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14</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34D9DBBA-5D10-8A3A-B015-1FD9CB2C2EE4}"/>
                </a:ext>
              </a:extLst>
            </p:cNvPr>
            <p:cNvSpPr txBox="1"/>
            <p:nvPr/>
          </p:nvSpPr>
          <p:spPr>
            <a:xfrm>
              <a:off x="7979031" y="3323336"/>
              <a:ext cx="6465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15</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186C0160-C7E3-87E3-FD7E-3718F6E90B7B}"/>
                </a:ext>
              </a:extLst>
            </p:cNvPr>
            <p:cNvSpPr txBox="1"/>
            <p:nvPr/>
          </p:nvSpPr>
          <p:spPr>
            <a:xfrm>
              <a:off x="8503927" y="3325129"/>
              <a:ext cx="6465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16</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34082085-A004-6950-C3D6-A6F708456F68}"/>
                </a:ext>
              </a:extLst>
            </p:cNvPr>
            <p:cNvSpPr txBox="1"/>
            <p:nvPr/>
          </p:nvSpPr>
          <p:spPr>
            <a:xfrm>
              <a:off x="9069183" y="3325129"/>
              <a:ext cx="6465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17</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8" name="TextBox 67">
              <a:extLst>
                <a:ext uri="{FF2B5EF4-FFF2-40B4-BE49-F238E27FC236}">
                  <a16:creationId xmlns:a16="http://schemas.microsoft.com/office/drawing/2014/main" id="{823A6638-288A-0EA0-3D54-F41ADF81C622}"/>
                </a:ext>
              </a:extLst>
            </p:cNvPr>
            <p:cNvSpPr txBox="1"/>
            <p:nvPr/>
          </p:nvSpPr>
          <p:spPr>
            <a:xfrm>
              <a:off x="9588619" y="3325125"/>
              <a:ext cx="6465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18</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8D3B8AC6-0FCE-00CA-30E5-AFC7E89E9DAA}"/>
                </a:ext>
              </a:extLst>
            </p:cNvPr>
            <p:cNvSpPr txBox="1"/>
            <p:nvPr/>
          </p:nvSpPr>
          <p:spPr>
            <a:xfrm>
              <a:off x="10153875" y="3325125"/>
              <a:ext cx="6465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19</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0" name="TextBox 69">
              <a:extLst>
                <a:ext uri="{FF2B5EF4-FFF2-40B4-BE49-F238E27FC236}">
                  <a16:creationId xmlns:a16="http://schemas.microsoft.com/office/drawing/2014/main" id="{0FC0B5B9-37D9-8F1A-5D47-85BF7ECB8E94}"/>
                </a:ext>
              </a:extLst>
            </p:cNvPr>
            <p:cNvSpPr txBox="1"/>
            <p:nvPr/>
          </p:nvSpPr>
          <p:spPr>
            <a:xfrm>
              <a:off x="10715347" y="3326918"/>
              <a:ext cx="6465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a16="http://schemas.microsoft.com/office/drawing/2014/main" id="{3FD46F76-BF55-4C46-E48F-240CB6F4EF56}"/>
                </a:ext>
              </a:extLst>
            </p:cNvPr>
            <p:cNvSpPr txBox="1"/>
            <p:nvPr/>
          </p:nvSpPr>
          <p:spPr>
            <a:xfrm>
              <a:off x="11274507" y="3326918"/>
              <a:ext cx="6465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21</a:t>
              </a: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74" name="Straight Arrow Connector 73">
            <a:extLst>
              <a:ext uri="{FF2B5EF4-FFF2-40B4-BE49-F238E27FC236}">
                <a16:creationId xmlns:a16="http://schemas.microsoft.com/office/drawing/2014/main" id="{617D8DA7-C8DC-370A-8245-46F63598E52A}"/>
              </a:ext>
            </a:extLst>
          </p:cNvPr>
          <p:cNvCxnSpPr/>
          <p:nvPr/>
        </p:nvCxnSpPr>
        <p:spPr>
          <a:xfrm>
            <a:off x="10983636" y="2244437"/>
            <a:ext cx="0" cy="1018309"/>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56BC5A8-2D98-5F75-0681-57177903FCEE}"/>
              </a:ext>
            </a:extLst>
          </p:cNvPr>
          <p:cNvGrpSpPr/>
          <p:nvPr/>
        </p:nvGrpSpPr>
        <p:grpSpPr>
          <a:xfrm>
            <a:off x="8898066" y="3108189"/>
            <a:ext cx="2180322" cy="1976648"/>
            <a:chOff x="8898066" y="3108189"/>
            <a:chExt cx="2180322" cy="1976648"/>
          </a:xfrm>
        </p:grpSpPr>
        <p:sp>
          <p:nvSpPr>
            <p:cNvPr id="75" name="Arc 74">
              <a:extLst>
                <a:ext uri="{FF2B5EF4-FFF2-40B4-BE49-F238E27FC236}">
                  <a16:creationId xmlns:a16="http://schemas.microsoft.com/office/drawing/2014/main" id="{11F5D211-98EF-E3CD-5883-6EC5A58A0277}"/>
                </a:ext>
              </a:extLst>
            </p:cNvPr>
            <p:cNvSpPr/>
            <p:nvPr/>
          </p:nvSpPr>
          <p:spPr>
            <a:xfrm rot="8140095">
              <a:off x="8898066" y="3108189"/>
              <a:ext cx="2180322" cy="1976648"/>
            </a:xfrm>
            <a:prstGeom prst="arc">
              <a:avLst>
                <a:gd name="adj1" fmla="val 14564039"/>
                <a:gd name="adj2" fmla="val 1113599"/>
              </a:avLst>
            </a:prstGeom>
            <a:ln w="762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7" name="Straight Arrow Connector 76">
              <a:extLst>
                <a:ext uri="{FF2B5EF4-FFF2-40B4-BE49-F238E27FC236}">
                  <a16:creationId xmlns:a16="http://schemas.microsoft.com/office/drawing/2014/main" id="{DBF275B0-0808-EC4C-1267-D0E66BC29A9E}"/>
                </a:ext>
              </a:extLst>
            </p:cNvPr>
            <p:cNvCxnSpPr>
              <a:cxnSpLocks/>
            </p:cNvCxnSpPr>
            <p:nvPr/>
          </p:nvCxnSpPr>
          <p:spPr>
            <a:xfrm flipH="1" flipV="1">
              <a:off x="8906256" y="4365945"/>
              <a:ext cx="122056" cy="230949"/>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B6E71853-E1C7-A8C4-3CDE-C1F47655F2C2}"/>
              </a:ext>
            </a:extLst>
          </p:cNvPr>
          <p:cNvGrpSpPr/>
          <p:nvPr/>
        </p:nvGrpSpPr>
        <p:grpSpPr>
          <a:xfrm>
            <a:off x="6733986" y="3102093"/>
            <a:ext cx="2180322" cy="1976648"/>
            <a:chOff x="8898066" y="3108189"/>
            <a:chExt cx="2180322" cy="1976648"/>
          </a:xfrm>
        </p:grpSpPr>
        <p:sp>
          <p:nvSpPr>
            <p:cNvPr id="84" name="Arc 83">
              <a:extLst>
                <a:ext uri="{FF2B5EF4-FFF2-40B4-BE49-F238E27FC236}">
                  <a16:creationId xmlns:a16="http://schemas.microsoft.com/office/drawing/2014/main" id="{2366304B-1A37-6F0D-4E14-6977AD9D291A}"/>
                </a:ext>
              </a:extLst>
            </p:cNvPr>
            <p:cNvSpPr/>
            <p:nvPr/>
          </p:nvSpPr>
          <p:spPr>
            <a:xfrm rot="8140095">
              <a:off x="8898066" y="3108189"/>
              <a:ext cx="2180322" cy="1976648"/>
            </a:xfrm>
            <a:prstGeom prst="arc">
              <a:avLst>
                <a:gd name="adj1" fmla="val 14564039"/>
                <a:gd name="adj2" fmla="val 1113599"/>
              </a:avLst>
            </a:prstGeom>
            <a:ln w="762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5" name="Straight Arrow Connector 84">
              <a:extLst>
                <a:ext uri="{FF2B5EF4-FFF2-40B4-BE49-F238E27FC236}">
                  <a16:creationId xmlns:a16="http://schemas.microsoft.com/office/drawing/2014/main" id="{F57CDD1B-8FCA-2D00-4BEF-3D97E650C91A}"/>
                </a:ext>
              </a:extLst>
            </p:cNvPr>
            <p:cNvCxnSpPr>
              <a:cxnSpLocks/>
            </p:cNvCxnSpPr>
            <p:nvPr/>
          </p:nvCxnSpPr>
          <p:spPr>
            <a:xfrm flipH="1" flipV="1">
              <a:off x="8906256" y="4365945"/>
              <a:ext cx="122056" cy="230949"/>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3FBA8BA-634E-5D5A-1443-1D0ABC72A4D2}"/>
              </a:ext>
            </a:extLst>
          </p:cNvPr>
          <p:cNvGrpSpPr/>
          <p:nvPr/>
        </p:nvGrpSpPr>
        <p:grpSpPr>
          <a:xfrm>
            <a:off x="4545522" y="3108189"/>
            <a:ext cx="2180322" cy="1976648"/>
            <a:chOff x="8898066" y="3108189"/>
            <a:chExt cx="2180322" cy="1976648"/>
          </a:xfrm>
        </p:grpSpPr>
        <p:sp>
          <p:nvSpPr>
            <p:cNvPr id="87" name="Arc 86">
              <a:extLst>
                <a:ext uri="{FF2B5EF4-FFF2-40B4-BE49-F238E27FC236}">
                  <a16:creationId xmlns:a16="http://schemas.microsoft.com/office/drawing/2014/main" id="{E5238986-F514-E7C6-3F6A-B8068EFA8CB7}"/>
                </a:ext>
              </a:extLst>
            </p:cNvPr>
            <p:cNvSpPr/>
            <p:nvPr/>
          </p:nvSpPr>
          <p:spPr>
            <a:xfrm rot="8140095">
              <a:off x="8898066" y="3108189"/>
              <a:ext cx="2180322" cy="1976648"/>
            </a:xfrm>
            <a:prstGeom prst="arc">
              <a:avLst>
                <a:gd name="adj1" fmla="val 14564039"/>
                <a:gd name="adj2" fmla="val 1113599"/>
              </a:avLst>
            </a:prstGeom>
            <a:ln w="762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8" name="Straight Arrow Connector 87">
              <a:extLst>
                <a:ext uri="{FF2B5EF4-FFF2-40B4-BE49-F238E27FC236}">
                  <a16:creationId xmlns:a16="http://schemas.microsoft.com/office/drawing/2014/main" id="{20ECB20B-1912-395A-2C2E-7B63507243A8}"/>
                </a:ext>
              </a:extLst>
            </p:cNvPr>
            <p:cNvCxnSpPr>
              <a:cxnSpLocks/>
            </p:cNvCxnSpPr>
            <p:nvPr/>
          </p:nvCxnSpPr>
          <p:spPr>
            <a:xfrm flipH="1" flipV="1">
              <a:off x="8906256" y="4365945"/>
              <a:ext cx="122056" cy="230949"/>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330CD6B-3E38-DBD0-C10D-20E51C040BBD}"/>
              </a:ext>
            </a:extLst>
          </p:cNvPr>
          <p:cNvGrpSpPr/>
          <p:nvPr/>
        </p:nvGrpSpPr>
        <p:grpSpPr>
          <a:xfrm>
            <a:off x="2381442" y="3102093"/>
            <a:ext cx="2180322" cy="1976648"/>
            <a:chOff x="8898066" y="3108189"/>
            <a:chExt cx="2180322" cy="1976648"/>
          </a:xfrm>
        </p:grpSpPr>
        <p:sp>
          <p:nvSpPr>
            <p:cNvPr id="90" name="Arc 89">
              <a:extLst>
                <a:ext uri="{FF2B5EF4-FFF2-40B4-BE49-F238E27FC236}">
                  <a16:creationId xmlns:a16="http://schemas.microsoft.com/office/drawing/2014/main" id="{EAC137D8-FA0B-EA8B-9603-2908C1E8E656}"/>
                </a:ext>
              </a:extLst>
            </p:cNvPr>
            <p:cNvSpPr/>
            <p:nvPr/>
          </p:nvSpPr>
          <p:spPr>
            <a:xfrm rot="8140095">
              <a:off x="8898066" y="3108189"/>
              <a:ext cx="2180322" cy="1976648"/>
            </a:xfrm>
            <a:prstGeom prst="arc">
              <a:avLst>
                <a:gd name="adj1" fmla="val 14564039"/>
                <a:gd name="adj2" fmla="val 1113599"/>
              </a:avLst>
            </a:prstGeom>
            <a:ln w="762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1" name="Straight Arrow Connector 90">
              <a:extLst>
                <a:ext uri="{FF2B5EF4-FFF2-40B4-BE49-F238E27FC236}">
                  <a16:creationId xmlns:a16="http://schemas.microsoft.com/office/drawing/2014/main" id="{BEB82F5C-FAFE-68FD-1067-6B2295A67398}"/>
                </a:ext>
              </a:extLst>
            </p:cNvPr>
            <p:cNvCxnSpPr>
              <a:cxnSpLocks/>
            </p:cNvCxnSpPr>
            <p:nvPr/>
          </p:nvCxnSpPr>
          <p:spPr>
            <a:xfrm flipH="1" flipV="1">
              <a:off x="8906256" y="4365945"/>
              <a:ext cx="122056" cy="230949"/>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92" name="Oval 91">
            <a:extLst>
              <a:ext uri="{FF2B5EF4-FFF2-40B4-BE49-F238E27FC236}">
                <a16:creationId xmlns:a16="http://schemas.microsoft.com/office/drawing/2014/main" id="{82F27983-78B1-ADAC-B062-2849DEBD8AA8}"/>
              </a:ext>
            </a:extLst>
          </p:cNvPr>
          <p:cNvSpPr/>
          <p:nvPr/>
        </p:nvSpPr>
        <p:spPr>
          <a:xfrm>
            <a:off x="10743495" y="3430448"/>
            <a:ext cx="540153" cy="54015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EF220C34-0BAE-1E2A-B948-B724CFFD6D89}"/>
              </a:ext>
            </a:extLst>
          </p:cNvPr>
          <p:cNvSpPr/>
          <p:nvPr/>
        </p:nvSpPr>
        <p:spPr>
          <a:xfrm>
            <a:off x="8549517" y="3427574"/>
            <a:ext cx="540153" cy="54015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CDCB05C7-E7D8-607F-9C34-2485260855FF}"/>
              </a:ext>
            </a:extLst>
          </p:cNvPr>
          <p:cNvSpPr/>
          <p:nvPr/>
        </p:nvSpPr>
        <p:spPr>
          <a:xfrm>
            <a:off x="6362727" y="3431886"/>
            <a:ext cx="540153" cy="54015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2DA3D126-89C7-1501-64C2-055917E6B349}"/>
              </a:ext>
            </a:extLst>
          </p:cNvPr>
          <p:cNvSpPr/>
          <p:nvPr/>
        </p:nvSpPr>
        <p:spPr>
          <a:xfrm>
            <a:off x="4168749" y="3429012"/>
            <a:ext cx="540153" cy="54015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168A6907-6485-2332-3FD4-AA7DC82631A8}"/>
              </a:ext>
            </a:extLst>
          </p:cNvPr>
          <p:cNvSpPr/>
          <p:nvPr/>
        </p:nvSpPr>
        <p:spPr>
          <a:xfrm>
            <a:off x="1987711" y="3430451"/>
            <a:ext cx="540153" cy="54015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58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1000"/>
                                        <p:tgtEl>
                                          <p:spTgt spid="7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up)">
                                      <p:cBhvr>
                                        <p:cTn id="11" dur="1500"/>
                                        <p:tgtEl>
                                          <p:spTgt spid="9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right)">
                                      <p:cBhvr>
                                        <p:cTn id="16" dur="1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wipe(up)">
                                      <p:cBhvr>
                                        <p:cTn id="21" dur="1500"/>
                                        <p:tgtEl>
                                          <p:spTgt spid="93"/>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wipe(right)">
                                      <p:cBhvr>
                                        <p:cTn id="25" dur="1500"/>
                                        <p:tgtEl>
                                          <p:spTgt spid="83"/>
                                        </p:tgtEl>
                                      </p:cBhvr>
                                    </p:animEffect>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wipe(up)">
                                      <p:cBhvr>
                                        <p:cTn id="29" dur="1500"/>
                                        <p:tgtEl>
                                          <p:spTgt spid="94"/>
                                        </p:tgtEl>
                                      </p:cBhvr>
                                    </p:animEffect>
                                  </p:childTnLst>
                                </p:cTn>
                              </p:par>
                            </p:childTnLst>
                          </p:cTn>
                        </p:par>
                        <p:par>
                          <p:cTn id="30" fill="hold">
                            <p:stCondLst>
                              <p:cond delay="4500"/>
                            </p:stCondLst>
                            <p:childTnLst>
                              <p:par>
                                <p:cTn id="31" presetID="22" presetClass="entr" presetSubtype="2" fill="hold" nodeType="after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wipe(right)">
                                      <p:cBhvr>
                                        <p:cTn id="33" dur="1500"/>
                                        <p:tgtEl>
                                          <p:spTgt spid="86"/>
                                        </p:tgtEl>
                                      </p:cBhvr>
                                    </p:animEffect>
                                  </p:childTnLst>
                                </p:cTn>
                              </p:par>
                            </p:childTnLst>
                          </p:cTn>
                        </p:par>
                        <p:par>
                          <p:cTn id="34" fill="hold">
                            <p:stCondLst>
                              <p:cond delay="6000"/>
                            </p:stCondLst>
                            <p:childTnLst>
                              <p:par>
                                <p:cTn id="35" presetID="22" presetClass="entr" presetSubtype="1" fill="hold" grpId="0" nodeType="after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wipe(up)">
                                      <p:cBhvr>
                                        <p:cTn id="37" dur="1500"/>
                                        <p:tgtEl>
                                          <p:spTgt spid="95"/>
                                        </p:tgtEl>
                                      </p:cBhvr>
                                    </p:animEffect>
                                  </p:childTnLst>
                                </p:cTn>
                              </p:par>
                            </p:childTnLst>
                          </p:cTn>
                        </p:par>
                        <p:par>
                          <p:cTn id="38" fill="hold">
                            <p:stCondLst>
                              <p:cond delay="7500"/>
                            </p:stCondLst>
                            <p:childTnLst>
                              <p:par>
                                <p:cTn id="39" presetID="22" presetClass="entr" presetSubtype="2" fill="hold" nodeType="after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wipe(right)">
                                      <p:cBhvr>
                                        <p:cTn id="41" dur="1500"/>
                                        <p:tgtEl>
                                          <p:spTgt spid="89"/>
                                        </p:tgtEl>
                                      </p:cBhvr>
                                    </p:animEffect>
                                  </p:childTnLst>
                                </p:cTn>
                              </p:par>
                            </p:childTnLst>
                          </p:cTn>
                        </p:par>
                        <p:par>
                          <p:cTn id="42" fill="hold">
                            <p:stCondLst>
                              <p:cond delay="9000"/>
                            </p:stCondLst>
                            <p:childTnLst>
                              <p:par>
                                <p:cTn id="43" presetID="22" presetClass="entr" presetSubtype="1"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wipe(up)">
                                      <p:cBhvr>
                                        <p:cTn id="45" dur="1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5" grpId="0" animBg="1"/>
      <p:bldP spid="96" grpId="0" animBg="1"/>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3DD12-8C34-3951-157A-CA68B57E60F8}"/>
              </a:ext>
            </a:extLst>
          </p:cNvPr>
          <p:cNvPicPr>
            <a:picLocks noChangeAspect="1"/>
          </p:cNvPicPr>
          <p:nvPr/>
        </p:nvPicPr>
        <p:blipFill rotWithShape="1">
          <a:blip r:embed="rId2"/>
          <a:srcRect r="-2" b="18242"/>
          <a:stretch/>
        </p:blipFill>
        <p:spPr>
          <a:xfrm>
            <a:off x="516569" y="482593"/>
            <a:ext cx="5484389" cy="2883592"/>
          </a:xfrm>
          <a:prstGeom prst="rect">
            <a:avLst/>
          </a:prstGeom>
        </p:spPr>
      </p:pic>
      <p:pic>
        <p:nvPicPr>
          <p:cNvPr id="5" name="Content Placeholder 4">
            <a:extLst>
              <a:ext uri="{FF2B5EF4-FFF2-40B4-BE49-F238E27FC236}">
                <a16:creationId xmlns:a16="http://schemas.microsoft.com/office/drawing/2014/main" id="{624A2160-6F90-0ECC-EC17-95865FA44D1A}"/>
              </a:ext>
            </a:extLst>
          </p:cNvPr>
          <p:cNvPicPr>
            <a:picLocks noGrp="1" noChangeAspect="1"/>
          </p:cNvPicPr>
          <p:nvPr>
            <p:ph idx="1"/>
          </p:nvPr>
        </p:nvPicPr>
        <p:blipFill rotWithShape="1">
          <a:blip r:embed="rId3"/>
          <a:srcRect t="7792" r="-2" b="20194"/>
          <a:stretch/>
        </p:blipFill>
        <p:spPr>
          <a:xfrm>
            <a:off x="6193426" y="486981"/>
            <a:ext cx="5512262" cy="2867119"/>
          </a:xfrm>
          <a:prstGeom prst="rect">
            <a:avLst/>
          </a:prstGeom>
        </p:spPr>
      </p:pic>
      <p:pic>
        <p:nvPicPr>
          <p:cNvPr id="6" name="Picture 5">
            <a:extLst>
              <a:ext uri="{FF2B5EF4-FFF2-40B4-BE49-F238E27FC236}">
                <a16:creationId xmlns:a16="http://schemas.microsoft.com/office/drawing/2014/main" id="{97B4A524-1FD1-657B-AF61-AE829638F0F8}"/>
              </a:ext>
            </a:extLst>
          </p:cNvPr>
          <p:cNvPicPr>
            <a:picLocks noChangeAspect="1"/>
          </p:cNvPicPr>
          <p:nvPr/>
        </p:nvPicPr>
        <p:blipFill rotWithShape="1">
          <a:blip r:embed="rId4"/>
          <a:srcRect r="2" b="2881"/>
          <a:stretch/>
        </p:blipFill>
        <p:spPr>
          <a:xfrm>
            <a:off x="488278" y="3530300"/>
            <a:ext cx="5517882" cy="2852804"/>
          </a:xfrm>
          <a:prstGeom prst="rect">
            <a:avLst/>
          </a:prstGeom>
        </p:spPr>
      </p:pic>
      <p:pic>
        <p:nvPicPr>
          <p:cNvPr id="7" name="Picture 2">
            <a:extLst>
              <a:ext uri="{FF2B5EF4-FFF2-40B4-BE49-F238E27FC236}">
                <a16:creationId xmlns:a16="http://schemas.microsoft.com/office/drawing/2014/main" id="{AE6A3072-B66E-8067-FC04-F3870E61D49B}"/>
              </a:ext>
            </a:extLst>
          </p:cNvPr>
          <p:cNvPicPr>
            <a:picLocks noChangeAspect="1"/>
          </p:cNvPicPr>
          <p:nvPr/>
        </p:nvPicPr>
        <p:blipFill>
          <a:blip r:embed="rId5"/>
          <a:stretch>
            <a:fillRect/>
          </a:stretch>
        </p:blipFill>
        <p:spPr>
          <a:xfrm>
            <a:off x="6182614" y="3534246"/>
            <a:ext cx="5526192" cy="2829710"/>
          </a:xfrm>
          <a:prstGeom prst="rect">
            <a:avLst/>
          </a:prstGeom>
        </p:spPr>
      </p:pic>
    </p:spTree>
    <p:extLst>
      <p:ext uri="{BB962C8B-B14F-4D97-AF65-F5344CB8AC3E}">
        <p14:creationId xmlns:p14="http://schemas.microsoft.com/office/powerpoint/2010/main" val="26690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750"/>
                                        <p:tgtEl>
                                          <p:spTgt spid="6"/>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750"/>
                                        <p:tgtEl>
                                          <p:spTgt spid="4"/>
                                        </p:tgtEl>
                                      </p:cBhvr>
                                    </p:animEffect>
                                  </p:childTnLst>
                                </p:cTn>
                              </p:par>
                            </p:childTnLst>
                          </p:cTn>
                        </p:par>
                        <p:par>
                          <p:cTn id="16" fill="hold">
                            <p:stCondLst>
                              <p:cond delay="225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B9B"/>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2209540-454C-6827-CE4A-9D2383827CA8}"/>
              </a:ext>
            </a:extLst>
          </p:cNvPr>
          <p:cNvGrpSpPr/>
          <p:nvPr/>
        </p:nvGrpSpPr>
        <p:grpSpPr>
          <a:xfrm>
            <a:off x="-1146555" y="-3756212"/>
            <a:ext cx="16815337" cy="15746740"/>
            <a:chOff x="-1590306" y="-3756212"/>
            <a:chExt cx="16815337" cy="15746740"/>
          </a:xfrm>
        </p:grpSpPr>
        <p:sp>
          <p:nvSpPr>
            <p:cNvPr id="4" name="Isosceles Triangle 3">
              <a:extLst>
                <a:ext uri="{FF2B5EF4-FFF2-40B4-BE49-F238E27FC236}">
                  <a16:creationId xmlns:a16="http://schemas.microsoft.com/office/drawing/2014/main" id="{1ABB5207-91B3-3F16-4E0F-C039775A9AFE}"/>
                </a:ext>
              </a:extLst>
            </p:cNvPr>
            <p:cNvSpPr/>
            <p:nvPr/>
          </p:nvSpPr>
          <p:spPr>
            <a:xfrm rot="5764469">
              <a:off x="1512586" y="27835"/>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Isosceles Triangle 4">
              <a:extLst>
                <a:ext uri="{FF2B5EF4-FFF2-40B4-BE49-F238E27FC236}">
                  <a16:creationId xmlns:a16="http://schemas.microsoft.com/office/drawing/2014/main" id="{FA51C8D4-699D-BE58-F5E2-BBB2F24D136D}"/>
                </a:ext>
              </a:extLst>
            </p:cNvPr>
            <p:cNvSpPr/>
            <p:nvPr/>
          </p:nvSpPr>
          <p:spPr>
            <a:xfrm rot="15835531" flipH="1">
              <a:off x="9923688" y="29994"/>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Isosceles Triangle 5">
              <a:extLst>
                <a:ext uri="{FF2B5EF4-FFF2-40B4-BE49-F238E27FC236}">
                  <a16:creationId xmlns:a16="http://schemas.microsoft.com/office/drawing/2014/main" id="{C8451C18-5535-A805-398B-9837E01C4B72}"/>
                </a:ext>
              </a:extLst>
            </p:cNvPr>
            <p:cNvSpPr/>
            <p:nvPr/>
          </p:nvSpPr>
          <p:spPr>
            <a:xfrm rot="14282962" flipH="1">
              <a:off x="9294210" y="-1741879"/>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sosceles Triangle 6">
              <a:extLst>
                <a:ext uri="{FF2B5EF4-FFF2-40B4-BE49-F238E27FC236}">
                  <a16:creationId xmlns:a16="http://schemas.microsoft.com/office/drawing/2014/main" id="{8A23785D-3EA1-3A85-85AA-A8F428156590}"/>
                </a:ext>
              </a:extLst>
            </p:cNvPr>
            <p:cNvSpPr/>
            <p:nvPr/>
          </p:nvSpPr>
          <p:spPr>
            <a:xfrm rot="7317038">
              <a:off x="2157907" y="-1735255"/>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08AE6C1B-1AC7-258E-C644-E563E4DD445F}"/>
                </a:ext>
              </a:extLst>
            </p:cNvPr>
            <p:cNvSpPr/>
            <p:nvPr/>
          </p:nvSpPr>
          <p:spPr>
            <a:xfrm rot="10800000">
              <a:off x="5719109" y="-3756212"/>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DB438385-8F57-FE7A-C1A8-8E288A9E7E20}"/>
                </a:ext>
              </a:extLst>
            </p:cNvPr>
            <p:cNvSpPr/>
            <p:nvPr/>
          </p:nvSpPr>
          <p:spPr>
            <a:xfrm rot="9095643">
              <a:off x="3727783" y="-3203010"/>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76EC5F01-C699-E7AC-FDC5-F4821FB6739A}"/>
                </a:ext>
              </a:extLst>
            </p:cNvPr>
            <p:cNvSpPr/>
            <p:nvPr/>
          </p:nvSpPr>
          <p:spPr>
            <a:xfrm rot="12504357" flipH="1">
              <a:off x="7723317" y="-3183130"/>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Isosceles Triangle 10">
              <a:extLst>
                <a:ext uri="{FF2B5EF4-FFF2-40B4-BE49-F238E27FC236}">
                  <a16:creationId xmlns:a16="http://schemas.microsoft.com/office/drawing/2014/main" id="{D34A418E-0CCE-7E4F-61D3-CDF68FEAD31D}"/>
                </a:ext>
              </a:extLst>
            </p:cNvPr>
            <p:cNvSpPr/>
            <p:nvPr/>
          </p:nvSpPr>
          <p:spPr>
            <a:xfrm rot="17251082" flipH="1">
              <a:off x="9759506" y="1745149"/>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EB7A8231-60D4-036E-44DF-9BD4F32A62AA}"/>
                </a:ext>
              </a:extLst>
            </p:cNvPr>
            <p:cNvSpPr/>
            <p:nvPr/>
          </p:nvSpPr>
          <p:spPr>
            <a:xfrm rot="4348918">
              <a:off x="1761809" y="1751777"/>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Isosceles Triangle 12">
              <a:extLst>
                <a:ext uri="{FF2B5EF4-FFF2-40B4-BE49-F238E27FC236}">
                  <a16:creationId xmlns:a16="http://schemas.microsoft.com/office/drawing/2014/main" id="{D69D1278-516E-A362-BD97-8B64811D5D32}"/>
                </a:ext>
              </a:extLst>
            </p:cNvPr>
            <p:cNvSpPr/>
            <p:nvPr/>
          </p:nvSpPr>
          <p:spPr>
            <a:xfrm rot="2585356">
              <a:off x="2854615" y="3566413"/>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0E715782-95FE-CF16-7E2A-66E8CE5AADA3}"/>
                </a:ext>
              </a:extLst>
            </p:cNvPr>
            <p:cNvSpPr/>
            <p:nvPr/>
          </p:nvSpPr>
          <p:spPr>
            <a:xfrm rot="19014644" flipH="1">
              <a:off x="8652451" y="3586293"/>
              <a:ext cx="2198451" cy="8404235"/>
            </a:xfrm>
            <a:prstGeom prst="triangle">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8" name="Picture 17" descr="A black rectangle with a white line in the middle&#10;&#10;Description automatically generated with low confidence">
            <a:extLst>
              <a:ext uri="{FF2B5EF4-FFF2-40B4-BE49-F238E27FC236}">
                <a16:creationId xmlns:a16="http://schemas.microsoft.com/office/drawing/2014/main" id="{7C45C0FE-FFB5-4FB7-AE05-FAF116D485A3}"/>
              </a:ext>
            </a:extLst>
          </p:cNvPr>
          <p:cNvPicPr>
            <a:picLocks noChangeAspect="1"/>
          </p:cNvPicPr>
          <p:nvPr/>
        </p:nvPicPr>
        <p:blipFill>
          <a:blip r:embed="rId3"/>
          <a:stretch>
            <a:fillRect/>
          </a:stretch>
        </p:blipFill>
        <p:spPr>
          <a:xfrm>
            <a:off x="-44964" y="-2259250"/>
            <a:ext cx="12263858" cy="12263858"/>
          </a:xfrm>
          <a:prstGeom prst="rect">
            <a:avLst/>
          </a:prstGeom>
        </p:spPr>
      </p:pic>
      <p:sp>
        <p:nvSpPr>
          <p:cNvPr id="19" name="Rectangle 18">
            <a:extLst>
              <a:ext uri="{FF2B5EF4-FFF2-40B4-BE49-F238E27FC236}">
                <a16:creationId xmlns:a16="http://schemas.microsoft.com/office/drawing/2014/main" id="{A9207248-3F0A-76B3-AAAC-F6FE3C7151CA}"/>
              </a:ext>
            </a:extLst>
          </p:cNvPr>
          <p:cNvSpPr/>
          <p:nvPr/>
        </p:nvSpPr>
        <p:spPr>
          <a:xfrm>
            <a:off x="-228600" y="-215153"/>
            <a:ext cx="952815" cy="833718"/>
          </a:xfrm>
          <a:prstGeom prst="rect">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9D96DFC-7121-57A1-7F7B-483D548A4F85}"/>
              </a:ext>
            </a:extLst>
          </p:cNvPr>
          <p:cNvSpPr txBox="1"/>
          <p:nvPr/>
        </p:nvSpPr>
        <p:spPr>
          <a:xfrm>
            <a:off x="24161" y="445905"/>
            <a:ext cx="718799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 ARE THE CHAMPIONS</a:t>
            </a:r>
          </a:p>
        </p:txBody>
      </p:sp>
    </p:spTree>
    <p:extLst>
      <p:ext uri="{BB962C8B-B14F-4D97-AF65-F5344CB8AC3E}">
        <p14:creationId xmlns:p14="http://schemas.microsoft.com/office/powerpoint/2010/main" val="258983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E34094-FB89-B239-1B91-8968E97ABC68}"/>
              </a:ext>
            </a:extLst>
          </p:cNvPr>
          <p:cNvSpPr>
            <a:spLocks noGrp="1"/>
          </p:cNvSpPr>
          <p:nvPr>
            <p:ph type="title"/>
          </p:nvPr>
        </p:nvSpPr>
        <p:spPr>
          <a:xfrm>
            <a:off x="838200" y="379537"/>
            <a:ext cx="10515600" cy="1325563"/>
          </a:xfrm>
        </p:spPr>
        <p:txBody>
          <a:bodyPr>
            <a:normAutofit/>
          </a:bodyPr>
          <a:lstStyle/>
          <a:p>
            <a:r>
              <a:rPr lang="en-US" sz="6600" b="1" u="sng">
                <a:solidFill>
                  <a:schemeClr val="bg1"/>
                </a:solidFill>
                <a:latin typeface="Arial" panose="020B0604020202020204" pitchFamily="34" charset="0"/>
                <a:cs typeface="Arial" panose="020B0604020202020204" pitchFamily="34" charset="0"/>
              </a:rPr>
              <a:t>The Game Of Nim</a:t>
            </a:r>
          </a:p>
        </p:txBody>
      </p:sp>
      <p:sp>
        <p:nvSpPr>
          <p:cNvPr id="2" name="TextBox 1">
            <a:extLst>
              <a:ext uri="{FF2B5EF4-FFF2-40B4-BE49-F238E27FC236}">
                <a16:creationId xmlns:a16="http://schemas.microsoft.com/office/drawing/2014/main" id="{92069300-6906-12ED-EF2C-0EAF14EBB9CD}"/>
              </a:ext>
            </a:extLst>
          </p:cNvPr>
          <p:cNvSpPr txBox="1"/>
          <p:nvPr/>
        </p:nvSpPr>
        <p:spPr>
          <a:xfrm>
            <a:off x="838200" y="1690688"/>
            <a:ext cx="6217920"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lumMod val="85000"/>
                  </a:prstClr>
                </a:solidFill>
                <a:effectLst/>
                <a:uLnTx/>
                <a:uFillTx/>
                <a:latin typeface="Arial"/>
                <a:ea typeface="+mn-ea"/>
                <a:cs typeface="Arial"/>
              </a:rPr>
              <a:t>Players take turns removing any number of sticks from any one row.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The winner is the person who takes the last stick.</a:t>
            </a:r>
            <a:endParaRPr kumimoji="0" lang="en-US" sz="4000" b="0"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91014BA4-1167-087C-4796-05656B75BAF5}"/>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78638" y="348201"/>
            <a:ext cx="220339" cy="1128711"/>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7C9BAD4B-4750-488D-F02D-5605FAC76CD6}"/>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78638" y="1975205"/>
            <a:ext cx="220339" cy="112871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1F11F59-EF9D-0A2B-7FBE-360F8B30507E}"/>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02515" y="1975205"/>
            <a:ext cx="220339" cy="112871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18D256D-49FF-E5C3-5C89-D6BCD46A8691}"/>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554761" y="1975205"/>
            <a:ext cx="220339" cy="112871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5CB1727-5DE3-85B1-5D03-3D3EEFEDB1B6}"/>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78638" y="3602209"/>
            <a:ext cx="220339" cy="112871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AE5CBC49-F0CD-F6B0-2FD7-F717FB881795}"/>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78638" y="5229213"/>
            <a:ext cx="220339" cy="112871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968C2F0-5573-54C2-C860-8D8A3AAEBA2C}"/>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18063" y="3602208"/>
            <a:ext cx="220339" cy="112871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AFE4AE92-C2C7-0432-97E5-4A186380F0BA}"/>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539213" y="3602207"/>
            <a:ext cx="220339" cy="11287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F77998-8A2E-4B75-9999-FCA9B1B87744}"/>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18063" y="5225681"/>
            <a:ext cx="220339" cy="112871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3A5AD07D-B80A-0F15-648F-AB79357410A5}"/>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554761" y="5225681"/>
            <a:ext cx="220339" cy="112871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8FE03450-DC55-0696-FB35-33FEF4086AC9}"/>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157488" y="3602206"/>
            <a:ext cx="220339" cy="1128711"/>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1EA2335A-5747-6C38-A712-91374A19BEDB}"/>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999788" y="3602206"/>
            <a:ext cx="220339" cy="1128711"/>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1CF5BCF5-3AD6-24D7-23D1-4EA91F18ED60}"/>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015336" y="5225680"/>
            <a:ext cx="220339" cy="1128711"/>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EDE96D61-2CD5-A794-68BA-690A9886926F}"/>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157488" y="5225679"/>
            <a:ext cx="220339" cy="1128711"/>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6DB4CEC-DFC7-FB45-D8B9-C590449C57D3}"/>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696913" y="5225679"/>
            <a:ext cx="220339" cy="1128711"/>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3F031199-C98D-668B-650E-F8665AE5DF91}"/>
              </a:ext>
            </a:extLst>
          </p:cNvPr>
          <p:cNvPicPr>
            <a:picLocks noChangeAspect="1"/>
          </p:cNvPicPr>
          <p:nvPr/>
        </p:nvPicPr>
        <p:blipFill>
          <a:blip r:embed="rId3">
            <a:duotone>
              <a:prstClr val="black"/>
              <a:srgbClr val="FCB556">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474786" y="5225679"/>
            <a:ext cx="220339" cy="1128711"/>
          </a:xfrm>
          <a:prstGeom prst="rect">
            <a:avLst/>
          </a:prstGeom>
        </p:spPr>
      </p:pic>
    </p:spTree>
    <p:extLst>
      <p:ext uri="{BB962C8B-B14F-4D97-AF65-F5344CB8AC3E}">
        <p14:creationId xmlns:p14="http://schemas.microsoft.com/office/powerpoint/2010/main" val="422342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22" presetClass="exit" presetSubtype="1" fill="hold" nodeType="withEffect">
                                  <p:stCondLst>
                                    <p:cond delay="0"/>
                                  </p:stCondLst>
                                  <p:childTnLst>
                                    <p:animEffect transition="out" filter="wipe(up)">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1" fill="hold" nodeType="clickEffect">
                                  <p:stCondLst>
                                    <p:cond delay="0"/>
                                  </p:stCondLst>
                                  <p:childTnLst>
                                    <p:animEffect transition="out" filter="wipe(up)">
                                      <p:cBhvr>
                                        <p:cTn id="17" dur="500"/>
                                        <p:tgtEl>
                                          <p:spTgt spid="31"/>
                                        </p:tgtEl>
                                      </p:cBhvr>
                                    </p:animEffect>
                                    <p:set>
                                      <p:cBhvr>
                                        <p:cTn id="18" dur="1" fill="hold">
                                          <p:stCondLst>
                                            <p:cond delay="499"/>
                                          </p:stCondLst>
                                        </p:cTn>
                                        <p:tgtEl>
                                          <p:spTgt spid="31"/>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1" fill="hold" nodeType="clickEffect">
                                  <p:stCondLst>
                                    <p:cond delay="0"/>
                                  </p:stCondLst>
                                  <p:childTnLst>
                                    <p:animEffect transition="out" filter="wipe(up)">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22" presetClass="exit" presetSubtype="1" fill="hold" nodeType="withEffect">
                                  <p:stCondLst>
                                    <p:cond delay="0"/>
                                  </p:stCondLst>
                                  <p:childTnLst>
                                    <p:animEffect transition="out" filter="wipe(up)">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22" presetClass="exit" presetSubtype="1" fill="hold" nodeType="withEffect">
                                  <p:stCondLst>
                                    <p:cond delay="0"/>
                                  </p:stCondLst>
                                  <p:childTnLst>
                                    <p:animEffect transition="out" filter="wipe(up)">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22" presetClass="exit" presetSubtype="1" fill="hold" nodeType="afterEffect">
                                  <p:stCondLst>
                                    <p:cond delay="500"/>
                                  </p:stCondLst>
                                  <p:childTnLst>
                                    <p:animEffect transition="out" filter="wipe(up)">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22" presetClass="exit" presetSubtype="1" fill="hold" nodeType="withEffect">
                                  <p:stCondLst>
                                    <p:cond delay="500"/>
                                  </p:stCondLst>
                                  <p:childTnLst>
                                    <p:animEffect transition="out" filter="wipe(up)">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22" presetClass="exit" presetSubtype="1" fill="hold" nodeType="withEffect">
                                  <p:stCondLst>
                                    <p:cond delay="500"/>
                                  </p:stCondLst>
                                  <p:childTnLst>
                                    <p:animEffect transition="out" filter="wipe(up)">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22" presetClass="exit" presetSubtype="1" fill="hold" nodeType="withEffect">
                                  <p:stCondLst>
                                    <p:cond delay="500"/>
                                  </p:stCondLst>
                                  <p:childTnLst>
                                    <p:animEffect transition="out" filter="wipe(up)">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1500"/>
                            </p:stCondLst>
                            <p:childTnLst>
                              <p:par>
                                <p:cTn id="47" presetID="22" presetClass="exit" presetSubtype="1" fill="hold" nodeType="afterEffect">
                                  <p:stCondLst>
                                    <p:cond delay="500"/>
                                  </p:stCondLst>
                                  <p:childTnLst>
                                    <p:animEffect transition="out" filter="wipe(up)">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par>
                          <p:cTn id="50" fill="hold">
                            <p:stCondLst>
                              <p:cond delay="2500"/>
                            </p:stCondLst>
                            <p:childTnLst>
                              <p:par>
                                <p:cTn id="51" presetID="22" presetClass="exit" presetSubtype="1" fill="hold" nodeType="afterEffect">
                                  <p:stCondLst>
                                    <p:cond delay="500"/>
                                  </p:stCondLst>
                                  <p:childTnLst>
                                    <p:animEffect transition="out" filter="wipe(up)">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22" presetClass="exit" presetSubtype="1" fill="hold" nodeType="withEffect">
                                  <p:stCondLst>
                                    <p:cond delay="500"/>
                                  </p:stCondLst>
                                  <p:childTnLst>
                                    <p:animEffect transition="out" filter="wipe(up)">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par>
                          <p:cTn id="57" fill="hold">
                            <p:stCondLst>
                              <p:cond delay="3500"/>
                            </p:stCondLst>
                            <p:childTnLst>
                              <p:par>
                                <p:cTn id="58" presetID="22" presetClass="exit" presetSubtype="1" fill="hold" nodeType="afterEffect">
                                  <p:stCondLst>
                                    <p:cond delay="500"/>
                                  </p:stCondLst>
                                  <p:childTnLst>
                                    <p:animEffect transition="out" filter="wipe(up)">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1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13DEEB6-A258-F404-8FB9-005F7E02550B}"/>
              </a:ext>
            </a:extLst>
          </p:cNvPr>
          <p:cNvSpPr txBox="1">
            <a:spLocks/>
          </p:cNvSpPr>
          <p:nvPr/>
        </p:nvSpPr>
        <p:spPr>
          <a:xfrm>
            <a:off x="1393649" y="2187561"/>
            <a:ext cx="9378696" cy="2158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Actually World Champion?</a:t>
            </a:r>
          </a:p>
        </p:txBody>
      </p:sp>
      <p:sp>
        <p:nvSpPr>
          <p:cNvPr id="8" name="Title 1">
            <a:extLst>
              <a:ext uri="{FF2B5EF4-FFF2-40B4-BE49-F238E27FC236}">
                <a16:creationId xmlns:a16="http://schemas.microsoft.com/office/drawing/2014/main" id="{61ECEB09-17C0-8E01-B7CD-79FF3292105D}"/>
              </a:ext>
            </a:extLst>
          </p:cNvPr>
          <p:cNvSpPr txBox="1">
            <a:spLocks/>
          </p:cNvSpPr>
          <p:nvPr/>
        </p:nvSpPr>
        <p:spPr>
          <a:xfrm>
            <a:off x="7692843" y="4210777"/>
            <a:ext cx="38801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lumMod val="85000"/>
                  </a:prstClr>
                </a:solidFill>
                <a:effectLst/>
                <a:uLnTx/>
                <a:uFillTx/>
                <a:latin typeface="Arial" panose="020B0604020202020204" pitchFamily="34" charset="0"/>
                <a:ea typeface="+mj-ea"/>
                <a:cs typeface="Arial" panose="020B0604020202020204" pitchFamily="34" charset="0"/>
              </a:rPr>
              <a:t>… no</a:t>
            </a:r>
          </a:p>
        </p:txBody>
      </p:sp>
      <p:sp>
        <p:nvSpPr>
          <p:cNvPr id="2" name="Rectangle 1">
            <a:extLst>
              <a:ext uri="{FF2B5EF4-FFF2-40B4-BE49-F238E27FC236}">
                <a16:creationId xmlns:a16="http://schemas.microsoft.com/office/drawing/2014/main" id="{B9BBEC31-AF8D-7ED8-03AD-2AE69C4EA945}"/>
              </a:ext>
            </a:extLst>
          </p:cNvPr>
          <p:cNvSpPr/>
          <p:nvPr/>
        </p:nvSpPr>
        <p:spPr>
          <a:xfrm>
            <a:off x="3509682" y="5351929"/>
            <a:ext cx="5096436" cy="389965"/>
          </a:xfrm>
          <a:prstGeom prst="rect">
            <a:avLst/>
          </a:prstGeom>
          <a:solidFill>
            <a:srgbClr val="262626"/>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6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63ED2F-EDBB-98B9-37DD-DEFE53EF67EA}"/>
              </a:ext>
            </a:extLst>
          </p:cNvPr>
          <p:cNvSpPr>
            <a:spLocks noGrp="1"/>
          </p:cNvSpPr>
          <p:nvPr>
            <p:ph type="title"/>
          </p:nvPr>
        </p:nvSpPr>
        <p:spPr>
          <a:xfrm>
            <a:off x="1128903" y="2228214"/>
            <a:ext cx="9948672" cy="2764028"/>
          </a:xfrm>
        </p:spPr>
        <p:txBody>
          <a:bodyPr vert="horz" lIns="91440" tIns="45720" rIns="91440" bIns="45720" rtlCol="0" anchor="ctr">
            <a:noAutofit/>
          </a:bodyPr>
          <a:lstStyle/>
          <a:p>
            <a:pPr algn="ctr"/>
            <a:r>
              <a:rPr lang="en-US" sz="7600" b="1" kern="1200">
                <a:solidFill>
                  <a:schemeClr val="bg1"/>
                </a:solidFill>
                <a:latin typeface="Arial" panose="020B0604020202020204" pitchFamily="34" charset="0"/>
                <a:cs typeface="Arial" panose="020B0604020202020204" pitchFamily="34" charset="0"/>
              </a:rPr>
              <a:t>Can We Find A Strategy To Win Nim?</a:t>
            </a:r>
          </a:p>
        </p:txBody>
      </p:sp>
      <p:sp>
        <p:nvSpPr>
          <p:cNvPr id="20" name="Rectangle 1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74CD10E-23BA-4A22-6AD5-726E5E76192E}"/>
              </a:ext>
            </a:extLst>
          </p:cNvPr>
          <p:cNvSpPr/>
          <p:nvPr/>
        </p:nvSpPr>
        <p:spPr>
          <a:xfrm>
            <a:off x="3509682" y="5351929"/>
            <a:ext cx="5096436" cy="389965"/>
          </a:xfrm>
          <a:prstGeom prst="rect">
            <a:avLst/>
          </a:prstGeom>
          <a:solidFill>
            <a:srgbClr val="262626"/>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36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ontent Placeholder 71">
            <a:extLst>
              <a:ext uri="{FF2B5EF4-FFF2-40B4-BE49-F238E27FC236}">
                <a16:creationId xmlns:a16="http://schemas.microsoft.com/office/drawing/2014/main" id="{0BD3A06D-6B8C-B766-0CF2-9DBDB7365901}"/>
              </a:ext>
            </a:extLst>
          </p:cNvPr>
          <p:cNvSpPr>
            <a:spLocks noGrp="1"/>
          </p:cNvSpPr>
          <p:nvPr>
            <p:ph idx="1"/>
          </p:nvPr>
        </p:nvSpPr>
        <p:spPr>
          <a:xfrm>
            <a:off x="4521201" y="834350"/>
            <a:ext cx="616344" cy="595286"/>
          </a:xfrm>
        </p:spPr>
        <p:txBody>
          <a:bodyPr vert="horz" lIns="91440" tIns="45720" rIns="91440" bIns="45720" rtlCol="0" anchor="t">
            <a:normAutofit/>
          </a:bodyPr>
          <a:lstStyle/>
          <a:p>
            <a:pPr marL="0" indent="0" algn="ctr">
              <a:buNone/>
            </a:pPr>
            <a:r>
              <a:rPr lang="en-GB" sz="3600">
                <a:solidFill>
                  <a:schemeClr val="bg1"/>
                </a:solidFill>
                <a:latin typeface="Arial" panose="020B0604020202020204" pitchFamily="34" charset="0"/>
                <a:cs typeface="Arial" panose="020B0604020202020204" pitchFamily="34" charset="0"/>
              </a:rPr>
              <a:t>1</a:t>
            </a:r>
          </a:p>
        </p:txBody>
      </p:sp>
      <p:sp>
        <p:nvSpPr>
          <p:cNvPr id="106" name="Content Placeholder 71">
            <a:extLst>
              <a:ext uri="{FF2B5EF4-FFF2-40B4-BE49-F238E27FC236}">
                <a16:creationId xmlns:a16="http://schemas.microsoft.com/office/drawing/2014/main" id="{E5B95A54-354A-BFD3-87E4-EA0117D06274}"/>
              </a:ext>
            </a:extLst>
          </p:cNvPr>
          <p:cNvSpPr txBox="1">
            <a:spLocks/>
          </p:cNvSpPr>
          <p:nvPr/>
        </p:nvSpPr>
        <p:spPr>
          <a:xfrm>
            <a:off x="4525247" y="2227529"/>
            <a:ext cx="61634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07" name="Content Placeholder 71">
            <a:extLst>
              <a:ext uri="{FF2B5EF4-FFF2-40B4-BE49-F238E27FC236}">
                <a16:creationId xmlns:a16="http://schemas.microsoft.com/office/drawing/2014/main" id="{B8FE387D-58FB-B19B-4422-42DC604805BF}"/>
              </a:ext>
            </a:extLst>
          </p:cNvPr>
          <p:cNvSpPr txBox="1">
            <a:spLocks/>
          </p:cNvSpPr>
          <p:nvPr/>
        </p:nvSpPr>
        <p:spPr>
          <a:xfrm>
            <a:off x="4560448" y="5070098"/>
            <a:ext cx="61634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108" name="Content Placeholder 71">
            <a:extLst>
              <a:ext uri="{FF2B5EF4-FFF2-40B4-BE49-F238E27FC236}">
                <a16:creationId xmlns:a16="http://schemas.microsoft.com/office/drawing/2014/main" id="{EDADDF4F-FCB3-CE53-321E-B238E9D2DDF4}"/>
              </a:ext>
            </a:extLst>
          </p:cNvPr>
          <p:cNvSpPr txBox="1">
            <a:spLocks/>
          </p:cNvSpPr>
          <p:nvPr/>
        </p:nvSpPr>
        <p:spPr>
          <a:xfrm>
            <a:off x="4535282" y="3671411"/>
            <a:ext cx="61634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11" name="Content Placeholder 71">
            <a:extLst>
              <a:ext uri="{FF2B5EF4-FFF2-40B4-BE49-F238E27FC236}">
                <a16:creationId xmlns:a16="http://schemas.microsoft.com/office/drawing/2014/main" id="{68C7C1C1-13FC-2F98-F9C8-F9F89650E7DA}"/>
              </a:ext>
            </a:extLst>
          </p:cNvPr>
          <p:cNvSpPr txBox="1">
            <a:spLocks/>
          </p:cNvSpPr>
          <p:nvPr/>
        </p:nvSpPr>
        <p:spPr>
          <a:xfrm>
            <a:off x="5194486" y="2214041"/>
            <a:ext cx="2052679"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 + 2</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 name="Content Placeholder 71">
            <a:extLst>
              <a:ext uri="{FF2B5EF4-FFF2-40B4-BE49-F238E27FC236}">
                <a16:creationId xmlns:a16="http://schemas.microsoft.com/office/drawing/2014/main" id="{22F7C91C-A319-4F52-7CCF-70AC7D958F1F}"/>
              </a:ext>
            </a:extLst>
          </p:cNvPr>
          <p:cNvSpPr txBox="1">
            <a:spLocks/>
          </p:cNvSpPr>
          <p:nvPr/>
        </p:nvSpPr>
        <p:spPr>
          <a:xfrm>
            <a:off x="5202872" y="3678154"/>
            <a:ext cx="2052679"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 + 4</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5" name="Content Placeholder 71">
            <a:extLst>
              <a:ext uri="{FF2B5EF4-FFF2-40B4-BE49-F238E27FC236}">
                <a16:creationId xmlns:a16="http://schemas.microsoft.com/office/drawing/2014/main" id="{A0288162-2799-7EC0-A092-515C642313AA}"/>
              </a:ext>
            </a:extLst>
          </p:cNvPr>
          <p:cNvSpPr txBox="1">
            <a:spLocks/>
          </p:cNvSpPr>
          <p:nvPr/>
        </p:nvSpPr>
        <p:spPr>
          <a:xfrm>
            <a:off x="5228042" y="5070096"/>
            <a:ext cx="2578660"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 + 2 + 4</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6" name="Content Placeholder 71">
            <a:extLst>
              <a:ext uri="{FF2B5EF4-FFF2-40B4-BE49-F238E27FC236}">
                <a16:creationId xmlns:a16="http://schemas.microsoft.com/office/drawing/2014/main" id="{1CB301E2-BBBB-7E6F-7C19-EE52F849001B}"/>
              </a:ext>
            </a:extLst>
          </p:cNvPr>
          <p:cNvSpPr txBox="1">
            <a:spLocks/>
          </p:cNvSpPr>
          <p:nvPr/>
        </p:nvSpPr>
        <p:spPr>
          <a:xfrm>
            <a:off x="8125076" y="5047607"/>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1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71">
            <a:extLst>
              <a:ext uri="{FF2B5EF4-FFF2-40B4-BE49-F238E27FC236}">
                <a16:creationId xmlns:a16="http://schemas.microsoft.com/office/drawing/2014/main" id="{54BCE013-8F21-FA56-9BC9-16DCF9DE73DA}"/>
              </a:ext>
            </a:extLst>
          </p:cNvPr>
          <p:cNvSpPr txBox="1">
            <a:spLocks/>
          </p:cNvSpPr>
          <p:nvPr/>
        </p:nvSpPr>
        <p:spPr>
          <a:xfrm>
            <a:off x="5190143" y="822211"/>
            <a:ext cx="1661564" cy="5952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23A36533-3B30-8CFD-06ED-54015C7B927B}"/>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545284"/>
            <a:ext cx="183234" cy="93863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8CBF31C-12E5-BF8B-8648-8B0177D8BBF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1996119"/>
            <a:ext cx="183234" cy="93863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3CEEF6C7-A079-D458-8976-A74347B4A880}"/>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52248" y="1996119"/>
            <a:ext cx="183234" cy="93863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82C601AB-6824-372D-CF6D-963FAE3D1961}"/>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4494" y="1996119"/>
            <a:ext cx="183234" cy="93863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9D676BB7-F723-1DF7-7482-CE23DEFB4C0A}"/>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3455343"/>
            <a:ext cx="183234" cy="938638"/>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DD511F5E-2D98-079E-7B53-F8A24ADEC73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28371" y="4998457"/>
            <a:ext cx="183234" cy="938638"/>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30D056A8-D0AB-0F50-19A8-C202AF220E4A}"/>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7796" y="3455342"/>
            <a:ext cx="183234" cy="938638"/>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26EC82C5-B574-FFA1-BDE1-DA72F665439D}"/>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946" y="3455341"/>
            <a:ext cx="183234" cy="938638"/>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B49DE3B-5ECE-6A51-8E1F-12D45BCDE15F}"/>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7796" y="4994925"/>
            <a:ext cx="183234" cy="938638"/>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1F807C76-7831-CFA7-95D3-DE0F43AD3AD2}"/>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4494" y="4994925"/>
            <a:ext cx="183234" cy="938638"/>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A14A413-7DF3-AD20-D699-3800A4958A92}"/>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07221" y="3455340"/>
            <a:ext cx="183234" cy="938638"/>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7FD836D4-62A1-39CD-BF8F-BCE13F637958}"/>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49521" y="3455340"/>
            <a:ext cx="183234" cy="938638"/>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B45C8AC5-5044-AC05-3048-7F87FDECE4E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65069" y="4994924"/>
            <a:ext cx="183234" cy="93863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8A0734F4-259B-328B-3B5F-36D268DAA263}"/>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07221" y="4994923"/>
            <a:ext cx="183234" cy="938638"/>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C6CE945C-0A10-8C43-810F-C986D675D20F}"/>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46646" y="4994923"/>
            <a:ext cx="183234" cy="938638"/>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2469E949-2B69-7F46-D226-E0E130608666}"/>
              </a:ext>
            </a:extLst>
          </p:cNvPr>
          <p:cNvPicPr>
            <a:picLocks noChangeAspect="1"/>
          </p:cNvPicPr>
          <p:nvPr/>
        </p:nvPicPr>
        <p:blipFill>
          <a:blip r:embed="rId4">
            <a:duotone>
              <a:prstClr val="black"/>
              <a:srgbClr val="FCB556">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24519" y="4994923"/>
            <a:ext cx="183234" cy="938638"/>
          </a:xfrm>
          <a:prstGeom prst="rect">
            <a:avLst/>
          </a:prstGeom>
        </p:spPr>
      </p:pic>
      <p:sp>
        <p:nvSpPr>
          <p:cNvPr id="32" name="Oval 31">
            <a:extLst>
              <a:ext uri="{FF2B5EF4-FFF2-40B4-BE49-F238E27FC236}">
                <a16:creationId xmlns:a16="http://schemas.microsoft.com/office/drawing/2014/main" id="{4B3C6A54-0A1B-33DF-3631-565EE73C56E4}"/>
              </a:ext>
            </a:extLst>
          </p:cNvPr>
          <p:cNvSpPr/>
          <p:nvPr/>
        </p:nvSpPr>
        <p:spPr>
          <a:xfrm>
            <a:off x="8480930" y="4975210"/>
            <a:ext cx="647209" cy="647209"/>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51211BFA-ED18-1430-BEAF-FDC6FA5A1B51}"/>
              </a:ext>
            </a:extLst>
          </p:cNvPr>
          <p:cNvSpPr/>
          <p:nvPr/>
        </p:nvSpPr>
        <p:spPr>
          <a:xfrm>
            <a:off x="9587727" y="4984601"/>
            <a:ext cx="647209" cy="6472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5230BBB6-9484-D8A4-CC37-5EE383A14AB3}"/>
              </a:ext>
            </a:extLst>
          </p:cNvPr>
          <p:cNvSpPr/>
          <p:nvPr/>
        </p:nvSpPr>
        <p:spPr>
          <a:xfrm>
            <a:off x="10691023" y="4985322"/>
            <a:ext cx="647209" cy="6472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ontent Placeholder 71">
            <a:extLst>
              <a:ext uri="{FF2B5EF4-FFF2-40B4-BE49-F238E27FC236}">
                <a16:creationId xmlns:a16="http://schemas.microsoft.com/office/drawing/2014/main" id="{91BECA0B-7167-BCA9-0A8A-84373FE79097}"/>
              </a:ext>
            </a:extLst>
          </p:cNvPr>
          <p:cNvSpPr txBox="1">
            <a:spLocks/>
          </p:cNvSpPr>
          <p:nvPr/>
        </p:nvSpPr>
        <p:spPr>
          <a:xfrm>
            <a:off x="8125076" y="3663622"/>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1  </a:t>
            </a:r>
            <a:r>
              <a:rPr kumimoji="0" lang="en-GB" sz="3600"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a:cs typeface="Arial" panose="020B0604020202020204" pitchFamily="34" charset="0"/>
              </a:rPr>
              <a:t>+</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954165C9-97E9-8C1C-7D05-F9C9FC823226}"/>
              </a:ext>
            </a:extLst>
          </p:cNvPr>
          <p:cNvSpPr/>
          <p:nvPr/>
        </p:nvSpPr>
        <p:spPr>
          <a:xfrm>
            <a:off x="8481640" y="3600600"/>
            <a:ext cx="647209" cy="647209"/>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8DFF3138-E65D-6045-05B3-05B1AF51FFB0}"/>
              </a:ext>
            </a:extLst>
          </p:cNvPr>
          <p:cNvSpPr/>
          <p:nvPr/>
        </p:nvSpPr>
        <p:spPr>
          <a:xfrm>
            <a:off x="10707777" y="3596985"/>
            <a:ext cx="647209" cy="6472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Content Placeholder 71">
            <a:extLst>
              <a:ext uri="{FF2B5EF4-FFF2-40B4-BE49-F238E27FC236}">
                <a16:creationId xmlns:a16="http://schemas.microsoft.com/office/drawing/2014/main" id="{32FCFC64-28A3-963D-A9FB-122D3591D76F}"/>
              </a:ext>
            </a:extLst>
          </p:cNvPr>
          <p:cNvSpPr txBox="1">
            <a:spLocks/>
          </p:cNvSpPr>
          <p:nvPr/>
        </p:nvSpPr>
        <p:spPr>
          <a:xfrm>
            <a:off x="8125798" y="2123134"/>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1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Oval 40">
            <a:extLst>
              <a:ext uri="{FF2B5EF4-FFF2-40B4-BE49-F238E27FC236}">
                <a16:creationId xmlns:a16="http://schemas.microsoft.com/office/drawing/2014/main" id="{819EC307-A024-F4FC-9A72-C5BABBC882B4}"/>
              </a:ext>
            </a:extLst>
          </p:cNvPr>
          <p:cNvSpPr/>
          <p:nvPr/>
        </p:nvSpPr>
        <p:spPr>
          <a:xfrm>
            <a:off x="9588449" y="2055236"/>
            <a:ext cx="647209" cy="6472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ontent Placeholder 71">
            <a:extLst>
              <a:ext uri="{FF2B5EF4-FFF2-40B4-BE49-F238E27FC236}">
                <a16:creationId xmlns:a16="http://schemas.microsoft.com/office/drawing/2014/main" id="{B9596800-8E1E-A61D-6D5D-C6C84CE3B94F}"/>
              </a:ext>
            </a:extLst>
          </p:cNvPr>
          <p:cNvSpPr txBox="1">
            <a:spLocks/>
          </p:cNvSpPr>
          <p:nvPr/>
        </p:nvSpPr>
        <p:spPr>
          <a:xfrm>
            <a:off x="8122184" y="728412"/>
            <a:ext cx="3711546" cy="1020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2</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0</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1" name="Group 50">
            <a:extLst>
              <a:ext uri="{FF2B5EF4-FFF2-40B4-BE49-F238E27FC236}">
                <a16:creationId xmlns:a16="http://schemas.microsoft.com/office/drawing/2014/main" id="{A49624AE-B468-46A9-B48F-F537E9F31ADB}"/>
              </a:ext>
            </a:extLst>
          </p:cNvPr>
          <p:cNvGrpSpPr/>
          <p:nvPr/>
        </p:nvGrpSpPr>
        <p:grpSpPr>
          <a:xfrm>
            <a:off x="8478038" y="651123"/>
            <a:ext cx="650823" cy="2041931"/>
            <a:chOff x="8478038" y="667901"/>
            <a:chExt cx="650823" cy="2041931"/>
          </a:xfrm>
        </p:grpSpPr>
        <p:sp>
          <p:nvSpPr>
            <p:cNvPr id="39" name="Oval 38">
              <a:extLst>
                <a:ext uri="{FF2B5EF4-FFF2-40B4-BE49-F238E27FC236}">
                  <a16:creationId xmlns:a16="http://schemas.microsoft.com/office/drawing/2014/main" id="{C39FA529-62C5-3957-61CF-4A062FC60839}"/>
                </a:ext>
              </a:extLst>
            </p:cNvPr>
            <p:cNvSpPr/>
            <p:nvPr/>
          </p:nvSpPr>
          <p:spPr>
            <a:xfrm>
              <a:off x="8481652" y="2062623"/>
              <a:ext cx="647209" cy="64720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4A565558-9FE0-6F53-61CC-0E751F40CD61}"/>
                </a:ext>
              </a:extLst>
            </p:cNvPr>
            <p:cNvSpPr/>
            <p:nvPr/>
          </p:nvSpPr>
          <p:spPr>
            <a:xfrm>
              <a:off x="8478038" y="667901"/>
              <a:ext cx="647209" cy="64720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grpSp>
      <p:sp>
        <p:nvSpPr>
          <p:cNvPr id="53" name="Flowchart: Terminator 52">
            <a:extLst>
              <a:ext uri="{FF2B5EF4-FFF2-40B4-BE49-F238E27FC236}">
                <a16:creationId xmlns:a16="http://schemas.microsoft.com/office/drawing/2014/main" id="{5C9223F2-31EF-4409-8B70-3569F42AF2F6}"/>
              </a:ext>
            </a:extLst>
          </p:cNvPr>
          <p:cNvSpPr/>
          <p:nvPr/>
        </p:nvSpPr>
        <p:spPr>
          <a:xfrm>
            <a:off x="7910820" y="5821960"/>
            <a:ext cx="3858936" cy="847288"/>
          </a:xfrm>
          <a:prstGeom prst="flowChartTerminator">
            <a:avLst/>
          </a:prstGeom>
          <a:solidFill>
            <a:srgbClr val="FCA000"/>
          </a:solidFill>
          <a:ln>
            <a:solidFill>
              <a:srgbClr val="FC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NIM SUM = 0</a:t>
            </a:r>
            <a:endParaRPr kumimoji="0" lang="en-GB"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230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animEffect transition="in" filter="fade">
                                      <p:cBhvr>
                                        <p:cTn id="7" dur="500"/>
                                        <p:tgtEl>
                                          <p:spTgt spid="7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fade">
                                      <p:cBhvr>
                                        <p:cTn id="11" dur="500"/>
                                        <p:tgtEl>
                                          <p:spTgt spid="10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500"/>
                                        <p:tgtEl>
                                          <p:spTgt spid="10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500"/>
                                        <p:tgtEl>
                                          <p:spTgt spid="10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fade">
                                      <p:cBhvr>
                                        <p:cTn id="28" dur="500"/>
                                        <p:tgtEl>
                                          <p:spTgt spid="11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fade">
                                      <p:cBhvr>
                                        <p:cTn id="32" dur="500"/>
                                        <p:tgtEl>
                                          <p:spTgt spid="113"/>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15"/>
                                        </p:tgtEl>
                                        <p:attrNameLst>
                                          <p:attrName>style.visibility</p:attrName>
                                        </p:attrNameLst>
                                      </p:cBhvr>
                                      <p:to>
                                        <p:strVal val="visible"/>
                                      </p:to>
                                    </p:set>
                                    <p:animEffect transition="in" filter="fade">
                                      <p:cBhvr>
                                        <p:cTn id="36" dur="500"/>
                                        <p:tgtEl>
                                          <p:spTgt spid="1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fade">
                                      <p:cBhvr>
                                        <p:cTn id="53" dur="500"/>
                                        <p:tgtEl>
                                          <p:spTgt spid="1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fade">
                                      <p:cBhvr>
                                        <p:cTn id="8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9"/>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0" restart="whenNotActive" fill="hold" evtFilter="cancelBubble" nodeType="interactiveSeq">
                <p:stCondLst>
                  <p:cond evt="onClick" delay="0">
                    <p:tgtEl>
                      <p:spTgt spid="17"/>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06" restart="whenNotActive" fill="hold" evtFilter="cancelBubble" nodeType="interactiveSeq">
                <p:stCondLst>
                  <p:cond evt="onClick" delay="0">
                    <p:tgtEl>
                      <p:spTgt spid="19"/>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9"/>
                                        </p:tgtEl>
                                      </p:cBhvr>
                                    </p:animEffect>
                                    <p:set>
                                      <p:cBhvr>
                                        <p:cTn id="11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2" restart="whenNotActive" fill="hold" evtFilter="cancelBubble" nodeType="interactiveSeq">
                <p:stCondLst>
                  <p:cond evt="onClick" delay="0">
                    <p:tgtEl>
                      <p:spTgt spid="21"/>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21"/>
                                        </p:tgtEl>
                                      </p:cBhvr>
                                    </p:animEffect>
                                    <p:set>
                                      <p:cBhvr>
                                        <p:cTn id="1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22"/>
                                        </p:tgtEl>
                                      </p:cBhvr>
                                    </p:animEffect>
                                    <p:set>
                                      <p:cBhvr>
                                        <p:cTn id="12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23"/>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nodeType="clickEffect">
                                  <p:stCondLst>
                                    <p:cond delay="0"/>
                                  </p:stCondLst>
                                  <p:childTnLst>
                                    <p:animEffect transition="out" filter="fade">
                                      <p:cBhvr>
                                        <p:cTn id="128" dur="500"/>
                                        <p:tgtEl>
                                          <p:spTgt spid="23"/>
                                        </p:tgtEl>
                                      </p:cBhvr>
                                    </p:animEffect>
                                    <p:set>
                                      <p:cBhvr>
                                        <p:cTn id="12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0" restart="whenNotActive" fill="hold" evtFilter="cancelBubble" nodeType="interactiveSeq">
                <p:stCondLst>
                  <p:cond evt="onClick" delay="0">
                    <p:tgtEl>
                      <p:spTgt spid="2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500"/>
                                        <p:tgtEl>
                                          <p:spTgt spid="20"/>
                                        </p:tgtEl>
                                      </p:cBhvr>
                                    </p:animEffect>
                                    <p:set>
                                      <p:cBhvr>
                                        <p:cTn id="13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6" restart="whenNotActive" fill="hold" evtFilter="cancelBubble" nodeType="interactiveSeq">
                <p:stCondLst>
                  <p:cond evt="onClick" delay="0">
                    <p:tgtEl>
                      <p:spTgt spid="27"/>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nodeType="clickEffect">
                                  <p:stCondLst>
                                    <p:cond delay="0"/>
                                  </p:stCondLst>
                                  <p:childTnLst>
                                    <p:animEffect transition="out" filter="fade">
                                      <p:cBhvr>
                                        <p:cTn id="140" dur="500"/>
                                        <p:tgtEl>
                                          <p:spTgt spid="27"/>
                                        </p:tgtEl>
                                      </p:cBhvr>
                                    </p:animEffect>
                                    <p:set>
                                      <p:cBhvr>
                                        <p:cTn id="14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2" restart="whenNotActive" fill="hold" evtFilter="cancelBubble" nodeType="interactiveSeq">
                <p:stCondLst>
                  <p:cond evt="onClick" delay="0">
                    <p:tgtEl>
                      <p:spTgt spid="26"/>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26"/>
                                        </p:tgtEl>
                                      </p:cBhvr>
                                    </p:animEffect>
                                    <p:set>
                                      <p:cBhvr>
                                        <p:cTn id="14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8" restart="whenNotActive" fill="hold" evtFilter="cancelBubble" nodeType="interactiveSeq">
                <p:stCondLst>
                  <p:cond evt="onClick" delay="0">
                    <p:tgtEl>
                      <p:spTgt spid="31"/>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nodeType="clickEffect">
                                  <p:stCondLst>
                                    <p:cond delay="0"/>
                                  </p:stCondLst>
                                  <p:childTnLst>
                                    <p:animEffect transition="out" filter="fade">
                                      <p:cBhvr>
                                        <p:cTn id="152" dur="500"/>
                                        <p:tgtEl>
                                          <p:spTgt spid="31"/>
                                        </p:tgtEl>
                                      </p:cBhvr>
                                    </p:animEffect>
                                    <p:set>
                                      <p:cBhvr>
                                        <p:cTn id="15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54" restart="whenNotActive" fill="hold" evtFilter="cancelBubble" nodeType="interactiveSeq">
                <p:stCondLst>
                  <p:cond evt="onClick" delay="0">
                    <p:tgtEl>
                      <p:spTgt spid="2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28"/>
                                        </p:tgtEl>
                                      </p:cBhvr>
                                    </p:animEffect>
                                    <p:set>
                                      <p:cBhvr>
                                        <p:cTn id="15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0" restart="whenNotActive" fill="hold" evtFilter="cancelBubble" nodeType="interactiveSeq">
                <p:stCondLst>
                  <p:cond evt="onClick" delay="0">
                    <p:tgtEl>
                      <p:spTgt spid="2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25"/>
                                        </p:tgtEl>
                                      </p:cBhvr>
                                    </p:animEffect>
                                    <p:set>
                                      <p:cBhvr>
                                        <p:cTn id="16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6" restart="whenNotActive" fill="hold" evtFilter="cancelBubble" nodeType="interactiveSeq">
                <p:stCondLst>
                  <p:cond evt="onClick" delay="0">
                    <p:tgtEl>
                      <p:spTgt spid="24"/>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nodeType="clickEffect">
                                  <p:stCondLst>
                                    <p:cond delay="0"/>
                                  </p:stCondLst>
                                  <p:childTnLst>
                                    <p:animEffect transition="out" filter="fade">
                                      <p:cBhvr>
                                        <p:cTn id="170" dur="500"/>
                                        <p:tgtEl>
                                          <p:spTgt spid="24"/>
                                        </p:tgtEl>
                                      </p:cBhvr>
                                    </p:animEffect>
                                    <p:set>
                                      <p:cBhvr>
                                        <p:cTn id="17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72" restart="whenNotActive" fill="hold" evtFilter="cancelBubble" nodeType="interactiveSeq">
                <p:stCondLst>
                  <p:cond evt="onClick" delay="0">
                    <p:tgtEl>
                      <p:spTgt spid="29"/>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29"/>
                                        </p:tgtEl>
                                      </p:cBhvr>
                                    </p:animEffect>
                                    <p:set>
                                      <p:cBhvr>
                                        <p:cTn id="17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78" restart="whenNotActive" fill="hold" evtFilter="cancelBubble" nodeType="interactiveSeq">
                <p:stCondLst>
                  <p:cond evt="onClick" delay="0">
                    <p:tgtEl>
                      <p:spTgt spid="30"/>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0"/>
                                        </p:tgtEl>
                                      </p:cBhvr>
                                    </p:animEffect>
                                    <p:set>
                                      <p:cBhvr>
                                        <p:cTn id="18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72" grpId="0" build="p"/>
      <p:bldP spid="106" grpId="0"/>
      <p:bldP spid="107" grpId="0"/>
      <p:bldP spid="108" grpId="0"/>
      <p:bldP spid="111" grpId="0"/>
      <p:bldP spid="113" grpId="0"/>
      <p:bldP spid="115" grpId="0"/>
      <p:bldP spid="116" grpId="0"/>
      <p:bldP spid="3" grpId="0"/>
      <p:bldP spid="32" grpId="0" animBg="1"/>
      <p:bldP spid="33" grpId="0" animBg="1"/>
      <p:bldP spid="34" grpId="0" animBg="1"/>
      <p:bldP spid="35" grpId="0"/>
      <p:bldP spid="36" grpId="0" animBg="1"/>
      <p:bldP spid="37" grpId="0" animBg="1"/>
      <p:bldP spid="38" grpId="0"/>
      <p:bldP spid="41" grpId="0" animBg="1"/>
      <p:bldP spid="47" grpId="0"/>
      <p:bldP spid="53" grpId="0" animBg="1"/>
    </p:bld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F5637AAB75BD4E997E094EDF2316F5" ma:contentTypeVersion="12" ma:contentTypeDescription="Create a new document." ma:contentTypeScope="" ma:versionID="4c3944e86161023d22c6ad996e0027e1">
  <xsd:schema xmlns:xsd="http://www.w3.org/2001/XMLSchema" xmlns:xs="http://www.w3.org/2001/XMLSchema" xmlns:p="http://schemas.microsoft.com/office/2006/metadata/properties" xmlns:ns2="a0eec0b2-01db-47cd-948b-81ff8588f250" xmlns:ns3="5cb6f376-7d1a-4eb5-9e31-fc7f6d1f1a6f" targetNamespace="http://schemas.microsoft.com/office/2006/metadata/properties" ma:root="true" ma:fieldsID="fbc9e7b652070aed3c744713aa5462d3" ns2:_="" ns3:_="">
    <xsd:import namespace="a0eec0b2-01db-47cd-948b-81ff8588f250"/>
    <xsd:import namespace="5cb6f376-7d1a-4eb5-9e31-fc7f6d1f1a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eec0b2-01db-47cd-948b-81ff8588f2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5693718-8356-48ba-866a-85db3a9efc2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b6f376-7d1a-4eb5-9e31-fc7f6d1f1a6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488750-f65f-4925-9cd7-4bfed2183dd6}" ma:internalName="TaxCatchAll" ma:showField="CatchAllData" ma:web="5cb6f376-7d1a-4eb5-9e31-fc7f6d1f1a6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cb6f376-7d1a-4eb5-9e31-fc7f6d1f1a6f" xsi:nil="true"/>
    <lcf76f155ced4ddcb4097134ff3c332f xmlns="a0eec0b2-01db-47cd-948b-81ff8588f25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6A170B-C4E8-4DE6-95AE-52BB0E0E74E0}">
  <ds:schemaRefs>
    <ds:schemaRef ds:uri="5cb6f376-7d1a-4eb5-9e31-fc7f6d1f1a6f"/>
    <ds:schemaRef ds:uri="a0eec0b2-01db-47cd-948b-81ff8588f2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558A259-2049-4D4D-A167-2A8C4DE266F5}">
  <ds:schemaRefs>
    <ds:schemaRef ds:uri="http://schemas.microsoft.com/sharepoint/v3/contenttype/forms"/>
  </ds:schemaRefs>
</ds:datastoreItem>
</file>

<file path=customXml/itemProps3.xml><?xml version="1.0" encoding="utf-8"?>
<ds:datastoreItem xmlns:ds="http://schemas.openxmlformats.org/officeDocument/2006/customXml" ds:itemID="{6BB1068F-8C9E-4267-AC1D-DEFC168D971F}">
  <ds:schemaRefs>
    <ds:schemaRef ds:uri="a0eec0b2-01db-47cd-948b-81ff8588f250"/>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5cb6f376-7d1a-4eb5-9e31-fc7f6d1f1a6f"/>
    <ds:schemaRef ds:uri="http://schemas.microsoft.com/office/2006/metadata/properties"/>
    <ds:schemaRef ds:uri="http://www.w3.org/XML/1998/namespace"/>
    <ds:schemaRef ds:uri="http://purl.org/dc/terms/"/>
  </ds:schemaRefs>
</ds:datastoreItem>
</file>

<file path=docMetadata/LabelInfo.xml><?xml version="1.0" encoding="utf-8"?>
<clbl:labelList xmlns:clbl="http://schemas.microsoft.com/office/2020/mipLabelMetadata">
  <clbl:label id="{377e3d22-4ea1-422d-b0ad-8fcc89406b9e}" enabled="0" method="" siteId="{377e3d22-4ea1-422d-b0ad-8fcc89406b9e}" removed="1"/>
</clbl:labelList>
</file>

<file path=docProps/app.xml><?xml version="1.0" encoding="utf-8"?>
<Properties xmlns="http://schemas.openxmlformats.org/officeDocument/2006/extended-properties" xmlns:vt="http://schemas.openxmlformats.org/officeDocument/2006/docPropsVTypes">
  <TotalTime>0</TotalTime>
  <Words>1339</Words>
  <Application>Microsoft Macintosh PowerPoint</Application>
  <PresentationFormat>Widescreen</PresentationFormat>
  <Paragraphs>389</Paragraphs>
  <Slides>26</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Arial</vt:lpstr>
      <vt:lpstr>Calibri</vt:lpstr>
      <vt:lpstr>Calibri Light</vt:lpstr>
      <vt:lpstr>Tema de Office</vt:lpstr>
      <vt:lpstr>Office Theme</vt:lpstr>
      <vt:lpstr>PowerPoint Presentation</vt:lpstr>
      <vt:lpstr>21</vt:lpstr>
      <vt:lpstr>How To Win The Game of 21</vt:lpstr>
      <vt:lpstr>PowerPoint Presentation</vt:lpstr>
      <vt:lpstr>PowerPoint Presentation</vt:lpstr>
      <vt:lpstr>The Game Of Nim</vt:lpstr>
      <vt:lpstr>PowerPoint Presentation</vt:lpstr>
      <vt:lpstr>Can We Find A Strategy To Win Nim?</vt:lpstr>
      <vt:lpstr>PowerPoint Presentation</vt:lpstr>
      <vt:lpstr>PowerPoint Presentation</vt:lpstr>
      <vt:lpstr>PowerPoint Presentation</vt:lpstr>
      <vt:lpstr>PowerPoint Presentation</vt:lpstr>
      <vt:lpstr>the remainder after pairing up powers of 2 across different rows</vt:lpstr>
      <vt:lpstr>PowerPoint Presentation</vt:lpstr>
      <vt:lpstr>PowerPoint Presentation</vt:lpstr>
      <vt:lpstr>Introduction To Binary...</vt:lpstr>
      <vt:lpstr>Introduction To Binary...</vt:lpstr>
      <vt:lpstr>Binary In The Game of Nim</vt:lpstr>
      <vt:lpstr>PowerPoint Presentation</vt:lpstr>
      <vt:lpstr>PowerPoint Presentation</vt:lpstr>
      <vt:lpstr>PowerPoint Presentation</vt:lpstr>
      <vt:lpstr>PowerPoint Presentation</vt:lpstr>
      <vt:lpstr>PowerPoint Presentation</vt:lpstr>
      <vt:lpstr>PowerPoint Presentation</vt:lpstr>
      <vt:lpstr>NIM ADDITION RULES THE WORLD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Howcroft</dc:creator>
  <cp:lastModifiedBy>Chris Budd</cp:lastModifiedBy>
  <cp:revision>2</cp:revision>
  <dcterms:created xsi:type="dcterms:W3CDTF">2023-03-13T16:44:13Z</dcterms:created>
  <dcterms:modified xsi:type="dcterms:W3CDTF">2023-03-15T14:12:50Z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0x01010091F5637AAB75BD4E997E094EDF2316F5</vt:lpwstr>
  </property>
  <property fmtid="{D5CDD505-2E9C-101B-9397-08002B2CF9AE}" pid="3" name="MediaServiceImageTags">
    <vt:lpwstr/>
  </property>
</Properties>
</file>