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88" r:id="rId3"/>
    <p:sldId id="277" r:id="rId4"/>
    <p:sldId id="257" r:id="rId5"/>
    <p:sldId id="269" r:id="rId6"/>
    <p:sldId id="284" r:id="rId7"/>
    <p:sldId id="285" r:id="rId8"/>
    <p:sldId id="286" r:id="rId9"/>
    <p:sldId id="275" r:id="rId10"/>
    <p:sldId id="293" r:id="rId11"/>
    <p:sldId id="292" r:id="rId12"/>
    <p:sldId id="272" r:id="rId13"/>
    <p:sldId id="273" r:id="rId14"/>
    <p:sldId id="29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752F"/>
    <a:srgbClr val="409E40"/>
    <a:srgbClr val="78C878"/>
    <a:srgbClr val="CCCCCC"/>
    <a:srgbClr val="5599FF"/>
    <a:srgbClr val="AACCFF"/>
    <a:srgbClr val="AAEFFD"/>
    <a:srgbClr val="C7CFD2"/>
    <a:srgbClr val="4F99FE"/>
    <a:srgbClr val="79C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B9C62F-0E8F-43F9-BF8D-D115D588C538}" v="828" dt="2022-07-03T20:15:35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>
      <p:cViewPr>
        <p:scale>
          <a:sx n="90" d="100"/>
          <a:sy n="90" d="100"/>
        </p:scale>
        <p:origin x="538" y="-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otr Morawiecki" userId="770e67d9-dcb0-44fd-a283-09cab827d8b2" providerId="ADAL" clId="{1AB9C62F-0E8F-43F9-BF8D-D115D588C538}"/>
    <pc:docChg chg="undo custSel addSld delSld modSld sldOrd">
      <pc:chgData name="Piotr Morawiecki" userId="770e67d9-dcb0-44fd-a283-09cab827d8b2" providerId="ADAL" clId="{1AB9C62F-0E8F-43F9-BF8D-D115D588C538}" dt="2022-07-03T20:15:53.202" v="1612" actId="47"/>
      <pc:docMkLst>
        <pc:docMk/>
      </pc:docMkLst>
      <pc:sldChg chg="modSp mod">
        <pc:chgData name="Piotr Morawiecki" userId="770e67d9-dcb0-44fd-a283-09cab827d8b2" providerId="ADAL" clId="{1AB9C62F-0E8F-43F9-BF8D-D115D588C538}" dt="2022-06-28T05:59:23.766" v="990" actId="20577"/>
        <pc:sldMkLst>
          <pc:docMk/>
          <pc:sldMk cId="2705692778" sldId="256"/>
        </pc:sldMkLst>
        <pc:spChg chg="mod">
          <ac:chgData name="Piotr Morawiecki" userId="770e67d9-dcb0-44fd-a283-09cab827d8b2" providerId="ADAL" clId="{1AB9C62F-0E8F-43F9-BF8D-D115D588C538}" dt="2022-06-28T05:58:30.977" v="955" actId="14100"/>
          <ac:spMkLst>
            <pc:docMk/>
            <pc:sldMk cId="2705692778" sldId="256"/>
            <ac:spMk id="2" creationId="{10571A26-A28C-4CD5-9B54-886ED0DF851E}"/>
          </ac:spMkLst>
        </pc:spChg>
        <pc:spChg chg="mod">
          <ac:chgData name="Piotr Morawiecki" userId="770e67d9-dcb0-44fd-a283-09cab827d8b2" providerId="ADAL" clId="{1AB9C62F-0E8F-43F9-BF8D-D115D588C538}" dt="2022-06-28T05:59:23.766" v="990" actId="20577"/>
          <ac:spMkLst>
            <pc:docMk/>
            <pc:sldMk cId="2705692778" sldId="256"/>
            <ac:spMk id="3" creationId="{D9493C1A-064C-4092-B869-F2F7150AC44A}"/>
          </ac:spMkLst>
        </pc:spChg>
      </pc:sldChg>
      <pc:sldChg chg="addSp delSp modSp mod addAnim delAnim">
        <pc:chgData name="Piotr Morawiecki" userId="770e67d9-dcb0-44fd-a283-09cab827d8b2" providerId="ADAL" clId="{1AB9C62F-0E8F-43F9-BF8D-D115D588C538}" dt="2022-07-03T18:23:20.484" v="1429" actId="1076"/>
        <pc:sldMkLst>
          <pc:docMk/>
          <pc:sldMk cId="697510116" sldId="269"/>
        </pc:sldMkLst>
        <pc:spChg chg="add del">
          <ac:chgData name="Piotr Morawiecki" userId="770e67d9-dcb0-44fd-a283-09cab827d8b2" providerId="ADAL" clId="{1AB9C62F-0E8F-43F9-BF8D-D115D588C538}" dt="2022-07-03T18:23:20.140" v="1428" actId="478"/>
          <ac:spMkLst>
            <pc:docMk/>
            <pc:sldMk cId="697510116" sldId="269"/>
            <ac:spMk id="15" creationId="{31DB204A-EDFE-4FE2-AC23-4EEAC4AEFECA}"/>
          </ac:spMkLst>
        </pc:spChg>
        <pc:spChg chg="mod">
          <ac:chgData name="Piotr Morawiecki" userId="770e67d9-dcb0-44fd-a283-09cab827d8b2" providerId="ADAL" clId="{1AB9C62F-0E8F-43F9-BF8D-D115D588C538}" dt="2022-07-03T18:23:20.484" v="1429" actId="1076"/>
          <ac:spMkLst>
            <pc:docMk/>
            <pc:sldMk cId="697510116" sldId="269"/>
            <ac:spMk id="49" creationId="{259FF4C0-D0D8-4B09-8D4A-AE7A25FDA15A}"/>
          </ac:spMkLst>
        </pc:spChg>
        <pc:spChg chg="mod">
          <ac:chgData name="Piotr Morawiecki" userId="770e67d9-dcb0-44fd-a283-09cab827d8b2" providerId="ADAL" clId="{1AB9C62F-0E8F-43F9-BF8D-D115D588C538}" dt="2022-07-03T18:23:20.484" v="1429" actId="1076"/>
          <ac:spMkLst>
            <pc:docMk/>
            <pc:sldMk cId="697510116" sldId="269"/>
            <ac:spMk id="64" creationId="{F61170D0-F260-4681-89F5-E31132B89A16}"/>
          </ac:spMkLst>
        </pc:spChg>
      </pc:sldChg>
      <pc:sldChg chg="addSp delSp modSp del mod modAnim">
        <pc:chgData name="Piotr Morawiecki" userId="770e67d9-dcb0-44fd-a283-09cab827d8b2" providerId="ADAL" clId="{1AB9C62F-0E8F-43F9-BF8D-D115D588C538}" dt="2022-07-03T18:07:02.441" v="1244" actId="47"/>
        <pc:sldMkLst>
          <pc:docMk/>
          <pc:sldMk cId="536463520" sldId="271"/>
        </pc:sldMkLst>
        <pc:spChg chg="mod">
          <ac:chgData name="Piotr Morawiecki" userId="770e67d9-dcb0-44fd-a283-09cab827d8b2" providerId="ADAL" clId="{1AB9C62F-0E8F-43F9-BF8D-D115D588C538}" dt="2022-07-03T17:57:31.952" v="1106" actId="1076"/>
          <ac:spMkLst>
            <pc:docMk/>
            <pc:sldMk cId="536463520" sldId="271"/>
            <ac:spMk id="7" creationId="{65EB25DE-5E5B-44F3-9B8A-D27304B560ED}"/>
          </ac:spMkLst>
        </pc:spChg>
        <pc:spChg chg="mod">
          <ac:chgData name="Piotr Morawiecki" userId="770e67d9-dcb0-44fd-a283-09cab827d8b2" providerId="ADAL" clId="{1AB9C62F-0E8F-43F9-BF8D-D115D588C538}" dt="2022-07-03T17:57:31.952" v="1106" actId="1076"/>
          <ac:spMkLst>
            <pc:docMk/>
            <pc:sldMk cId="536463520" sldId="271"/>
            <ac:spMk id="8" creationId="{075EE461-A538-418A-84A1-79200EE1E6F2}"/>
          </ac:spMkLst>
        </pc:spChg>
        <pc:spChg chg="mod">
          <ac:chgData name="Piotr Morawiecki" userId="770e67d9-dcb0-44fd-a283-09cab827d8b2" providerId="ADAL" clId="{1AB9C62F-0E8F-43F9-BF8D-D115D588C538}" dt="2022-07-03T17:57:31.952" v="1106" actId="1076"/>
          <ac:spMkLst>
            <pc:docMk/>
            <pc:sldMk cId="536463520" sldId="271"/>
            <ac:spMk id="9" creationId="{5616F296-C2FC-44B4-8D72-88C0EFC45837}"/>
          </ac:spMkLst>
        </pc:spChg>
        <pc:spChg chg="mod">
          <ac:chgData name="Piotr Morawiecki" userId="770e67d9-dcb0-44fd-a283-09cab827d8b2" providerId="ADAL" clId="{1AB9C62F-0E8F-43F9-BF8D-D115D588C538}" dt="2022-07-03T17:57:31.952" v="1106" actId="1076"/>
          <ac:spMkLst>
            <pc:docMk/>
            <pc:sldMk cId="536463520" sldId="271"/>
            <ac:spMk id="10" creationId="{E8E4902D-158D-4580-859C-A4CF5BA8845B}"/>
          </ac:spMkLst>
        </pc:spChg>
        <pc:spChg chg="mod">
          <ac:chgData name="Piotr Morawiecki" userId="770e67d9-dcb0-44fd-a283-09cab827d8b2" providerId="ADAL" clId="{1AB9C62F-0E8F-43F9-BF8D-D115D588C538}" dt="2022-07-03T17:57:31.952" v="1106" actId="1076"/>
          <ac:spMkLst>
            <pc:docMk/>
            <pc:sldMk cId="536463520" sldId="271"/>
            <ac:spMk id="11" creationId="{FFEA047D-A533-4C92-9B39-C297354417D0}"/>
          </ac:spMkLst>
        </pc:spChg>
        <pc:spChg chg="mod">
          <ac:chgData name="Piotr Morawiecki" userId="770e67d9-dcb0-44fd-a283-09cab827d8b2" providerId="ADAL" clId="{1AB9C62F-0E8F-43F9-BF8D-D115D588C538}" dt="2022-07-03T17:57:31.952" v="1106" actId="1076"/>
          <ac:spMkLst>
            <pc:docMk/>
            <pc:sldMk cId="536463520" sldId="271"/>
            <ac:spMk id="12" creationId="{D118E061-B9B8-40BC-B7B0-1A76FD777FBA}"/>
          </ac:spMkLst>
        </pc:spChg>
        <pc:spChg chg="mod">
          <ac:chgData name="Piotr Morawiecki" userId="770e67d9-dcb0-44fd-a283-09cab827d8b2" providerId="ADAL" clId="{1AB9C62F-0E8F-43F9-BF8D-D115D588C538}" dt="2022-07-03T17:57:31.952" v="1106" actId="1076"/>
          <ac:spMkLst>
            <pc:docMk/>
            <pc:sldMk cId="536463520" sldId="271"/>
            <ac:spMk id="15" creationId="{34EB06ED-0307-4406-98B7-C8D5A0AFA050}"/>
          </ac:spMkLst>
        </pc:spChg>
        <pc:spChg chg="mod">
          <ac:chgData name="Piotr Morawiecki" userId="770e67d9-dcb0-44fd-a283-09cab827d8b2" providerId="ADAL" clId="{1AB9C62F-0E8F-43F9-BF8D-D115D588C538}" dt="2022-07-03T17:57:51.029" v="1121" actId="20577"/>
          <ac:spMkLst>
            <pc:docMk/>
            <pc:sldMk cId="536463520" sldId="271"/>
            <ac:spMk id="42" creationId="{9122CC20-BE75-4953-B585-D301BB78CDFB}"/>
          </ac:spMkLst>
        </pc:spChg>
        <pc:graphicFrameChg chg="add del mod">
          <ac:chgData name="Piotr Morawiecki" userId="770e67d9-dcb0-44fd-a283-09cab827d8b2" providerId="ADAL" clId="{1AB9C62F-0E8F-43F9-BF8D-D115D588C538}" dt="2022-06-28T06:02:04.207" v="1011" actId="478"/>
          <ac:graphicFrameMkLst>
            <pc:docMk/>
            <pc:sldMk cId="536463520" sldId="271"/>
            <ac:graphicFrameMk id="28" creationId="{39E3568F-1D2F-4F0A-9110-FDF3BDC579BA}"/>
          </ac:graphicFrameMkLst>
        </pc:graphicFrameChg>
      </pc:sldChg>
      <pc:sldChg chg="modSp">
        <pc:chgData name="Piotr Morawiecki" userId="770e67d9-dcb0-44fd-a283-09cab827d8b2" providerId="ADAL" clId="{1AB9C62F-0E8F-43F9-BF8D-D115D588C538}" dt="2022-06-28T05:08:04.176" v="342" actId="20577"/>
        <pc:sldMkLst>
          <pc:docMk/>
          <pc:sldMk cId="1718861132" sldId="272"/>
        </pc:sldMkLst>
        <pc:spChg chg="mod">
          <ac:chgData name="Piotr Morawiecki" userId="770e67d9-dcb0-44fd-a283-09cab827d8b2" providerId="ADAL" clId="{1AB9C62F-0E8F-43F9-BF8D-D115D588C538}" dt="2022-06-28T05:08:04.176" v="342" actId="20577"/>
          <ac:spMkLst>
            <pc:docMk/>
            <pc:sldMk cId="1718861132" sldId="272"/>
            <ac:spMk id="7" creationId="{E585E214-4AD7-47CF-A67E-9759BA028E1C}"/>
          </ac:spMkLst>
        </pc:spChg>
      </pc:sldChg>
      <pc:sldChg chg="modSp mod">
        <pc:chgData name="Piotr Morawiecki" userId="770e67d9-dcb0-44fd-a283-09cab827d8b2" providerId="ADAL" clId="{1AB9C62F-0E8F-43F9-BF8D-D115D588C538}" dt="2022-07-03T16:05:32.783" v="1062" actId="20577"/>
        <pc:sldMkLst>
          <pc:docMk/>
          <pc:sldMk cId="4062311264" sldId="273"/>
        </pc:sldMkLst>
        <pc:spChg chg="mod">
          <ac:chgData name="Piotr Morawiecki" userId="770e67d9-dcb0-44fd-a283-09cab827d8b2" providerId="ADAL" clId="{1AB9C62F-0E8F-43F9-BF8D-D115D588C538}" dt="2022-07-03T16:05:32.783" v="1062" actId="20577"/>
          <ac:spMkLst>
            <pc:docMk/>
            <pc:sldMk cId="4062311264" sldId="273"/>
            <ac:spMk id="7" creationId="{0719E040-FE5E-40C6-9838-7CA14C5BB673}"/>
          </ac:spMkLst>
        </pc:spChg>
      </pc:sldChg>
      <pc:sldChg chg="del">
        <pc:chgData name="Piotr Morawiecki" userId="770e67d9-dcb0-44fd-a283-09cab827d8b2" providerId="ADAL" clId="{1AB9C62F-0E8F-43F9-BF8D-D115D588C538}" dt="2022-06-28T05:57:08.124" v="938" actId="47"/>
        <pc:sldMkLst>
          <pc:docMk/>
          <pc:sldMk cId="4229713011" sldId="280"/>
        </pc:sldMkLst>
      </pc:sldChg>
      <pc:sldChg chg="add del mod modShow">
        <pc:chgData name="Piotr Morawiecki" userId="770e67d9-dcb0-44fd-a283-09cab827d8b2" providerId="ADAL" clId="{1AB9C62F-0E8F-43F9-BF8D-D115D588C538}" dt="2022-07-03T18:51:33.412" v="1432" actId="729"/>
        <pc:sldMkLst>
          <pc:docMk/>
          <pc:sldMk cId="3402252185" sldId="286"/>
        </pc:sldMkLst>
      </pc:sldChg>
      <pc:sldChg chg="delSp new del mod">
        <pc:chgData name="Piotr Morawiecki" userId="770e67d9-dcb0-44fd-a283-09cab827d8b2" providerId="ADAL" clId="{1AB9C62F-0E8F-43F9-BF8D-D115D588C538}" dt="2022-06-26T17:15:32.135" v="136" actId="47"/>
        <pc:sldMkLst>
          <pc:docMk/>
          <pc:sldMk cId="2766716198" sldId="287"/>
        </pc:sldMkLst>
        <pc:spChg chg="del">
          <ac:chgData name="Piotr Morawiecki" userId="770e67d9-dcb0-44fd-a283-09cab827d8b2" providerId="ADAL" clId="{1AB9C62F-0E8F-43F9-BF8D-D115D588C538}" dt="2022-06-26T17:02:05.727" v="1" actId="478"/>
          <ac:spMkLst>
            <pc:docMk/>
            <pc:sldMk cId="2766716198" sldId="287"/>
            <ac:spMk id="2" creationId="{5DEF4734-95D1-4E6D-B4F5-3C1E9DC6D4FD}"/>
          </ac:spMkLst>
        </pc:spChg>
        <pc:spChg chg="del">
          <ac:chgData name="Piotr Morawiecki" userId="770e67d9-dcb0-44fd-a283-09cab827d8b2" providerId="ADAL" clId="{1AB9C62F-0E8F-43F9-BF8D-D115D588C538}" dt="2022-06-26T17:02:05.727" v="1" actId="478"/>
          <ac:spMkLst>
            <pc:docMk/>
            <pc:sldMk cId="2766716198" sldId="287"/>
            <ac:spMk id="3" creationId="{BC75E544-E5FE-4146-A044-4E03FB045FBF}"/>
          </ac:spMkLst>
        </pc:spChg>
      </pc:sldChg>
      <pc:sldChg chg="addSp delSp modSp add mod addAnim delAnim modAnim">
        <pc:chgData name="Piotr Morawiecki" userId="770e67d9-dcb0-44fd-a283-09cab827d8b2" providerId="ADAL" clId="{1AB9C62F-0E8F-43F9-BF8D-D115D588C538}" dt="2022-07-03T15:54:53.113" v="1060" actId="1076"/>
        <pc:sldMkLst>
          <pc:docMk/>
          <pc:sldMk cId="3417229575" sldId="288"/>
        </pc:sldMkLst>
        <pc:spChg chg="del mod">
          <ac:chgData name="Piotr Morawiecki" userId="770e67d9-dcb0-44fd-a283-09cab827d8b2" providerId="ADAL" clId="{1AB9C62F-0E8F-43F9-BF8D-D115D588C538}" dt="2022-06-26T17:08:51.331" v="64" actId="478"/>
          <ac:spMkLst>
            <pc:docMk/>
            <pc:sldMk cId="3417229575" sldId="288"/>
            <ac:spMk id="3" creationId="{55AAE2AA-C26E-4946-9CE7-EC4275454E5A}"/>
          </ac:spMkLst>
        </pc:spChg>
        <pc:spChg chg="del mod">
          <ac:chgData name="Piotr Morawiecki" userId="770e67d9-dcb0-44fd-a283-09cab827d8b2" providerId="ADAL" clId="{1AB9C62F-0E8F-43F9-BF8D-D115D588C538}" dt="2022-06-26T17:10:16.325" v="86" actId="478"/>
          <ac:spMkLst>
            <pc:docMk/>
            <pc:sldMk cId="3417229575" sldId="288"/>
            <ac:spMk id="4" creationId="{FA6822E4-04F4-4584-A194-05646B757B65}"/>
          </ac:spMkLst>
        </pc:spChg>
        <pc:spChg chg="mod">
          <ac:chgData name="Piotr Morawiecki" userId="770e67d9-dcb0-44fd-a283-09cab827d8b2" providerId="ADAL" clId="{1AB9C62F-0E8F-43F9-BF8D-D115D588C538}" dt="2022-06-26T17:14:11.739" v="124" actId="1076"/>
          <ac:spMkLst>
            <pc:docMk/>
            <pc:sldMk cId="3417229575" sldId="288"/>
            <ac:spMk id="9" creationId="{DBF2BE57-19E8-4829-B05A-368D4114710C}"/>
          </ac:spMkLst>
        </pc:spChg>
        <pc:spChg chg="del">
          <ac:chgData name="Piotr Morawiecki" userId="770e67d9-dcb0-44fd-a283-09cab827d8b2" providerId="ADAL" clId="{1AB9C62F-0E8F-43F9-BF8D-D115D588C538}" dt="2022-06-26T17:06:53.315" v="32" actId="21"/>
          <ac:spMkLst>
            <pc:docMk/>
            <pc:sldMk cId="3417229575" sldId="288"/>
            <ac:spMk id="14" creationId="{EAD8956F-FCDE-4296-9418-D656EF2D9E9E}"/>
          </ac:spMkLst>
        </pc:spChg>
        <pc:spChg chg="add del mod">
          <ac:chgData name="Piotr Morawiecki" userId="770e67d9-dcb0-44fd-a283-09cab827d8b2" providerId="ADAL" clId="{1AB9C62F-0E8F-43F9-BF8D-D115D588C538}" dt="2022-06-26T17:10:26.963" v="90" actId="478"/>
          <ac:spMkLst>
            <pc:docMk/>
            <pc:sldMk cId="3417229575" sldId="288"/>
            <ac:spMk id="16" creationId="{2FAB1E79-78CD-4491-99EC-24D620195A30}"/>
          </ac:spMkLst>
        </pc:spChg>
        <pc:spChg chg="add mod">
          <ac:chgData name="Piotr Morawiecki" userId="770e67d9-dcb0-44fd-a283-09cab827d8b2" providerId="ADAL" clId="{1AB9C62F-0E8F-43F9-BF8D-D115D588C538}" dt="2022-07-03T15:54:53.113" v="1060" actId="1076"/>
          <ac:spMkLst>
            <pc:docMk/>
            <pc:sldMk cId="3417229575" sldId="288"/>
            <ac:spMk id="27" creationId="{FEB5B391-7845-4DFA-A8AC-755714BE5BFB}"/>
          </ac:spMkLst>
        </pc:spChg>
        <pc:spChg chg="add del">
          <ac:chgData name="Piotr Morawiecki" userId="770e67d9-dcb0-44fd-a283-09cab827d8b2" providerId="ADAL" clId="{1AB9C62F-0E8F-43F9-BF8D-D115D588C538}" dt="2022-06-28T05:00:44.482" v="266" actId="478"/>
          <ac:spMkLst>
            <pc:docMk/>
            <pc:sldMk cId="3417229575" sldId="288"/>
            <ac:spMk id="66" creationId="{10493A64-A957-48B6-8217-1ABF1873178D}"/>
          </ac:spMkLst>
        </pc:spChg>
        <pc:spChg chg="add mod topLvl">
          <ac:chgData name="Piotr Morawiecki" userId="770e67d9-dcb0-44fd-a283-09cab827d8b2" providerId="ADAL" clId="{1AB9C62F-0E8F-43F9-BF8D-D115D588C538}" dt="2022-06-28T05:06:24.401" v="318" actId="692"/>
          <ac:spMkLst>
            <pc:docMk/>
            <pc:sldMk cId="3417229575" sldId="288"/>
            <ac:spMk id="67" creationId="{25441566-BF3B-42AB-A9AA-1531BA7825B3}"/>
          </ac:spMkLst>
        </pc:spChg>
        <pc:spChg chg="add mod topLvl">
          <ac:chgData name="Piotr Morawiecki" userId="770e67d9-dcb0-44fd-a283-09cab827d8b2" providerId="ADAL" clId="{1AB9C62F-0E8F-43F9-BF8D-D115D588C538}" dt="2022-06-28T05:06:24.401" v="318" actId="692"/>
          <ac:spMkLst>
            <pc:docMk/>
            <pc:sldMk cId="3417229575" sldId="288"/>
            <ac:spMk id="68" creationId="{27F22669-9720-4ECA-A11B-9A2BB4073BA2}"/>
          </ac:spMkLst>
        </pc:spChg>
        <pc:spChg chg="add mod topLvl">
          <ac:chgData name="Piotr Morawiecki" userId="770e67d9-dcb0-44fd-a283-09cab827d8b2" providerId="ADAL" clId="{1AB9C62F-0E8F-43F9-BF8D-D115D588C538}" dt="2022-06-28T05:06:24.401" v="318" actId="692"/>
          <ac:spMkLst>
            <pc:docMk/>
            <pc:sldMk cId="3417229575" sldId="288"/>
            <ac:spMk id="69" creationId="{FDE121F7-7892-4245-AB01-9B20D39B794C}"/>
          </ac:spMkLst>
        </pc:spChg>
        <pc:spChg chg="add mod topLvl">
          <ac:chgData name="Piotr Morawiecki" userId="770e67d9-dcb0-44fd-a283-09cab827d8b2" providerId="ADAL" clId="{1AB9C62F-0E8F-43F9-BF8D-D115D588C538}" dt="2022-06-28T05:06:24.401" v="318" actId="692"/>
          <ac:spMkLst>
            <pc:docMk/>
            <pc:sldMk cId="3417229575" sldId="288"/>
            <ac:spMk id="70" creationId="{7BCD15F9-5F27-4001-9012-B774103D4E11}"/>
          </ac:spMkLst>
        </pc:spChg>
        <pc:spChg chg="add mod topLvl">
          <ac:chgData name="Piotr Morawiecki" userId="770e67d9-dcb0-44fd-a283-09cab827d8b2" providerId="ADAL" clId="{1AB9C62F-0E8F-43F9-BF8D-D115D588C538}" dt="2022-06-28T05:06:24.401" v="318" actId="692"/>
          <ac:spMkLst>
            <pc:docMk/>
            <pc:sldMk cId="3417229575" sldId="288"/>
            <ac:spMk id="71" creationId="{D3CC2D9C-10F3-4EF6-8C05-8BBCCBF5CB47}"/>
          </ac:spMkLst>
        </pc:spChg>
        <pc:spChg chg="add mod topLvl">
          <ac:chgData name="Piotr Morawiecki" userId="770e67d9-dcb0-44fd-a283-09cab827d8b2" providerId="ADAL" clId="{1AB9C62F-0E8F-43F9-BF8D-D115D588C538}" dt="2022-06-28T05:06:24.401" v="318" actId="692"/>
          <ac:spMkLst>
            <pc:docMk/>
            <pc:sldMk cId="3417229575" sldId="288"/>
            <ac:spMk id="72" creationId="{7945214D-2002-4B7D-80C3-09B22F32F80D}"/>
          </ac:spMkLst>
        </pc:spChg>
        <pc:spChg chg="add mod topLvl">
          <ac:chgData name="Piotr Morawiecki" userId="770e67d9-dcb0-44fd-a283-09cab827d8b2" providerId="ADAL" clId="{1AB9C62F-0E8F-43F9-BF8D-D115D588C538}" dt="2022-06-28T05:06:24.401" v="318" actId="692"/>
          <ac:spMkLst>
            <pc:docMk/>
            <pc:sldMk cId="3417229575" sldId="288"/>
            <ac:spMk id="73" creationId="{78307BB4-56D3-4C88-A634-CFCE23A21BD4}"/>
          </ac:spMkLst>
        </pc:spChg>
        <pc:spChg chg="add mod topLvl">
          <ac:chgData name="Piotr Morawiecki" userId="770e67d9-dcb0-44fd-a283-09cab827d8b2" providerId="ADAL" clId="{1AB9C62F-0E8F-43F9-BF8D-D115D588C538}" dt="2022-06-28T05:06:24.401" v="318" actId="692"/>
          <ac:spMkLst>
            <pc:docMk/>
            <pc:sldMk cId="3417229575" sldId="288"/>
            <ac:spMk id="74" creationId="{1699DFCA-3C27-4DB9-8D03-DA71F2FB952D}"/>
          </ac:spMkLst>
        </pc:spChg>
        <pc:spChg chg="add mod topLvl">
          <ac:chgData name="Piotr Morawiecki" userId="770e67d9-dcb0-44fd-a283-09cab827d8b2" providerId="ADAL" clId="{1AB9C62F-0E8F-43F9-BF8D-D115D588C538}" dt="2022-06-28T05:06:24.401" v="318" actId="692"/>
          <ac:spMkLst>
            <pc:docMk/>
            <pc:sldMk cId="3417229575" sldId="288"/>
            <ac:spMk id="75" creationId="{5DACBC8F-2280-499B-AA77-110B599462D1}"/>
          </ac:spMkLst>
        </pc:spChg>
        <pc:spChg chg="add del">
          <ac:chgData name="Piotr Morawiecki" userId="770e67d9-dcb0-44fd-a283-09cab827d8b2" providerId="ADAL" clId="{1AB9C62F-0E8F-43F9-BF8D-D115D588C538}" dt="2022-06-28T05:02:48.062" v="281" actId="478"/>
          <ac:spMkLst>
            <pc:docMk/>
            <pc:sldMk cId="3417229575" sldId="288"/>
            <ac:spMk id="77" creationId="{23D07717-1951-4A72-8C78-3511FA3BDD9A}"/>
          </ac:spMkLst>
        </pc:spChg>
        <pc:spChg chg="add mod">
          <ac:chgData name="Piotr Morawiecki" userId="770e67d9-dcb0-44fd-a283-09cab827d8b2" providerId="ADAL" clId="{1AB9C62F-0E8F-43F9-BF8D-D115D588C538}" dt="2022-06-28T05:06:24.401" v="318" actId="692"/>
          <ac:spMkLst>
            <pc:docMk/>
            <pc:sldMk cId="3417229575" sldId="288"/>
            <ac:spMk id="78" creationId="{78142856-0D7A-4B63-9327-DF50C82BEA08}"/>
          </ac:spMkLst>
        </pc:spChg>
        <pc:grpChg chg="add mod">
          <ac:chgData name="Piotr Morawiecki" userId="770e67d9-dcb0-44fd-a283-09cab827d8b2" providerId="ADAL" clId="{1AB9C62F-0E8F-43F9-BF8D-D115D588C538}" dt="2022-07-03T15:51:40.563" v="1015"/>
          <ac:grpSpMkLst>
            <pc:docMk/>
            <pc:sldMk cId="3417229575" sldId="288"/>
            <ac:grpSpMk id="30" creationId="{56BB010D-31BB-401D-8EB9-BA22DB3F213A}"/>
          </ac:grpSpMkLst>
        </pc:grpChg>
        <pc:grpChg chg="add del mod">
          <ac:chgData name="Piotr Morawiecki" userId="770e67d9-dcb0-44fd-a283-09cab827d8b2" providerId="ADAL" clId="{1AB9C62F-0E8F-43F9-BF8D-D115D588C538}" dt="2022-06-28T05:03:15.920" v="293" actId="165"/>
          <ac:grpSpMkLst>
            <pc:docMk/>
            <pc:sldMk cId="3417229575" sldId="288"/>
            <ac:grpSpMk id="76" creationId="{0F4C2C6A-AC75-4568-B00C-7D255C6D7E99}"/>
          </ac:grpSpMkLst>
        </pc:grpChg>
        <pc:grpChg chg="add mod">
          <ac:chgData name="Piotr Morawiecki" userId="770e67d9-dcb0-44fd-a283-09cab827d8b2" providerId="ADAL" clId="{1AB9C62F-0E8F-43F9-BF8D-D115D588C538}" dt="2022-06-28T05:03:20.432" v="294" actId="164"/>
          <ac:grpSpMkLst>
            <pc:docMk/>
            <pc:sldMk cId="3417229575" sldId="288"/>
            <ac:grpSpMk id="79" creationId="{9EC3C597-39F4-4AA2-B8F1-A2D7F03F663C}"/>
          </ac:grpSpMkLst>
        </pc:grpChg>
        <pc:grpChg chg="add del mod">
          <ac:chgData name="Piotr Morawiecki" userId="770e67d9-dcb0-44fd-a283-09cab827d8b2" providerId="ADAL" clId="{1AB9C62F-0E8F-43F9-BF8D-D115D588C538}" dt="2022-07-03T15:51:40.112" v="1014" actId="21"/>
          <ac:grpSpMkLst>
            <pc:docMk/>
            <pc:sldMk cId="3417229575" sldId="288"/>
            <ac:grpSpMk id="80" creationId="{08135CE5-9518-420B-9C02-C0ACC2104832}"/>
          </ac:grpSpMkLst>
        </pc:grpChg>
        <pc:graphicFrameChg chg="del">
          <ac:chgData name="Piotr Morawiecki" userId="770e67d9-dcb0-44fd-a283-09cab827d8b2" providerId="ADAL" clId="{1AB9C62F-0E8F-43F9-BF8D-D115D588C538}" dt="2022-06-26T17:02:12.572" v="3" actId="478"/>
          <ac:graphicFrameMkLst>
            <pc:docMk/>
            <pc:sldMk cId="3417229575" sldId="288"/>
            <ac:graphicFrameMk id="5" creationId="{DBFC560E-5B1C-461D-B252-778FB9385A14}"/>
          </ac:graphicFrameMkLst>
        </pc:graphicFrameChg>
        <pc:graphicFrameChg chg="del">
          <ac:chgData name="Piotr Morawiecki" userId="770e67d9-dcb0-44fd-a283-09cab827d8b2" providerId="ADAL" clId="{1AB9C62F-0E8F-43F9-BF8D-D115D588C538}" dt="2022-06-26T17:02:12.572" v="3" actId="478"/>
          <ac:graphicFrameMkLst>
            <pc:docMk/>
            <pc:sldMk cId="3417229575" sldId="288"/>
            <ac:graphicFrameMk id="6" creationId="{BDFAA30F-6AE5-42E5-BF08-7B6B9C0D36BD}"/>
          </ac:graphicFrameMkLst>
        </pc:graphicFrameChg>
        <pc:graphicFrameChg chg="add del mod">
          <ac:chgData name="Piotr Morawiecki" userId="770e67d9-dcb0-44fd-a283-09cab827d8b2" providerId="ADAL" clId="{1AB9C62F-0E8F-43F9-BF8D-D115D588C538}" dt="2022-06-26T17:05:44.702" v="9" actId="478"/>
          <ac:graphicFrameMkLst>
            <pc:docMk/>
            <pc:sldMk cId="3417229575" sldId="288"/>
            <ac:graphicFrameMk id="10" creationId="{9898130A-87BF-41CB-B459-82AB8D5D95A1}"/>
          </ac:graphicFrameMkLst>
        </pc:graphicFrameChg>
        <pc:graphicFrameChg chg="add mod">
          <ac:chgData name="Piotr Morawiecki" userId="770e67d9-dcb0-44fd-a283-09cab827d8b2" providerId="ADAL" clId="{1AB9C62F-0E8F-43F9-BF8D-D115D588C538}" dt="2022-06-26T17:13:55.253" v="120" actId="14100"/>
          <ac:graphicFrameMkLst>
            <pc:docMk/>
            <pc:sldMk cId="3417229575" sldId="288"/>
            <ac:graphicFrameMk id="11" creationId="{2FC8C158-AD0A-4AB2-9460-F0691CBF1D40}"/>
          </ac:graphicFrameMkLst>
        </pc:graphicFrameChg>
        <pc:graphicFrameChg chg="add mod">
          <ac:chgData name="Piotr Morawiecki" userId="770e67d9-dcb0-44fd-a283-09cab827d8b2" providerId="ADAL" clId="{1AB9C62F-0E8F-43F9-BF8D-D115D588C538}" dt="2022-06-26T17:06:08.129" v="17" actId="571"/>
          <ac:graphicFrameMkLst>
            <pc:docMk/>
            <pc:sldMk cId="3417229575" sldId="288"/>
            <ac:graphicFrameMk id="12" creationId="{8BE56D1B-556D-4D38-8AB8-5085637B49A3}"/>
          </ac:graphicFrameMkLst>
        </pc:graphicFrameChg>
        <pc:graphicFrameChg chg="add mod">
          <ac:chgData name="Piotr Morawiecki" userId="770e67d9-dcb0-44fd-a283-09cab827d8b2" providerId="ADAL" clId="{1AB9C62F-0E8F-43F9-BF8D-D115D588C538}" dt="2022-06-26T17:06:21.145" v="26" actId="571"/>
          <ac:graphicFrameMkLst>
            <pc:docMk/>
            <pc:sldMk cId="3417229575" sldId="288"/>
            <ac:graphicFrameMk id="13" creationId="{A0474933-A3AE-4B87-A77F-AD66F30B8B4E}"/>
          </ac:graphicFrameMkLst>
        </pc:graphicFrameChg>
        <pc:graphicFrameChg chg="add del mod">
          <ac:chgData name="Piotr Morawiecki" userId="770e67d9-dcb0-44fd-a283-09cab827d8b2" providerId="ADAL" clId="{1AB9C62F-0E8F-43F9-BF8D-D115D588C538}" dt="2022-06-26T17:07:18.868" v="39" actId="478"/>
          <ac:graphicFrameMkLst>
            <pc:docMk/>
            <pc:sldMk cId="3417229575" sldId="288"/>
            <ac:graphicFrameMk id="15" creationId="{3BA7A58F-A645-4F49-82DA-C050CC49F9A0}"/>
          </ac:graphicFrameMkLst>
        </pc:graphicFrameChg>
        <pc:graphicFrameChg chg="add mod">
          <ac:chgData name="Piotr Morawiecki" userId="770e67d9-dcb0-44fd-a283-09cab827d8b2" providerId="ADAL" clId="{1AB9C62F-0E8F-43F9-BF8D-D115D588C538}" dt="2022-06-26T17:14:06.854" v="123" actId="1076"/>
          <ac:graphicFrameMkLst>
            <pc:docMk/>
            <pc:sldMk cId="3417229575" sldId="288"/>
            <ac:graphicFrameMk id="17" creationId="{A18AF6B7-3970-4949-B297-A70A0E6D37EF}"/>
          </ac:graphicFrameMkLst>
        </pc:graphicFrameChg>
        <pc:graphicFrameChg chg="add del mod">
          <ac:chgData name="Piotr Morawiecki" userId="770e67d9-dcb0-44fd-a283-09cab827d8b2" providerId="ADAL" clId="{1AB9C62F-0E8F-43F9-BF8D-D115D588C538}" dt="2022-06-26T17:12:41.170" v="113" actId="478"/>
          <ac:graphicFrameMkLst>
            <pc:docMk/>
            <pc:sldMk cId="3417229575" sldId="288"/>
            <ac:graphicFrameMk id="25" creationId="{ED09E733-62EC-4146-8E0A-085AA23C5615}"/>
          </ac:graphicFrameMkLst>
        </pc:graphicFrameChg>
        <pc:graphicFrameChg chg="add del mod">
          <ac:chgData name="Piotr Morawiecki" userId="770e67d9-dcb0-44fd-a283-09cab827d8b2" providerId="ADAL" clId="{1AB9C62F-0E8F-43F9-BF8D-D115D588C538}" dt="2022-06-26T17:12:41.170" v="113" actId="478"/>
          <ac:graphicFrameMkLst>
            <pc:docMk/>
            <pc:sldMk cId="3417229575" sldId="288"/>
            <ac:graphicFrameMk id="26" creationId="{341B5BD4-98F2-4E45-863D-BC78033FD16A}"/>
          </ac:graphicFrameMkLst>
        </pc:graphicFrameChg>
        <pc:picChg chg="add del mod">
          <ac:chgData name="Piotr Morawiecki" userId="770e67d9-dcb0-44fd-a283-09cab827d8b2" providerId="ADAL" clId="{1AB9C62F-0E8F-43F9-BF8D-D115D588C538}" dt="2022-06-28T04:57:10.292" v="142" actId="21"/>
          <ac:picMkLst>
            <pc:docMk/>
            <pc:sldMk cId="3417229575" sldId="288"/>
            <ac:picMk id="32" creationId="{CAA150FA-0A8C-4FBA-9225-238357E03CF0}"/>
          </ac:picMkLst>
        </pc:picChg>
        <pc:picChg chg="add mod">
          <ac:chgData name="Piotr Morawiecki" userId="770e67d9-dcb0-44fd-a283-09cab827d8b2" providerId="ADAL" clId="{1AB9C62F-0E8F-43F9-BF8D-D115D588C538}" dt="2022-07-03T15:53:45.470" v="1035" actId="1076"/>
          <ac:picMkLst>
            <pc:docMk/>
            <pc:sldMk cId="3417229575" sldId="288"/>
            <ac:picMk id="34" creationId="{1ED18855-7A44-4826-8FC9-D99E1CCF339D}"/>
          </ac:picMkLst>
        </pc:picChg>
        <pc:picChg chg="add del mod">
          <ac:chgData name="Piotr Morawiecki" userId="770e67d9-dcb0-44fd-a283-09cab827d8b2" providerId="ADAL" clId="{1AB9C62F-0E8F-43F9-BF8D-D115D588C538}" dt="2022-06-28T04:56:55.926" v="137" actId="478"/>
          <ac:picMkLst>
            <pc:docMk/>
            <pc:sldMk cId="3417229575" sldId="288"/>
            <ac:picMk id="1026" creationId="{3572633E-AB6A-4A80-ADB0-8F1C740FA6B9}"/>
          </ac:picMkLst>
        </pc:picChg>
        <pc:cxnChg chg="add del mod">
          <ac:chgData name="Piotr Morawiecki" userId="770e67d9-dcb0-44fd-a283-09cab827d8b2" providerId="ADAL" clId="{1AB9C62F-0E8F-43F9-BF8D-D115D588C538}" dt="2022-06-28T04:59:37.216" v="252" actId="21"/>
          <ac:cxnSpMkLst>
            <pc:docMk/>
            <pc:sldMk cId="3417229575" sldId="288"/>
            <ac:cxnSpMk id="8" creationId="{E521E897-3543-4E97-AAFA-7E18DD007D20}"/>
          </ac:cxnSpMkLst>
        </pc:cxnChg>
        <pc:cxnChg chg="add del mod">
          <ac:chgData name="Piotr Morawiecki" userId="770e67d9-dcb0-44fd-a283-09cab827d8b2" providerId="ADAL" clId="{1AB9C62F-0E8F-43F9-BF8D-D115D588C538}" dt="2022-06-28T05:00:08.839" v="260" actId="21"/>
          <ac:cxnSpMkLst>
            <pc:docMk/>
            <pc:sldMk cId="3417229575" sldId="288"/>
            <ac:cxnSpMk id="20" creationId="{2BCE0933-9423-4879-9BF6-33536C7D82B3}"/>
          </ac:cxnSpMkLst>
        </pc:cxnChg>
        <pc:cxnChg chg="add del mod">
          <ac:chgData name="Piotr Morawiecki" userId="770e67d9-dcb0-44fd-a283-09cab827d8b2" providerId="ADAL" clId="{1AB9C62F-0E8F-43F9-BF8D-D115D588C538}" dt="2022-06-26T17:14:14.624" v="125" actId="478"/>
          <ac:cxnSpMkLst>
            <pc:docMk/>
            <pc:sldMk cId="3417229575" sldId="288"/>
            <ac:cxnSpMk id="22" creationId="{3BEA8E57-4ED5-45A1-9771-3333B3A49462}"/>
          </ac:cxnSpMkLst>
        </pc:cxnChg>
        <pc:cxnChg chg="add del mod">
          <ac:chgData name="Piotr Morawiecki" userId="770e67d9-dcb0-44fd-a283-09cab827d8b2" providerId="ADAL" clId="{1AB9C62F-0E8F-43F9-BF8D-D115D588C538}" dt="2022-06-28T05:00:06.337" v="258" actId="478"/>
          <ac:cxnSpMkLst>
            <pc:docMk/>
            <pc:sldMk cId="3417229575" sldId="288"/>
            <ac:cxnSpMk id="29" creationId="{CF96B983-B786-4F40-B66B-9D665771CDC6}"/>
          </ac:cxnSpMkLst>
        </pc:cxnChg>
        <pc:cxnChg chg="mod">
          <ac:chgData name="Piotr Morawiecki" userId="770e67d9-dcb0-44fd-a283-09cab827d8b2" providerId="ADAL" clId="{1AB9C62F-0E8F-43F9-BF8D-D115D588C538}" dt="2022-07-03T15:51:40.563" v="1015"/>
          <ac:cxnSpMkLst>
            <pc:docMk/>
            <pc:sldMk cId="3417229575" sldId="288"/>
            <ac:cxnSpMk id="31" creationId="{142A2647-A156-4BB0-A5BD-1FB6ABEEF685}"/>
          </ac:cxnSpMkLst>
        </pc:cxnChg>
        <pc:cxnChg chg="mod">
          <ac:chgData name="Piotr Morawiecki" userId="770e67d9-dcb0-44fd-a283-09cab827d8b2" providerId="ADAL" clId="{1AB9C62F-0E8F-43F9-BF8D-D115D588C538}" dt="2022-07-03T15:51:40.563" v="1015"/>
          <ac:cxnSpMkLst>
            <pc:docMk/>
            <pc:sldMk cId="3417229575" sldId="288"/>
            <ac:cxnSpMk id="32" creationId="{AB15A274-9537-4DA8-ABD2-A78AFE7B1900}"/>
          </ac:cxnSpMkLst>
        </pc:cxnChg>
        <pc:cxnChg chg="mod">
          <ac:chgData name="Piotr Morawiecki" userId="770e67d9-dcb0-44fd-a283-09cab827d8b2" providerId="ADAL" clId="{1AB9C62F-0E8F-43F9-BF8D-D115D588C538}" dt="2022-07-03T15:51:40.563" v="1015"/>
          <ac:cxnSpMkLst>
            <pc:docMk/>
            <pc:sldMk cId="3417229575" sldId="288"/>
            <ac:cxnSpMk id="33" creationId="{27BFEDDA-613C-46B4-B3E9-073E2738E001}"/>
          </ac:cxnSpMkLst>
        </pc:cxnChg>
        <pc:cxnChg chg="add mod">
          <ac:chgData name="Piotr Morawiecki" userId="770e67d9-dcb0-44fd-a283-09cab827d8b2" providerId="ADAL" clId="{1AB9C62F-0E8F-43F9-BF8D-D115D588C538}" dt="2022-07-03T15:51:35.385" v="1013" actId="208"/>
          <ac:cxnSpMkLst>
            <pc:docMk/>
            <pc:sldMk cId="3417229575" sldId="288"/>
            <ac:cxnSpMk id="35" creationId="{BA09A6A4-D677-4728-A15C-ED6209270B90}"/>
          </ac:cxnSpMkLst>
        </pc:cxnChg>
        <pc:cxnChg chg="mod">
          <ac:chgData name="Piotr Morawiecki" userId="770e67d9-dcb0-44fd-a283-09cab827d8b2" providerId="ADAL" clId="{1AB9C62F-0E8F-43F9-BF8D-D115D588C538}" dt="2022-07-03T15:51:40.563" v="1015"/>
          <ac:cxnSpMkLst>
            <pc:docMk/>
            <pc:sldMk cId="3417229575" sldId="288"/>
            <ac:cxnSpMk id="36" creationId="{9C91B7D0-6320-4CFD-A707-47D08407EF0F}"/>
          </ac:cxnSpMkLst>
        </pc:cxnChg>
        <pc:cxnChg chg="mod">
          <ac:chgData name="Piotr Morawiecki" userId="770e67d9-dcb0-44fd-a283-09cab827d8b2" providerId="ADAL" clId="{1AB9C62F-0E8F-43F9-BF8D-D115D588C538}" dt="2022-07-03T15:51:40.563" v="1015"/>
          <ac:cxnSpMkLst>
            <pc:docMk/>
            <pc:sldMk cId="3417229575" sldId="288"/>
            <ac:cxnSpMk id="37" creationId="{10C3C691-F4B1-46DC-9D82-9727C386F758}"/>
          </ac:cxnSpMkLst>
        </pc:cxnChg>
        <pc:cxnChg chg="add mod">
          <ac:chgData name="Piotr Morawiecki" userId="770e67d9-dcb0-44fd-a283-09cab827d8b2" providerId="ADAL" clId="{1AB9C62F-0E8F-43F9-BF8D-D115D588C538}" dt="2022-06-28T04:57:20.475" v="146" actId="571"/>
          <ac:cxnSpMkLst>
            <pc:docMk/>
            <pc:sldMk cId="3417229575" sldId="288"/>
            <ac:cxnSpMk id="37" creationId="{C0FB5A9D-3B90-4B8F-A83A-2CD39D4FF2C4}"/>
          </ac:cxnSpMkLst>
        </pc:cxnChg>
        <pc:cxnChg chg="mod">
          <ac:chgData name="Piotr Morawiecki" userId="770e67d9-dcb0-44fd-a283-09cab827d8b2" providerId="ADAL" clId="{1AB9C62F-0E8F-43F9-BF8D-D115D588C538}" dt="2022-07-03T15:51:40.563" v="1015"/>
          <ac:cxnSpMkLst>
            <pc:docMk/>
            <pc:sldMk cId="3417229575" sldId="288"/>
            <ac:cxnSpMk id="38" creationId="{67DEF6B3-DA86-493B-A42A-481732C00AEB}"/>
          </ac:cxnSpMkLst>
        </pc:cxnChg>
        <pc:cxnChg chg="add mod">
          <ac:chgData name="Piotr Morawiecki" userId="770e67d9-dcb0-44fd-a283-09cab827d8b2" providerId="ADAL" clId="{1AB9C62F-0E8F-43F9-BF8D-D115D588C538}" dt="2022-07-03T15:51:35.385" v="1013" actId="208"/>
          <ac:cxnSpMkLst>
            <pc:docMk/>
            <pc:sldMk cId="3417229575" sldId="288"/>
            <ac:cxnSpMk id="39" creationId="{3F83A4A9-4209-4718-A4CF-9E71E0D8879C}"/>
          </ac:cxnSpMkLst>
        </pc:cxnChg>
        <pc:cxnChg chg="mod">
          <ac:chgData name="Piotr Morawiecki" userId="770e67d9-dcb0-44fd-a283-09cab827d8b2" providerId="ADAL" clId="{1AB9C62F-0E8F-43F9-BF8D-D115D588C538}" dt="2022-07-03T15:51:40.563" v="1015"/>
          <ac:cxnSpMkLst>
            <pc:docMk/>
            <pc:sldMk cId="3417229575" sldId="288"/>
            <ac:cxnSpMk id="40" creationId="{09A208D9-AE92-4369-97D4-77139B1E354D}"/>
          </ac:cxnSpMkLst>
        </pc:cxnChg>
        <pc:cxnChg chg="add mod">
          <ac:chgData name="Piotr Morawiecki" userId="770e67d9-dcb0-44fd-a283-09cab827d8b2" providerId="ADAL" clId="{1AB9C62F-0E8F-43F9-BF8D-D115D588C538}" dt="2022-06-28T04:57:43.202" v="156" actId="571"/>
          <ac:cxnSpMkLst>
            <pc:docMk/>
            <pc:sldMk cId="3417229575" sldId="288"/>
            <ac:cxnSpMk id="40" creationId="{42CDC7DB-EBEC-4337-B518-3E7FDAC55939}"/>
          </ac:cxnSpMkLst>
        </pc:cxnChg>
        <pc:cxnChg chg="add mod">
          <ac:chgData name="Piotr Morawiecki" userId="770e67d9-dcb0-44fd-a283-09cab827d8b2" providerId="ADAL" clId="{1AB9C62F-0E8F-43F9-BF8D-D115D588C538}" dt="2022-06-28T04:57:33.766" v="153" actId="571"/>
          <ac:cxnSpMkLst>
            <pc:docMk/>
            <pc:sldMk cId="3417229575" sldId="288"/>
            <ac:cxnSpMk id="41" creationId="{CA81B43B-9E3F-445D-B1D2-1C0580843DF5}"/>
          </ac:cxnSpMkLst>
        </pc:cxnChg>
        <pc:cxnChg chg="mod">
          <ac:chgData name="Piotr Morawiecki" userId="770e67d9-dcb0-44fd-a283-09cab827d8b2" providerId="ADAL" clId="{1AB9C62F-0E8F-43F9-BF8D-D115D588C538}" dt="2022-07-03T15:51:40.563" v="1015"/>
          <ac:cxnSpMkLst>
            <pc:docMk/>
            <pc:sldMk cId="3417229575" sldId="288"/>
            <ac:cxnSpMk id="41" creationId="{D493F79A-DFEB-4D78-9A21-E038C510DB55}"/>
          </ac:cxnSpMkLst>
        </pc:cxnChg>
        <pc:cxnChg chg="add mod">
          <ac:chgData name="Piotr Morawiecki" userId="770e67d9-dcb0-44fd-a283-09cab827d8b2" providerId="ADAL" clId="{1AB9C62F-0E8F-43F9-BF8D-D115D588C538}" dt="2022-06-28T04:57:33.450" v="152" actId="571"/>
          <ac:cxnSpMkLst>
            <pc:docMk/>
            <pc:sldMk cId="3417229575" sldId="288"/>
            <ac:cxnSpMk id="42" creationId="{1C5DD648-AED5-4578-BBDB-661C3830B10E}"/>
          </ac:cxnSpMkLst>
        </pc:cxnChg>
        <pc:cxnChg chg="add mod">
          <ac:chgData name="Piotr Morawiecki" userId="770e67d9-dcb0-44fd-a283-09cab827d8b2" providerId="ADAL" clId="{1AB9C62F-0E8F-43F9-BF8D-D115D588C538}" dt="2022-07-03T15:54:02.820" v="1036" actId="14100"/>
          <ac:cxnSpMkLst>
            <pc:docMk/>
            <pc:sldMk cId="3417229575" sldId="288"/>
            <ac:cxnSpMk id="42" creationId="{CE91F527-DE80-4085-A975-9DED7224C95B}"/>
          </ac:cxnSpMkLst>
        </pc:cxnChg>
        <pc:cxnChg chg="add mod">
          <ac:chgData name="Piotr Morawiecki" userId="770e67d9-dcb0-44fd-a283-09cab827d8b2" providerId="ADAL" clId="{1AB9C62F-0E8F-43F9-BF8D-D115D588C538}" dt="2022-06-28T04:57:42.381" v="155" actId="571"/>
          <ac:cxnSpMkLst>
            <pc:docMk/>
            <pc:sldMk cId="3417229575" sldId="288"/>
            <ac:cxnSpMk id="43" creationId="{92B15E35-571C-403A-82D6-FEDBB25F8BD1}"/>
          </ac:cxnSpMkLst>
        </pc:cxnChg>
        <pc:cxnChg chg="add mod">
          <ac:chgData name="Piotr Morawiecki" userId="770e67d9-dcb0-44fd-a283-09cab827d8b2" providerId="ADAL" clId="{1AB9C62F-0E8F-43F9-BF8D-D115D588C538}" dt="2022-06-28T04:57:42.381" v="155" actId="571"/>
          <ac:cxnSpMkLst>
            <pc:docMk/>
            <pc:sldMk cId="3417229575" sldId="288"/>
            <ac:cxnSpMk id="44" creationId="{E9EB4D42-2604-4F0B-AF31-169549FDE224}"/>
          </ac:cxnSpMkLst>
        </pc:cxnChg>
        <pc:cxnChg chg="add mod">
          <ac:chgData name="Piotr Morawiecki" userId="770e67d9-dcb0-44fd-a283-09cab827d8b2" providerId="ADAL" clId="{1AB9C62F-0E8F-43F9-BF8D-D115D588C538}" dt="2022-06-28T04:57:42.381" v="155" actId="571"/>
          <ac:cxnSpMkLst>
            <pc:docMk/>
            <pc:sldMk cId="3417229575" sldId="288"/>
            <ac:cxnSpMk id="45" creationId="{8921191C-E010-401A-BEBB-BAD047179ACB}"/>
          </ac:cxnSpMkLst>
        </pc:cxnChg>
        <pc:cxnChg chg="add del mod">
          <ac:chgData name="Piotr Morawiecki" userId="770e67d9-dcb0-44fd-a283-09cab827d8b2" providerId="ADAL" clId="{1AB9C62F-0E8F-43F9-BF8D-D115D588C538}" dt="2022-06-28T04:57:50.488" v="158" actId="478"/>
          <ac:cxnSpMkLst>
            <pc:docMk/>
            <pc:sldMk cId="3417229575" sldId="288"/>
            <ac:cxnSpMk id="46" creationId="{7A0F70E7-D3EB-4A26-935E-D261A485316D}"/>
          </ac:cxnSpMkLst>
        </pc:cxnChg>
        <pc:cxnChg chg="add mod">
          <ac:chgData name="Piotr Morawiecki" userId="770e67d9-dcb0-44fd-a283-09cab827d8b2" providerId="ADAL" clId="{1AB9C62F-0E8F-43F9-BF8D-D115D588C538}" dt="2022-07-03T15:51:35.385" v="1013" actId="208"/>
          <ac:cxnSpMkLst>
            <pc:docMk/>
            <pc:sldMk cId="3417229575" sldId="288"/>
            <ac:cxnSpMk id="47" creationId="{20047D73-0C97-4435-B28A-50AE65EB2F01}"/>
          </ac:cxnSpMkLst>
        </pc:cxnChg>
        <pc:cxnChg chg="add del mod">
          <ac:chgData name="Piotr Morawiecki" userId="770e67d9-dcb0-44fd-a283-09cab827d8b2" providerId="ADAL" clId="{1AB9C62F-0E8F-43F9-BF8D-D115D588C538}" dt="2022-06-28T04:58:00.081" v="163" actId="478"/>
          <ac:cxnSpMkLst>
            <pc:docMk/>
            <pc:sldMk cId="3417229575" sldId="288"/>
            <ac:cxnSpMk id="48" creationId="{E4F4BBC6-395F-4FA7-9691-7313D7B0C5F4}"/>
          </ac:cxnSpMkLst>
        </pc:cxnChg>
        <pc:cxnChg chg="add mod">
          <ac:chgData name="Piotr Morawiecki" userId="770e67d9-dcb0-44fd-a283-09cab827d8b2" providerId="ADAL" clId="{1AB9C62F-0E8F-43F9-BF8D-D115D588C538}" dt="2022-07-03T15:51:35.385" v="1013" actId="208"/>
          <ac:cxnSpMkLst>
            <pc:docMk/>
            <pc:sldMk cId="3417229575" sldId="288"/>
            <ac:cxnSpMk id="49" creationId="{57EC4AA1-0F59-44D6-896A-6F7958FE9095}"/>
          </ac:cxnSpMkLst>
        </pc:cxnChg>
        <pc:cxnChg chg="add del mod">
          <ac:chgData name="Piotr Morawiecki" userId="770e67d9-dcb0-44fd-a283-09cab827d8b2" providerId="ADAL" clId="{1AB9C62F-0E8F-43F9-BF8D-D115D588C538}" dt="2022-07-03T15:51:35.385" v="1013" actId="208"/>
          <ac:cxnSpMkLst>
            <pc:docMk/>
            <pc:sldMk cId="3417229575" sldId="288"/>
            <ac:cxnSpMk id="50" creationId="{EABDD2DE-FBF4-40EB-BB38-FBC0FF38B9C1}"/>
          </ac:cxnSpMkLst>
        </pc:cxnChg>
        <pc:cxnChg chg="add mod">
          <ac:chgData name="Piotr Morawiecki" userId="770e67d9-dcb0-44fd-a283-09cab827d8b2" providerId="ADAL" clId="{1AB9C62F-0E8F-43F9-BF8D-D115D588C538}" dt="2022-06-28T04:58:06.732" v="166" actId="571"/>
          <ac:cxnSpMkLst>
            <pc:docMk/>
            <pc:sldMk cId="3417229575" sldId="288"/>
            <ac:cxnSpMk id="51" creationId="{3329F9AF-7CD9-4615-9D42-AD411D0BC783}"/>
          </ac:cxnSpMkLst>
        </pc:cxnChg>
        <pc:cxnChg chg="add mod">
          <ac:chgData name="Piotr Morawiecki" userId="770e67d9-dcb0-44fd-a283-09cab827d8b2" providerId="ADAL" clId="{1AB9C62F-0E8F-43F9-BF8D-D115D588C538}" dt="2022-06-28T04:58:06.732" v="166" actId="571"/>
          <ac:cxnSpMkLst>
            <pc:docMk/>
            <pc:sldMk cId="3417229575" sldId="288"/>
            <ac:cxnSpMk id="52" creationId="{CFF71EB4-70FF-4F61-BD61-8122A69FC804}"/>
          </ac:cxnSpMkLst>
        </pc:cxnChg>
        <pc:cxnChg chg="add mod">
          <ac:chgData name="Piotr Morawiecki" userId="770e67d9-dcb0-44fd-a283-09cab827d8b2" providerId="ADAL" clId="{1AB9C62F-0E8F-43F9-BF8D-D115D588C538}" dt="2022-06-28T04:58:06.732" v="166" actId="571"/>
          <ac:cxnSpMkLst>
            <pc:docMk/>
            <pc:sldMk cId="3417229575" sldId="288"/>
            <ac:cxnSpMk id="53" creationId="{A9565D29-83D2-4547-BA59-CDBB4B853203}"/>
          </ac:cxnSpMkLst>
        </pc:cxnChg>
        <pc:cxnChg chg="add mod">
          <ac:chgData name="Piotr Morawiecki" userId="770e67d9-dcb0-44fd-a283-09cab827d8b2" providerId="ADAL" clId="{1AB9C62F-0E8F-43F9-BF8D-D115D588C538}" dt="2022-06-28T04:58:06.732" v="166" actId="571"/>
          <ac:cxnSpMkLst>
            <pc:docMk/>
            <pc:sldMk cId="3417229575" sldId="288"/>
            <ac:cxnSpMk id="54" creationId="{B95F79C3-7BB9-4C56-96FD-B4C0B35EC649}"/>
          </ac:cxnSpMkLst>
        </pc:cxnChg>
        <pc:cxnChg chg="add del mod">
          <ac:chgData name="Piotr Morawiecki" userId="770e67d9-dcb0-44fd-a283-09cab827d8b2" providerId="ADAL" clId="{1AB9C62F-0E8F-43F9-BF8D-D115D588C538}" dt="2022-06-28T04:58:18.718" v="172" actId="478"/>
          <ac:cxnSpMkLst>
            <pc:docMk/>
            <pc:sldMk cId="3417229575" sldId="288"/>
            <ac:cxnSpMk id="55" creationId="{9E60E8D0-885E-4004-827A-2EA8FE25F48B}"/>
          </ac:cxnSpMkLst>
        </pc:cxnChg>
        <pc:cxnChg chg="add mod">
          <ac:chgData name="Piotr Morawiecki" userId="770e67d9-dcb0-44fd-a283-09cab827d8b2" providerId="ADAL" clId="{1AB9C62F-0E8F-43F9-BF8D-D115D588C538}" dt="2022-07-03T15:51:35.385" v="1013" actId="208"/>
          <ac:cxnSpMkLst>
            <pc:docMk/>
            <pc:sldMk cId="3417229575" sldId="288"/>
            <ac:cxnSpMk id="56" creationId="{B0DD750E-938B-4596-A3D7-1D278D602F67}"/>
          </ac:cxnSpMkLst>
        </pc:cxnChg>
        <pc:cxnChg chg="add mod">
          <ac:chgData name="Piotr Morawiecki" userId="770e67d9-dcb0-44fd-a283-09cab827d8b2" providerId="ADAL" clId="{1AB9C62F-0E8F-43F9-BF8D-D115D588C538}" dt="2022-07-03T15:51:35.385" v="1013" actId="208"/>
          <ac:cxnSpMkLst>
            <pc:docMk/>
            <pc:sldMk cId="3417229575" sldId="288"/>
            <ac:cxnSpMk id="57" creationId="{545FDCC0-EE0C-4B01-A3AE-639A753906E2}"/>
          </ac:cxnSpMkLst>
        </pc:cxnChg>
        <pc:cxnChg chg="add mod">
          <ac:chgData name="Piotr Morawiecki" userId="770e67d9-dcb0-44fd-a283-09cab827d8b2" providerId="ADAL" clId="{1AB9C62F-0E8F-43F9-BF8D-D115D588C538}" dt="2022-07-03T15:51:35.385" v="1013" actId="208"/>
          <ac:cxnSpMkLst>
            <pc:docMk/>
            <pc:sldMk cId="3417229575" sldId="288"/>
            <ac:cxnSpMk id="58" creationId="{BFD4334E-E034-4A53-8C39-EB25E1F93A10}"/>
          </ac:cxnSpMkLst>
        </pc:cxnChg>
        <pc:cxnChg chg="add del mod">
          <ac:chgData name="Piotr Morawiecki" userId="770e67d9-dcb0-44fd-a283-09cab827d8b2" providerId="ADAL" clId="{1AB9C62F-0E8F-43F9-BF8D-D115D588C538}" dt="2022-06-28T04:58:31.877" v="175" actId="478"/>
          <ac:cxnSpMkLst>
            <pc:docMk/>
            <pc:sldMk cId="3417229575" sldId="288"/>
            <ac:cxnSpMk id="59" creationId="{D1E3C53B-5220-4C26-A3AE-4426DA6243A2}"/>
          </ac:cxnSpMkLst>
        </pc:cxnChg>
        <pc:cxnChg chg="add del mod">
          <ac:chgData name="Piotr Morawiecki" userId="770e67d9-dcb0-44fd-a283-09cab827d8b2" providerId="ADAL" clId="{1AB9C62F-0E8F-43F9-BF8D-D115D588C538}" dt="2022-06-28T05:04:59.882" v="305" actId="21"/>
          <ac:cxnSpMkLst>
            <pc:docMk/>
            <pc:sldMk cId="3417229575" sldId="288"/>
            <ac:cxnSpMk id="61" creationId="{6368BFEE-8DC5-4475-A6B2-A24D0532BE8E}"/>
          </ac:cxnSpMkLst>
        </pc:cxnChg>
        <pc:cxnChg chg="add del mod">
          <ac:chgData name="Piotr Morawiecki" userId="770e67d9-dcb0-44fd-a283-09cab827d8b2" providerId="ADAL" clId="{1AB9C62F-0E8F-43F9-BF8D-D115D588C538}" dt="2022-06-28T05:04:59.882" v="305" actId="21"/>
          <ac:cxnSpMkLst>
            <pc:docMk/>
            <pc:sldMk cId="3417229575" sldId="288"/>
            <ac:cxnSpMk id="64" creationId="{49919FE5-6311-454F-8281-8F67F1B95667}"/>
          </ac:cxnSpMkLst>
        </pc:cxnChg>
        <pc:cxnChg chg="add del mod">
          <ac:chgData name="Piotr Morawiecki" userId="770e67d9-dcb0-44fd-a283-09cab827d8b2" providerId="ADAL" clId="{1AB9C62F-0E8F-43F9-BF8D-D115D588C538}" dt="2022-07-03T15:51:42.206" v="1016" actId="21"/>
          <ac:cxnSpMkLst>
            <pc:docMk/>
            <pc:sldMk cId="3417229575" sldId="288"/>
            <ac:cxnSpMk id="82" creationId="{874B6DB1-87D7-4EEE-A381-FEFF3E54BFAA}"/>
          </ac:cxnSpMkLst>
        </pc:cxnChg>
        <pc:cxnChg chg="add del mod">
          <ac:chgData name="Piotr Morawiecki" userId="770e67d9-dcb0-44fd-a283-09cab827d8b2" providerId="ADAL" clId="{1AB9C62F-0E8F-43F9-BF8D-D115D588C538}" dt="2022-06-28T05:05:56.517" v="313" actId="478"/>
          <ac:cxnSpMkLst>
            <pc:docMk/>
            <pc:sldMk cId="3417229575" sldId="288"/>
            <ac:cxnSpMk id="83" creationId="{F07346D3-A265-4A70-A73A-25479ABE2A7B}"/>
          </ac:cxnSpMkLst>
        </pc:cxnChg>
        <pc:cxnChg chg="add mod">
          <ac:chgData name="Piotr Morawiecki" userId="770e67d9-dcb0-44fd-a283-09cab827d8b2" providerId="ADAL" clId="{1AB9C62F-0E8F-43F9-BF8D-D115D588C538}" dt="2022-06-28T05:06:13.592" v="317" actId="14100"/>
          <ac:cxnSpMkLst>
            <pc:docMk/>
            <pc:sldMk cId="3417229575" sldId="288"/>
            <ac:cxnSpMk id="85" creationId="{23E5EFF3-BA9F-463A-8807-AAC4DA532035}"/>
          </ac:cxnSpMkLst>
        </pc:cxnChg>
      </pc:sldChg>
      <pc:sldChg chg="addSp delSp modSp new del mod modTransition">
        <pc:chgData name="Piotr Morawiecki" userId="770e67d9-dcb0-44fd-a283-09cab827d8b2" providerId="ADAL" clId="{1AB9C62F-0E8F-43F9-BF8D-D115D588C538}" dt="2022-07-03T18:06:52.168" v="1242" actId="47"/>
        <pc:sldMkLst>
          <pc:docMk/>
          <pc:sldMk cId="3606911941" sldId="289"/>
        </pc:sldMkLst>
        <pc:spChg chg="mod">
          <ac:chgData name="Piotr Morawiecki" userId="770e67d9-dcb0-44fd-a283-09cab827d8b2" providerId="ADAL" clId="{1AB9C62F-0E8F-43F9-BF8D-D115D588C538}" dt="2022-06-28T05:09:36.403" v="414" actId="14100"/>
          <ac:spMkLst>
            <pc:docMk/>
            <pc:sldMk cId="3606911941" sldId="289"/>
            <ac:spMk id="2" creationId="{B04146ED-E638-4A8C-9471-C3E6BB64D34D}"/>
          </ac:spMkLst>
        </pc:spChg>
        <pc:spChg chg="del">
          <ac:chgData name="Piotr Morawiecki" userId="770e67d9-dcb0-44fd-a283-09cab827d8b2" providerId="ADAL" clId="{1AB9C62F-0E8F-43F9-BF8D-D115D588C538}" dt="2022-06-28T05:09:31.362" v="413" actId="478"/>
          <ac:spMkLst>
            <pc:docMk/>
            <pc:sldMk cId="3606911941" sldId="289"/>
            <ac:spMk id="3" creationId="{6EFDA36F-075B-4C82-8DEB-863C630FC34D}"/>
          </ac:spMkLst>
        </pc:spChg>
        <pc:spChg chg="add del mod">
          <ac:chgData name="Piotr Morawiecki" userId="770e67d9-dcb0-44fd-a283-09cab827d8b2" providerId="ADAL" clId="{1AB9C62F-0E8F-43F9-BF8D-D115D588C538}" dt="2022-06-28T05:34:33.139" v="862" actId="21"/>
          <ac:spMkLst>
            <pc:docMk/>
            <pc:sldMk cId="3606911941" sldId="289"/>
            <ac:spMk id="8" creationId="{200E9D28-48EF-4222-90B8-6DFBB50BD6ED}"/>
          </ac:spMkLst>
        </pc:spChg>
        <pc:spChg chg="add mod">
          <ac:chgData name="Piotr Morawiecki" userId="770e67d9-dcb0-44fd-a283-09cab827d8b2" providerId="ADAL" clId="{1AB9C62F-0E8F-43F9-BF8D-D115D588C538}" dt="2022-06-28T05:54:56.405" v="931" actId="164"/>
          <ac:spMkLst>
            <pc:docMk/>
            <pc:sldMk cId="3606911941" sldId="289"/>
            <ac:spMk id="13" creationId="{A3A9AC29-2CFF-4685-B8CB-2AA538196B27}"/>
          </ac:spMkLst>
        </pc:spChg>
        <pc:grpChg chg="add del mod">
          <ac:chgData name="Piotr Morawiecki" userId="770e67d9-dcb0-44fd-a283-09cab827d8b2" providerId="ADAL" clId="{1AB9C62F-0E8F-43F9-BF8D-D115D588C538}" dt="2022-07-03T17:58:06.687" v="1123" actId="478"/>
          <ac:grpSpMkLst>
            <pc:docMk/>
            <pc:sldMk cId="3606911941" sldId="289"/>
            <ac:grpSpMk id="11" creationId="{DB4AF5ED-636C-4A6C-98CE-23F23745DEF5}"/>
          </ac:grpSpMkLst>
        </pc:grpChg>
        <pc:graphicFrameChg chg="add del mod">
          <ac:chgData name="Piotr Morawiecki" userId="770e67d9-dcb0-44fd-a283-09cab827d8b2" providerId="ADAL" clId="{1AB9C62F-0E8F-43F9-BF8D-D115D588C538}" dt="2022-06-28T05:23:01.823" v="466" actId="478"/>
          <ac:graphicFrameMkLst>
            <pc:docMk/>
            <pc:sldMk cId="3606911941" sldId="289"/>
            <ac:graphicFrameMk id="4" creationId="{6D002B05-1DAB-4EBB-9FE1-CF7BC0B7D3DF}"/>
          </ac:graphicFrameMkLst>
        </pc:graphicFrameChg>
        <pc:graphicFrameChg chg="add mod">
          <ac:chgData name="Piotr Morawiecki" userId="770e67d9-dcb0-44fd-a283-09cab827d8b2" providerId="ADAL" clId="{1AB9C62F-0E8F-43F9-BF8D-D115D588C538}" dt="2022-06-28T05:21:19.109" v="445"/>
          <ac:graphicFrameMkLst>
            <pc:docMk/>
            <pc:sldMk cId="3606911941" sldId="289"/>
            <ac:graphicFrameMk id="6" creationId="{6D002B05-1DAB-4EBB-9FE1-CF7BC0B7D3DF}"/>
          </ac:graphicFrameMkLst>
        </pc:graphicFrameChg>
        <pc:graphicFrameChg chg="add mod">
          <ac:chgData name="Piotr Morawiecki" userId="770e67d9-dcb0-44fd-a283-09cab827d8b2" providerId="ADAL" clId="{1AB9C62F-0E8F-43F9-BF8D-D115D588C538}" dt="2022-06-28T05:21:17.799" v="442"/>
          <ac:graphicFrameMkLst>
            <pc:docMk/>
            <pc:sldMk cId="3606911941" sldId="289"/>
            <ac:graphicFrameMk id="7" creationId="{6D002B05-1DAB-4EBB-9FE1-CF7BC0B7D3DF}"/>
          </ac:graphicFrameMkLst>
        </pc:graphicFrameChg>
        <pc:graphicFrameChg chg="add del mod">
          <ac:chgData name="Piotr Morawiecki" userId="770e67d9-dcb0-44fd-a283-09cab827d8b2" providerId="ADAL" clId="{1AB9C62F-0E8F-43F9-BF8D-D115D588C538}" dt="2022-06-28T05:27:10.284" v="512" actId="478"/>
          <ac:graphicFrameMkLst>
            <pc:docMk/>
            <pc:sldMk cId="3606911941" sldId="289"/>
            <ac:graphicFrameMk id="9" creationId="{6D002B05-1DAB-4EBB-9FE1-CF7BC0B7D3DF}"/>
          </ac:graphicFrameMkLst>
        </pc:graphicFrameChg>
        <pc:graphicFrameChg chg="add mod">
          <ac:chgData name="Piotr Morawiecki" userId="770e67d9-dcb0-44fd-a283-09cab827d8b2" providerId="ADAL" clId="{1AB9C62F-0E8F-43F9-BF8D-D115D588C538}" dt="2022-06-28T05:55:29.354" v="937"/>
          <ac:graphicFrameMkLst>
            <pc:docMk/>
            <pc:sldMk cId="3606911941" sldId="289"/>
            <ac:graphicFrameMk id="10" creationId="{6D002B05-1DAB-4EBB-9FE1-CF7BC0B7D3DF}"/>
          </ac:graphicFrameMkLst>
        </pc:graphicFrameChg>
        <pc:picChg chg="add del mod">
          <ac:chgData name="Piotr Morawiecki" userId="770e67d9-dcb0-44fd-a283-09cab827d8b2" providerId="ADAL" clId="{1AB9C62F-0E8F-43F9-BF8D-D115D588C538}" dt="2022-06-28T05:21:22.148" v="447" actId="478"/>
          <ac:picMkLst>
            <pc:docMk/>
            <pc:sldMk cId="3606911941" sldId="289"/>
            <ac:picMk id="5" creationId="{E3577532-08C8-4B8C-B071-77E110FC5121}"/>
          </ac:picMkLst>
        </pc:picChg>
        <pc:picChg chg="add mod">
          <ac:chgData name="Piotr Morawiecki" userId="770e67d9-dcb0-44fd-a283-09cab827d8b2" providerId="ADAL" clId="{1AB9C62F-0E8F-43F9-BF8D-D115D588C538}" dt="2022-06-28T05:54:56.405" v="931" actId="164"/>
          <ac:picMkLst>
            <pc:docMk/>
            <pc:sldMk cId="3606911941" sldId="289"/>
            <ac:picMk id="18" creationId="{C5C19B37-8BD6-43B4-A172-4746C1D5D66D}"/>
          </ac:picMkLst>
        </pc:picChg>
        <pc:picChg chg="add del mod">
          <ac:chgData name="Piotr Morawiecki" userId="770e67d9-dcb0-44fd-a283-09cab827d8b2" providerId="ADAL" clId="{1AB9C62F-0E8F-43F9-BF8D-D115D588C538}" dt="2022-06-28T05:22:42.628" v="459"/>
          <ac:picMkLst>
            <pc:docMk/>
            <pc:sldMk cId="3606911941" sldId="289"/>
            <ac:picMk id="2050" creationId="{2467CAFD-ADF0-4D71-80E7-0DCB8528D872}"/>
          </ac:picMkLst>
        </pc:picChg>
        <pc:picChg chg="add del mod">
          <ac:chgData name="Piotr Morawiecki" userId="770e67d9-dcb0-44fd-a283-09cab827d8b2" providerId="ADAL" clId="{1AB9C62F-0E8F-43F9-BF8D-D115D588C538}" dt="2022-06-28T05:34:26.028" v="860" actId="478"/>
          <ac:picMkLst>
            <pc:docMk/>
            <pc:sldMk cId="3606911941" sldId="289"/>
            <ac:picMk id="2052" creationId="{9F0F715C-B732-4B79-AC7A-3B80BC58B5BD}"/>
          </ac:picMkLst>
        </pc:picChg>
        <pc:cxnChg chg="add mod">
          <ac:chgData name="Piotr Morawiecki" userId="770e67d9-dcb0-44fd-a283-09cab827d8b2" providerId="ADAL" clId="{1AB9C62F-0E8F-43F9-BF8D-D115D588C538}" dt="2022-06-28T05:54:56.405" v="931" actId="164"/>
          <ac:cxnSpMkLst>
            <pc:docMk/>
            <pc:sldMk cId="3606911941" sldId="289"/>
            <ac:cxnSpMk id="14" creationId="{1299A243-BC87-4F17-BBD1-5EE191EE1320}"/>
          </ac:cxnSpMkLst>
        </pc:cxnChg>
        <pc:cxnChg chg="add mod">
          <ac:chgData name="Piotr Morawiecki" userId="770e67d9-dcb0-44fd-a283-09cab827d8b2" providerId="ADAL" clId="{1AB9C62F-0E8F-43F9-BF8D-D115D588C538}" dt="2022-06-28T05:54:56.405" v="931" actId="164"/>
          <ac:cxnSpMkLst>
            <pc:docMk/>
            <pc:sldMk cId="3606911941" sldId="289"/>
            <ac:cxnSpMk id="15" creationId="{EFF66798-A855-4DB8-944A-0B9FC9523B1F}"/>
          </ac:cxnSpMkLst>
        </pc:cxnChg>
        <pc:cxnChg chg="add mod">
          <ac:chgData name="Piotr Morawiecki" userId="770e67d9-dcb0-44fd-a283-09cab827d8b2" providerId="ADAL" clId="{1AB9C62F-0E8F-43F9-BF8D-D115D588C538}" dt="2022-06-28T05:54:56.405" v="931" actId="164"/>
          <ac:cxnSpMkLst>
            <pc:docMk/>
            <pc:sldMk cId="3606911941" sldId="289"/>
            <ac:cxnSpMk id="16" creationId="{AB51A68C-32DA-46B7-954E-A973D3F92489}"/>
          </ac:cxnSpMkLst>
        </pc:cxnChg>
        <pc:cxnChg chg="add mod">
          <ac:chgData name="Piotr Morawiecki" userId="770e67d9-dcb0-44fd-a283-09cab827d8b2" providerId="ADAL" clId="{1AB9C62F-0E8F-43F9-BF8D-D115D588C538}" dt="2022-06-28T05:54:56.405" v="931" actId="164"/>
          <ac:cxnSpMkLst>
            <pc:docMk/>
            <pc:sldMk cId="3606911941" sldId="289"/>
            <ac:cxnSpMk id="17" creationId="{333765D2-3045-4D91-919F-1F75498D8314}"/>
          </ac:cxnSpMkLst>
        </pc:cxnChg>
      </pc:sldChg>
      <pc:sldChg chg="addSp delSp modSp new mod">
        <pc:chgData name="Piotr Morawiecki" userId="770e67d9-dcb0-44fd-a283-09cab827d8b2" providerId="ADAL" clId="{1AB9C62F-0E8F-43F9-BF8D-D115D588C538}" dt="2022-07-03T17:52:12.246" v="1096" actId="20577"/>
        <pc:sldMkLst>
          <pc:docMk/>
          <pc:sldMk cId="3112659018" sldId="290"/>
        </pc:sldMkLst>
        <pc:spChg chg="add del mod">
          <ac:chgData name="Piotr Morawiecki" userId="770e67d9-dcb0-44fd-a283-09cab827d8b2" providerId="ADAL" clId="{1AB9C62F-0E8F-43F9-BF8D-D115D588C538}" dt="2022-07-03T17:52:12.246" v="1096" actId="20577"/>
          <ac:spMkLst>
            <pc:docMk/>
            <pc:sldMk cId="3112659018" sldId="290"/>
            <ac:spMk id="2" creationId="{79EA8921-0442-4824-8329-7F076FAB0FED}"/>
          </ac:spMkLst>
        </pc:spChg>
        <pc:spChg chg="add del mod">
          <ac:chgData name="Piotr Morawiecki" userId="770e67d9-dcb0-44fd-a283-09cab827d8b2" providerId="ADAL" clId="{1AB9C62F-0E8F-43F9-BF8D-D115D588C538}" dt="2022-06-28T05:34:48.266" v="874"/>
          <ac:spMkLst>
            <pc:docMk/>
            <pc:sldMk cId="3112659018" sldId="290"/>
            <ac:spMk id="3" creationId="{136AF8D7-3DC9-41B1-A10B-D6C09861A4CD}"/>
          </ac:spMkLst>
        </pc:spChg>
        <pc:spChg chg="add del mod">
          <ac:chgData name="Piotr Morawiecki" userId="770e67d9-dcb0-44fd-a283-09cab827d8b2" providerId="ADAL" clId="{1AB9C62F-0E8F-43F9-BF8D-D115D588C538}" dt="2022-06-28T05:34:40.646" v="868"/>
          <ac:spMkLst>
            <pc:docMk/>
            <pc:sldMk cId="3112659018" sldId="290"/>
            <ac:spMk id="4" creationId="{6DC80B00-B3EA-4CEF-A48F-E6AE9906416C}"/>
          </ac:spMkLst>
        </pc:spChg>
        <pc:spChg chg="add del mod">
          <ac:chgData name="Piotr Morawiecki" userId="770e67d9-dcb0-44fd-a283-09cab827d8b2" providerId="ADAL" clId="{1AB9C62F-0E8F-43F9-BF8D-D115D588C538}" dt="2022-06-28T05:34:43.676" v="871"/>
          <ac:spMkLst>
            <pc:docMk/>
            <pc:sldMk cId="3112659018" sldId="290"/>
            <ac:spMk id="5" creationId="{F2020E18-88F4-4A5A-91FE-E555F0F159CB}"/>
          </ac:spMkLst>
        </pc:spChg>
        <pc:spChg chg="add mod">
          <ac:chgData name="Piotr Morawiecki" userId="770e67d9-dcb0-44fd-a283-09cab827d8b2" providerId="ADAL" clId="{1AB9C62F-0E8F-43F9-BF8D-D115D588C538}" dt="2022-06-28T05:35:17.973" v="915" actId="14100"/>
          <ac:spMkLst>
            <pc:docMk/>
            <pc:sldMk cId="3112659018" sldId="290"/>
            <ac:spMk id="6" creationId="{5160C3A3-0DA4-41F5-8735-24D3AA7866B3}"/>
          </ac:spMkLst>
        </pc:spChg>
      </pc:sldChg>
      <pc:sldChg chg="addSp delSp modSp add del mod modTransition">
        <pc:chgData name="Piotr Morawiecki" userId="770e67d9-dcb0-44fd-a283-09cab827d8b2" providerId="ADAL" clId="{1AB9C62F-0E8F-43F9-BF8D-D115D588C538}" dt="2022-07-03T18:06:54.595" v="1243" actId="47"/>
        <pc:sldMkLst>
          <pc:docMk/>
          <pc:sldMk cId="2729848920" sldId="291"/>
        </pc:sldMkLst>
        <pc:spChg chg="mod">
          <ac:chgData name="Piotr Morawiecki" userId="770e67d9-dcb0-44fd-a283-09cab827d8b2" providerId="ADAL" clId="{1AB9C62F-0E8F-43F9-BF8D-D115D588C538}" dt="2022-06-28T06:00:47.136" v="997"/>
          <ac:spMkLst>
            <pc:docMk/>
            <pc:sldMk cId="2729848920" sldId="291"/>
            <ac:spMk id="19" creationId="{4C58E2FE-A984-4456-BB23-E24A703A17F6}"/>
          </ac:spMkLst>
        </pc:spChg>
        <pc:grpChg chg="del">
          <ac:chgData name="Piotr Morawiecki" userId="770e67d9-dcb0-44fd-a283-09cab827d8b2" providerId="ADAL" clId="{1AB9C62F-0E8F-43F9-BF8D-D115D588C538}" dt="2022-06-28T06:00:13.239" v="992" actId="478"/>
          <ac:grpSpMkLst>
            <pc:docMk/>
            <pc:sldMk cId="2729848920" sldId="291"/>
            <ac:grpSpMk id="11" creationId="{DB4AF5ED-636C-4A6C-98CE-23F23745DEF5}"/>
          </ac:grpSpMkLst>
        </pc:grpChg>
        <pc:grpChg chg="add del mod">
          <ac:chgData name="Piotr Morawiecki" userId="770e67d9-dcb0-44fd-a283-09cab827d8b2" providerId="ADAL" clId="{1AB9C62F-0E8F-43F9-BF8D-D115D588C538}" dt="2022-06-28T06:01:11.936" v="998" actId="478"/>
          <ac:grpSpMkLst>
            <pc:docMk/>
            <pc:sldMk cId="2729848920" sldId="291"/>
            <ac:grpSpMk id="12" creationId="{2CFCFEEA-5DA5-4AE4-BF6C-C345074159E9}"/>
          </ac:grpSpMkLst>
        </pc:grpChg>
        <pc:picChg chg="mod">
          <ac:chgData name="Piotr Morawiecki" userId="770e67d9-dcb0-44fd-a283-09cab827d8b2" providerId="ADAL" clId="{1AB9C62F-0E8F-43F9-BF8D-D115D588C538}" dt="2022-06-28T06:00:47.136" v="997"/>
          <ac:picMkLst>
            <pc:docMk/>
            <pc:sldMk cId="2729848920" sldId="291"/>
            <ac:picMk id="24" creationId="{F22E85C5-0DAA-406B-8507-1BD759D692E3}"/>
          </ac:picMkLst>
        </pc:picChg>
        <pc:cxnChg chg="mod">
          <ac:chgData name="Piotr Morawiecki" userId="770e67d9-dcb0-44fd-a283-09cab827d8b2" providerId="ADAL" clId="{1AB9C62F-0E8F-43F9-BF8D-D115D588C538}" dt="2022-06-28T06:00:47.136" v="997"/>
          <ac:cxnSpMkLst>
            <pc:docMk/>
            <pc:sldMk cId="2729848920" sldId="291"/>
            <ac:cxnSpMk id="20" creationId="{2C1DA64C-7BBA-41C2-B95C-D90839C052A7}"/>
          </ac:cxnSpMkLst>
        </pc:cxnChg>
        <pc:cxnChg chg="mod">
          <ac:chgData name="Piotr Morawiecki" userId="770e67d9-dcb0-44fd-a283-09cab827d8b2" providerId="ADAL" clId="{1AB9C62F-0E8F-43F9-BF8D-D115D588C538}" dt="2022-06-28T06:00:47.136" v="997"/>
          <ac:cxnSpMkLst>
            <pc:docMk/>
            <pc:sldMk cId="2729848920" sldId="291"/>
            <ac:cxnSpMk id="21" creationId="{4F7B7A9D-E767-4AF4-ACD6-DDA6C80C2BBD}"/>
          </ac:cxnSpMkLst>
        </pc:cxnChg>
        <pc:cxnChg chg="mod">
          <ac:chgData name="Piotr Morawiecki" userId="770e67d9-dcb0-44fd-a283-09cab827d8b2" providerId="ADAL" clId="{1AB9C62F-0E8F-43F9-BF8D-D115D588C538}" dt="2022-06-28T06:00:47.136" v="997"/>
          <ac:cxnSpMkLst>
            <pc:docMk/>
            <pc:sldMk cId="2729848920" sldId="291"/>
            <ac:cxnSpMk id="22" creationId="{E1D10751-4293-4240-B304-B1D890E5802E}"/>
          </ac:cxnSpMkLst>
        </pc:cxnChg>
        <pc:cxnChg chg="mod">
          <ac:chgData name="Piotr Morawiecki" userId="770e67d9-dcb0-44fd-a283-09cab827d8b2" providerId="ADAL" clId="{1AB9C62F-0E8F-43F9-BF8D-D115D588C538}" dt="2022-06-28T06:00:47.136" v="997"/>
          <ac:cxnSpMkLst>
            <pc:docMk/>
            <pc:sldMk cId="2729848920" sldId="291"/>
            <ac:cxnSpMk id="23" creationId="{A7D76091-7AA1-49D5-A1BE-1FB6F84D8574}"/>
          </ac:cxnSpMkLst>
        </pc:cxnChg>
      </pc:sldChg>
      <pc:sldChg chg="add del">
        <pc:chgData name="Piotr Morawiecki" userId="770e67d9-dcb0-44fd-a283-09cab827d8b2" providerId="ADAL" clId="{1AB9C62F-0E8F-43F9-BF8D-D115D588C538}" dt="2022-07-03T17:57:01.232" v="1098" actId="47"/>
        <pc:sldMkLst>
          <pc:docMk/>
          <pc:sldMk cId="445606965" sldId="292"/>
        </pc:sldMkLst>
      </pc:sldChg>
      <pc:sldChg chg="addSp delSp modSp add mod modTransition addAnim delAnim modAnim">
        <pc:chgData name="Piotr Morawiecki" userId="770e67d9-dcb0-44fd-a283-09cab827d8b2" providerId="ADAL" clId="{1AB9C62F-0E8F-43F9-BF8D-D115D588C538}" dt="2022-07-03T18:19:43.480" v="1423" actId="14100"/>
        <pc:sldMkLst>
          <pc:docMk/>
          <pc:sldMk cId="1577075469" sldId="292"/>
        </pc:sldMkLst>
        <pc:spChg chg="add del mod">
          <ac:chgData name="Piotr Morawiecki" userId="770e67d9-dcb0-44fd-a283-09cab827d8b2" providerId="ADAL" clId="{1AB9C62F-0E8F-43F9-BF8D-D115D588C538}" dt="2022-07-03T18:06:09.384" v="1236" actId="21"/>
          <ac:spMkLst>
            <pc:docMk/>
            <pc:sldMk cId="1577075469" sldId="292"/>
            <ac:spMk id="4" creationId="{E315C855-3A3B-46A4-87A1-0CF359E17638}"/>
          </ac:spMkLst>
        </pc:spChg>
        <pc:spChg chg="add mod">
          <ac:chgData name="Piotr Morawiecki" userId="770e67d9-dcb0-44fd-a283-09cab827d8b2" providerId="ADAL" clId="{1AB9C62F-0E8F-43F9-BF8D-D115D588C538}" dt="2022-07-03T18:09:15.196" v="1263" actId="2085"/>
          <ac:spMkLst>
            <pc:docMk/>
            <pc:sldMk cId="1577075469" sldId="292"/>
            <ac:spMk id="12" creationId="{C35EC71D-12FD-41C7-8FB8-63F13873DB75}"/>
          </ac:spMkLst>
        </pc:spChg>
        <pc:spChg chg="add mod">
          <ac:chgData name="Piotr Morawiecki" userId="770e67d9-dcb0-44fd-a283-09cab827d8b2" providerId="ADAL" clId="{1AB9C62F-0E8F-43F9-BF8D-D115D588C538}" dt="2022-07-03T18:11:07.933" v="1381" actId="1038"/>
          <ac:spMkLst>
            <pc:docMk/>
            <pc:sldMk cId="1577075469" sldId="292"/>
            <ac:spMk id="19" creationId="{103A3DB7-E27F-43EB-8FFB-F10B623A1EE3}"/>
          </ac:spMkLst>
        </pc:spChg>
        <pc:spChg chg="add mod">
          <ac:chgData name="Piotr Morawiecki" userId="770e67d9-dcb0-44fd-a283-09cab827d8b2" providerId="ADAL" clId="{1AB9C62F-0E8F-43F9-BF8D-D115D588C538}" dt="2022-07-03T18:11:39.824" v="1421" actId="1037"/>
          <ac:spMkLst>
            <pc:docMk/>
            <pc:sldMk cId="1577075469" sldId="292"/>
            <ac:spMk id="20" creationId="{CDAB34AF-C644-4CED-AEE1-41AD79181B74}"/>
          </ac:spMkLst>
        </pc:spChg>
        <pc:spChg chg="add mod">
          <ac:chgData name="Piotr Morawiecki" userId="770e67d9-dcb0-44fd-a283-09cab827d8b2" providerId="ADAL" clId="{1AB9C62F-0E8F-43F9-BF8D-D115D588C538}" dt="2022-07-03T18:09:15.196" v="1263" actId="2085"/>
          <ac:spMkLst>
            <pc:docMk/>
            <pc:sldMk cId="1577075469" sldId="292"/>
            <ac:spMk id="21" creationId="{2C72FA21-9EE1-44E2-B412-7AF7D2563B05}"/>
          </ac:spMkLst>
        </pc:spChg>
        <pc:spChg chg="add mod">
          <ac:chgData name="Piotr Morawiecki" userId="770e67d9-dcb0-44fd-a283-09cab827d8b2" providerId="ADAL" clId="{1AB9C62F-0E8F-43F9-BF8D-D115D588C538}" dt="2022-07-03T18:11:07.933" v="1381" actId="1038"/>
          <ac:spMkLst>
            <pc:docMk/>
            <pc:sldMk cId="1577075469" sldId="292"/>
            <ac:spMk id="22" creationId="{DEABD18B-3759-48D3-A995-A58B234D880F}"/>
          </ac:spMkLst>
        </pc:spChg>
        <pc:spChg chg="add mod">
          <ac:chgData name="Piotr Morawiecki" userId="770e67d9-dcb0-44fd-a283-09cab827d8b2" providerId="ADAL" clId="{1AB9C62F-0E8F-43F9-BF8D-D115D588C538}" dt="2022-07-03T18:11:18.889" v="1408" actId="1038"/>
          <ac:spMkLst>
            <pc:docMk/>
            <pc:sldMk cId="1577075469" sldId="292"/>
            <ac:spMk id="23" creationId="{BC5EC83E-2A4D-4DD1-A3D5-94C6412B767C}"/>
          </ac:spMkLst>
        </pc:spChg>
        <pc:spChg chg="add mod">
          <ac:chgData name="Piotr Morawiecki" userId="770e67d9-dcb0-44fd-a283-09cab827d8b2" providerId="ADAL" clId="{1AB9C62F-0E8F-43F9-BF8D-D115D588C538}" dt="2022-07-03T18:10:52.656" v="1356"/>
          <ac:spMkLst>
            <pc:docMk/>
            <pc:sldMk cId="1577075469" sldId="292"/>
            <ac:spMk id="24" creationId="{534BFDFB-E2D6-4A8F-851B-3DBC85E8A90A}"/>
          </ac:spMkLst>
        </pc:spChg>
        <pc:spChg chg="mod topLvl">
          <ac:chgData name="Piotr Morawiecki" userId="770e67d9-dcb0-44fd-a283-09cab827d8b2" providerId="ADAL" clId="{1AB9C62F-0E8F-43F9-BF8D-D115D588C538}" dt="2022-07-03T18:09:15.196" v="1263" actId="2085"/>
          <ac:spMkLst>
            <pc:docMk/>
            <pc:sldMk cId="1577075469" sldId="292"/>
            <ac:spMk id="26" creationId="{B2542424-4C44-4745-B563-6D6C4BBE80E0}"/>
          </ac:spMkLst>
        </pc:spChg>
        <pc:spChg chg="mod topLvl">
          <ac:chgData name="Piotr Morawiecki" userId="770e67d9-dcb0-44fd-a283-09cab827d8b2" providerId="ADAL" clId="{1AB9C62F-0E8F-43F9-BF8D-D115D588C538}" dt="2022-07-03T18:10:39.304" v="1350" actId="1038"/>
          <ac:spMkLst>
            <pc:docMk/>
            <pc:sldMk cId="1577075469" sldId="292"/>
            <ac:spMk id="27" creationId="{6BFA0C71-F313-4AAD-9440-5780E8897757}"/>
          </ac:spMkLst>
        </pc:spChg>
        <pc:spChg chg="mod topLvl">
          <ac:chgData name="Piotr Morawiecki" userId="770e67d9-dcb0-44fd-a283-09cab827d8b2" providerId="ADAL" clId="{1AB9C62F-0E8F-43F9-BF8D-D115D588C538}" dt="2022-07-03T18:11:48.434" v="1422" actId="1035"/>
          <ac:spMkLst>
            <pc:docMk/>
            <pc:sldMk cId="1577075469" sldId="292"/>
            <ac:spMk id="28" creationId="{DBED6342-1D8B-480A-8E9B-FA0FD8FC73BD}"/>
          </ac:spMkLst>
        </pc:spChg>
        <pc:spChg chg="del mod topLvl">
          <ac:chgData name="Piotr Morawiecki" userId="770e67d9-dcb0-44fd-a283-09cab827d8b2" providerId="ADAL" clId="{1AB9C62F-0E8F-43F9-BF8D-D115D588C538}" dt="2022-07-03T18:01:17.798" v="1167" actId="478"/>
          <ac:spMkLst>
            <pc:docMk/>
            <pc:sldMk cId="1577075469" sldId="292"/>
            <ac:spMk id="29" creationId="{AD6F64D1-84B6-4C70-AA46-E11A5E250FDF}"/>
          </ac:spMkLst>
        </pc:spChg>
        <pc:spChg chg="add mod">
          <ac:chgData name="Piotr Morawiecki" userId="770e67d9-dcb0-44fd-a283-09cab827d8b2" providerId="ADAL" clId="{1AB9C62F-0E8F-43F9-BF8D-D115D588C538}" dt="2022-07-03T18:10:40.473" v="1352" actId="21"/>
          <ac:spMkLst>
            <pc:docMk/>
            <pc:sldMk cId="1577075469" sldId="292"/>
            <ac:spMk id="30" creationId="{DC22A633-D905-4A8E-BF2A-2D01CF0A6AEB}"/>
          </ac:spMkLst>
        </pc:spChg>
        <pc:spChg chg="add mod">
          <ac:chgData name="Piotr Morawiecki" userId="770e67d9-dcb0-44fd-a283-09cab827d8b2" providerId="ADAL" clId="{1AB9C62F-0E8F-43F9-BF8D-D115D588C538}" dt="2022-07-03T18:19:43.480" v="1423" actId="14100"/>
          <ac:spMkLst>
            <pc:docMk/>
            <pc:sldMk cId="1577075469" sldId="292"/>
            <ac:spMk id="32" creationId="{05D641DC-6118-48CF-B95B-5668C17D6F81}"/>
          </ac:spMkLst>
        </pc:spChg>
        <pc:spChg chg="mod">
          <ac:chgData name="Piotr Morawiecki" userId="770e67d9-dcb0-44fd-a283-09cab827d8b2" providerId="ADAL" clId="{1AB9C62F-0E8F-43F9-BF8D-D115D588C538}" dt="2022-07-03T18:07:17.830" v="1245"/>
          <ac:spMkLst>
            <pc:docMk/>
            <pc:sldMk cId="1577075469" sldId="292"/>
            <ac:spMk id="35" creationId="{4B1B0213-7210-456F-9793-8F8D2F57FD84}"/>
          </ac:spMkLst>
        </pc:spChg>
        <pc:spChg chg="add mod">
          <ac:chgData name="Piotr Morawiecki" userId="770e67d9-dcb0-44fd-a283-09cab827d8b2" providerId="ADAL" clId="{1AB9C62F-0E8F-43F9-BF8D-D115D588C538}" dt="2022-07-03T18:09:03.014" v="1261" actId="571"/>
          <ac:spMkLst>
            <pc:docMk/>
            <pc:sldMk cId="1577075469" sldId="292"/>
            <ac:spMk id="36" creationId="{D5EED1CC-1A0D-4DF7-8E86-D3C27B74EA46}"/>
          </ac:spMkLst>
        </pc:spChg>
        <pc:spChg chg="add mod">
          <ac:chgData name="Piotr Morawiecki" userId="770e67d9-dcb0-44fd-a283-09cab827d8b2" providerId="ADAL" clId="{1AB9C62F-0E8F-43F9-BF8D-D115D588C538}" dt="2022-07-03T18:09:03.014" v="1261" actId="571"/>
          <ac:spMkLst>
            <pc:docMk/>
            <pc:sldMk cId="1577075469" sldId="292"/>
            <ac:spMk id="37" creationId="{8D9BEAD4-FFDE-497F-8F9B-A988A1B28760}"/>
          </ac:spMkLst>
        </pc:spChg>
        <pc:grpChg chg="del">
          <ac:chgData name="Piotr Morawiecki" userId="770e67d9-dcb0-44fd-a283-09cab827d8b2" providerId="ADAL" clId="{1AB9C62F-0E8F-43F9-BF8D-D115D588C538}" dt="2022-07-03T17:58:10.492" v="1125" actId="478"/>
          <ac:grpSpMkLst>
            <pc:docMk/>
            <pc:sldMk cId="1577075469" sldId="292"/>
            <ac:grpSpMk id="11" creationId="{DB4AF5ED-636C-4A6C-98CE-23F23745DEF5}"/>
          </ac:grpSpMkLst>
        </pc:grpChg>
        <pc:grpChg chg="add del mod">
          <ac:chgData name="Piotr Morawiecki" userId="770e67d9-dcb0-44fd-a283-09cab827d8b2" providerId="ADAL" clId="{1AB9C62F-0E8F-43F9-BF8D-D115D588C538}" dt="2022-07-03T18:01:11.806" v="1164" actId="165"/>
          <ac:grpSpMkLst>
            <pc:docMk/>
            <pc:sldMk cId="1577075469" sldId="292"/>
            <ac:grpSpMk id="25" creationId="{4E1A19A2-73B0-4528-B085-DE92D70834B9}"/>
          </ac:grpSpMkLst>
        </pc:grpChg>
        <pc:grpChg chg="add del mod">
          <ac:chgData name="Piotr Morawiecki" userId="770e67d9-dcb0-44fd-a283-09cab827d8b2" providerId="ADAL" clId="{1AB9C62F-0E8F-43F9-BF8D-D115D588C538}" dt="2022-07-03T18:09:22.493" v="1264" actId="478"/>
          <ac:grpSpMkLst>
            <pc:docMk/>
            <pc:sldMk cId="1577075469" sldId="292"/>
            <ac:grpSpMk id="33" creationId="{9C0F88EC-51BC-4E70-BC13-47278EB4E365}"/>
          </ac:grpSpMkLst>
        </pc:grpChg>
        <pc:graphicFrameChg chg="del mod">
          <ac:chgData name="Piotr Morawiecki" userId="770e67d9-dcb0-44fd-a283-09cab827d8b2" providerId="ADAL" clId="{1AB9C62F-0E8F-43F9-BF8D-D115D588C538}" dt="2022-07-03T18:06:05.359" v="1234" actId="478"/>
          <ac:graphicFrameMkLst>
            <pc:docMk/>
            <pc:sldMk cId="1577075469" sldId="292"/>
            <ac:graphicFrameMk id="10" creationId="{6D002B05-1DAB-4EBB-9FE1-CF7BC0B7D3DF}"/>
          </ac:graphicFrameMkLst>
        </pc:graphicFrameChg>
        <pc:graphicFrameChg chg="add mod">
          <ac:chgData name="Piotr Morawiecki" userId="770e67d9-dcb0-44fd-a283-09cab827d8b2" providerId="ADAL" clId="{1AB9C62F-0E8F-43F9-BF8D-D115D588C538}" dt="2022-07-03T18:06:05.765" v="1235"/>
          <ac:graphicFrameMkLst>
            <pc:docMk/>
            <pc:sldMk cId="1577075469" sldId="292"/>
            <ac:graphicFrameMk id="31" creationId="{C22EDFA2-5781-432F-BAEE-3C9228696C30}"/>
          </ac:graphicFrameMkLst>
        </pc:graphicFrameChg>
        <pc:picChg chg="mod">
          <ac:chgData name="Piotr Morawiecki" userId="770e67d9-dcb0-44fd-a283-09cab827d8b2" providerId="ADAL" clId="{1AB9C62F-0E8F-43F9-BF8D-D115D588C538}" dt="2022-07-03T18:07:17.830" v="1245"/>
          <ac:picMkLst>
            <pc:docMk/>
            <pc:sldMk cId="1577075469" sldId="292"/>
            <ac:picMk id="34" creationId="{CB74FF8C-496C-42FC-960E-5D878E896A1E}"/>
          </ac:picMkLst>
        </pc:picChg>
      </pc:sldChg>
      <pc:sldChg chg="addSp delSp modSp add mod ord delAnim">
        <pc:chgData name="Piotr Morawiecki" userId="770e67d9-dcb0-44fd-a283-09cab827d8b2" providerId="ADAL" clId="{1AB9C62F-0E8F-43F9-BF8D-D115D588C538}" dt="2022-07-03T18:05:24.097" v="1230"/>
        <pc:sldMkLst>
          <pc:docMk/>
          <pc:sldMk cId="1924783349" sldId="293"/>
        </pc:sldMkLst>
        <pc:spChg chg="del">
          <ac:chgData name="Piotr Morawiecki" userId="770e67d9-dcb0-44fd-a283-09cab827d8b2" providerId="ADAL" clId="{1AB9C62F-0E8F-43F9-BF8D-D115D588C538}" dt="2022-07-03T18:03:25.195" v="1208" actId="478"/>
          <ac:spMkLst>
            <pc:docMk/>
            <pc:sldMk cId="1924783349" sldId="293"/>
            <ac:spMk id="4" creationId="{E315C855-3A3B-46A4-87A1-0CF359E17638}"/>
          </ac:spMkLst>
        </pc:spChg>
        <pc:spChg chg="del">
          <ac:chgData name="Piotr Morawiecki" userId="770e67d9-dcb0-44fd-a283-09cab827d8b2" providerId="ADAL" clId="{1AB9C62F-0E8F-43F9-BF8D-D115D588C538}" dt="2022-07-03T18:03:31.547" v="1209" actId="478"/>
          <ac:spMkLst>
            <pc:docMk/>
            <pc:sldMk cId="1924783349" sldId="293"/>
            <ac:spMk id="12" creationId="{C35EC71D-12FD-41C7-8FB8-63F13873DB75}"/>
          </ac:spMkLst>
        </pc:spChg>
        <pc:spChg chg="mod">
          <ac:chgData name="Piotr Morawiecki" userId="770e67d9-dcb0-44fd-a283-09cab827d8b2" providerId="ADAL" clId="{1AB9C62F-0E8F-43F9-BF8D-D115D588C538}" dt="2022-07-03T18:03:19.260" v="1206"/>
          <ac:spMkLst>
            <pc:docMk/>
            <pc:sldMk cId="1924783349" sldId="293"/>
            <ac:spMk id="17" creationId="{AAF1D0B9-3348-443B-8EB4-623F8781DB99}"/>
          </ac:spMkLst>
        </pc:spChg>
        <pc:spChg chg="del">
          <ac:chgData name="Piotr Morawiecki" userId="770e67d9-dcb0-44fd-a283-09cab827d8b2" providerId="ADAL" clId="{1AB9C62F-0E8F-43F9-BF8D-D115D588C538}" dt="2022-07-03T18:03:31.547" v="1209" actId="478"/>
          <ac:spMkLst>
            <pc:docMk/>
            <pc:sldMk cId="1924783349" sldId="293"/>
            <ac:spMk id="19" creationId="{103A3DB7-E27F-43EB-8FFB-F10B623A1EE3}"/>
          </ac:spMkLst>
        </pc:spChg>
        <pc:spChg chg="del">
          <ac:chgData name="Piotr Morawiecki" userId="770e67d9-dcb0-44fd-a283-09cab827d8b2" providerId="ADAL" clId="{1AB9C62F-0E8F-43F9-BF8D-D115D588C538}" dt="2022-07-03T18:03:31.547" v="1209" actId="478"/>
          <ac:spMkLst>
            <pc:docMk/>
            <pc:sldMk cId="1924783349" sldId="293"/>
            <ac:spMk id="20" creationId="{CDAB34AF-C644-4CED-AEE1-41AD79181B74}"/>
          </ac:spMkLst>
        </pc:spChg>
        <pc:spChg chg="del">
          <ac:chgData name="Piotr Morawiecki" userId="770e67d9-dcb0-44fd-a283-09cab827d8b2" providerId="ADAL" clId="{1AB9C62F-0E8F-43F9-BF8D-D115D588C538}" dt="2022-07-03T18:03:31.547" v="1209" actId="478"/>
          <ac:spMkLst>
            <pc:docMk/>
            <pc:sldMk cId="1924783349" sldId="293"/>
            <ac:spMk id="21" creationId="{2C72FA21-9EE1-44E2-B412-7AF7D2563B05}"/>
          </ac:spMkLst>
        </pc:spChg>
        <pc:spChg chg="del">
          <ac:chgData name="Piotr Morawiecki" userId="770e67d9-dcb0-44fd-a283-09cab827d8b2" providerId="ADAL" clId="{1AB9C62F-0E8F-43F9-BF8D-D115D588C538}" dt="2022-07-03T18:03:31.547" v="1209" actId="478"/>
          <ac:spMkLst>
            <pc:docMk/>
            <pc:sldMk cId="1924783349" sldId="293"/>
            <ac:spMk id="22" creationId="{DEABD18B-3759-48D3-A995-A58B234D880F}"/>
          </ac:spMkLst>
        </pc:spChg>
        <pc:spChg chg="del">
          <ac:chgData name="Piotr Morawiecki" userId="770e67d9-dcb0-44fd-a283-09cab827d8b2" providerId="ADAL" clId="{1AB9C62F-0E8F-43F9-BF8D-D115D588C538}" dt="2022-07-03T18:03:31.547" v="1209" actId="478"/>
          <ac:spMkLst>
            <pc:docMk/>
            <pc:sldMk cId="1924783349" sldId="293"/>
            <ac:spMk id="23" creationId="{BC5EC83E-2A4D-4DD1-A3D5-94C6412B767C}"/>
          </ac:spMkLst>
        </pc:spChg>
        <pc:spChg chg="del">
          <ac:chgData name="Piotr Morawiecki" userId="770e67d9-dcb0-44fd-a283-09cab827d8b2" providerId="ADAL" clId="{1AB9C62F-0E8F-43F9-BF8D-D115D588C538}" dt="2022-07-03T18:03:31.547" v="1209" actId="478"/>
          <ac:spMkLst>
            <pc:docMk/>
            <pc:sldMk cId="1924783349" sldId="293"/>
            <ac:spMk id="24" creationId="{534BFDFB-E2D6-4A8F-851B-3DBC85E8A90A}"/>
          </ac:spMkLst>
        </pc:spChg>
        <pc:spChg chg="del">
          <ac:chgData name="Piotr Morawiecki" userId="770e67d9-dcb0-44fd-a283-09cab827d8b2" providerId="ADAL" clId="{1AB9C62F-0E8F-43F9-BF8D-D115D588C538}" dt="2022-07-03T18:03:31.547" v="1209" actId="478"/>
          <ac:spMkLst>
            <pc:docMk/>
            <pc:sldMk cId="1924783349" sldId="293"/>
            <ac:spMk id="26" creationId="{B2542424-4C44-4745-B563-6D6C4BBE80E0}"/>
          </ac:spMkLst>
        </pc:spChg>
        <pc:spChg chg="del">
          <ac:chgData name="Piotr Morawiecki" userId="770e67d9-dcb0-44fd-a283-09cab827d8b2" providerId="ADAL" clId="{1AB9C62F-0E8F-43F9-BF8D-D115D588C538}" dt="2022-07-03T18:03:31.547" v="1209" actId="478"/>
          <ac:spMkLst>
            <pc:docMk/>
            <pc:sldMk cId="1924783349" sldId="293"/>
            <ac:spMk id="27" creationId="{6BFA0C71-F313-4AAD-9440-5780E8897757}"/>
          </ac:spMkLst>
        </pc:spChg>
        <pc:spChg chg="del">
          <ac:chgData name="Piotr Morawiecki" userId="770e67d9-dcb0-44fd-a283-09cab827d8b2" providerId="ADAL" clId="{1AB9C62F-0E8F-43F9-BF8D-D115D588C538}" dt="2022-07-03T18:03:31.547" v="1209" actId="478"/>
          <ac:spMkLst>
            <pc:docMk/>
            <pc:sldMk cId="1924783349" sldId="293"/>
            <ac:spMk id="28" creationId="{DBED6342-1D8B-480A-8E9B-FA0FD8FC73BD}"/>
          </ac:spMkLst>
        </pc:spChg>
        <pc:spChg chg="del">
          <ac:chgData name="Piotr Morawiecki" userId="770e67d9-dcb0-44fd-a283-09cab827d8b2" providerId="ADAL" clId="{1AB9C62F-0E8F-43F9-BF8D-D115D588C538}" dt="2022-07-03T18:03:34.343" v="1210" actId="478"/>
          <ac:spMkLst>
            <pc:docMk/>
            <pc:sldMk cId="1924783349" sldId="293"/>
            <ac:spMk id="30" creationId="{DC22A633-D905-4A8E-BF2A-2D01CF0A6AEB}"/>
          </ac:spMkLst>
        </pc:spChg>
        <pc:grpChg chg="add mod">
          <ac:chgData name="Piotr Morawiecki" userId="770e67d9-dcb0-44fd-a283-09cab827d8b2" providerId="ADAL" clId="{1AB9C62F-0E8F-43F9-BF8D-D115D588C538}" dt="2022-07-03T18:04:19.113" v="1219" actId="1076"/>
          <ac:grpSpMkLst>
            <pc:docMk/>
            <pc:sldMk cId="1924783349" sldId="293"/>
            <ac:grpSpMk id="16" creationId="{704F8616-0217-4D3C-9242-0C0ECFAF1BD5}"/>
          </ac:grpSpMkLst>
        </pc:grpChg>
        <pc:graphicFrameChg chg="mod">
          <ac:chgData name="Piotr Morawiecki" userId="770e67d9-dcb0-44fd-a283-09cab827d8b2" providerId="ADAL" clId="{1AB9C62F-0E8F-43F9-BF8D-D115D588C538}" dt="2022-07-03T18:04:15.552" v="1217"/>
          <ac:graphicFrameMkLst>
            <pc:docMk/>
            <pc:sldMk cId="1924783349" sldId="293"/>
            <ac:graphicFrameMk id="10" creationId="{6D002B05-1DAB-4EBB-9FE1-CF7BC0B7D3DF}"/>
          </ac:graphicFrameMkLst>
        </pc:graphicFrameChg>
        <pc:picChg chg="mod">
          <ac:chgData name="Piotr Morawiecki" userId="770e67d9-dcb0-44fd-a283-09cab827d8b2" providerId="ADAL" clId="{1AB9C62F-0E8F-43F9-BF8D-D115D588C538}" dt="2022-07-03T18:04:25.811" v="1221" actId="14100"/>
          <ac:picMkLst>
            <pc:docMk/>
            <pc:sldMk cId="1924783349" sldId="293"/>
            <ac:picMk id="32" creationId="{9F289493-C32A-42C0-91A1-4DB97D2F4AE0}"/>
          </ac:picMkLst>
        </pc:picChg>
        <pc:cxnChg chg="mod">
          <ac:chgData name="Piotr Morawiecki" userId="770e67d9-dcb0-44fd-a283-09cab827d8b2" providerId="ADAL" clId="{1AB9C62F-0E8F-43F9-BF8D-D115D588C538}" dt="2022-07-03T18:04:30.542" v="1222" actId="14100"/>
          <ac:cxnSpMkLst>
            <pc:docMk/>
            <pc:sldMk cId="1924783349" sldId="293"/>
            <ac:cxnSpMk id="18" creationId="{7CA91584-5953-4278-A4DD-A5312533AB1F}"/>
          </ac:cxnSpMkLst>
        </pc:cxnChg>
        <pc:cxnChg chg="mod">
          <ac:chgData name="Piotr Morawiecki" userId="770e67d9-dcb0-44fd-a283-09cab827d8b2" providerId="ADAL" clId="{1AB9C62F-0E8F-43F9-BF8D-D115D588C538}" dt="2022-07-03T18:05:08.976" v="1228" actId="14100"/>
          <ac:cxnSpMkLst>
            <pc:docMk/>
            <pc:sldMk cId="1924783349" sldId="293"/>
            <ac:cxnSpMk id="25" creationId="{DBBD7505-EA1A-4318-8384-0950E9CD37F8}"/>
          </ac:cxnSpMkLst>
        </pc:cxnChg>
        <pc:cxnChg chg="mod">
          <ac:chgData name="Piotr Morawiecki" userId="770e67d9-dcb0-44fd-a283-09cab827d8b2" providerId="ADAL" clId="{1AB9C62F-0E8F-43F9-BF8D-D115D588C538}" dt="2022-07-03T18:05:01.105" v="1227" actId="14100"/>
          <ac:cxnSpMkLst>
            <pc:docMk/>
            <pc:sldMk cId="1924783349" sldId="293"/>
            <ac:cxnSpMk id="29" creationId="{745C63A2-901C-4DB7-9D30-588F7166063C}"/>
          </ac:cxnSpMkLst>
        </pc:cxnChg>
        <pc:cxnChg chg="mod">
          <ac:chgData name="Piotr Morawiecki" userId="770e67d9-dcb0-44fd-a283-09cab827d8b2" providerId="ADAL" clId="{1AB9C62F-0E8F-43F9-BF8D-D115D588C538}" dt="2022-07-03T18:04:34.627" v="1223" actId="14100"/>
          <ac:cxnSpMkLst>
            <pc:docMk/>
            <pc:sldMk cId="1924783349" sldId="293"/>
            <ac:cxnSpMk id="31" creationId="{02AF7AFD-B4E4-422C-BFC2-35D3655455EB}"/>
          </ac:cxnSpMkLst>
        </pc:cxnChg>
      </pc:sldChg>
      <pc:sldChg chg="addSp delSp modSp add del mod delAnim modAnim">
        <pc:chgData name="Piotr Morawiecki" userId="770e67d9-dcb0-44fd-a283-09cab827d8b2" providerId="ADAL" clId="{1AB9C62F-0E8F-43F9-BF8D-D115D588C538}" dt="2022-07-03T20:15:53.202" v="1612" actId="47"/>
        <pc:sldMkLst>
          <pc:docMk/>
          <pc:sldMk cId="4112277264" sldId="294"/>
        </pc:sldMkLst>
        <pc:spChg chg="add mod">
          <ac:chgData name="Piotr Morawiecki" userId="770e67d9-dcb0-44fd-a283-09cab827d8b2" providerId="ADAL" clId="{1AB9C62F-0E8F-43F9-BF8D-D115D588C538}" dt="2022-07-03T20:08:32.500" v="1470" actId="164"/>
          <ac:spMkLst>
            <pc:docMk/>
            <pc:sldMk cId="4112277264" sldId="294"/>
            <ac:spMk id="3" creationId="{9458AF0D-A824-4539-BBD2-68237E80E0F0}"/>
          </ac:spMkLst>
        </pc:spChg>
        <pc:spChg chg="del">
          <ac:chgData name="Piotr Morawiecki" userId="770e67d9-dcb0-44fd-a283-09cab827d8b2" providerId="ADAL" clId="{1AB9C62F-0E8F-43F9-BF8D-D115D588C538}" dt="2022-07-03T20:05:04.869" v="1434" actId="478"/>
          <ac:spMkLst>
            <pc:docMk/>
            <pc:sldMk cId="4112277264" sldId="294"/>
            <ac:spMk id="4" creationId="{7A843E48-D577-4BB6-9EDE-3B810322051F}"/>
          </ac:spMkLst>
        </pc:spChg>
        <pc:spChg chg="del">
          <ac:chgData name="Piotr Morawiecki" userId="770e67d9-dcb0-44fd-a283-09cab827d8b2" providerId="ADAL" clId="{1AB9C62F-0E8F-43F9-BF8D-D115D588C538}" dt="2022-07-03T20:05:04.869" v="1434" actId="478"/>
          <ac:spMkLst>
            <pc:docMk/>
            <pc:sldMk cId="4112277264" sldId="294"/>
            <ac:spMk id="5" creationId="{B47DDBBA-CE9B-4E1D-BA30-F4443ED88B7F}"/>
          </ac:spMkLst>
        </pc:spChg>
        <pc:spChg chg="del">
          <ac:chgData name="Piotr Morawiecki" userId="770e67d9-dcb0-44fd-a283-09cab827d8b2" providerId="ADAL" clId="{1AB9C62F-0E8F-43F9-BF8D-D115D588C538}" dt="2022-07-03T20:05:04.869" v="1434" actId="478"/>
          <ac:spMkLst>
            <pc:docMk/>
            <pc:sldMk cId="4112277264" sldId="294"/>
            <ac:spMk id="6" creationId="{AEE1C258-E9B7-4E7A-A1C0-FF868E4E811C}"/>
          </ac:spMkLst>
        </pc:spChg>
        <pc:spChg chg="del">
          <ac:chgData name="Piotr Morawiecki" userId="770e67d9-dcb0-44fd-a283-09cab827d8b2" providerId="ADAL" clId="{1AB9C62F-0E8F-43F9-BF8D-D115D588C538}" dt="2022-07-03T20:05:04.869" v="1434" actId="478"/>
          <ac:spMkLst>
            <pc:docMk/>
            <pc:sldMk cId="4112277264" sldId="294"/>
            <ac:spMk id="7" creationId="{CD697B1B-C9D0-40A1-865D-EE03100445D2}"/>
          </ac:spMkLst>
        </pc:spChg>
        <pc:spChg chg="del">
          <ac:chgData name="Piotr Morawiecki" userId="770e67d9-dcb0-44fd-a283-09cab827d8b2" providerId="ADAL" clId="{1AB9C62F-0E8F-43F9-BF8D-D115D588C538}" dt="2022-07-03T20:05:04.869" v="1434" actId="478"/>
          <ac:spMkLst>
            <pc:docMk/>
            <pc:sldMk cId="4112277264" sldId="294"/>
            <ac:spMk id="8" creationId="{57906611-BACF-44D7-A40A-BAE47ED00819}"/>
          </ac:spMkLst>
        </pc:spChg>
        <pc:spChg chg="add mod">
          <ac:chgData name="Piotr Morawiecki" userId="770e67d9-dcb0-44fd-a283-09cab827d8b2" providerId="ADAL" clId="{1AB9C62F-0E8F-43F9-BF8D-D115D588C538}" dt="2022-07-03T20:10:30.752" v="1555" actId="14100"/>
          <ac:spMkLst>
            <pc:docMk/>
            <pc:sldMk cId="4112277264" sldId="294"/>
            <ac:spMk id="9" creationId="{85F14017-1D9F-4465-9E08-FB62AA76D3C8}"/>
          </ac:spMkLst>
        </pc:spChg>
        <pc:spChg chg="add del mod">
          <ac:chgData name="Piotr Morawiecki" userId="770e67d9-dcb0-44fd-a283-09cab827d8b2" providerId="ADAL" clId="{1AB9C62F-0E8F-43F9-BF8D-D115D588C538}" dt="2022-07-03T20:15:39.271" v="1611" actId="478"/>
          <ac:spMkLst>
            <pc:docMk/>
            <pc:sldMk cId="4112277264" sldId="294"/>
            <ac:spMk id="11" creationId="{EDC38199-3D0A-4CC3-AC9C-BFE33F96A882}"/>
          </ac:spMkLst>
        </pc:spChg>
        <pc:spChg chg="del">
          <ac:chgData name="Piotr Morawiecki" userId="770e67d9-dcb0-44fd-a283-09cab827d8b2" providerId="ADAL" clId="{1AB9C62F-0E8F-43F9-BF8D-D115D588C538}" dt="2022-07-03T20:05:04.869" v="1434" actId="478"/>
          <ac:spMkLst>
            <pc:docMk/>
            <pc:sldMk cId="4112277264" sldId="294"/>
            <ac:spMk id="24" creationId="{08DC0D46-1533-432C-BAA6-0D3DE81FE9F7}"/>
          </ac:spMkLst>
        </pc:spChg>
        <pc:spChg chg="del">
          <ac:chgData name="Piotr Morawiecki" userId="770e67d9-dcb0-44fd-a283-09cab827d8b2" providerId="ADAL" clId="{1AB9C62F-0E8F-43F9-BF8D-D115D588C538}" dt="2022-07-03T20:05:04.869" v="1434" actId="478"/>
          <ac:spMkLst>
            <pc:docMk/>
            <pc:sldMk cId="4112277264" sldId="294"/>
            <ac:spMk id="25" creationId="{D3333992-6079-48D9-9C12-CFCF472E83E6}"/>
          </ac:spMkLst>
        </pc:spChg>
        <pc:spChg chg="del">
          <ac:chgData name="Piotr Morawiecki" userId="770e67d9-dcb0-44fd-a283-09cab827d8b2" providerId="ADAL" clId="{1AB9C62F-0E8F-43F9-BF8D-D115D588C538}" dt="2022-07-03T20:06:23.401" v="1451" actId="478"/>
          <ac:spMkLst>
            <pc:docMk/>
            <pc:sldMk cId="4112277264" sldId="294"/>
            <ac:spMk id="26" creationId="{F1E23064-056B-4DAD-9C2E-5D7A949392F3}"/>
          </ac:spMkLst>
        </pc:spChg>
        <pc:spChg chg="del">
          <ac:chgData name="Piotr Morawiecki" userId="770e67d9-dcb0-44fd-a283-09cab827d8b2" providerId="ADAL" clId="{1AB9C62F-0E8F-43F9-BF8D-D115D588C538}" dt="2022-07-03T20:06:23.401" v="1451" actId="478"/>
          <ac:spMkLst>
            <pc:docMk/>
            <pc:sldMk cId="4112277264" sldId="294"/>
            <ac:spMk id="27" creationId="{E7DFA620-6B83-42EE-AF23-7943659FFE0B}"/>
          </ac:spMkLst>
        </pc:spChg>
        <pc:spChg chg="add del mod">
          <ac:chgData name="Piotr Morawiecki" userId="770e67d9-dcb0-44fd-a283-09cab827d8b2" providerId="ADAL" clId="{1AB9C62F-0E8F-43F9-BF8D-D115D588C538}" dt="2022-07-03T20:15:39.271" v="1611" actId="478"/>
          <ac:spMkLst>
            <pc:docMk/>
            <pc:sldMk cId="4112277264" sldId="294"/>
            <ac:spMk id="30" creationId="{FEB18E1A-A718-4EDE-85FE-3D63C9D571B3}"/>
          </ac:spMkLst>
        </pc:spChg>
        <pc:grpChg chg="add mod">
          <ac:chgData name="Piotr Morawiecki" userId="770e67d9-dcb0-44fd-a283-09cab827d8b2" providerId="ADAL" clId="{1AB9C62F-0E8F-43F9-BF8D-D115D588C538}" dt="2022-07-03T20:08:36.240" v="1472" actId="1076"/>
          <ac:grpSpMkLst>
            <pc:docMk/>
            <pc:sldMk cId="4112277264" sldId="294"/>
            <ac:grpSpMk id="10" creationId="{13707BA0-D518-4673-A5AC-3DB9235BFB84}"/>
          </ac:grpSpMkLst>
        </pc:grpChg>
        <pc:picChg chg="add del mod">
          <ac:chgData name="Piotr Morawiecki" userId="770e67d9-dcb0-44fd-a283-09cab827d8b2" providerId="ADAL" clId="{1AB9C62F-0E8F-43F9-BF8D-D115D588C538}" dt="2022-07-03T20:07:23.526" v="1453" actId="21"/>
          <ac:picMkLst>
            <pc:docMk/>
            <pc:sldMk cId="4112277264" sldId="294"/>
            <ac:picMk id="16" creationId="{3C8FB760-802F-45D2-B816-2578397C6BDF}"/>
          </ac:picMkLst>
        </pc:picChg>
        <pc:picChg chg="add del mod">
          <ac:chgData name="Piotr Morawiecki" userId="770e67d9-dcb0-44fd-a283-09cab827d8b2" providerId="ADAL" clId="{1AB9C62F-0E8F-43F9-BF8D-D115D588C538}" dt="2022-07-03T20:07:41.936" v="1458" actId="21"/>
          <ac:picMkLst>
            <pc:docMk/>
            <pc:sldMk cId="4112277264" sldId="294"/>
            <ac:picMk id="17" creationId="{D9220C0B-1117-4555-8B92-BF269D696839}"/>
          </ac:picMkLst>
        </pc:picChg>
        <pc:picChg chg="add mod">
          <ac:chgData name="Piotr Morawiecki" userId="770e67d9-dcb0-44fd-a283-09cab827d8b2" providerId="ADAL" clId="{1AB9C62F-0E8F-43F9-BF8D-D115D588C538}" dt="2022-07-03T20:08:32.500" v="1470" actId="164"/>
          <ac:picMkLst>
            <pc:docMk/>
            <pc:sldMk cId="4112277264" sldId="294"/>
            <ac:picMk id="18" creationId="{11926A70-8E79-47B3-936F-9BF8E1C94542}"/>
          </ac:picMkLst>
        </pc:picChg>
        <pc:picChg chg="add mod">
          <ac:chgData name="Piotr Morawiecki" userId="770e67d9-dcb0-44fd-a283-09cab827d8b2" providerId="ADAL" clId="{1AB9C62F-0E8F-43F9-BF8D-D115D588C538}" dt="2022-07-03T20:08:32.500" v="1470" actId="164"/>
          <ac:picMkLst>
            <pc:docMk/>
            <pc:sldMk cId="4112277264" sldId="294"/>
            <ac:picMk id="20" creationId="{BC1C44D5-7732-44A2-91FD-D9DCFAA7F9AB}"/>
          </ac:picMkLst>
        </pc:picChg>
        <pc:picChg chg="del mod">
          <ac:chgData name="Piotr Morawiecki" userId="770e67d9-dcb0-44fd-a283-09cab827d8b2" providerId="ADAL" clId="{1AB9C62F-0E8F-43F9-BF8D-D115D588C538}" dt="2022-07-03T20:06:09.479" v="1449" actId="21"/>
          <ac:picMkLst>
            <pc:docMk/>
            <pc:sldMk cId="4112277264" sldId="294"/>
            <ac:picMk id="33" creationId="{24BC8220-D3EA-4970-BCA7-DA524BFEF672}"/>
          </ac:picMkLst>
        </pc:picChg>
        <pc:picChg chg="del mod">
          <ac:chgData name="Piotr Morawiecki" userId="770e67d9-dcb0-44fd-a283-09cab827d8b2" providerId="ADAL" clId="{1AB9C62F-0E8F-43F9-BF8D-D115D588C538}" dt="2022-07-03T20:06:06.047" v="1447" actId="21"/>
          <ac:picMkLst>
            <pc:docMk/>
            <pc:sldMk cId="4112277264" sldId="294"/>
            <ac:picMk id="35" creationId="{05EBAA8E-E251-43B7-BFD3-E7C489C7FAB7}"/>
          </ac:picMkLst>
        </pc:picChg>
        <pc:cxnChg chg="del">
          <ac:chgData name="Piotr Morawiecki" userId="770e67d9-dcb0-44fd-a283-09cab827d8b2" providerId="ADAL" clId="{1AB9C62F-0E8F-43F9-BF8D-D115D588C538}" dt="2022-07-03T20:06:23.401" v="1451" actId="478"/>
          <ac:cxnSpMkLst>
            <pc:docMk/>
            <pc:sldMk cId="4112277264" sldId="294"/>
            <ac:cxnSpMk id="28" creationId="{69855024-D7DC-4A1E-8B68-DBAE479DE844}"/>
          </ac:cxnSpMkLst>
        </pc:cxnChg>
        <pc:cxnChg chg="del">
          <ac:chgData name="Piotr Morawiecki" userId="770e67d9-dcb0-44fd-a283-09cab827d8b2" providerId="ADAL" clId="{1AB9C62F-0E8F-43F9-BF8D-D115D588C538}" dt="2022-07-03T20:06:23.401" v="1451" actId="478"/>
          <ac:cxnSpMkLst>
            <pc:docMk/>
            <pc:sldMk cId="4112277264" sldId="294"/>
            <ac:cxnSpMk id="29" creationId="{43AB3C53-6535-4D73-9662-FF0D55E7F1C1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wm27\Desktop\53022_cdr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wm27\Desktop\53022_cdr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959EBB"/>
              </a:solidFill>
              <a:round/>
            </a:ln>
            <a:effectLst/>
          </c:spPr>
          <c:marker>
            <c:symbol val="none"/>
          </c:marker>
          <c:xVal>
            <c:numRef>
              <c:f>'53022_cdr'!$A$20474:$A$20838</c:f>
              <c:numCache>
                <c:formatCode>m/d/yyyy</c:formatCode>
                <c:ptCount val="365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</c:numCache>
            </c:numRef>
          </c:xVal>
          <c:yVal>
            <c:numRef>
              <c:f>'53022_cdr'!$B$20474:$B$20838</c:f>
              <c:numCache>
                <c:formatCode>General</c:formatCode>
                <c:ptCount val="365"/>
                <c:pt idx="0">
                  <c:v>7.2</c:v>
                </c:pt>
                <c:pt idx="1">
                  <c:v>0.1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  <c:pt idx="5">
                  <c:v>6.4</c:v>
                </c:pt>
                <c:pt idx="6">
                  <c:v>0.4</c:v>
                </c:pt>
                <c:pt idx="7">
                  <c:v>0.9</c:v>
                </c:pt>
                <c:pt idx="8">
                  <c:v>2.6</c:v>
                </c:pt>
                <c:pt idx="9">
                  <c:v>0.1</c:v>
                </c:pt>
                <c:pt idx="10">
                  <c:v>0.1</c:v>
                </c:pt>
                <c:pt idx="11">
                  <c:v>9.5</c:v>
                </c:pt>
                <c:pt idx="12">
                  <c:v>0.2</c:v>
                </c:pt>
                <c:pt idx="13">
                  <c:v>2.2000000000000002</c:v>
                </c:pt>
                <c:pt idx="14">
                  <c:v>1.7</c:v>
                </c:pt>
                <c:pt idx="15">
                  <c:v>2.5</c:v>
                </c:pt>
                <c:pt idx="16">
                  <c:v>0.1</c:v>
                </c:pt>
                <c:pt idx="17">
                  <c:v>0</c:v>
                </c:pt>
                <c:pt idx="18">
                  <c:v>0</c:v>
                </c:pt>
                <c:pt idx="19">
                  <c:v>0.1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0.1</c:v>
                </c:pt>
                <c:pt idx="24">
                  <c:v>0.1</c:v>
                </c:pt>
                <c:pt idx="25">
                  <c:v>0</c:v>
                </c:pt>
                <c:pt idx="26">
                  <c:v>7.4</c:v>
                </c:pt>
                <c:pt idx="27">
                  <c:v>0.9</c:v>
                </c:pt>
                <c:pt idx="28">
                  <c:v>12.9</c:v>
                </c:pt>
                <c:pt idx="29">
                  <c:v>4.4000000000000004</c:v>
                </c:pt>
                <c:pt idx="30">
                  <c:v>12.5</c:v>
                </c:pt>
                <c:pt idx="31">
                  <c:v>6.7</c:v>
                </c:pt>
                <c:pt idx="32">
                  <c:v>1.8</c:v>
                </c:pt>
                <c:pt idx="33">
                  <c:v>5.4</c:v>
                </c:pt>
                <c:pt idx="34">
                  <c:v>1.2</c:v>
                </c:pt>
                <c:pt idx="35">
                  <c:v>0</c:v>
                </c:pt>
                <c:pt idx="36">
                  <c:v>6.3</c:v>
                </c:pt>
                <c:pt idx="37">
                  <c:v>3.3</c:v>
                </c:pt>
                <c:pt idx="38">
                  <c:v>0.7</c:v>
                </c:pt>
                <c:pt idx="39">
                  <c:v>0</c:v>
                </c:pt>
                <c:pt idx="40">
                  <c:v>0.1</c:v>
                </c:pt>
                <c:pt idx="41">
                  <c:v>0.2</c:v>
                </c:pt>
                <c:pt idx="42">
                  <c:v>0</c:v>
                </c:pt>
                <c:pt idx="43">
                  <c:v>0</c:v>
                </c:pt>
                <c:pt idx="44">
                  <c:v>0.4</c:v>
                </c:pt>
                <c:pt idx="45">
                  <c:v>4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0.1</c:v>
                </c:pt>
                <c:pt idx="50">
                  <c:v>0.7</c:v>
                </c:pt>
                <c:pt idx="51">
                  <c:v>2.6</c:v>
                </c:pt>
                <c:pt idx="52">
                  <c:v>5.7</c:v>
                </c:pt>
                <c:pt idx="53">
                  <c:v>0</c:v>
                </c:pt>
                <c:pt idx="54">
                  <c:v>0.1</c:v>
                </c:pt>
                <c:pt idx="55">
                  <c:v>4.9000000000000004</c:v>
                </c:pt>
                <c:pt idx="56">
                  <c:v>2.7</c:v>
                </c:pt>
                <c:pt idx="57">
                  <c:v>4.2</c:v>
                </c:pt>
                <c:pt idx="58">
                  <c:v>1.8</c:v>
                </c:pt>
                <c:pt idx="59">
                  <c:v>3</c:v>
                </c:pt>
                <c:pt idx="60">
                  <c:v>3.9</c:v>
                </c:pt>
                <c:pt idx="61">
                  <c:v>4.7</c:v>
                </c:pt>
                <c:pt idx="62">
                  <c:v>5.9</c:v>
                </c:pt>
                <c:pt idx="63">
                  <c:v>3.2</c:v>
                </c:pt>
                <c:pt idx="64">
                  <c:v>0.4</c:v>
                </c:pt>
                <c:pt idx="65">
                  <c:v>4.7</c:v>
                </c:pt>
                <c:pt idx="66">
                  <c:v>0.9</c:v>
                </c:pt>
                <c:pt idx="67">
                  <c:v>0.1</c:v>
                </c:pt>
                <c:pt idx="68">
                  <c:v>0</c:v>
                </c:pt>
                <c:pt idx="69">
                  <c:v>4.9000000000000004</c:v>
                </c:pt>
                <c:pt idx="70">
                  <c:v>0.5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0.1</c:v>
                </c:pt>
                <c:pt idx="75">
                  <c:v>1.1000000000000001</c:v>
                </c:pt>
                <c:pt idx="76">
                  <c:v>0.3</c:v>
                </c:pt>
                <c:pt idx="77">
                  <c:v>3.4</c:v>
                </c:pt>
                <c:pt idx="78">
                  <c:v>4.2</c:v>
                </c:pt>
                <c:pt idx="79">
                  <c:v>10.9</c:v>
                </c:pt>
                <c:pt idx="80">
                  <c:v>3.2</c:v>
                </c:pt>
                <c:pt idx="81">
                  <c:v>0.3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1.9</c:v>
                </c:pt>
                <c:pt idx="87">
                  <c:v>0.4</c:v>
                </c:pt>
                <c:pt idx="88">
                  <c:v>0.2</c:v>
                </c:pt>
                <c:pt idx="89">
                  <c:v>0.4</c:v>
                </c:pt>
                <c:pt idx="90">
                  <c:v>0.2</c:v>
                </c:pt>
                <c:pt idx="91">
                  <c:v>0</c:v>
                </c:pt>
                <c:pt idx="92">
                  <c:v>0.6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0.2</c:v>
                </c:pt>
                <c:pt idx="104">
                  <c:v>0</c:v>
                </c:pt>
                <c:pt idx="105">
                  <c:v>0.4</c:v>
                </c:pt>
                <c:pt idx="106">
                  <c:v>0.3</c:v>
                </c:pt>
                <c:pt idx="107">
                  <c:v>0</c:v>
                </c:pt>
                <c:pt idx="108">
                  <c:v>0.2</c:v>
                </c:pt>
                <c:pt idx="109">
                  <c:v>0.3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0.3</c:v>
                </c:pt>
                <c:pt idx="114">
                  <c:v>1.9</c:v>
                </c:pt>
                <c:pt idx="115">
                  <c:v>0.1</c:v>
                </c:pt>
                <c:pt idx="116">
                  <c:v>0.2</c:v>
                </c:pt>
                <c:pt idx="117">
                  <c:v>0</c:v>
                </c:pt>
                <c:pt idx="118">
                  <c:v>0</c:v>
                </c:pt>
                <c:pt idx="119">
                  <c:v>2.6</c:v>
                </c:pt>
                <c:pt idx="120">
                  <c:v>0.8</c:v>
                </c:pt>
                <c:pt idx="121">
                  <c:v>0</c:v>
                </c:pt>
                <c:pt idx="122">
                  <c:v>0.1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4.9000000000000004</c:v>
                </c:pt>
                <c:pt idx="131">
                  <c:v>0.7</c:v>
                </c:pt>
                <c:pt idx="132">
                  <c:v>10</c:v>
                </c:pt>
                <c:pt idx="133">
                  <c:v>4.5999999999999996</c:v>
                </c:pt>
                <c:pt idx="134">
                  <c:v>1.6</c:v>
                </c:pt>
                <c:pt idx="135">
                  <c:v>10.4</c:v>
                </c:pt>
                <c:pt idx="136">
                  <c:v>11.3</c:v>
                </c:pt>
                <c:pt idx="137">
                  <c:v>0.2</c:v>
                </c:pt>
                <c:pt idx="138">
                  <c:v>0</c:v>
                </c:pt>
                <c:pt idx="139">
                  <c:v>5.3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3.4</c:v>
                </c:pt>
                <c:pt idx="146">
                  <c:v>0</c:v>
                </c:pt>
                <c:pt idx="147">
                  <c:v>7.6</c:v>
                </c:pt>
                <c:pt idx="148">
                  <c:v>8.9</c:v>
                </c:pt>
                <c:pt idx="149">
                  <c:v>0.1</c:v>
                </c:pt>
                <c:pt idx="150">
                  <c:v>0</c:v>
                </c:pt>
                <c:pt idx="151">
                  <c:v>0</c:v>
                </c:pt>
                <c:pt idx="152">
                  <c:v>4.5</c:v>
                </c:pt>
                <c:pt idx="153">
                  <c:v>0.2</c:v>
                </c:pt>
                <c:pt idx="154">
                  <c:v>4.8</c:v>
                </c:pt>
                <c:pt idx="155">
                  <c:v>18.8</c:v>
                </c:pt>
                <c:pt idx="156">
                  <c:v>1.4</c:v>
                </c:pt>
                <c:pt idx="157">
                  <c:v>1.7</c:v>
                </c:pt>
                <c:pt idx="158">
                  <c:v>1.9</c:v>
                </c:pt>
                <c:pt idx="159">
                  <c:v>0.3</c:v>
                </c:pt>
                <c:pt idx="160">
                  <c:v>1.8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0.8</c:v>
                </c:pt>
                <c:pt idx="174">
                  <c:v>0.1</c:v>
                </c:pt>
                <c:pt idx="175">
                  <c:v>0.4</c:v>
                </c:pt>
                <c:pt idx="176">
                  <c:v>0</c:v>
                </c:pt>
                <c:pt idx="177">
                  <c:v>18.399999999999999</c:v>
                </c:pt>
                <c:pt idx="178">
                  <c:v>1</c:v>
                </c:pt>
                <c:pt idx="179">
                  <c:v>1.3</c:v>
                </c:pt>
                <c:pt idx="180">
                  <c:v>0.1</c:v>
                </c:pt>
                <c:pt idx="181">
                  <c:v>0.2</c:v>
                </c:pt>
                <c:pt idx="182">
                  <c:v>0</c:v>
                </c:pt>
                <c:pt idx="183">
                  <c:v>0.2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0.1</c:v>
                </c:pt>
                <c:pt idx="191">
                  <c:v>23.6</c:v>
                </c:pt>
                <c:pt idx="192">
                  <c:v>0.1</c:v>
                </c:pt>
                <c:pt idx="193">
                  <c:v>0</c:v>
                </c:pt>
                <c:pt idx="194">
                  <c:v>0.1</c:v>
                </c:pt>
                <c:pt idx="195">
                  <c:v>0.1</c:v>
                </c:pt>
                <c:pt idx="196">
                  <c:v>0</c:v>
                </c:pt>
                <c:pt idx="197">
                  <c:v>0</c:v>
                </c:pt>
                <c:pt idx="198">
                  <c:v>4.5</c:v>
                </c:pt>
                <c:pt idx="199">
                  <c:v>6.7</c:v>
                </c:pt>
                <c:pt idx="200">
                  <c:v>0.2</c:v>
                </c:pt>
                <c:pt idx="201">
                  <c:v>20.100000000000001</c:v>
                </c:pt>
                <c:pt idx="202">
                  <c:v>3.3</c:v>
                </c:pt>
                <c:pt idx="203">
                  <c:v>7.1</c:v>
                </c:pt>
                <c:pt idx="204">
                  <c:v>0.1</c:v>
                </c:pt>
                <c:pt idx="205">
                  <c:v>5</c:v>
                </c:pt>
                <c:pt idx="206">
                  <c:v>2.2000000000000002</c:v>
                </c:pt>
                <c:pt idx="207">
                  <c:v>3.2</c:v>
                </c:pt>
                <c:pt idx="208">
                  <c:v>1</c:v>
                </c:pt>
                <c:pt idx="209">
                  <c:v>13.3</c:v>
                </c:pt>
                <c:pt idx="210">
                  <c:v>6</c:v>
                </c:pt>
                <c:pt idx="211">
                  <c:v>1.3</c:v>
                </c:pt>
                <c:pt idx="212">
                  <c:v>2.1</c:v>
                </c:pt>
                <c:pt idx="213">
                  <c:v>10.7</c:v>
                </c:pt>
                <c:pt idx="214">
                  <c:v>0.3</c:v>
                </c:pt>
                <c:pt idx="215">
                  <c:v>0.4</c:v>
                </c:pt>
                <c:pt idx="216">
                  <c:v>1.4</c:v>
                </c:pt>
                <c:pt idx="217">
                  <c:v>0.6</c:v>
                </c:pt>
                <c:pt idx="218">
                  <c:v>5.0999999999999996</c:v>
                </c:pt>
                <c:pt idx="219">
                  <c:v>4</c:v>
                </c:pt>
                <c:pt idx="220">
                  <c:v>2.9</c:v>
                </c:pt>
                <c:pt idx="221">
                  <c:v>0</c:v>
                </c:pt>
                <c:pt idx="222">
                  <c:v>1.2</c:v>
                </c:pt>
                <c:pt idx="223">
                  <c:v>0</c:v>
                </c:pt>
                <c:pt idx="224">
                  <c:v>0.3</c:v>
                </c:pt>
                <c:pt idx="225">
                  <c:v>2.2000000000000002</c:v>
                </c:pt>
                <c:pt idx="226">
                  <c:v>0</c:v>
                </c:pt>
                <c:pt idx="227">
                  <c:v>4.5</c:v>
                </c:pt>
                <c:pt idx="228">
                  <c:v>5.8</c:v>
                </c:pt>
                <c:pt idx="229">
                  <c:v>5.6</c:v>
                </c:pt>
                <c:pt idx="230">
                  <c:v>0.1</c:v>
                </c:pt>
                <c:pt idx="231">
                  <c:v>8</c:v>
                </c:pt>
                <c:pt idx="232">
                  <c:v>0.4</c:v>
                </c:pt>
                <c:pt idx="233">
                  <c:v>0.2</c:v>
                </c:pt>
                <c:pt idx="234">
                  <c:v>0.1</c:v>
                </c:pt>
                <c:pt idx="235">
                  <c:v>0.1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1.8</c:v>
                </c:pt>
                <c:pt idx="241">
                  <c:v>1.3</c:v>
                </c:pt>
                <c:pt idx="242">
                  <c:v>0.3</c:v>
                </c:pt>
                <c:pt idx="243">
                  <c:v>0</c:v>
                </c:pt>
                <c:pt idx="244">
                  <c:v>0.5</c:v>
                </c:pt>
                <c:pt idx="245">
                  <c:v>6.7</c:v>
                </c:pt>
                <c:pt idx="246">
                  <c:v>1</c:v>
                </c:pt>
                <c:pt idx="247">
                  <c:v>1.1000000000000001</c:v>
                </c:pt>
                <c:pt idx="248">
                  <c:v>0.1</c:v>
                </c:pt>
                <c:pt idx="249">
                  <c:v>5.5</c:v>
                </c:pt>
                <c:pt idx="250">
                  <c:v>4.5999999999999996</c:v>
                </c:pt>
                <c:pt idx="251">
                  <c:v>3.9</c:v>
                </c:pt>
                <c:pt idx="252">
                  <c:v>11.2</c:v>
                </c:pt>
                <c:pt idx="253">
                  <c:v>2.5</c:v>
                </c:pt>
                <c:pt idx="254">
                  <c:v>4.7</c:v>
                </c:pt>
                <c:pt idx="255">
                  <c:v>7.7</c:v>
                </c:pt>
                <c:pt idx="256">
                  <c:v>3.4</c:v>
                </c:pt>
                <c:pt idx="257">
                  <c:v>2.6</c:v>
                </c:pt>
                <c:pt idx="258">
                  <c:v>5.6</c:v>
                </c:pt>
                <c:pt idx="259">
                  <c:v>0</c:v>
                </c:pt>
                <c:pt idx="260">
                  <c:v>2.6</c:v>
                </c:pt>
                <c:pt idx="261">
                  <c:v>0</c:v>
                </c:pt>
                <c:pt idx="262">
                  <c:v>2.2000000000000002</c:v>
                </c:pt>
                <c:pt idx="263">
                  <c:v>2.6</c:v>
                </c:pt>
                <c:pt idx="264">
                  <c:v>0.6</c:v>
                </c:pt>
                <c:pt idx="265">
                  <c:v>0</c:v>
                </c:pt>
                <c:pt idx="266">
                  <c:v>4.2</c:v>
                </c:pt>
                <c:pt idx="267">
                  <c:v>0.7</c:v>
                </c:pt>
                <c:pt idx="268">
                  <c:v>0</c:v>
                </c:pt>
                <c:pt idx="269">
                  <c:v>4.3</c:v>
                </c:pt>
                <c:pt idx="270">
                  <c:v>3.8</c:v>
                </c:pt>
                <c:pt idx="271">
                  <c:v>0.2</c:v>
                </c:pt>
                <c:pt idx="272">
                  <c:v>4.7</c:v>
                </c:pt>
                <c:pt idx="273">
                  <c:v>0.5</c:v>
                </c:pt>
                <c:pt idx="274">
                  <c:v>0.2</c:v>
                </c:pt>
                <c:pt idx="275">
                  <c:v>0</c:v>
                </c:pt>
                <c:pt idx="276">
                  <c:v>1.5</c:v>
                </c:pt>
                <c:pt idx="277">
                  <c:v>0</c:v>
                </c:pt>
                <c:pt idx="278">
                  <c:v>1</c:v>
                </c:pt>
                <c:pt idx="279">
                  <c:v>0.6</c:v>
                </c:pt>
                <c:pt idx="280">
                  <c:v>0.1</c:v>
                </c:pt>
                <c:pt idx="281">
                  <c:v>0.1</c:v>
                </c:pt>
                <c:pt idx="282">
                  <c:v>0.7</c:v>
                </c:pt>
                <c:pt idx="283">
                  <c:v>1.7</c:v>
                </c:pt>
                <c:pt idx="284">
                  <c:v>0.1</c:v>
                </c:pt>
                <c:pt idx="285">
                  <c:v>0</c:v>
                </c:pt>
                <c:pt idx="286">
                  <c:v>0</c:v>
                </c:pt>
                <c:pt idx="287">
                  <c:v>0.1</c:v>
                </c:pt>
                <c:pt idx="288">
                  <c:v>0</c:v>
                </c:pt>
                <c:pt idx="289">
                  <c:v>2.9</c:v>
                </c:pt>
                <c:pt idx="290">
                  <c:v>2.5</c:v>
                </c:pt>
                <c:pt idx="291">
                  <c:v>16</c:v>
                </c:pt>
                <c:pt idx="292">
                  <c:v>3.9</c:v>
                </c:pt>
                <c:pt idx="293">
                  <c:v>5</c:v>
                </c:pt>
                <c:pt idx="294">
                  <c:v>1.7</c:v>
                </c:pt>
                <c:pt idx="295">
                  <c:v>0.5</c:v>
                </c:pt>
                <c:pt idx="296">
                  <c:v>0.5</c:v>
                </c:pt>
                <c:pt idx="297">
                  <c:v>0.3</c:v>
                </c:pt>
                <c:pt idx="298">
                  <c:v>0.2</c:v>
                </c:pt>
                <c:pt idx="299">
                  <c:v>0.1</c:v>
                </c:pt>
                <c:pt idx="300">
                  <c:v>0.1</c:v>
                </c:pt>
                <c:pt idx="301">
                  <c:v>0</c:v>
                </c:pt>
                <c:pt idx="302">
                  <c:v>0.1</c:v>
                </c:pt>
                <c:pt idx="303">
                  <c:v>0</c:v>
                </c:pt>
                <c:pt idx="304">
                  <c:v>0.1</c:v>
                </c:pt>
                <c:pt idx="305">
                  <c:v>0</c:v>
                </c:pt>
                <c:pt idx="306">
                  <c:v>12.2</c:v>
                </c:pt>
                <c:pt idx="307">
                  <c:v>0.3</c:v>
                </c:pt>
                <c:pt idx="308">
                  <c:v>0.4</c:v>
                </c:pt>
                <c:pt idx="309">
                  <c:v>1.9</c:v>
                </c:pt>
                <c:pt idx="310">
                  <c:v>9.1</c:v>
                </c:pt>
                <c:pt idx="311">
                  <c:v>0.1</c:v>
                </c:pt>
                <c:pt idx="312">
                  <c:v>0.4</c:v>
                </c:pt>
                <c:pt idx="313">
                  <c:v>6</c:v>
                </c:pt>
                <c:pt idx="314">
                  <c:v>6.5</c:v>
                </c:pt>
                <c:pt idx="315">
                  <c:v>0.2</c:v>
                </c:pt>
                <c:pt idx="316">
                  <c:v>0.2</c:v>
                </c:pt>
                <c:pt idx="317">
                  <c:v>1.4</c:v>
                </c:pt>
                <c:pt idx="318">
                  <c:v>0.2</c:v>
                </c:pt>
                <c:pt idx="319">
                  <c:v>0.6</c:v>
                </c:pt>
                <c:pt idx="320">
                  <c:v>0.1</c:v>
                </c:pt>
                <c:pt idx="321">
                  <c:v>4.9000000000000004</c:v>
                </c:pt>
                <c:pt idx="322">
                  <c:v>0.1</c:v>
                </c:pt>
                <c:pt idx="323">
                  <c:v>3</c:v>
                </c:pt>
                <c:pt idx="324">
                  <c:v>2.8</c:v>
                </c:pt>
                <c:pt idx="325">
                  <c:v>8.4</c:v>
                </c:pt>
                <c:pt idx="326">
                  <c:v>2</c:v>
                </c:pt>
                <c:pt idx="327">
                  <c:v>0.2</c:v>
                </c:pt>
                <c:pt idx="328">
                  <c:v>0.1</c:v>
                </c:pt>
                <c:pt idx="329">
                  <c:v>4.9000000000000004</c:v>
                </c:pt>
                <c:pt idx="330">
                  <c:v>0.2</c:v>
                </c:pt>
                <c:pt idx="331">
                  <c:v>0.1</c:v>
                </c:pt>
                <c:pt idx="332">
                  <c:v>0</c:v>
                </c:pt>
                <c:pt idx="333">
                  <c:v>0</c:v>
                </c:pt>
                <c:pt idx="334">
                  <c:v>0.1</c:v>
                </c:pt>
                <c:pt idx="335">
                  <c:v>0.5</c:v>
                </c:pt>
                <c:pt idx="336">
                  <c:v>0.1</c:v>
                </c:pt>
                <c:pt idx="337">
                  <c:v>0</c:v>
                </c:pt>
                <c:pt idx="338">
                  <c:v>0.1</c:v>
                </c:pt>
                <c:pt idx="339">
                  <c:v>3</c:v>
                </c:pt>
                <c:pt idx="340">
                  <c:v>1</c:v>
                </c:pt>
                <c:pt idx="341">
                  <c:v>0.2</c:v>
                </c:pt>
                <c:pt idx="342">
                  <c:v>16.5</c:v>
                </c:pt>
                <c:pt idx="343">
                  <c:v>6.9</c:v>
                </c:pt>
                <c:pt idx="344">
                  <c:v>0.1</c:v>
                </c:pt>
                <c:pt idx="345">
                  <c:v>4</c:v>
                </c:pt>
                <c:pt idx="346">
                  <c:v>9.6999999999999993</c:v>
                </c:pt>
                <c:pt idx="347">
                  <c:v>3.9</c:v>
                </c:pt>
                <c:pt idx="348">
                  <c:v>0</c:v>
                </c:pt>
                <c:pt idx="349">
                  <c:v>0.1</c:v>
                </c:pt>
                <c:pt idx="350">
                  <c:v>2.7</c:v>
                </c:pt>
                <c:pt idx="351">
                  <c:v>0</c:v>
                </c:pt>
                <c:pt idx="352">
                  <c:v>0.3</c:v>
                </c:pt>
                <c:pt idx="353">
                  <c:v>0.5</c:v>
                </c:pt>
                <c:pt idx="354">
                  <c:v>3.8</c:v>
                </c:pt>
                <c:pt idx="355">
                  <c:v>0.2</c:v>
                </c:pt>
                <c:pt idx="356">
                  <c:v>0.1</c:v>
                </c:pt>
                <c:pt idx="357">
                  <c:v>0.2</c:v>
                </c:pt>
                <c:pt idx="358">
                  <c:v>15.4</c:v>
                </c:pt>
                <c:pt idx="359">
                  <c:v>21.6</c:v>
                </c:pt>
                <c:pt idx="360">
                  <c:v>0.2</c:v>
                </c:pt>
                <c:pt idx="361">
                  <c:v>4.3</c:v>
                </c:pt>
                <c:pt idx="362">
                  <c:v>4.3</c:v>
                </c:pt>
                <c:pt idx="363">
                  <c:v>5.8</c:v>
                </c:pt>
                <c:pt idx="364">
                  <c:v>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CBC-4D40-81CF-E01E72F75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7446192"/>
        <c:axId val="347450768"/>
      </c:scatterChart>
      <c:valAx>
        <c:axId val="347446192"/>
        <c:scaling>
          <c:orientation val="minMax"/>
          <c:max val="43104"/>
          <c:min val="4273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809]mmmm\ yy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450768"/>
        <c:crosses val="autoZero"/>
        <c:crossBetween val="midCat"/>
        <c:majorUnit val="92"/>
      </c:valAx>
      <c:valAx>
        <c:axId val="34745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Rainfall [mm/day]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4461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spPr>
            <a:ln w="19050" cap="rnd">
              <a:solidFill>
                <a:srgbClr val="91BE91"/>
              </a:solidFill>
              <a:round/>
            </a:ln>
            <a:effectLst/>
          </c:spPr>
          <c:marker>
            <c:symbol val="none"/>
          </c:marker>
          <c:xVal>
            <c:numRef>
              <c:f>'53022_cdr'!$A$20474:$A$20838</c:f>
              <c:numCache>
                <c:formatCode>m/d/yyyy</c:formatCode>
                <c:ptCount val="365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</c:numCache>
            </c:numRef>
          </c:xVal>
          <c:yVal>
            <c:numRef>
              <c:f>'53022_cdr'!$E$20474:$E$20838</c:f>
              <c:numCache>
                <c:formatCode>General</c:formatCode>
                <c:ptCount val="365"/>
                <c:pt idx="0">
                  <c:v>12.29</c:v>
                </c:pt>
                <c:pt idx="1">
                  <c:v>17.329999999999998</c:v>
                </c:pt>
                <c:pt idx="2">
                  <c:v>13.21</c:v>
                </c:pt>
                <c:pt idx="3">
                  <c:v>11.91</c:v>
                </c:pt>
                <c:pt idx="4">
                  <c:v>10.53</c:v>
                </c:pt>
                <c:pt idx="5">
                  <c:v>11.21</c:v>
                </c:pt>
                <c:pt idx="6">
                  <c:v>16.899999999999999</c:v>
                </c:pt>
                <c:pt idx="7">
                  <c:v>16.309999999999999</c:v>
                </c:pt>
                <c:pt idx="8">
                  <c:v>17.309999999999999</c:v>
                </c:pt>
                <c:pt idx="9">
                  <c:v>17.309999999999999</c:v>
                </c:pt>
                <c:pt idx="10">
                  <c:v>14.84</c:v>
                </c:pt>
                <c:pt idx="11">
                  <c:v>22.74</c:v>
                </c:pt>
                <c:pt idx="12">
                  <c:v>28</c:v>
                </c:pt>
                <c:pt idx="13">
                  <c:v>19.64</c:v>
                </c:pt>
                <c:pt idx="14">
                  <c:v>17.68</c:v>
                </c:pt>
                <c:pt idx="15">
                  <c:v>19.920000000000002</c:v>
                </c:pt>
                <c:pt idx="16">
                  <c:v>20.89</c:v>
                </c:pt>
                <c:pt idx="17">
                  <c:v>18.27</c:v>
                </c:pt>
                <c:pt idx="18">
                  <c:v>16.05</c:v>
                </c:pt>
                <c:pt idx="19">
                  <c:v>14.82</c:v>
                </c:pt>
                <c:pt idx="20">
                  <c:v>13.86</c:v>
                </c:pt>
                <c:pt idx="21">
                  <c:v>13.06</c:v>
                </c:pt>
                <c:pt idx="22">
                  <c:v>12.34</c:v>
                </c:pt>
                <c:pt idx="23">
                  <c:v>11.62</c:v>
                </c:pt>
                <c:pt idx="24">
                  <c:v>11.01</c:v>
                </c:pt>
                <c:pt idx="25">
                  <c:v>10.87</c:v>
                </c:pt>
                <c:pt idx="26">
                  <c:v>11.06</c:v>
                </c:pt>
                <c:pt idx="27">
                  <c:v>15.01</c:v>
                </c:pt>
                <c:pt idx="28">
                  <c:v>32.51</c:v>
                </c:pt>
                <c:pt idx="29">
                  <c:v>47.59</c:v>
                </c:pt>
                <c:pt idx="30">
                  <c:v>43.93</c:v>
                </c:pt>
                <c:pt idx="31">
                  <c:v>74.06</c:v>
                </c:pt>
                <c:pt idx="32">
                  <c:v>82.57</c:v>
                </c:pt>
                <c:pt idx="33">
                  <c:v>62.4</c:v>
                </c:pt>
                <c:pt idx="34">
                  <c:v>53.75</c:v>
                </c:pt>
                <c:pt idx="35">
                  <c:v>40.229999999999997</c:v>
                </c:pt>
                <c:pt idx="36">
                  <c:v>35.4</c:v>
                </c:pt>
                <c:pt idx="37">
                  <c:v>41.17</c:v>
                </c:pt>
                <c:pt idx="38">
                  <c:v>37.81</c:v>
                </c:pt>
                <c:pt idx="39">
                  <c:v>33.01</c:v>
                </c:pt>
                <c:pt idx="40">
                  <c:v>28.26</c:v>
                </c:pt>
                <c:pt idx="41">
                  <c:v>25.06</c:v>
                </c:pt>
                <c:pt idx="42">
                  <c:v>22.82</c:v>
                </c:pt>
                <c:pt idx="43">
                  <c:v>20.93</c:v>
                </c:pt>
                <c:pt idx="44">
                  <c:v>19.57</c:v>
                </c:pt>
                <c:pt idx="45">
                  <c:v>19.670000000000002</c:v>
                </c:pt>
                <c:pt idx="46">
                  <c:v>19.920000000000002</c:v>
                </c:pt>
                <c:pt idx="47">
                  <c:v>18.43</c:v>
                </c:pt>
                <c:pt idx="48">
                  <c:v>16.91</c:v>
                </c:pt>
                <c:pt idx="49">
                  <c:v>15.96</c:v>
                </c:pt>
                <c:pt idx="50">
                  <c:v>15</c:v>
                </c:pt>
                <c:pt idx="51">
                  <c:v>15</c:v>
                </c:pt>
                <c:pt idx="52">
                  <c:v>20.41</c:v>
                </c:pt>
                <c:pt idx="53">
                  <c:v>23.43</c:v>
                </c:pt>
                <c:pt idx="54">
                  <c:v>18.829999999999998</c:v>
                </c:pt>
                <c:pt idx="55">
                  <c:v>17.690000000000001</c:v>
                </c:pt>
                <c:pt idx="56">
                  <c:v>21.02</c:v>
                </c:pt>
                <c:pt idx="57">
                  <c:v>22.5</c:v>
                </c:pt>
                <c:pt idx="58">
                  <c:v>24.47</c:v>
                </c:pt>
                <c:pt idx="59">
                  <c:v>22.73</c:v>
                </c:pt>
                <c:pt idx="60">
                  <c:v>22.26</c:v>
                </c:pt>
                <c:pt idx="61">
                  <c:v>30.44</c:v>
                </c:pt>
                <c:pt idx="62">
                  <c:v>34.11</c:v>
                </c:pt>
                <c:pt idx="63">
                  <c:v>40.15</c:v>
                </c:pt>
                <c:pt idx="64">
                  <c:v>37.29</c:v>
                </c:pt>
                <c:pt idx="65">
                  <c:v>27.97</c:v>
                </c:pt>
                <c:pt idx="66">
                  <c:v>29.81</c:v>
                </c:pt>
                <c:pt idx="67">
                  <c:v>26.79</c:v>
                </c:pt>
                <c:pt idx="68">
                  <c:v>23.3</c:v>
                </c:pt>
                <c:pt idx="69">
                  <c:v>21.38</c:v>
                </c:pt>
                <c:pt idx="70">
                  <c:v>24.59</c:v>
                </c:pt>
                <c:pt idx="71">
                  <c:v>22.66</c:v>
                </c:pt>
                <c:pt idx="72">
                  <c:v>19.420000000000002</c:v>
                </c:pt>
                <c:pt idx="73">
                  <c:v>17.59</c:v>
                </c:pt>
                <c:pt idx="74">
                  <c:v>16.489999999999998</c:v>
                </c:pt>
                <c:pt idx="75">
                  <c:v>15.65</c:v>
                </c:pt>
                <c:pt idx="76">
                  <c:v>15.64</c:v>
                </c:pt>
                <c:pt idx="77">
                  <c:v>15.12</c:v>
                </c:pt>
                <c:pt idx="78">
                  <c:v>17.98</c:v>
                </c:pt>
                <c:pt idx="79">
                  <c:v>17.649999999999999</c:v>
                </c:pt>
                <c:pt idx="80">
                  <c:v>42.08</c:v>
                </c:pt>
                <c:pt idx="81">
                  <c:v>32.6</c:v>
                </c:pt>
                <c:pt idx="82">
                  <c:v>24.02</c:v>
                </c:pt>
                <c:pt idx="83">
                  <c:v>20.38</c:v>
                </c:pt>
                <c:pt idx="84">
                  <c:v>18.079999999999998</c:v>
                </c:pt>
                <c:pt idx="85">
                  <c:v>16.37</c:v>
                </c:pt>
                <c:pt idx="86">
                  <c:v>15.55</c:v>
                </c:pt>
                <c:pt idx="87">
                  <c:v>14.89</c:v>
                </c:pt>
                <c:pt idx="88">
                  <c:v>13.97</c:v>
                </c:pt>
                <c:pt idx="89">
                  <c:v>13.27</c:v>
                </c:pt>
                <c:pt idx="90">
                  <c:v>12.61</c:v>
                </c:pt>
                <c:pt idx="91">
                  <c:v>11.76</c:v>
                </c:pt>
                <c:pt idx="92">
                  <c:v>11.32</c:v>
                </c:pt>
                <c:pt idx="93">
                  <c:v>10.97</c:v>
                </c:pt>
                <c:pt idx="94">
                  <c:v>10.29</c:v>
                </c:pt>
                <c:pt idx="95">
                  <c:v>10.029999999999999</c:v>
                </c:pt>
                <c:pt idx="96">
                  <c:v>9.8529999999999998</c:v>
                </c:pt>
                <c:pt idx="97">
                  <c:v>9.4380000000000006</c:v>
                </c:pt>
                <c:pt idx="98">
                  <c:v>9.1180000000000003</c:v>
                </c:pt>
                <c:pt idx="99">
                  <c:v>8.6669999999999998</c:v>
                </c:pt>
                <c:pt idx="100">
                  <c:v>8.3859999999999992</c:v>
                </c:pt>
                <c:pt idx="101">
                  <c:v>8.3840000000000003</c:v>
                </c:pt>
                <c:pt idx="102">
                  <c:v>8.1379999999999999</c:v>
                </c:pt>
                <c:pt idx="103">
                  <c:v>7.8890000000000002</c:v>
                </c:pt>
                <c:pt idx="104">
                  <c:v>7.8140000000000001</c:v>
                </c:pt>
                <c:pt idx="105">
                  <c:v>7.5140000000000002</c:v>
                </c:pt>
                <c:pt idx="106">
                  <c:v>7.5119999999999996</c:v>
                </c:pt>
                <c:pt idx="107">
                  <c:v>7.2130000000000001</c:v>
                </c:pt>
                <c:pt idx="108">
                  <c:v>6.98</c:v>
                </c:pt>
                <c:pt idx="109">
                  <c:v>6.8140000000000001</c:v>
                </c:pt>
                <c:pt idx="110">
                  <c:v>6.7990000000000004</c:v>
                </c:pt>
                <c:pt idx="111">
                  <c:v>6.61</c:v>
                </c:pt>
                <c:pt idx="112">
                  <c:v>6.5590000000000002</c:v>
                </c:pt>
                <c:pt idx="113">
                  <c:v>6.4379999999999997</c:v>
                </c:pt>
                <c:pt idx="114">
                  <c:v>6.4420000000000002</c:v>
                </c:pt>
                <c:pt idx="115">
                  <c:v>6.2759999999999998</c:v>
                </c:pt>
                <c:pt idx="116">
                  <c:v>5.9980000000000002</c:v>
                </c:pt>
                <c:pt idx="117">
                  <c:v>6.1050000000000004</c:v>
                </c:pt>
                <c:pt idx="118">
                  <c:v>6.0839999999999996</c:v>
                </c:pt>
                <c:pt idx="119">
                  <c:v>5.984</c:v>
                </c:pt>
                <c:pt idx="120">
                  <c:v>5.8860000000000001</c:v>
                </c:pt>
                <c:pt idx="121">
                  <c:v>5.7750000000000004</c:v>
                </c:pt>
                <c:pt idx="122">
                  <c:v>5.625</c:v>
                </c:pt>
                <c:pt idx="123">
                  <c:v>5.5110000000000001</c:v>
                </c:pt>
                <c:pt idx="124">
                  <c:v>5.33</c:v>
                </c:pt>
                <c:pt idx="125">
                  <c:v>5.3789999999999996</c:v>
                </c:pt>
                <c:pt idx="126">
                  <c:v>5.306</c:v>
                </c:pt>
                <c:pt idx="127">
                  <c:v>5.1269999999999998</c:v>
                </c:pt>
                <c:pt idx="128">
                  <c:v>4.9450000000000003</c:v>
                </c:pt>
                <c:pt idx="129">
                  <c:v>4.9370000000000003</c:v>
                </c:pt>
                <c:pt idx="130">
                  <c:v>4.9980000000000002</c:v>
                </c:pt>
                <c:pt idx="131">
                  <c:v>5.5259999999999998</c:v>
                </c:pt>
                <c:pt idx="132">
                  <c:v>5.3680000000000003</c:v>
                </c:pt>
                <c:pt idx="133">
                  <c:v>7.8360000000000003</c:v>
                </c:pt>
                <c:pt idx="134">
                  <c:v>6.4660000000000002</c:v>
                </c:pt>
                <c:pt idx="135">
                  <c:v>6.1950000000000003</c:v>
                </c:pt>
                <c:pt idx="136">
                  <c:v>12.82</c:v>
                </c:pt>
                <c:pt idx="137">
                  <c:v>11.16</c:v>
                </c:pt>
                <c:pt idx="138">
                  <c:v>7.11</c:v>
                </c:pt>
                <c:pt idx="139">
                  <c:v>7.17</c:v>
                </c:pt>
                <c:pt idx="140">
                  <c:v>6.7560000000000002</c:v>
                </c:pt>
                <c:pt idx="141">
                  <c:v>5.7750000000000004</c:v>
                </c:pt>
                <c:pt idx="142">
                  <c:v>5.3289999999999997</c:v>
                </c:pt>
                <c:pt idx="143">
                  <c:v>5.1420000000000003</c:v>
                </c:pt>
                <c:pt idx="144">
                  <c:v>4.9260000000000002</c:v>
                </c:pt>
                <c:pt idx="145">
                  <c:v>4.93</c:v>
                </c:pt>
                <c:pt idx="146">
                  <c:v>5.2279999999999998</c:v>
                </c:pt>
                <c:pt idx="147">
                  <c:v>5.2869999999999999</c:v>
                </c:pt>
                <c:pt idx="148">
                  <c:v>9.2639999999999993</c:v>
                </c:pt>
                <c:pt idx="149">
                  <c:v>7.4109999999999996</c:v>
                </c:pt>
                <c:pt idx="150">
                  <c:v>5.7140000000000004</c:v>
                </c:pt>
                <c:pt idx="151">
                  <c:v>5.0289999999999999</c:v>
                </c:pt>
                <c:pt idx="152">
                  <c:v>4.8659999999999997</c:v>
                </c:pt>
                <c:pt idx="153">
                  <c:v>5.2210000000000001</c:v>
                </c:pt>
                <c:pt idx="154">
                  <c:v>5.1520000000000001</c:v>
                </c:pt>
                <c:pt idx="155">
                  <c:v>7.91</c:v>
                </c:pt>
                <c:pt idx="156">
                  <c:v>11.22</c:v>
                </c:pt>
                <c:pt idx="157">
                  <c:v>7.8869999999999996</c:v>
                </c:pt>
                <c:pt idx="158">
                  <c:v>6.609</c:v>
                </c:pt>
                <c:pt idx="159">
                  <c:v>5.5960000000000001</c:v>
                </c:pt>
                <c:pt idx="160">
                  <c:v>5.2149999999999999</c:v>
                </c:pt>
                <c:pt idx="161">
                  <c:v>4.8079999999999998</c:v>
                </c:pt>
                <c:pt idx="162">
                  <c:v>4.7469999999999999</c:v>
                </c:pt>
                <c:pt idx="163">
                  <c:v>4.4690000000000003</c:v>
                </c:pt>
                <c:pt idx="164">
                  <c:v>4.49</c:v>
                </c:pt>
                <c:pt idx="165">
                  <c:v>4.069</c:v>
                </c:pt>
                <c:pt idx="166">
                  <c:v>3.915</c:v>
                </c:pt>
                <c:pt idx="167">
                  <c:v>3.2509999999999999</c:v>
                </c:pt>
                <c:pt idx="168">
                  <c:v>4.0890000000000004</c:v>
                </c:pt>
                <c:pt idx="169">
                  <c:v>3.9350000000000001</c:v>
                </c:pt>
                <c:pt idx="170">
                  <c:v>3.097</c:v>
                </c:pt>
                <c:pt idx="171">
                  <c:v>3.802</c:v>
                </c:pt>
                <c:pt idx="172">
                  <c:v>3.4750000000000001</c:v>
                </c:pt>
                <c:pt idx="173">
                  <c:v>3.3570000000000002</c:v>
                </c:pt>
                <c:pt idx="174">
                  <c:v>3.4670000000000001</c:v>
                </c:pt>
                <c:pt idx="175">
                  <c:v>3.4049999999999998</c:v>
                </c:pt>
                <c:pt idx="176">
                  <c:v>3.5910000000000002</c:v>
                </c:pt>
                <c:pt idx="177">
                  <c:v>4.1230000000000002</c:v>
                </c:pt>
                <c:pt idx="178">
                  <c:v>7.1790000000000003</c:v>
                </c:pt>
                <c:pt idx="179">
                  <c:v>6.13</c:v>
                </c:pt>
                <c:pt idx="180">
                  <c:v>4.4589999999999996</c:v>
                </c:pt>
                <c:pt idx="181">
                  <c:v>3.843</c:v>
                </c:pt>
                <c:pt idx="182">
                  <c:v>3.3109999999999999</c:v>
                </c:pt>
                <c:pt idx="183">
                  <c:v>3.41</c:v>
                </c:pt>
                <c:pt idx="184">
                  <c:v>3.3420000000000001</c:v>
                </c:pt>
                <c:pt idx="185">
                  <c:v>3.5249999999999999</c:v>
                </c:pt>
                <c:pt idx="186">
                  <c:v>2.7229999999999999</c:v>
                </c:pt>
                <c:pt idx="187">
                  <c:v>2.7839999999999998</c:v>
                </c:pt>
                <c:pt idx="188">
                  <c:v>2.8820000000000001</c:v>
                </c:pt>
                <c:pt idx="189">
                  <c:v>2.6709999999999998</c:v>
                </c:pt>
                <c:pt idx="190">
                  <c:v>3.8370000000000002</c:v>
                </c:pt>
                <c:pt idx="191">
                  <c:v>5.5679999999999996</c:v>
                </c:pt>
                <c:pt idx="192">
                  <c:v>7.601</c:v>
                </c:pt>
                <c:pt idx="193">
                  <c:v>4.9470000000000001</c:v>
                </c:pt>
                <c:pt idx="194">
                  <c:v>3.6989999999999998</c:v>
                </c:pt>
                <c:pt idx="195">
                  <c:v>3.4369999999999998</c:v>
                </c:pt>
                <c:pt idx="196">
                  <c:v>3.1840000000000002</c:v>
                </c:pt>
                <c:pt idx="197">
                  <c:v>3.46</c:v>
                </c:pt>
                <c:pt idx="198">
                  <c:v>3.476</c:v>
                </c:pt>
                <c:pt idx="199">
                  <c:v>4.3449999999999998</c:v>
                </c:pt>
                <c:pt idx="200">
                  <c:v>4.2539999999999996</c:v>
                </c:pt>
                <c:pt idx="201">
                  <c:v>6.8470000000000004</c:v>
                </c:pt>
                <c:pt idx="202">
                  <c:v>8.2929999999999993</c:v>
                </c:pt>
                <c:pt idx="203">
                  <c:v>7.2149999999999999</c:v>
                </c:pt>
                <c:pt idx="204">
                  <c:v>6.423</c:v>
                </c:pt>
                <c:pt idx="205">
                  <c:v>4.8769999999999998</c:v>
                </c:pt>
                <c:pt idx="206">
                  <c:v>5.16</c:v>
                </c:pt>
                <c:pt idx="207">
                  <c:v>5.0679999999999996</c:v>
                </c:pt>
                <c:pt idx="208">
                  <c:v>4.4790000000000001</c:v>
                </c:pt>
                <c:pt idx="209">
                  <c:v>5.109</c:v>
                </c:pt>
                <c:pt idx="210">
                  <c:v>9.6240000000000006</c:v>
                </c:pt>
                <c:pt idx="211">
                  <c:v>9.5359999999999996</c:v>
                </c:pt>
                <c:pt idx="212">
                  <c:v>6.383</c:v>
                </c:pt>
                <c:pt idx="213">
                  <c:v>8.641</c:v>
                </c:pt>
                <c:pt idx="214">
                  <c:v>9.4250000000000007</c:v>
                </c:pt>
                <c:pt idx="215">
                  <c:v>6.6760000000000002</c:v>
                </c:pt>
                <c:pt idx="216">
                  <c:v>5.3470000000000004</c:v>
                </c:pt>
                <c:pt idx="217">
                  <c:v>4.7649999999999997</c:v>
                </c:pt>
                <c:pt idx="218">
                  <c:v>4.6399999999999997</c:v>
                </c:pt>
                <c:pt idx="219">
                  <c:v>5.01</c:v>
                </c:pt>
                <c:pt idx="220">
                  <c:v>5.4359999999999999</c:v>
                </c:pt>
                <c:pt idx="221">
                  <c:v>5.1879999999999997</c:v>
                </c:pt>
                <c:pt idx="222">
                  <c:v>4.5279999999999996</c:v>
                </c:pt>
                <c:pt idx="223">
                  <c:v>4.2729999999999997</c:v>
                </c:pt>
                <c:pt idx="224">
                  <c:v>4.0679999999999996</c:v>
                </c:pt>
                <c:pt idx="225">
                  <c:v>3.7949999999999999</c:v>
                </c:pt>
                <c:pt idx="226">
                  <c:v>3.8140000000000001</c:v>
                </c:pt>
                <c:pt idx="227">
                  <c:v>3.8359999999999999</c:v>
                </c:pt>
                <c:pt idx="228">
                  <c:v>4.9459999999999997</c:v>
                </c:pt>
                <c:pt idx="229">
                  <c:v>6.2009999999999996</c:v>
                </c:pt>
                <c:pt idx="230">
                  <c:v>5.4349999999999996</c:v>
                </c:pt>
                <c:pt idx="231">
                  <c:v>4.734</c:v>
                </c:pt>
                <c:pt idx="232">
                  <c:v>5.7050000000000001</c:v>
                </c:pt>
                <c:pt idx="233">
                  <c:v>4.8140000000000001</c:v>
                </c:pt>
                <c:pt idx="234">
                  <c:v>4.4130000000000003</c:v>
                </c:pt>
                <c:pt idx="235">
                  <c:v>3.9769999999999999</c:v>
                </c:pt>
                <c:pt idx="236">
                  <c:v>3.7869999999999999</c:v>
                </c:pt>
                <c:pt idx="237">
                  <c:v>3.5430000000000001</c:v>
                </c:pt>
                <c:pt idx="238">
                  <c:v>3.8359999999999999</c:v>
                </c:pt>
                <c:pt idx="239">
                  <c:v>3.1269999999999998</c:v>
                </c:pt>
                <c:pt idx="240">
                  <c:v>3.327</c:v>
                </c:pt>
                <c:pt idx="241">
                  <c:v>3.3690000000000002</c:v>
                </c:pt>
                <c:pt idx="242">
                  <c:v>3.302</c:v>
                </c:pt>
                <c:pt idx="243">
                  <c:v>3.1070000000000002</c:v>
                </c:pt>
                <c:pt idx="244">
                  <c:v>3.0510000000000002</c:v>
                </c:pt>
                <c:pt idx="245">
                  <c:v>3.5710000000000002</c:v>
                </c:pt>
                <c:pt idx="246">
                  <c:v>3.57</c:v>
                </c:pt>
                <c:pt idx="247">
                  <c:v>3.5129999999999999</c:v>
                </c:pt>
                <c:pt idx="248">
                  <c:v>3.4849999999999999</c:v>
                </c:pt>
                <c:pt idx="249">
                  <c:v>3.169</c:v>
                </c:pt>
                <c:pt idx="250">
                  <c:v>4.282</c:v>
                </c:pt>
                <c:pt idx="251">
                  <c:v>4.6639999999999997</c:v>
                </c:pt>
                <c:pt idx="252">
                  <c:v>5.2779999999999996</c:v>
                </c:pt>
                <c:pt idx="253">
                  <c:v>8.202</c:v>
                </c:pt>
                <c:pt idx="254">
                  <c:v>7.109</c:v>
                </c:pt>
                <c:pt idx="255">
                  <c:v>7.2460000000000004</c:v>
                </c:pt>
                <c:pt idx="256">
                  <c:v>8.4130000000000003</c:v>
                </c:pt>
                <c:pt idx="257">
                  <c:v>8.4079999999999995</c:v>
                </c:pt>
                <c:pt idx="258">
                  <c:v>8.7409999999999997</c:v>
                </c:pt>
                <c:pt idx="259">
                  <c:v>10.73</c:v>
                </c:pt>
                <c:pt idx="260">
                  <c:v>7.8129999999999997</c:v>
                </c:pt>
                <c:pt idx="261">
                  <c:v>6.835</c:v>
                </c:pt>
                <c:pt idx="262">
                  <c:v>5.8140000000000001</c:v>
                </c:pt>
                <c:pt idx="263">
                  <c:v>6.266</c:v>
                </c:pt>
                <c:pt idx="264">
                  <c:v>5.8310000000000004</c:v>
                </c:pt>
                <c:pt idx="265">
                  <c:v>5.1520000000000001</c:v>
                </c:pt>
                <c:pt idx="266">
                  <c:v>4.7039999999999997</c:v>
                </c:pt>
                <c:pt idx="267">
                  <c:v>5.0720000000000001</c:v>
                </c:pt>
                <c:pt idx="268">
                  <c:v>5.423</c:v>
                </c:pt>
                <c:pt idx="269">
                  <c:v>5.1950000000000003</c:v>
                </c:pt>
                <c:pt idx="270">
                  <c:v>5.2960000000000003</c:v>
                </c:pt>
                <c:pt idx="271">
                  <c:v>5.5090000000000003</c:v>
                </c:pt>
                <c:pt idx="272">
                  <c:v>5.55</c:v>
                </c:pt>
                <c:pt idx="273">
                  <c:v>6.91</c:v>
                </c:pt>
                <c:pt idx="274">
                  <c:v>5.9580000000000002</c:v>
                </c:pt>
                <c:pt idx="275">
                  <c:v>5.6829999999999998</c:v>
                </c:pt>
                <c:pt idx="276">
                  <c:v>5.1710000000000003</c:v>
                </c:pt>
                <c:pt idx="277">
                  <c:v>4.7210000000000001</c:v>
                </c:pt>
                <c:pt idx="278">
                  <c:v>4.5090000000000003</c:v>
                </c:pt>
                <c:pt idx="279">
                  <c:v>4.5960000000000001</c:v>
                </c:pt>
                <c:pt idx="280">
                  <c:v>4.4189999999999996</c:v>
                </c:pt>
                <c:pt idx="281">
                  <c:v>4.3680000000000003</c:v>
                </c:pt>
                <c:pt idx="282">
                  <c:v>4.2080000000000002</c:v>
                </c:pt>
                <c:pt idx="283">
                  <c:v>4.3630000000000004</c:v>
                </c:pt>
                <c:pt idx="284">
                  <c:v>4.1760000000000002</c:v>
                </c:pt>
                <c:pt idx="285">
                  <c:v>4.1349999999999998</c:v>
                </c:pt>
                <c:pt idx="286">
                  <c:v>3.9649999999999999</c:v>
                </c:pt>
                <c:pt idx="287">
                  <c:v>3.9990000000000001</c:v>
                </c:pt>
                <c:pt idx="288">
                  <c:v>3.72</c:v>
                </c:pt>
                <c:pt idx="289">
                  <c:v>3.6829999999999998</c:v>
                </c:pt>
                <c:pt idx="290">
                  <c:v>4.1070000000000002</c:v>
                </c:pt>
                <c:pt idx="291">
                  <c:v>8.2270000000000003</c:v>
                </c:pt>
                <c:pt idx="292">
                  <c:v>13.33</c:v>
                </c:pt>
                <c:pt idx="293">
                  <c:v>12.58</c:v>
                </c:pt>
                <c:pt idx="294">
                  <c:v>13.89</c:v>
                </c:pt>
                <c:pt idx="295">
                  <c:v>9.6940000000000008</c:v>
                </c:pt>
                <c:pt idx="296">
                  <c:v>8.2050000000000001</c:v>
                </c:pt>
                <c:pt idx="297">
                  <c:v>7.242</c:v>
                </c:pt>
                <c:pt idx="298">
                  <c:v>6.5069999999999997</c:v>
                </c:pt>
                <c:pt idx="299">
                  <c:v>6.0369999999999999</c:v>
                </c:pt>
                <c:pt idx="300">
                  <c:v>5.74</c:v>
                </c:pt>
                <c:pt idx="301">
                  <c:v>5.5609999999999999</c:v>
                </c:pt>
                <c:pt idx="302">
                  <c:v>5.24</c:v>
                </c:pt>
                <c:pt idx="303">
                  <c:v>5.1669999999999998</c:v>
                </c:pt>
                <c:pt idx="304">
                  <c:v>5.1909999999999998</c:v>
                </c:pt>
                <c:pt idx="305">
                  <c:v>5.0629999999999997</c:v>
                </c:pt>
                <c:pt idx="306">
                  <c:v>5.0220000000000002</c:v>
                </c:pt>
                <c:pt idx="307">
                  <c:v>10.55</c:v>
                </c:pt>
                <c:pt idx="308">
                  <c:v>9.0850000000000009</c:v>
                </c:pt>
                <c:pt idx="309">
                  <c:v>7.0510000000000002</c:v>
                </c:pt>
                <c:pt idx="310">
                  <c:v>10.79</c:v>
                </c:pt>
                <c:pt idx="311">
                  <c:v>13.83</c:v>
                </c:pt>
                <c:pt idx="312">
                  <c:v>10.56</c:v>
                </c:pt>
                <c:pt idx="313">
                  <c:v>9.0429999999999993</c:v>
                </c:pt>
                <c:pt idx="314">
                  <c:v>16.600000000000001</c:v>
                </c:pt>
                <c:pt idx="315">
                  <c:v>19.239999999999998</c:v>
                </c:pt>
                <c:pt idx="316">
                  <c:v>14.7</c:v>
                </c:pt>
                <c:pt idx="317">
                  <c:v>12.12</c:v>
                </c:pt>
                <c:pt idx="318">
                  <c:v>11.26</c:v>
                </c:pt>
                <c:pt idx="319">
                  <c:v>9.9629999999999992</c:v>
                </c:pt>
                <c:pt idx="320">
                  <c:v>9.1370000000000005</c:v>
                </c:pt>
                <c:pt idx="321">
                  <c:v>9.2929999999999993</c:v>
                </c:pt>
                <c:pt idx="322">
                  <c:v>10.83</c:v>
                </c:pt>
                <c:pt idx="323">
                  <c:v>11.56</c:v>
                </c:pt>
                <c:pt idx="324">
                  <c:v>12.72</c:v>
                </c:pt>
                <c:pt idx="325">
                  <c:v>14.12</c:v>
                </c:pt>
                <c:pt idx="326">
                  <c:v>28.63</c:v>
                </c:pt>
                <c:pt idx="327">
                  <c:v>21.64</c:v>
                </c:pt>
                <c:pt idx="328">
                  <c:v>16.100000000000001</c:v>
                </c:pt>
                <c:pt idx="329">
                  <c:v>13.93</c:v>
                </c:pt>
                <c:pt idx="330">
                  <c:v>18.22</c:v>
                </c:pt>
                <c:pt idx="331">
                  <c:v>16.350000000000001</c:v>
                </c:pt>
                <c:pt idx="332">
                  <c:v>13.64</c:v>
                </c:pt>
                <c:pt idx="333">
                  <c:v>11.97</c:v>
                </c:pt>
                <c:pt idx="334">
                  <c:v>10.79</c:v>
                </c:pt>
                <c:pt idx="335">
                  <c:v>10.19</c:v>
                </c:pt>
                <c:pt idx="336">
                  <c:v>9.8170000000000002</c:v>
                </c:pt>
                <c:pt idx="337">
                  <c:v>9.3849999999999998</c:v>
                </c:pt>
                <c:pt idx="338">
                  <c:v>8.8559999999999999</c:v>
                </c:pt>
                <c:pt idx="339">
                  <c:v>8.7189999999999994</c:v>
                </c:pt>
                <c:pt idx="340">
                  <c:v>9.3320000000000007</c:v>
                </c:pt>
                <c:pt idx="341">
                  <c:v>8.7110000000000003</c:v>
                </c:pt>
                <c:pt idx="342">
                  <c:v>8.6159999999999997</c:v>
                </c:pt>
                <c:pt idx="343">
                  <c:v>52.02</c:v>
                </c:pt>
                <c:pt idx="344">
                  <c:v>39.85</c:v>
                </c:pt>
                <c:pt idx="345">
                  <c:v>26.3</c:v>
                </c:pt>
                <c:pt idx="346">
                  <c:v>35.97</c:v>
                </c:pt>
                <c:pt idx="347">
                  <c:v>60.54</c:v>
                </c:pt>
                <c:pt idx="348">
                  <c:v>41.77</c:v>
                </c:pt>
                <c:pt idx="349">
                  <c:v>28.29</c:v>
                </c:pt>
                <c:pt idx="350">
                  <c:v>24.47</c:v>
                </c:pt>
                <c:pt idx="351">
                  <c:v>23.36</c:v>
                </c:pt>
                <c:pt idx="352">
                  <c:v>20.010000000000002</c:v>
                </c:pt>
                <c:pt idx="353">
                  <c:v>18.5</c:v>
                </c:pt>
                <c:pt idx="354">
                  <c:v>17.559999999999999</c:v>
                </c:pt>
                <c:pt idx="355">
                  <c:v>18.55</c:v>
                </c:pt>
                <c:pt idx="356">
                  <c:v>18.79</c:v>
                </c:pt>
                <c:pt idx="357">
                  <c:v>17.329999999999998</c:v>
                </c:pt>
                <c:pt idx="358">
                  <c:v>25.43</c:v>
                </c:pt>
                <c:pt idx="359">
                  <c:v>71.87</c:v>
                </c:pt>
                <c:pt idx="360">
                  <c:v>99.96</c:v>
                </c:pt>
                <c:pt idx="361">
                  <c:v>81.650000000000006</c:v>
                </c:pt>
                <c:pt idx="362">
                  <c:v>57.08</c:v>
                </c:pt>
                <c:pt idx="363">
                  <c:v>59.71</c:v>
                </c:pt>
                <c:pt idx="364">
                  <c:v>58.28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CBC-4D40-81CF-E01E72F75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7446192"/>
        <c:axId val="347450768"/>
      </c:scatterChart>
      <c:valAx>
        <c:axId val="347446192"/>
        <c:scaling>
          <c:orientation val="minMax"/>
          <c:max val="43104"/>
          <c:min val="4273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809]mmmm\ yy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450768"/>
        <c:crosses val="autoZero"/>
        <c:crossBetween val="midCat"/>
        <c:majorUnit val="92"/>
      </c:valAx>
      <c:valAx>
        <c:axId val="34745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River flow [m3/s]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4461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v>Analytic approximation</c:v>
          </c:tx>
          <c:spPr>
            <a:ln w="28575" cap="rnd">
              <a:solidFill>
                <a:srgbClr val="4F99FE"/>
              </a:solidFill>
              <a:round/>
            </a:ln>
            <a:effectLst/>
          </c:spPr>
          <c:marker>
            <c:symbol val="none"/>
          </c:marker>
          <c:xVal>
            <c:numRef>
              <c:f>Sheet1!$D$1:$D$100</c:f>
              <c:numCache>
                <c:formatCode>General</c:formatCode>
                <c:ptCount val="100"/>
                <c:pt idx="0" formatCode="0.00E+00">
                  <c:v>-1.1455360836298501E-17</c:v>
                </c:pt>
                <c:pt idx="1">
                  <c:v>4.1299546113291799E-3</c:v>
                </c:pt>
                <c:pt idx="2">
                  <c:v>8.1385842395411308E-3</c:v>
                </c:pt>
                <c:pt idx="3">
                  <c:v>1.2039763183742599E-2</c:v>
                </c:pt>
                <c:pt idx="4">
                  <c:v>1.58449262241342E-2</c:v>
                </c:pt>
                <c:pt idx="5">
                  <c:v>1.9563638379205901E-2</c:v>
                </c:pt>
                <c:pt idx="6">
                  <c:v>2.3204003621311101E-2</c:v>
                </c:pt>
                <c:pt idx="7">
                  <c:v>2.6772965080548598E-2</c:v>
                </c:pt>
                <c:pt idx="8">
                  <c:v>3.02765301088882E-2</c:v>
                </c:pt>
                <c:pt idx="9">
                  <c:v>3.3719942064741597E-2</c:v>
                </c:pt>
                <c:pt idx="10">
                  <c:v>3.71078135247149E-2</c:v>
                </c:pt>
                <c:pt idx="11">
                  <c:v>4.0444231051723803E-2</c:v>
                </c:pt>
                <c:pt idx="12">
                  <c:v>4.37328386426796E-2</c:v>
                </c:pt>
                <c:pt idx="13">
                  <c:v>4.6976904959105899E-2</c:v>
                </c:pt>
                <c:pt idx="14">
                  <c:v>5.0179378058629397E-2</c:v>
                </c:pt>
                <c:pt idx="15">
                  <c:v>5.3342930377278497E-2</c:v>
                </c:pt>
                <c:pt idx="16">
                  <c:v>5.6469996024742002E-2</c:v>
                </c:pt>
                <c:pt idx="17">
                  <c:v>5.9562801958577202E-2</c:v>
                </c:pt>
                <c:pt idx="18">
                  <c:v>6.2623394240416699E-2</c:v>
                </c:pt>
                <c:pt idx="19">
                  <c:v>6.5653660308350001E-2</c:v>
                </c:pt>
                <c:pt idx="20">
                  <c:v>6.8655347998124006E-2</c:v>
                </c:pt>
                <c:pt idx="21">
                  <c:v>7.1630081893135106E-2</c:v>
                </c:pt>
                <c:pt idx="22">
                  <c:v>7.4579377466376495E-2</c:v>
                </c:pt>
                <c:pt idx="23">
                  <c:v>7.7504653387332395E-2</c:v>
                </c:pt>
                <c:pt idx="24">
                  <c:v>8.0407242296623493E-2</c:v>
                </c:pt>
                <c:pt idx="25">
                  <c:v>8.3288400296172599E-2</c:v>
                </c:pt>
                <c:pt idx="26">
                  <c:v>8.6149315359214995E-2</c:v>
                </c:pt>
                <c:pt idx="27">
                  <c:v>8.8991114830001897E-2</c:v>
                </c:pt>
                <c:pt idx="28">
                  <c:v>9.1814872155547095E-2</c:v>
                </c:pt>
                <c:pt idx="29">
                  <c:v>9.4621612969776198E-2</c:v>
                </c:pt>
                <c:pt idx="30">
                  <c:v>9.7412320632825206E-2</c:v>
                </c:pt>
                <c:pt idx="31">
                  <c:v>0.10018794131414301</c:v>
                </c:pt>
                <c:pt idx="32">
                  <c:v>0.102949388696832</c:v>
                </c:pt>
                <c:pt idx="33">
                  <c:v>0.105697548371829</c:v>
                </c:pt>
                <c:pt idx="34">
                  <c:v>0.10843328198369</c:v>
                </c:pt>
                <c:pt idx="35">
                  <c:v>0.111157431184654</c:v>
                </c:pt>
                <c:pt idx="36">
                  <c:v>0.113870821450132</c:v>
                </c:pt>
                <c:pt idx="37">
                  <c:v>0.11657426580665101</c:v>
                </c:pt>
                <c:pt idx="38">
                  <c:v>0.119268568522559</c:v>
                </c:pt>
                <c:pt idx="39">
                  <c:v>0.121954528812469</c:v>
                </c:pt>
                <c:pt idx="40">
                  <c:v>0.124632944608563</c:v>
                </c:pt>
                <c:pt idx="41">
                  <c:v>0.127304616455616</c:v>
                </c:pt>
                <c:pt idx="42">
                  <c:v>0.12997035159224499</c:v>
                </c:pt>
                <c:pt idx="43">
                  <c:v>0.132630968288695</c:v>
                </c:pt>
                <c:pt idx="44">
                  <c:v>0.13528730052198901</c:v>
                </c:pt>
                <c:pt idx="45">
                  <c:v>0.13794020308317001</c:v>
                </c:pt>
                <c:pt idx="46">
                  <c:v>0.14059055722949901</c:v>
                </c:pt>
                <c:pt idx="47">
                  <c:v>0.14323927701820799</c:v>
                </c:pt>
                <c:pt idx="48">
                  <c:v>0.145887316489347</c:v>
                </c:pt>
                <c:pt idx="49">
                  <c:v>0.148535677905974</c:v>
                </c:pt>
                <c:pt idx="50">
                  <c:v>0.15118542131363699</c:v>
                </c:pt>
                <c:pt idx="51">
                  <c:v>0.153837675752691</c:v>
                </c:pt>
                <c:pt idx="52">
                  <c:v>0.15649365255329001</c:v>
                </c:pt>
                <c:pt idx="53">
                  <c:v>0.15915466127392899</c:v>
                </c:pt>
                <c:pt idx="54">
                  <c:v>0.16182212902493701</c:v>
                </c:pt>
                <c:pt idx="55">
                  <c:v>0.16449762417063299</c:v>
                </c:pt>
                <c:pt idx="56">
                  <c:v>0.16718288576197701</c:v>
                </c:pt>
                <c:pt idx="57">
                  <c:v>0.16987986056887699</c:v>
                </c:pt>
                <c:pt idx="58">
                  <c:v>0.172590750343076</c:v>
                </c:pt>
                <c:pt idx="59">
                  <c:v>0.17531807308895</c:v>
                </c:pt>
                <c:pt idx="60">
                  <c:v>0.17806474388705901</c:v>
                </c:pt>
                <c:pt idx="61">
                  <c:v>0.18083418361636699</c:v>
                </c:pt>
                <c:pt idx="62">
                  <c:v>0.183630468501185</c:v>
                </c:pt>
                <c:pt idx="63">
                  <c:v>0.18645854117261801</c:v>
                </c:pt>
                <c:pt idx="64">
                  <c:v>0.18932451765767599</c:v>
                </c:pt>
                <c:pt idx="65">
                  <c:v>0.19223615019630799</c:v>
                </c:pt>
                <c:pt idx="66">
                  <c:v>0.19520355601238401</c:v>
                </c:pt>
                <c:pt idx="67">
                  <c:v>0.198240428593564</c:v>
                </c:pt>
                <c:pt idx="68">
                  <c:v>0.20136619512041701</c:v>
                </c:pt>
                <c:pt idx="69">
                  <c:v>0.204610229868077</c:v>
                </c:pt>
                <c:pt idx="70">
                  <c:v>0.20802122394606901</c:v>
                </c:pt>
                <c:pt idx="71">
                  <c:v>0.21169264694948001</c:v>
                </c:pt>
                <c:pt idx="72">
                  <c:v>0.215862924736376</c:v>
                </c:pt>
                <c:pt idx="73">
                  <c:v>0.22210756743754201</c:v>
                </c:pt>
                <c:pt idx="74">
                  <c:v>0.22378834968032801</c:v>
                </c:pt>
                <c:pt idx="75">
                  <c:v>0.22653146627849799</c:v>
                </c:pt>
                <c:pt idx="76">
                  <c:v>0.23248836869454301</c:v>
                </c:pt>
                <c:pt idx="77">
                  <c:v>0.244130166144054</c:v>
                </c:pt>
                <c:pt idx="78">
                  <c:v>0.263637103107767</c:v>
                </c:pt>
                <c:pt idx="79">
                  <c:v>0.29265974005767997</c:v>
                </c:pt>
                <c:pt idx="80">
                  <c:v>0.33230213852964102</c:v>
                </c:pt>
                <c:pt idx="81">
                  <c:v>0.38320427015032099</c:v>
                </c:pt>
                <c:pt idx="82">
                  <c:v>0.44565179483265299</c:v>
                </c:pt>
                <c:pt idx="83">
                  <c:v>0.51967890077288503</c:v>
                </c:pt>
                <c:pt idx="84">
                  <c:v>0.60515174615487999</c:v>
                </c:pt>
                <c:pt idx="85">
                  <c:v>0.70183086999995703</c:v>
                </c:pt>
                <c:pt idx="86">
                  <c:v>0.80941538447682304</c:v>
                </c:pt>
                <c:pt idx="87">
                  <c:v>0.92757297105682901</c:v>
                </c:pt>
                <c:pt idx="88">
                  <c:v>1.0559594912080501</c:v>
                </c:pt>
                <c:pt idx="89">
                  <c:v>1.1942313204131101</c:v>
                </c:pt>
                <c:pt idx="90">
                  <c:v>1.3420527494243</c:v>
                </c:pt>
                <c:pt idx="91">
                  <c:v>1.4991001348148301</c:v>
                </c:pt>
                <c:pt idx="92">
                  <c:v>1.6650639647369301</c:v>
                </c:pt>
                <c:pt idx="93">
                  <c:v>1.83964962658964</c:v>
                </c:pt>
                <c:pt idx="94">
                  <c:v>2.0225773953939701</c:v>
                </c:pt>
                <c:pt idx="95">
                  <c:v>2.2135819776884502</c:v>
                </c:pt>
                <c:pt idx="96">
                  <c:v>2.41241182220238</c:v>
                </c:pt>
                <c:pt idx="97">
                  <c:v>2.6188283271753798</c:v>
                </c:pt>
                <c:pt idx="98">
                  <c:v>2.83260502154452</c:v>
                </c:pt>
                <c:pt idx="99">
                  <c:v>3.0535267637976302</c:v>
                </c:pt>
              </c:numCache>
            </c:numRef>
          </c:xVal>
          <c:yVal>
            <c:numRef>
              <c:f>Sheet1!$E$1:$E$100</c:f>
              <c:numCache>
                <c:formatCode>General</c:formatCode>
                <c:ptCount val="100"/>
                <c:pt idx="0">
                  <c:v>1.4229333333333301</c:v>
                </c:pt>
                <c:pt idx="1">
                  <c:v>1.55951674484255</c:v>
                </c:pt>
                <c:pt idx="2">
                  <c:v>1.6961001563517699</c:v>
                </c:pt>
                <c:pt idx="3">
                  <c:v>1.8326835678609901</c:v>
                </c:pt>
                <c:pt idx="4">
                  <c:v>1.9692669793702</c:v>
                </c:pt>
                <c:pt idx="5">
                  <c:v>2.1058503908794202</c:v>
                </c:pt>
                <c:pt idx="6">
                  <c:v>2.2424338023886401</c:v>
                </c:pt>
                <c:pt idx="7">
                  <c:v>2.37901721389786</c:v>
                </c:pt>
                <c:pt idx="8">
                  <c:v>2.5156006254070702</c:v>
                </c:pt>
                <c:pt idx="9">
                  <c:v>2.6521840369162901</c:v>
                </c:pt>
                <c:pt idx="10">
                  <c:v>2.7887674484255101</c:v>
                </c:pt>
                <c:pt idx="11">
                  <c:v>2.92535085993473</c:v>
                </c:pt>
                <c:pt idx="12">
                  <c:v>3.0619342714439401</c:v>
                </c:pt>
                <c:pt idx="13">
                  <c:v>3.1985176829531601</c:v>
                </c:pt>
                <c:pt idx="14">
                  <c:v>3.33510109446238</c:v>
                </c:pt>
                <c:pt idx="15">
                  <c:v>3.4716845059715999</c:v>
                </c:pt>
                <c:pt idx="16">
                  <c:v>3.6082679174808199</c:v>
                </c:pt>
                <c:pt idx="17">
                  <c:v>3.74485132899003</c:v>
                </c:pt>
                <c:pt idx="18">
                  <c:v>3.88143474049925</c:v>
                </c:pt>
                <c:pt idx="19">
                  <c:v>4.0180181520084703</c:v>
                </c:pt>
                <c:pt idx="20">
                  <c:v>4.1546015635176898</c:v>
                </c:pt>
                <c:pt idx="21">
                  <c:v>4.2911849750269004</c:v>
                </c:pt>
                <c:pt idx="22">
                  <c:v>4.4277683865361199</c:v>
                </c:pt>
                <c:pt idx="23">
                  <c:v>4.5643517980453403</c:v>
                </c:pt>
                <c:pt idx="24">
                  <c:v>4.7009352095545598</c:v>
                </c:pt>
                <c:pt idx="25">
                  <c:v>4.8375186210637704</c:v>
                </c:pt>
                <c:pt idx="26">
                  <c:v>4.9741020325729899</c:v>
                </c:pt>
                <c:pt idx="27">
                  <c:v>5.1106854440822103</c:v>
                </c:pt>
                <c:pt idx="28">
                  <c:v>5.2472688555914297</c:v>
                </c:pt>
                <c:pt idx="29">
                  <c:v>5.3838522671006501</c:v>
                </c:pt>
                <c:pt idx="30">
                  <c:v>5.5204356786098598</c:v>
                </c:pt>
                <c:pt idx="31">
                  <c:v>5.6570190901190802</c:v>
                </c:pt>
                <c:pt idx="32">
                  <c:v>5.7936025016282997</c:v>
                </c:pt>
                <c:pt idx="33">
                  <c:v>5.9301859131375201</c:v>
                </c:pt>
                <c:pt idx="34">
                  <c:v>6.0667693246467298</c:v>
                </c:pt>
                <c:pt idx="35">
                  <c:v>6.2033527361559502</c:v>
                </c:pt>
                <c:pt idx="36">
                  <c:v>6.3399361476651697</c:v>
                </c:pt>
                <c:pt idx="37">
                  <c:v>6.47651955917439</c:v>
                </c:pt>
                <c:pt idx="38">
                  <c:v>6.6131029706835998</c:v>
                </c:pt>
                <c:pt idx="39">
                  <c:v>6.7496863821928201</c:v>
                </c:pt>
                <c:pt idx="40">
                  <c:v>6.8862697937020396</c:v>
                </c:pt>
                <c:pt idx="41">
                  <c:v>7.02285320521126</c:v>
                </c:pt>
                <c:pt idx="42">
                  <c:v>7.1594366167204804</c:v>
                </c:pt>
                <c:pt idx="43">
                  <c:v>7.2960200282296901</c:v>
                </c:pt>
                <c:pt idx="44">
                  <c:v>7.4326034397389096</c:v>
                </c:pt>
                <c:pt idx="45">
                  <c:v>7.56918685124813</c:v>
                </c:pt>
                <c:pt idx="46">
                  <c:v>7.7057702627573503</c:v>
                </c:pt>
                <c:pt idx="47">
                  <c:v>7.84235367426656</c:v>
                </c:pt>
                <c:pt idx="48">
                  <c:v>7.9789370857757804</c:v>
                </c:pt>
                <c:pt idx="49">
                  <c:v>8.1155204972850008</c:v>
                </c:pt>
                <c:pt idx="50">
                  <c:v>8.2521039087942203</c:v>
                </c:pt>
                <c:pt idx="51">
                  <c:v>8.3886873203034291</c:v>
                </c:pt>
                <c:pt idx="52">
                  <c:v>8.5252707318126504</c:v>
                </c:pt>
                <c:pt idx="53">
                  <c:v>8.6618541433218699</c:v>
                </c:pt>
                <c:pt idx="54">
                  <c:v>8.7984375548310894</c:v>
                </c:pt>
                <c:pt idx="55">
                  <c:v>8.9350209663403</c:v>
                </c:pt>
                <c:pt idx="56">
                  <c:v>9.0716043778495195</c:v>
                </c:pt>
                <c:pt idx="57">
                  <c:v>9.2081877893587407</c:v>
                </c:pt>
                <c:pt idx="58">
                  <c:v>9.3447712008679602</c:v>
                </c:pt>
                <c:pt idx="59">
                  <c:v>9.4813546123771708</c:v>
                </c:pt>
                <c:pt idx="60">
                  <c:v>9.6179380238863903</c:v>
                </c:pt>
                <c:pt idx="61">
                  <c:v>9.7545214353956098</c:v>
                </c:pt>
                <c:pt idx="62">
                  <c:v>9.8911048469048293</c:v>
                </c:pt>
                <c:pt idx="63">
                  <c:v>10.027688258414001</c:v>
                </c:pt>
                <c:pt idx="64">
                  <c:v>10.1642716699233</c:v>
                </c:pt>
                <c:pt idx="65">
                  <c:v>10.3008550814325</c:v>
                </c:pt>
                <c:pt idx="66">
                  <c:v>10.4374384929417</c:v>
                </c:pt>
                <c:pt idx="67">
                  <c:v>10.5740219044509</c:v>
                </c:pt>
                <c:pt idx="68">
                  <c:v>10.7106053159601</c:v>
                </c:pt>
                <c:pt idx="69">
                  <c:v>10.847188727469399</c:v>
                </c:pt>
                <c:pt idx="70">
                  <c:v>10.983772138978599</c:v>
                </c:pt>
                <c:pt idx="71">
                  <c:v>11.120355550487799</c:v>
                </c:pt>
                <c:pt idx="72">
                  <c:v>11.256938961996999</c:v>
                </c:pt>
                <c:pt idx="73">
                  <c:v>11.393522373506199</c:v>
                </c:pt>
                <c:pt idx="74">
                  <c:v>11.530105785015399</c:v>
                </c:pt>
                <c:pt idx="75">
                  <c:v>11.6666891965247</c:v>
                </c:pt>
                <c:pt idx="76">
                  <c:v>11.8032726080339</c:v>
                </c:pt>
                <c:pt idx="77">
                  <c:v>11.9398560195431</c:v>
                </c:pt>
                <c:pt idx="78">
                  <c:v>12.0764394310523</c:v>
                </c:pt>
                <c:pt idx="79">
                  <c:v>12.2130228425615</c:v>
                </c:pt>
                <c:pt idx="80">
                  <c:v>12.3496062540707</c:v>
                </c:pt>
                <c:pt idx="81">
                  <c:v>12.48618966558</c:v>
                </c:pt>
                <c:pt idx="82">
                  <c:v>12.622773077089199</c:v>
                </c:pt>
                <c:pt idx="83">
                  <c:v>12.759356488598399</c:v>
                </c:pt>
                <c:pt idx="84">
                  <c:v>12.895939900107599</c:v>
                </c:pt>
                <c:pt idx="85">
                  <c:v>13.032523311616799</c:v>
                </c:pt>
                <c:pt idx="86">
                  <c:v>13.169106723126101</c:v>
                </c:pt>
                <c:pt idx="87">
                  <c:v>13.3056901346353</c:v>
                </c:pt>
                <c:pt idx="88">
                  <c:v>13.4422735461445</c:v>
                </c:pt>
                <c:pt idx="89">
                  <c:v>13.5788569576537</c:v>
                </c:pt>
                <c:pt idx="90">
                  <c:v>13.7154403691629</c:v>
                </c:pt>
                <c:pt idx="91">
                  <c:v>13.8520237806721</c:v>
                </c:pt>
                <c:pt idx="92">
                  <c:v>13.9886071921814</c:v>
                </c:pt>
                <c:pt idx="93">
                  <c:v>14.1251906036906</c:v>
                </c:pt>
                <c:pt idx="94">
                  <c:v>14.2617740151998</c:v>
                </c:pt>
                <c:pt idx="95">
                  <c:v>14.398357426709</c:v>
                </c:pt>
                <c:pt idx="96">
                  <c:v>14.534940838218199</c:v>
                </c:pt>
                <c:pt idx="97">
                  <c:v>14.671524249727399</c:v>
                </c:pt>
                <c:pt idx="98">
                  <c:v>14.808107661236701</c:v>
                </c:pt>
                <c:pt idx="99">
                  <c:v>14.944691072745901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3F6-4C8D-9329-2CE98045C159}"/>
            </c:ext>
          </c:extLst>
        </c:ser>
        <c:ser>
          <c:idx val="0"/>
          <c:order val="1"/>
          <c:tx>
            <c:v>2D FVM simulation</c:v>
          </c:tx>
          <c:spPr>
            <a:ln w="28575" cap="rnd">
              <a:solidFill>
                <a:srgbClr val="79C877"/>
              </a:solidFill>
              <a:round/>
            </a:ln>
            <a:effectLst/>
          </c:spPr>
          <c:marker>
            <c:symbol val="none"/>
          </c:marker>
          <c:xVal>
            <c:numRef>
              <c:f>Sheet1!$A$1:$A$300</c:f>
              <c:numCache>
                <c:formatCode>0.00E+00</c:formatCode>
                <c:ptCount val="300"/>
                <c:pt idx="0">
                  <c:v>0</c:v>
                </c:pt>
                <c:pt idx="1">
                  <c:v>1.1462058500737801E-2</c:v>
                </c:pt>
                <c:pt idx="2" formatCode="General">
                  <c:v>2.2924117001475602E-2</c:v>
                </c:pt>
                <c:pt idx="3" formatCode="General">
                  <c:v>3.4386175502213401E-2</c:v>
                </c:pt>
                <c:pt idx="4" formatCode="General">
                  <c:v>4.5848234002951203E-2</c:v>
                </c:pt>
                <c:pt idx="5" formatCode="General">
                  <c:v>5.7310292503688999E-2</c:v>
                </c:pt>
                <c:pt idx="6" formatCode="General">
                  <c:v>6.8772351004426802E-2</c:v>
                </c:pt>
                <c:pt idx="7" formatCode="General">
                  <c:v>8.0234409505164597E-2</c:v>
                </c:pt>
                <c:pt idx="8" formatCode="General">
                  <c:v>9.1696468005902407E-2</c:v>
                </c:pt>
                <c:pt idx="9" formatCode="General">
                  <c:v>0.10315852650663999</c:v>
                </c:pt>
                <c:pt idx="10" formatCode="General">
                  <c:v>0.114620585007378</c:v>
                </c:pt>
                <c:pt idx="11" formatCode="General">
                  <c:v>0.12608264350811599</c:v>
                </c:pt>
                <c:pt idx="12" formatCode="General">
                  <c:v>0.13754470200885399</c:v>
                </c:pt>
                <c:pt idx="13" formatCode="General">
                  <c:v>0.149006760509591</c:v>
                </c:pt>
                <c:pt idx="14" formatCode="General">
                  <c:v>0.160468819010329</c:v>
                </c:pt>
                <c:pt idx="15" formatCode="General">
                  <c:v>0.171930877511067</c:v>
                </c:pt>
                <c:pt idx="16" formatCode="General">
                  <c:v>0.18339293601180501</c:v>
                </c:pt>
                <c:pt idx="17" formatCode="General">
                  <c:v>0.19485499451254301</c:v>
                </c:pt>
                <c:pt idx="18" formatCode="General">
                  <c:v>0.20631705301327999</c:v>
                </c:pt>
                <c:pt idx="19" formatCode="General">
                  <c:v>0.21777911151401799</c:v>
                </c:pt>
                <c:pt idx="20" formatCode="General">
                  <c:v>0.229241170014756</c:v>
                </c:pt>
                <c:pt idx="21" formatCode="General">
                  <c:v>0.240703228515494</c:v>
                </c:pt>
                <c:pt idx="22" formatCode="General">
                  <c:v>0.25216528701623198</c:v>
                </c:pt>
                <c:pt idx="23" formatCode="General">
                  <c:v>0.26362734551696898</c:v>
                </c:pt>
                <c:pt idx="24" formatCode="General">
                  <c:v>0.27508940401770698</c:v>
                </c:pt>
                <c:pt idx="25" formatCode="General">
                  <c:v>0.28655146251844499</c:v>
                </c:pt>
                <c:pt idx="26" formatCode="General">
                  <c:v>0.29801352101918299</c:v>
                </c:pt>
                <c:pt idx="27" formatCode="General">
                  <c:v>0.309475579519921</c:v>
                </c:pt>
                <c:pt idx="28" formatCode="General">
                  <c:v>0.320937638020658</c:v>
                </c:pt>
                <c:pt idx="29" formatCode="General">
                  <c:v>0.332399696521396</c:v>
                </c:pt>
                <c:pt idx="30" formatCode="General">
                  <c:v>0.34386175502213401</c:v>
                </c:pt>
                <c:pt idx="31" formatCode="General">
                  <c:v>0.35532381352287201</c:v>
                </c:pt>
                <c:pt idx="32" formatCode="General">
                  <c:v>0.36678587202361002</c:v>
                </c:pt>
                <c:pt idx="33" formatCode="General">
                  <c:v>0.37824793052434702</c:v>
                </c:pt>
                <c:pt idx="34" formatCode="General">
                  <c:v>0.38970998902508502</c:v>
                </c:pt>
                <c:pt idx="35" formatCode="General">
                  <c:v>0.40117204752582297</c:v>
                </c:pt>
                <c:pt idx="36" formatCode="General">
                  <c:v>0.41263410602656098</c:v>
                </c:pt>
                <c:pt idx="37" formatCode="General">
                  <c:v>0.42409616452729898</c:v>
                </c:pt>
                <c:pt idx="38" formatCode="General">
                  <c:v>0.43555822302803598</c:v>
                </c:pt>
                <c:pt idx="39" formatCode="General">
                  <c:v>0.44702028152877399</c:v>
                </c:pt>
                <c:pt idx="40" formatCode="General">
                  <c:v>0.45848234002951199</c:v>
                </c:pt>
                <c:pt idx="41" formatCode="General">
                  <c:v>0.46994439853025</c:v>
                </c:pt>
                <c:pt idx="42" formatCode="General">
                  <c:v>0.481406457030988</c:v>
                </c:pt>
                <c:pt idx="43" formatCode="General">
                  <c:v>0.492868515531725</c:v>
                </c:pt>
                <c:pt idx="44" formatCode="General">
                  <c:v>0.50433057403246295</c:v>
                </c:pt>
                <c:pt idx="45" formatCode="General">
                  <c:v>0.51579263253320096</c:v>
                </c:pt>
                <c:pt idx="46" formatCode="General">
                  <c:v>0.52725469103393896</c:v>
                </c:pt>
                <c:pt idx="47" formatCode="General">
                  <c:v>0.53871674953467696</c:v>
                </c:pt>
                <c:pt idx="48" formatCode="General">
                  <c:v>0.55017880803541397</c:v>
                </c:pt>
                <c:pt idx="49" formatCode="General">
                  <c:v>0.56164086653615197</c:v>
                </c:pt>
                <c:pt idx="50" formatCode="General">
                  <c:v>0.57310292503688998</c:v>
                </c:pt>
                <c:pt idx="51" formatCode="General">
                  <c:v>0.58456498353762798</c:v>
                </c:pt>
                <c:pt idx="52" formatCode="General">
                  <c:v>0.59602704203836498</c:v>
                </c:pt>
                <c:pt idx="53" formatCode="General">
                  <c:v>0.60748910053910299</c:v>
                </c:pt>
                <c:pt idx="54" formatCode="General">
                  <c:v>0.61895115903984099</c:v>
                </c:pt>
                <c:pt idx="55" formatCode="General">
                  <c:v>0.630413217540579</c:v>
                </c:pt>
                <c:pt idx="56" formatCode="General">
                  <c:v>0.641875276041317</c:v>
                </c:pt>
                <c:pt idx="57" formatCode="General">
                  <c:v>0.653337334542054</c:v>
                </c:pt>
                <c:pt idx="58" formatCode="General">
                  <c:v>0.66479939304279201</c:v>
                </c:pt>
                <c:pt idx="59" formatCode="General">
                  <c:v>0.67626145154353001</c:v>
                </c:pt>
                <c:pt idx="60" formatCode="General">
                  <c:v>0.68772351004426802</c:v>
                </c:pt>
                <c:pt idx="61" formatCode="General">
                  <c:v>0.69918556854500602</c:v>
                </c:pt>
                <c:pt idx="62" formatCode="General">
                  <c:v>0.71064762704574402</c:v>
                </c:pt>
                <c:pt idx="63" formatCode="General">
                  <c:v>0.72210968554648103</c:v>
                </c:pt>
                <c:pt idx="64" formatCode="General">
                  <c:v>0.73357174404721903</c:v>
                </c:pt>
                <c:pt idx="65" formatCode="General">
                  <c:v>0.74503380254795704</c:v>
                </c:pt>
                <c:pt idx="66" formatCode="General">
                  <c:v>0.75649586104869504</c:v>
                </c:pt>
                <c:pt idx="67" formatCode="General">
                  <c:v>0.76795791954943304</c:v>
                </c:pt>
                <c:pt idx="68" formatCode="General">
                  <c:v>0.77941997805017005</c:v>
                </c:pt>
                <c:pt idx="69" formatCode="General">
                  <c:v>0.79088203655090805</c:v>
                </c:pt>
                <c:pt idx="70" formatCode="General">
                  <c:v>0.80234409505164594</c:v>
                </c:pt>
                <c:pt idx="71" formatCode="General">
                  <c:v>0.81380615355238395</c:v>
                </c:pt>
                <c:pt idx="72" formatCode="General">
                  <c:v>0.82526821205312195</c:v>
                </c:pt>
                <c:pt idx="73" formatCode="General">
                  <c:v>0.83673027055385896</c:v>
                </c:pt>
                <c:pt idx="74" formatCode="General">
                  <c:v>0.84819232905459696</c:v>
                </c:pt>
                <c:pt idx="75" formatCode="General">
                  <c:v>0.85965438755533496</c:v>
                </c:pt>
                <c:pt idx="76" formatCode="General">
                  <c:v>0.87111644605607297</c:v>
                </c:pt>
                <c:pt idx="77" formatCode="General">
                  <c:v>0.88257850455681097</c:v>
                </c:pt>
                <c:pt idx="78" formatCode="General">
                  <c:v>0.89404056305754798</c:v>
                </c:pt>
                <c:pt idx="79" formatCode="General">
                  <c:v>0.90550262155828598</c:v>
                </c:pt>
                <c:pt idx="80" formatCode="General">
                  <c:v>0.91696468005902398</c:v>
                </c:pt>
                <c:pt idx="81" formatCode="General">
                  <c:v>0.92842673855976199</c:v>
                </c:pt>
                <c:pt idx="82" formatCode="General">
                  <c:v>0.93988879706049999</c:v>
                </c:pt>
                <c:pt idx="83" formatCode="General">
                  <c:v>0.951350855561237</c:v>
                </c:pt>
                <c:pt idx="84" formatCode="General">
                  <c:v>0.962812914061975</c:v>
                </c:pt>
                <c:pt idx="85" formatCode="General">
                  <c:v>0.974274972562713</c:v>
                </c:pt>
                <c:pt idx="86" formatCode="General">
                  <c:v>0.98573703106345101</c:v>
                </c:pt>
                <c:pt idx="87" formatCode="General">
                  <c:v>0.99719908956418901</c:v>
                </c:pt>
                <c:pt idx="88" formatCode="General">
                  <c:v>1.0086611480649299</c:v>
                </c:pt>
                <c:pt idx="89" formatCode="General">
                  <c:v>1.02012320656566</c:v>
                </c:pt>
                <c:pt idx="90" formatCode="General">
                  <c:v>1.0315852650663999</c:v>
                </c:pt>
                <c:pt idx="91" formatCode="General">
                  <c:v>1.04304732356714</c:v>
                </c:pt>
                <c:pt idx="92" formatCode="General">
                  <c:v>1.0545093820678799</c:v>
                </c:pt>
                <c:pt idx="93" formatCode="General">
                  <c:v>1.06597144056862</c:v>
                </c:pt>
                <c:pt idx="94" formatCode="General">
                  <c:v>1.0774334990693499</c:v>
                </c:pt>
                <c:pt idx="95" formatCode="General">
                  <c:v>1.08889555757009</c:v>
                </c:pt>
                <c:pt idx="96" formatCode="General">
                  <c:v>1.1003576160708299</c:v>
                </c:pt>
                <c:pt idx="97" formatCode="General">
                  <c:v>1.11181967457157</c:v>
                </c:pt>
                <c:pt idx="98" formatCode="General">
                  <c:v>1.1232817330722999</c:v>
                </c:pt>
                <c:pt idx="99" formatCode="General">
                  <c:v>1.1347437915730401</c:v>
                </c:pt>
                <c:pt idx="100" formatCode="General">
                  <c:v>1.14620585007378</c:v>
                </c:pt>
                <c:pt idx="101" formatCode="General">
                  <c:v>1.1576679085745201</c:v>
                </c:pt>
                <c:pt idx="102" formatCode="General">
                  <c:v>1.16912996707526</c:v>
                </c:pt>
                <c:pt idx="103" formatCode="General">
                  <c:v>1.1805920255759901</c:v>
                </c:pt>
                <c:pt idx="104" formatCode="General">
                  <c:v>1.19205408407673</c:v>
                </c:pt>
                <c:pt idx="105" formatCode="General">
                  <c:v>1.2035161425774701</c:v>
                </c:pt>
                <c:pt idx="106" formatCode="General">
                  <c:v>1.21497820107821</c:v>
                </c:pt>
                <c:pt idx="107" formatCode="General">
                  <c:v>1.2264402595789401</c:v>
                </c:pt>
                <c:pt idx="108" formatCode="General">
                  <c:v>1.23790231807968</c:v>
                </c:pt>
                <c:pt idx="109" formatCode="General">
                  <c:v>1.2493643765804201</c:v>
                </c:pt>
                <c:pt idx="110" formatCode="General">
                  <c:v>1.26082643508116</c:v>
                </c:pt>
                <c:pt idx="111" formatCode="General">
                  <c:v>1.2722884935819001</c:v>
                </c:pt>
                <c:pt idx="112" formatCode="General">
                  <c:v>1.28375055208263</c:v>
                </c:pt>
                <c:pt idx="113" formatCode="General">
                  <c:v>1.2952126105833699</c:v>
                </c:pt>
                <c:pt idx="114" formatCode="General">
                  <c:v>1.30667466908411</c:v>
                </c:pt>
                <c:pt idx="115" formatCode="General">
                  <c:v>1.3181367275848499</c:v>
                </c:pt>
                <c:pt idx="116" formatCode="General">
                  <c:v>1.32959878608558</c:v>
                </c:pt>
                <c:pt idx="117" formatCode="General">
                  <c:v>1.3410608445863199</c:v>
                </c:pt>
                <c:pt idx="118" formatCode="General">
                  <c:v>1.35252290308706</c:v>
                </c:pt>
                <c:pt idx="119" formatCode="General">
                  <c:v>1.3639849615877999</c:v>
                </c:pt>
                <c:pt idx="120" formatCode="General">
                  <c:v>1.37544702008854</c:v>
                </c:pt>
                <c:pt idx="121" formatCode="General">
                  <c:v>1.3869090785892699</c:v>
                </c:pt>
                <c:pt idx="122" formatCode="General">
                  <c:v>1.39837113709001</c:v>
                </c:pt>
                <c:pt idx="123" formatCode="General">
                  <c:v>1.4098331955907499</c:v>
                </c:pt>
                <c:pt idx="124" formatCode="General">
                  <c:v>1.42129525409149</c:v>
                </c:pt>
                <c:pt idx="125" formatCode="General">
                  <c:v>1.4327573125922199</c:v>
                </c:pt>
                <c:pt idx="126" formatCode="General">
                  <c:v>1.4442193710929601</c:v>
                </c:pt>
                <c:pt idx="127" formatCode="General">
                  <c:v>1.4556814295936999</c:v>
                </c:pt>
                <c:pt idx="128" formatCode="General">
                  <c:v>1.4671434880944401</c:v>
                </c:pt>
                <c:pt idx="129" formatCode="General">
                  <c:v>1.47860554659518</c:v>
                </c:pt>
                <c:pt idx="130" formatCode="General">
                  <c:v>1.4900676050959101</c:v>
                </c:pt>
                <c:pt idx="131" formatCode="General">
                  <c:v>1.50152966359665</c:v>
                </c:pt>
                <c:pt idx="132" formatCode="General">
                  <c:v>1.5129917220973901</c:v>
                </c:pt>
                <c:pt idx="133" formatCode="General">
                  <c:v>1.52445378059813</c:v>
                </c:pt>
                <c:pt idx="134" formatCode="General">
                  <c:v>1.5359158390988701</c:v>
                </c:pt>
                <c:pt idx="135" formatCode="General">
                  <c:v>1.5473778975996</c:v>
                </c:pt>
                <c:pt idx="136" formatCode="General">
                  <c:v>1.5588399561003401</c:v>
                </c:pt>
                <c:pt idx="137" formatCode="General">
                  <c:v>1.57030201460108</c:v>
                </c:pt>
                <c:pt idx="138" formatCode="General">
                  <c:v>1.5817640731018201</c:v>
                </c:pt>
                <c:pt idx="139" formatCode="General">
                  <c:v>1.59322613160255</c:v>
                </c:pt>
                <c:pt idx="140" formatCode="General">
                  <c:v>1.6046881901032899</c:v>
                </c:pt>
                <c:pt idx="141" formatCode="General">
                  <c:v>1.61615024860403</c:v>
                </c:pt>
                <c:pt idx="142" formatCode="General">
                  <c:v>1.6276123071047699</c:v>
                </c:pt>
                <c:pt idx="143" formatCode="General">
                  <c:v>1.63907436560551</c:v>
                </c:pt>
                <c:pt idx="144" formatCode="General">
                  <c:v>1.6505364241062399</c:v>
                </c:pt>
                <c:pt idx="145" formatCode="General">
                  <c:v>1.66199848260698</c:v>
                </c:pt>
                <c:pt idx="146" formatCode="General">
                  <c:v>1.6734605411077199</c:v>
                </c:pt>
                <c:pt idx="147" formatCode="General">
                  <c:v>1.68492259960846</c:v>
                </c:pt>
                <c:pt idx="148" formatCode="General">
                  <c:v>1.6963846581091899</c:v>
                </c:pt>
                <c:pt idx="149" formatCode="General">
                  <c:v>1.70784671660993</c:v>
                </c:pt>
                <c:pt idx="150" formatCode="General">
                  <c:v>1.7193087751106699</c:v>
                </c:pt>
                <c:pt idx="151" formatCode="General">
                  <c:v>1.73077083361141</c:v>
                </c:pt>
                <c:pt idx="152" formatCode="General">
                  <c:v>1.7422328921121499</c:v>
                </c:pt>
                <c:pt idx="153" formatCode="General">
                  <c:v>1.7536949506128801</c:v>
                </c:pt>
                <c:pt idx="154" formatCode="General">
                  <c:v>1.7651570091136199</c:v>
                </c:pt>
                <c:pt idx="155" formatCode="General">
                  <c:v>1.7766190676143601</c:v>
                </c:pt>
                <c:pt idx="156" formatCode="General">
                  <c:v>1.7880811261151</c:v>
                </c:pt>
                <c:pt idx="157" formatCode="General">
                  <c:v>1.7995431846158301</c:v>
                </c:pt>
                <c:pt idx="158" formatCode="General">
                  <c:v>1.81100524311657</c:v>
                </c:pt>
                <c:pt idx="159" formatCode="General">
                  <c:v>1.8224673016173101</c:v>
                </c:pt>
                <c:pt idx="160" formatCode="General">
                  <c:v>1.83392936011805</c:v>
                </c:pt>
                <c:pt idx="161" formatCode="General">
                  <c:v>1.8453914186187901</c:v>
                </c:pt>
                <c:pt idx="162" formatCode="General">
                  <c:v>1.85685347711952</c:v>
                </c:pt>
                <c:pt idx="163" formatCode="General">
                  <c:v>1.8683155356202601</c:v>
                </c:pt>
                <c:pt idx="164" formatCode="General">
                  <c:v>1.879777594121</c:v>
                </c:pt>
                <c:pt idx="165" formatCode="General">
                  <c:v>1.8912396526217401</c:v>
                </c:pt>
                <c:pt idx="166" formatCode="General">
                  <c:v>1.90270171112247</c:v>
                </c:pt>
                <c:pt idx="167" formatCode="General">
                  <c:v>1.9141637696232101</c:v>
                </c:pt>
                <c:pt idx="168" formatCode="General">
                  <c:v>1.92562582812395</c:v>
                </c:pt>
                <c:pt idx="169" formatCode="General">
                  <c:v>1.9370878866246899</c:v>
                </c:pt>
                <c:pt idx="170" formatCode="General">
                  <c:v>1.94854994512543</c:v>
                </c:pt>
                <c:pt idx="171" formatCode="General">
                  <c:v>1.9600120036261599</c:v>
                </c:pt>
                <c:pt idx="172" formatCode="General">
                  <c:v>1.9714740621269</c:v>
                </c:pt>
                <c:pt idx="173" formatCode="General">
                  <c:v>1.9829361206276399</c:v>
                </c:pt>
                <c:pt idx="174" formatCode="General">
                  <c:v>1.99439817912838</c:v>
                </c:pt>
                <c:pt idx="175" formatCode="General">
                  <c:v>2.0058602376291201</c:v>
                </c:pt>
                <c:pt idx="176" formatCode="General">
                  <c:v>2.01732229612985</c:v>
                </c:pt>
                <c:pt idx="177" formatCode="General">
                  <c:v>2.0287843546305901</c:v>
                </c:pt>
                <c:pt idx="178" formatCode="General">
                  <c:v>2.0402464131313298</c:v>
                </c:pt>
                <c:pt idx="179" formatCode="General">
                  <c:v>2.0517084716320699</c:v>
                </c:pt>
                <c:pt idx="180" formatCode="General">
                  <c:v>2.0631705301327998</c:v>
                </c:pt>
                <c:pt idx="181" formatCode="General">
                  <c:v>2.0746325886335399</c:v>
                </c:pt>
                <c:pt idx="182" formatCode="General">
                  <c:v>2.0860946471342801</c:v>
                </c:pt>
                <c:pt idx="183" formatCode="General">
                  <c:v>2.0975567056350202</c:v>
                </c:pt>
                <c:pt idx="184" formatCode="General">
                  <c:v>2.1090187641357598</c:v>
                </c:pt>
                <c:pt idx="185" formatCode="General">
                  <c:v>2.1204808226364902</c:v>
                </c:pt>
                <c:pt idx="186" formatCode="General">
                  <c:v>2.1319428811372299</c:v>
                </c:pt>
                <c:pt idx="187" formatCode="General">
                  <c:v>2.14340493963797</c:v>
                </c:pt>
                <c:pt idx="188" formatCode="General">
                  <c:v>2.1548669981387101</c:v>
                </c:pt>
                <c:pt idx="189" formatCode="General">
                  <c:v>2.16632905663944</c:v>
                </c:pt>
                <c:pt idx="190" formatCode="General">
                  <c:v>2.1777911151401801</c:v>
                </c:pt>
                <c:pt idx="191" formatCode="General">
                  <c:v>2.1892531736409202</c:v>
                </c:pt>
                <c:pt idx="192" formatCode="General">
                  <c:v>2.2007152321416599</c:v>
                </c:pt>
                <c:pt idx="193" formatCode="General">
                  <c:v>2.2121772906424</c:v>
                </c:pt>
                <c:pt idx="194" formatCode="General">
                  <c:v>2.2236393491431299</c:v>
                </c:pt>
                <c:pt idx="195" formatCode="General">
                  <c:v>2.23510140764387</c:v>
                </c:pt>
                <c:pt idx="196" formatCode="General">
                  <c:v>2.2465634661446101</c:v>
                </c:pt>
                <c:pt idx="197" formatCode="General">
                  <c:v>2.2580255246453498</c:v>
                </c:pt>
                <c:pt idx="198" formatCode="General">
                  <c:v>2.2694875831460801</c:v>
                </c:pt>
                <c:pt idx="199" formatCode="General">
                  <c:v>2.2809496416468198</c:v>
                </c:pt>
                <c:pt idx="200" formatCode="General">
                  <c:v>2.2924117001475599</c:v>
                </c:pt>
                <c:pt idx="201" formatCode="General">
                  <c:v>2.3038737586483</c:v>
                </c:pt>
                <c:pt idx="202" formatCode="General">
                  <c:v>2.3153358171490401</c:v>
                </c:pt>
                <c:pt idx="203" formatCode="General">
                  <c:v>2.32679787564977</c:v>
                </c:pt>
                <c:pt idx="204" formatCode="General">
                  <c:v>2.3382599341505101</c:v>
                </c:pt>
                <c:pt idx="205" formatCode="General">
                  <c:v>2.3497219926512498</c:v>
                </c:pt>
                <c:pt idx="206" formatCode="General">
                  <c:v>2.3611840511519899</c:v>
                </c:pt>
                <c:pt idx="207" formatCode="General">
                  <c:v>2.3726461096527198</c:v>
                </c:pt>
                <c:pt idx="208" formatCode="General">
                  <c:v>2.3841081681534599</c:v>
                </c:pt>
                <c:pt idx="209" formatCode="General">
                  <c:v>2.3955702266542001</c:v>
                </c:pt>
                <c:pt idx="210" formatCode="General">
                  <c:v>2.4070322851549402</c:v>
                </c:pt>
                <c:pt idx="211" formatCode="General">
                  <c:v>2.4184943436556798</c:v>
                </c:pt>
                <c:pt idx="212" formatCode="General">
                  <c:v>2.4299564021564102</c:v>
                </c:pt>
                <c:pt idx="213" formatCode="General">
                  <c:v>2.4414184606571498</c:v>
                </c:pt>
                <c:pt idx="214" formatCode="General">
                  <c:v>2.45288051915789</c:v>
                </c:pt>
                <c:pt idx="215" formatCode="General">
                  <c:v>2.4643425776586301</c:v>
                </c:pt>
                <c:pt idx="216" formatCode="General">
                  <c:v>2.47580463615936</c:v>
                </c:pt>
                <c:pt idx="217" formatCode="General">
                  <c:v>2.4872666946601001</c:v>
                </c:pt>
                <c:pt idx="218" formatCode="General">
                  <c:v>2.4987287531608402</c:v>
                </c:pt>
                <c:pt idx="219" formatCode="General">
                  <c:v>2.5101908116615799</c:v>
                </c:pt>
                <c:pt idx="220" formatCode="General">
                  <c:v>2.52165287016232</c:v>
                </c:pt>
                <c:pt idx="221" formatCode="General">
                  <c:v>2.5331149286630499</c:v>
                </c:pt>
                <c:pt idx="222" formatCode="General">
                  <c:v>2.54457698716379</c:v>
                </c:pt>
                <c:pt idx="223" formatCode="General">
                  <c:v>2.5560390456645301</c:v>
                </c:pt>
                <c:pt idx="224" formatCode="General">
                  <c:v>2.5675011041652702</c:v>
                </c:pt>
                <c:pt idx="225" formatCode="General">
                  <c:v>2.5789631626660001</c:v>
                </c:pt>
                <c:pt idx="226" formatCode="General">
                  <c:v>2.5904252211667398</c:v>
                </c:pt>
                <c:pt idx="227" formatCode="General">
                  <c:v>2.6018872796674799</c:v>
                </c:pt>
                <c:pt idx="228" formatCode="General">
                  <c:v>2.61334933816822</c:v>
                </c:pt>
                <c:pt idx="229" formatCode="General">
                  <c:v>2.6248113966689601</c:v>
                </c:pt>
                <c:pt idx="230" formatCode="General">
                  <c:v>2.63627345516969</c:v>
                </c:pt>
                <c:pt idx="231" formatCode="General">
                  <c:v>2.6477355136704301</c:v>
                </c:pt>
                <c:pt idx="232" formatCode="General">
                  <c:v>2.6591975721711698</c:v>
                </c:pt>
                <c:pt idx="233" formatCode="General">
                  <c:v>2.6706596306719099</c:v>
                </c:pt>
                <c:pt idx="234" formatCode="General">
                  <c:v>2.68212168917265</c:v>
                </c:pt>
                <c:pt idx="235" formatCode="General">
                  <c:v>2.6935837476733799</c:v>
                </c:pt>
                <c:pt idx="236" formatCode="General">
                  <c:v>2.70504580617412</c:v>
                </c:pt>
                <c:pt idx="237" formatCode="General">
                  <c:v>2.7165078646748602</c:v>
                </c:pt>
                <c:pt idx="238" formatCode="General">
                  <c:v>2.7279699231755998</c:v>
                </c:pt>
                <c:pt idx="239" formatCode="General">
                  <c:v>2.7394319816763302</c:v>
                </c:pt>
                <c:pt idx="240" formatCode="General">
                  <c:v>2.7508940401770698</c:v>
                </c:pt>
                <c:pt idx="241" formatCode="General">
                  <c:v>2.76235609867781</c:v>
                </c:pt>
                <c:pt idx="242" formatCode="General">
                  <c:v>2.7738181571785501</c:v>
                </c:pt>
                <c:pt idx="243" formatCode="General">
                  <c:v>2.7852802156792902</c:v>
                </c:pt>
                <c:pt idx="244" formatCode="General">
                  <c:v>2.7967422741800201</c:v>
                </c:pt>
                <c:pt idx="245" formatCode="General">
                  <c:v>2.8082043326807602</c:v>
                </c:pt>
                <c:pt idx="246" formatCode="General">
                  <c:v>2.8196663911814999</c:v>
                </c:pt>
                <c:pt idx="247" formatCode="General">
                  <c:v>2.83112844968224</c:v>
                </c:pt>
                <c:pt idx="248" formatCode="General">
                  <c:v>2.8425905081829699</c:v>
                </c:pt>
                <c:pt idx="249" formatCode="General">
                  <c:v>2.85405256668371</c:v>
                </c:pt>
                <c:pt idx="250" formatCode="General">
                  <c:v>2.8655146251844501</c:v>
                </c:pt>
                <c:pt idx="251" formatCode="General">
                  <c:v>2.8769766836851902</c:v>
                </c:pt>
                <c:pt idx="252" formatCode="General">
                  <c:v>2.8884387421859299</c:v>
                </c:pt>
                <c:pt idx="253" formatCode="General">
                  <c:v>2.8999008006866598</c:v>
                </c:pt>
                <c:pt idx="254" formatCode="General">
                  <c:v>2.9113628591873999</c:v>
                </c:pt>
                <c:pt idx="255" formatCode="General">
                  <c:v>2.92282491768814</c:v>
                </c:pt>
                <c:pt idx="256" formatCode="General">
                  <c:v>2.9342869761888801</c:v>
                </c:pt>
                <c:pt idx="257" formatCode="General">
                  <c:v>2.94574903468961</c:v>
                </c:pt>
                <c:pt idx="258" formatCode="General">
                  <c:v>2.9572110931903501</c:v>
                </c:pt>
                <c:pt idx="259" formatCode="General">
                  <c:v>2.9686731516910898</c:v>
                </c:pt>
                <c:pt idx="260" formatCode="General">
                  <c:v>2.9801352101918299</c:v>
                </c:pt>
                <c:pt idx="261" formatCode="General">
                  <c:v>2.99159726869257</c:v>
                </c:pt>
                <c:pt idx="262" formatCode="General">
                  <c:v>3.0030593271932999</c:v>
                </c:pt>
                <c:pt idx="263" formatCode="General">
                  <c:v>3.01452138569404</c:v>
                </c:pt>
                <c:pt idx="264" formatCode="General">
                  <c:v>3.0259834441947802</c:v>
                </c:pt>
                <c:pt idx="265" formatCode="General">
                  <c:v>3.0374455026955198</c:v>
                </c:pt>
                <c:pt idx="266" formatCode="General">
                  <c:v>3.0489075611962502</c:v>
                </c:pt>
                <c:pt idx="267" formatCode="General">
                  <c:v>3.0603696196969898</c:v>
                </c:pt>
                <c:pt idx="268" formatCode="General">
                  <c:v>3.07183167819773</c:v>
                </c:pt>
                <c:pt idx="269" formatCode="General">
                  <c:v>3.0832937366984701</c:v>
                </c:pt>
                <c:pt idx="270" formatCode="General">
                  <c:v>3.0947557951992102</c:v>
                </c:pt>
                <c:pt idx="271" formatCode="General">
                  <c:v>3.1062178536999401</c:v>
                </c:pt>
                <c:pt idx="272" formatCode="General">
                  <c:v>3.1176799122006802</c:v>
                </c:pt>
                <c:pt idx="273" formatCode="General">
                  <c:v>3.1291419707014199</c:v>
                </c:pt>
                <c:pt idx="274" formatCode="General">
                  <c:v>3.14060402920216</c:v>
                </c:pt>
                <c:pt idx="275" formatCode="General">
                  <c:v>3.1520660877028899</c:v>
                </c:pt>
                <c:pt idx="276" formatCode="General">
                  <c:v>3.16352814620363</c:v>
                </c:pt>
                <c:pt idx="277" formatCode="General">
                  <c:v>3.1749902047043701</c:v>
                </c:pt>
                <c:pt idx="278" formatCode="General">
                  <c:v>3.1864522632051102</c:v>
                </c:pt>
                <c:pt idx="279" formatCode="General">
                  <c:v>3.1979143217058499</c:v>
                </c:pt>
                <c:pt idx="280" formatCode="General">
                  <c:v>3.2093763802065798</c:v>
                </c:pt>
                <c:pt idx="281" formatCode="General">
                  <c:v>3.2208384387073199</c:v>
                </c:pt>
                <c:pt idx="282" formatCode="General">
                  <c:v>3.23230049720806</c:v>
                </c:pt>
                <c:pt idx="283" formatCode="General">
                  <c:v>3.2437625557088001</c:v>
                </c:pt>
                <c:pt idx="284" formatCode="General">
                  <c:v>3.2552246142095398</c:v>
                </c:pt>
                <c:pt idx="285" formatCode="General">
                  <c:v>3.2666866727102701</c:v>
                </c:pt>
                <c:pt idx="286" formatCode="General">
                  <c:v>3.2781487312110098</c:v>
                </c:pt>
                <c:pt idx="287" formatCode="General">
                  <c:v>3.2896107897117499</c:v>
                </c:pt>
                <c:pt idx="288" formatCode="General">
                  <c:v>3.30107284821249</c:v>
                </c:pt>
                <c:pt idx="289" formatCode="General">
                  <c:v>3.3125349067132199</c:v>
                </c:pt>
                <c:pt idx="290" formatCode="General">
                  <c:v>3.32399696521396</c:v>
                </c:pt>
                <c:pt idx="291" formatCode="General">
                  <c:v>3.3354590237147002</c:v>
                </c:pt>
                <c:pt idx="292" formatCode="General">
                  <c:v>3.3469210822154398</c:v>
                </c:pt>
                <c:pt idx="293" formatCode="General">
                  <c:v>3.3583831407161799</c:v>
                </c:pt>
                <c:pt idx="294" formatCode="General">
                  <c:v>3.3698451992169098</c:v>
                </c:pt>
                <c:pt idx="295" formatCode="General">
                  <c:v>3.38130725771765</c:v>
                </c:pt>
                <c:pt idx="296" formatCode="General">
                  <c:v>3.3927693162183901</c:v>
                </c:pt>
                <c:pt idx="297" formatCode="General">
                  <c:v>3.4042313747191302</c:v>
                </c:pt>
                <c:pt idx="298" formatCode="General">
                  <c:v>3.4156934332198601</c:v>
                </c:pt>
                <c:pt idx="299" formatCode="General">
                  <c:v>3.4271554917206002</c:v>
                </c:pt>
              </c:numCache>
            </c:numRef>
          </c:xVal>
          <c:yVal>
            <c:numRef>
              <c:f>Sheet1!$B$1:$B$300</c:f>
              <c:numCache>
                <c:formatCode>General</c:formatCode>
                <c:ptCount val="300"/>
                <c:pt idx="0">
                  <c:v>1.4229333333333301</c:v>
                </c:pt>
                <c:pt idx="1">
                  <c:v>1.81223046159331</c:v>
                </c:pt>
                <c:pt idx="2">
                  <c:v>2.2318274062847099</c:v>
                </c:pt>
                <c:pt idx="3">
                  <c:v>2.67886497287338</c:v>
                </c:pt>
                <c:pt idx="4">
                  <c:v>3.1507831291961699</c:v>
                </c:pt>
                <c:pt idx="5">
                  <c:v>3.64522015749096</c:v>
                </c:pt>
                <c:pt idx="6">
                  <c:v>4.1599373245303299</c:v>
                </c:pt>
                <c:pt idx="7">
                  <c:v>4.6927569973673302</c:v>
                </c:pt>
                <c:pt idx="8">
                  <c:v>5.2415041625859802</c:v>
                </c:pt>
                <c:pt idx="9">
                  <c:v>5.8039474067966701</c:v>
                </c:pt>
                <c:pt idx="10">
                  <c:v>6.3777319942670001</c:v>
                </c:pt>
                <c:pt idx="11">
                  <c:v>6.9602951289957202</c:v>
                </c:pt>
                <c:pt idx="12">
                  <c:v>7.5487508337826199</c:v>
                </c:pt>
                <c:pt idx="13">
                  <c:v>8.1397146771150801</c:v>
                </c:pt>
                <c:pt idx="14">
                  <c:v>8.7290458161368996</c:v>
                </c:pt>
                <c:pt idx="15">
                  <c:v>9.3113625251930703</c:v>
                </c:pt>
                <c:pt idx="16">
                  <c:v>9.8791098080654702</c:v>
                </c:pt>
                <c:pt idx="17">
                  <c:v>10.420511746323999</c:v>
                </c:pt>
                <c:pt idx="18">
                  <c:v>10.912879707582</c:v>
                </c:pt>
                <c:pt idx="19">
                  <c:v>11.313305725853199</c:v>
                </c:pt>
                <c:pt idx="20">
                  <c:v>11.6544948531531</c:v>
                </c:pt>
                <c:pt idx="21">
                  <c:v>11.9067068890065</c:v>
                </c:pt>
                <c:pt idx="22">
                  <c:v>11.906715453545001</c:v>
                </c:pt>
                <c:pt idx="23">
                  <c:v>12.023254590161301</c:v>
                </c:pt>
                <c:pt idx="24">
                  <c:v>12.0525839345938</c:v>
                </c:pt>
                <c:pt idx="25">
                  <c:v>12.098865274669</c:v>
                </c:pt>
                <c:pt idx="26">
                  <c:v>12.1607365014259</c:v>
                </c:pt>
                <c:pt idx="27">
                  <c:v>12.180984936726899</c:v>
                </c:pt>
                <c:pt idx="28">
                  <c:v>12.2182076936041</c:v>
                </c:pt>
                <c:pt idx="29">
                  <c:v>12.2605641941658</c:v>
                </c:pt>
                <c:pt idx="30">
                  <c:v>12.277184187713299</c:v>
                </c:pt>
                <c:pt idx="31">
                  <c:v>12.324505486191301</c:v>
                </c:pt>
                <c:pt idx="32">
                  <c:v>12.3390309890639</c:v>
                </c:pt>
                <c:pt idx="33">
                  <c:v>12.3632907223835</c:v>
                </c:pt>
                <c:pt idx="34">
                  <c:v>12.405557508641399</c:v>
                </c:pt>
                <c:pt idx="35">
                  <c:v>12.417875116301699</c:v>
                </c:pt>
                <c:pt idx="36">
                  <c:v>12.441330078842601</c:v>
                </c:pt>
                <c:pt idx="37">
                  <c:v>12.459074827645299</c:v>
                </c:pt>
                <c:pt idx="38">
                  <c:v>12.5012082032704</c:v>
                </c:pt>
                <c:pt idx="39">
                  <c:v>12.513515885871101</c:v>
                </c:pt>
                <c:pt idx="40">
                  <c:v>12.5204539098395</c:v>
                </c:pt>
                <c:pt idx="41">
                  <c:v>12.550938558185999</c:v>
                </c:pt>
                <c:pt idx="42">
                  <c:v>12.573547570233201</c:v>
                </c:pt>
                <c:pt idx="43">
                  <c:v>12.601150402009001</c:v>
                </c:pt>
                <c:pt idx="44">
                  <c:v>12.612224035079899</c:v>
                </c:pt>
                <c:pt idx="45">
                  <c:v>12.614423862547801</c:v>
                </c:pt>
                <c:pt idx="46">
                  <c:v>12.6485876889514</c:v>
                </c:pt>
                <c:pt idx="47">
                  <c:v>12.6664206836469</c:v>
                </c:pt>
                <c:pt idx="48">
                  <c:v>12.692028502050601</c:v>
                </c:pt>
                <c:pt idx="49">
                  <c:v>12.7078180713014</c:v>
                </c:pt>
                <c:pt idx="50">
                  <c:v>12.699255015957799</c:v>
                </c:pt>
                <c:pt idx="51">
                  <c:v>12.7371456760219</c:v>
                </c:pt>
                <c:pt idx="52">
                  <c:v>12.740709311785499</c:v>
                </c:pt>
                <c:pt idx="53">
                  <c:v>12.7767608304387</c:v>
                </c:pt>
                <c:pt idx="54">
                  <c:v>12.7971262865144</c:v>
                </c:pt>
                <c:pt idx="55">
                  <c:v>12.78460587012</c:v>
                </c:pt>
                <c:pt idx="56">
                  <c:v>12.820592731292599</c:v>
                </c:pt>
                <c:pt idx="57">
                  <c:v>12.8094482842797</c:v>
                </c:pt>
                <c:pt idx="58">
                  <c:v>12.8448560878313</c:v>
                </c:pt>
                <c:pt idx="59">
                  <c:v>12.869012416252801</c:v>
                </c:pt>
                <c:pt idx="60">
                  <c:v>12.8782909799131</c:v>
                </c:pt>
                <c:pt idx="61">
                  <c:v>12.892824988386201</c:v>
                </c:pt>
                <c:pt idx="62">
                  <c:v>12.899721608562899</c:v>
                </c:pt>
                <c:pt idx="63">
                  <c:v>12.901585700696501</c:v>
                </c:pt>
                <c:pt idx="64">
                  <c:v>12.929987594503199</c:v>
                </c:pt>
                <c:pt idx="65">
                  <c:v>12.940198158961801</c:v>
                </c:pt>
                <c:pt idx="66">
                  <c:v>12.966431992326999</c:v>
                </c:pt>
                <c:pt idx="67">
                  <c:v>12.9893211374131</c:v>
                </c:pt>
                <c:pt idx="68">
                  <c:v>12.973359834034101</c:v>
                </c:pt>
                <c:pt idx="69">
                  <c:v>13.003906308031601</c:v>
                </c:pt>
                <c:pt idx="70">
                  <c:v>13.0028325131695</c:v>
                </c:pt>
                <c:pt idx="71">
                  <c:v>13.005284434560201</c:v>
                </c:pt>
                <c:pt idx="72">
                  <c:v>13.0516753045783</c:v>
                </c:pt>
                <c:pt idx="73">
                  <c:v>13.0454593226311</c:v>
                </c:pt>
                <c:pt idx="74">
                  <c:v>13.079116496925</c:v>
                </c:pt>
                <c:pt idx="75">
                  <c:v>13.084526307270099</c:v>
                </c:pt>
                <c:pt idx="76">
                  <c:v>13.0735480944247</c:v>
                </c:pt>
                <c:pt idx="77">
                  <c:v>13.109024744778599</c:v>
                </c:pt>
                <c:pt idx="78">
                  <c:v>13.095244856766</c:v>
                </c:pt>
                <c:pt idx="79">
                  <c:v>13.115157731921199</c:v>
                </c:pt>
                <c:pt idx="80">
                  <c:v>13.146909751371901</c:v>
                </c:pt>
                <c:pt idx="81">
                  <c:v>13.152367749499801</c:v>
                </c:pt>
                <c:pt idx="82">
                  <c:v>13.1726755492453</c:v>
                </c:pt>
                <c:pt idx="83">
                  <c:v>13.180524965462199</c:v>
                </c:pt>
                <c:pt idx="84">
                  <c:v>13.1768077526862</c:v>
                </c:pt>
                <c:pt idx="85">
                  <c:v>13.1932259861804</c:v>
                </c:pt>
                <c:pt idx="86">
                  <c:v>13.205318849706</c:v>
                </c:pt>
                <c:pt idx="87">
                  <c:v>13.195357741268699</c:v>
                </c:pt>
                <c:pt idx="88">
                  <c:v>13.2444348273673</c:v>
                </c:pt>
                <c:pt idx="89">
                  <c:v>13.246533827219</c:v>
                </c:pt>
                <c:pt idx="90">
                  <c:v>13.2577621243419</c:v>
                </c:pt>
                <c:pt idx="91">
                  <c:v>13.285789582688301</c:v>
                </c:pt>
                <c:pt idx="92">
                  <c:v>13.2613187768766</c:v>
                </c:pt>
                <c:pt idx="93">
                  <c:v>13.2897687999567</c:v>
                </c:pt>
                <c:pt idx="94">
                  <c:v>13.297972357666101</c:v>
                </c:pt>
                <c:pt idx="95">
                  <c:v>13.284382741767899</c:v>
                </c:pt>
                <c:pt idx="96">
                  <c:v>13.3221156192698</c:v>
                </c:pt>
                <c:pt idx="97">
                  <c:v>13.3334755052351</c:v>
                </c:pt>
                <c:pt idx="98">
                  <c:v>13.344327864390999</c:v>
                </c:pt>
                <c:pt idx="99">
                  <c:v>13.3727663177794</c:v>
                </c:pt>
                <c:pt idx="100">
                  <c:v>13.362697671557999</c:v>
                </c:pt>
                <c:pt idx="101">
                  <c:v>13.370869097348301</c:v>
                </c:pt>
                <c:pt idx="102">
                  <c:v>13.3874623197968</c:v>
                </c:pt>
                <c:pt idx="103">
                  <c:v>13.3844604086005</c:v>
                </c:pt>
                <c:pt idx="104">
                  <c:v>13.390764619521899</c:v>
                </c:pt>
                <c:pt idx="105">
                  <c:v>13.412917818937199</c:v>
                </c:pt>
                <c:pt idx="106">
                  <c:v>13.4221326833104</c:v>
                </c:pt>
                <c:pt idx="107">
                  <c:v>13.4431471067541</c:v>
                </c:pt>
                <c:pt idx="108">
                  <c:v>13.468593389155499</c:v>
                </c:pt>
                <c:pt idx="109">
                  <c:v>13.450687335442099</c:v>
                </c:pt>
                <c:pt idx="110">
                  <c:v>13.4713193716149</c:v>
                </c:pt>
                <c:pt idx="111">
                  <c:v>13.4843389860615</c:v>
                </c:pt>
                <c:pt idx="112">
                  <c:v>13.465469889128601</c:v>
                </c:pt>
                <c:pt idx="113">
                  <c:v>13.499190377386601</c:v>
                </c:pt>
                <c:pt idx="114">
                  <c:v>13.494845173127</c:v>
                </c:pt>
                <c:pt idx="115">
                  <c:v>13.4993614492787</c:v>
                </c:pt>
                <c:pt idx="116">
                  <c:v>13.544128498264399</c:v>
                </c:pt>
                <c:pt idx="117">
                  <c:v>13.5441894388956</c:v>
                </c:pt>
                <c:pt idx="118">
                  <c:v>13.5489012313522</c:v>
                </c:pt>
                <c:pt idx="119">
                  <c:v>13.571622844035</c:v>
                </c:pt>
                <c:pt idx="120">
                  <c:v>13.560328576520501</c:v>
                </c:pt>
                <c:pt idx="121">
                  <c:v>13.5694294214652</c:v>
                </c:pt>
                <c:pt idx="122">
                  <c:v>13.588910385276399</c:v>
                </c:pt>
                <c:pt idx="123">
                  <c:v>13.5769524544472</c:v>
                </c:pt>
                <c:pt idx="124">
                  <c:v>13.589963551974799</c:v>
                </c:pt>
                <c:pt idx="125">
                  <c:v>13.614980906524201</c:v>
                </c:pt>
                <c:pt idx="126">
                  <c:v>13.620653952367</c:v>
                </c:pt>
                <c:pt idx="127">
                  <c:v>13.6411208659772</c:v>
                </c:pt>
                <c:pt idx="128">
                  <c:v>13.6643001296428</c:v>
                </c:pt>
                <c:pt idx="129">
                  <c:v>13.6443196812852</c:v>
                </c:pt>
                <c:pt idx="130">
                  <c:v>13.6621433494392</c:v>
                </c:pt>
                <c:pt idx="131">
                  <c:v>13.682191608844199</c:v>
                </c:pt>
                <c:pt idx="132">
                  <c:v>13.6570375033637</c:v>
                </c:pt>
                <c:pt idx="133">
                  <c:v>13.6856891655152</c:v>
                </c:pt>
                <c:pt idx="134">
                  <c:v>13.6950336166492</c:v>
                </c:pt>
                <c:pt idx="135">
                  <c:v>13.6776536714841</c:v>
                </c:pt>
                <c:pt idx="136">
                  <c:v>13.725130782063699</c:v>
                </c:pt>
                <c:pt idx="137">
                  <c:v>13.738586967288599</c:v>
                </c:pt>
                <c:pt idx="138">
                  <c:v>13.7334905578792</c:v>
                </c:pt>
                <c:pt idx="139">
                  <c:v>13.757706401522199</c:v>
                </c:pt>
                <c:pt idx="140">
                  <c:v>13.759114139854301</c:v>
                </c:pt>
                <c:pt idx="141">
                  <c:v>13.752329307492101</c:v>
                </c:pt>
                <c:pt idx="142">
                  <c:v>13.7716167337343</c:v>
                </c:pt>
                <c:pt idx="143">
                  <c:v>13.7776767228425</c:v>
                </c:pt>
                <c:pt idx="144">
                  <c:v>13.768801461736199</c:v>
                </c:pt>
                <c:pt idx="145">
                  <c:v>13.786553921375599</c:v>
                </c:pt>
                <c:pt idx="146">
                  <c:v>13.800925359574</c:v>
                </c:pt>
                <c:pt idx="147">
                  <c:v>13.805775196337001</c:v>
                </c:pt>
                <c:pt idx="148">
                  <c:v>13.8354576485669</c:v>
                </c:pt>
                <c:pt idx="149">
                  <c:v>13.8509725580021</c:v>
                </c:pt>
                <c:pt idx="150">
                  <c:v>13.8366139503096</c:v>
                </c:pt>
                <c:pt idx="151">
                  <c:v>13.855090114247901</c:v>
                </c:pt>
                <c:pt idx="152">
                  <c:v>13.868019667756901</c:v>
                </c:pt>
                <c:pt idx="153">
                  <c:v>13.850123676642299</c:v>
                </c:pt>
                <c:pt idx="154">
                  <c:v>13.8746059950715</c:v>
                </c:pt>
                <c:pt idx="155">
                  <c:v>13.881739378767501</c:v>
                </c:pt>
                <c:pt idx="156">
                  <c:v>13.8652808885972</c:v>
                </c:pt>
                <c:pt idx="157">
                  <c:v>13.8959129873836</c:v>
                </c:pt>
                <c:pt idx="158">
                  <c:v>13.9114826999785</c:v>
                </c:pt>
                <c:pt idx="159">
                  <c:v>13.9143612515676</c:v>
                </c:pt>
                <c:pt idx="160">
                  <c:v>13.944478123651599</c:v>
                </c:pt>
                <c:pt idx="161">
                  <c:v>13.9483695593234</c:v>
                </c:pt>
                <c:pt idx="162">
                  <c:v>13.937314290460501</c:v>
                </c:pt>
                <c:pt idx="163">
                  <c:v>13.9560288283182</c:v>
                </c:pt>
                <c:pt idx="164">
                  <c:v>13.9671984019493</c:v>
                </c:pt>
                <c:pt idx="165">
                  <c:v>13.9533940869731</c:v>
                </c:pt>
                <c:pt idx="166">
                  <c:v>13.968348754694</c:v>
                </c:pt>
                <c:pt idx="167">
                  <c:v>13.985226046565799</c:v>
                </c:pt>
                <c:pt idx="168">
                  <c:v>13.968008774092</c:v>
                </c:pt>
                <c:pt idx="169">
                  <c:v>13.9894422085088</c:v>
                </c:pt>
                <c:pt idx="170">
                  <c:v>14.0251528599041</c:v>
                </c:pt>
                <c:pt idx="171">
                  <c:v>14.0176287172745</c:v>
                </c:pt>
                <c:pt idx="172">
                  <c:v>14.0333924795986</c:v>
                </c:pt>
                <c:pt idx="173">
                  <c:v>14.0567725749224</c:v>
                </c:pt>
                <c:pt idx="174">
                  <c:v>14.034737746651</c:v>
                </c:pt>
                <c:pt idx="175">
                  <c:v>14.0464480649739</c:v>
                </c:pt>
                <c:pt idx="176">
                  <c:v>14.073698374818401</c:v>
                </c:pt>
                <c:pt idx="177">
                  <c:v>14.0504497550439</c:v>
                </c:pt>
                <c:pt idx="178">
                  <c:v>14.060646772016099</c:v>
                </c:pt>
                <c:pt idx="179">
                  <c:v>14.086328240547701</c:v>
                </c:pt>
                <c:pt idx="180">
                  <c:v>14.0687519594397</c:v>
                </c:pt>
                <c:pt idx="181">
                  <c:v>14.081872156972</c:v>
                </c:pt>
                <c:pt idx="182">
                  <c:v>14.120974275296501</c:v>
                </c:pt>
                <c:pt idx="183">
                  <c:v>14.1237661933617</c:v>
                </c:pt>
                <c:pt idx="184">
                  <c:v>14.1242206284365</c:v>
                </c:pt>
                <c:pt idx="185">
                  <c:v>14.1468279263042</c:v>
                </c:pt>
                <c:pt idx="186">
                  <c:v>14.1465344007635</c:v>
                </c:pt>
                <c:pt idx="187">
                  <c:v>14.1363833636747</c:v>
                </c:pt>
                <c:pt idx="188">
                  <c:v>14.1580838051468</c:v>
                </c:pt>
                <c:pt idx="189">
                  <c:v>14.166435583243199</c:v>
                </c:pt>
                <c:pt idx="190">
                  <c:v>14.1506409513966</c:v>
                </c:pt>
                <c:pt idx="191">
                  <c:v>14.167621824398999</c:v>
                </c:pt>
                <c:pt idx="192">
                  <c:v>14.1831691567363</c:v>
                </c:pt>
                <c:pt idx="193">
                  <c:v>14.171882816055399</c:v>
                </c:pt>
                <c:pt idx="194">
                  <c:v>14.1951534520216</c:v>
                </c:pt>
                <c:pt idx="195">
                  <c:v>14.2300709767086</c:v>
                </c:pt>
                <c:pt idx="196">
                  <c:v>14.2244823415542</c:v>
                </c:pt>
                <c:pt idx="197">
                  <c:v>14.2263930172575</c:v>
                </c:pt>
                <c:pt idx="198">
                  <c:v>14.248223432176101</c:v>
                </c:pt>
                <c:pt idx="199">
                  <c:v>14.2410316117293</c:v>
                </c:pt>
                <c:pt idx="200">
                  <c:v>14.239440037686</c:v>
                </c:pt>
                <c:pt idx="201">
                  <c:v>14.261514846282999</c:v>
                </c:pt>
                <c:pt idx="202">
                  <c:v>14.258529544519799</c:v>
                </c:pt>
                <c:pt idx="203">
                  <c:v>14.252238346083599</c:v>
                </c:pt>
                <c:pt idx="204">
                  <c:v>14.2710288517381</c:v>
                </c:pt>
                <c:pt idx="205">
                  <c:v>14.2777729586905</c:v>
                </c:pt>
                <c:pt idx="206">
                  <c:v>14.274230502245</c:v>
                </c:pt>
                <c:pt idx="207">
                  <c:v>14.3025333647825</c:v>
                </c:pt>
                <c:pt idx="208">
                  <c:v>14.3315909138826</c:v>
                </c:pt>
                <c:pt idx="209">
                  <c:v>14.3201425236552</c:v>
                </c:pt>
                <c:pt idx="210">
                  <c:v>14.3251448306081</c:v>
                </c:pt>
                <c:pt idx="211">
                  <c:v>14.3496060087618</c:v>
                </c:pt>
                <c:pt idx="212">
                  <c:v>14.3373379040064</c:v>
                </c:pt>
                <c:pt idx="213">
                  <c:v>14.335217957658701</c:v>
                </c:pt>
                <c:pt idx="214">
                  <c:v>14.3634906568026</c:v>
                </c:pt>
                <c:pt idx="215">
                  <c:v>14.3559732214613</c:v>
                </c:pt>
                <c:pt idx="216">
                  <c:v>14.3453608835341</c:v>
                </c:pt>
                <c:pt idx="217">
                  <c:v>14.3730578124755</c:v>
                </c:pt>
                <c:pt idx="218">
                  <c:v>14.375895496057201</c:v>
                </c:pt>
                <c:pt idx="219">
                  <c:v>14.3668155860762</c:v>
                </c:pt>
                <c:pt idx="220">
                  <c:v>14.403911618637199</c:v>
                </c:pt>
                <c:pt idx="221">
                  <c:v>14.429348065570201</c:v>
                </c:pt>
                <c:pt idx="222">
                  <c:v>14.414092457484401</c:v>
                </c:pt>
                <c:pt idx="223">
                  <c:v>14.4243661280111</c:v>
                </c:pt>
                <c:pt idx="224">
                  <c:v>14.4453953711549</c:v>
                </c:pt>
                <c:pt idx="225">
                  <c:v>14.4348751961142</c:v>
                </c:pt>
                <c:pt idx="226">
                  <c:v>14.4333381316283</c:v>
                </c:pt>
                <c:pt idx="227">
                  <c:v>14.454599732499499</c:v>
                </c:pt>
                <c:pt idx="228">
                  <c:v>14.456870823469099</c:v>
                </c:pt>
                <c:pt idx="229">
                  <c:v>14.445425289717299</c:v>
                </c:pt>
                <c:pt idx="230">
                  <c:v>14.4594385888917</c:v>
                </c:pt>
                <c:pt idx="231">
                  <c:v>14.4753562143003</c:v>
                </c:pt>
                <c:pt idx="232">
                  <c:v>14.4678863177159</c:v>
                </c:pt>
                <c:pt idx="233">
                  <c:v>14.484125756151199</c:v>
                </c:pt>
                <c:pt idx="234">
                  <c:v>14.521326103303201</c:v>
                </c:pt>
                <c:pt idx="235">
                  <c:v>14.521877532163</c:v>
                </c:pt>
                <c:pt idx="236">
                  <c:v>14.513768846510899</c:v>
                </c:pt>
                <c:pt idx="237">
                  <c:v>14.533376660582601</c:v>
                </c:pt>
                <c:pt idx="238">
                  <c:v>14.540028734027199</c:v>
                </c:pt>
                <c:pt idx="239">
                  <c:v>14.528856905464799</c:v>
                </c:pt>
                <c:pt idx="240">
                  <c:v>14.5416775675636</c:v>
                </c:pt>
                <c:pt idx="241">
                  <c:v>14.5563659541943</c:v>
                </c:pt>
                <c:pt idx="242">
                  <c:v>14.545630918363599</c:v>
                </c:pt>
                <c:pt idx="243">
                  <c:v>14.548013148443999</c:v>
                </c:pt>
                <c:pt idx="244">
                  <c:v>14.5680963713389</c:v>
                </c:pt>
                <c:pt idx="245">
                  <c:v>14.5667801890859</c:v>
                </c:pt>
                <c:pt idx="246">
                  <c:v>14.566714817217299</c:v>
                </c:pt>
                <c:pt idx="247">
                  <c:v>14.600949746438999</c:v>
                </c:pt>
                <c:pt idx="248">
                  <c:v>14.6228877419267</c:v>
                </c:pt>
                <c:pt idx="249">
                  <c:v>14.6102092212565</c:v>
                </c:pt>
                <c:pt idx="250">
                  <c:v>14.6173841456395</c:v>
                </c:pt>
                <c:pt idx="251">
                  <c:v>14.640361952507799</c:v>
                </c:pt>
                <c:pt idx="252">
                  <c:v>14.6304082015833</c:v>
                </c:pt>
                <c:pt idx="253">
                  <c:v>14.6235453094198</c:v>
                </c:pt>
                <c:pt idx="254">
                  <c:v>14.650297372326801</c:v>
                </c:pt>
                <c:pt idx="255">
                  <c:v>14.6529406059989</c:v>
                </c:pt>
                <c:pt idx="256">
                  <c:v>14.6339166528821</c:v>
                </c:pt>
                <c:pt idx="257">
                  <c:v>14.6535793208276</c:v>
                </c:pt>
                <c:pt idx="258">
                  <c:v>14.671495255876399</c:v>
                </c:pt>
                <c:pt idx="259">
                  <c:v>14.654076797801499</c:v>
                </c:pt>
                <c:pt idx="260">
                  <c:v>14.667525925949199</c:v>
                </c:pt>
                <c:pt idx="261">
                  <c:v>14.7103515681478</c:v>
                </c:pt>
                <c:pt idx="262">
                  <c:v>14.7137663040282</c:v>
                </c:pt>
                <c:pt idx="263">
                  <c:v>14.702753548692501</c:v>
                </c:pt>
                <c:pt idx="264">
                  <c:v>14.7247935116156</c:v>
                </c:pt>
                <c:pt idx="265">
                  <c:v>14.736462512202401</c:v>
                </c:pt>
                <c:pt idx="266">
                  <c:v>14.7199052961098</c:v>
                </c:pt>
                <c:pt idx="267">
                  <c:v>14.726650350706899</c:v>
                </c:pt>
                <c:pt idx="268">
                  <c:v>14.7493962068991</c:v>
                </c:pt>
                <c:pt idx="269">
                  <c:v>14.744623369778999</c:v>
                </c:pt>
                <c:pt idx="270">
                  <c:v>14.733805116606501</c:v>
                </c:pt>
                <c:pt idx="271">
                  <c:v>14.7514445168701</c:v>
                </c:pt>
                <c:pt idx="272">
                  <c:v>14.764809392289401</c:v>
                </c:pt>
                <c:pt idx="273">
                  <c:v>14.753322047604</c:v>
                </c:pt>
                <c:pt idx="274">
                  <c:v>14.7624159794085</c:v>
                </c:pt>
                <c:pt idx="275">
                  <c:v>14.7998476417745</c:v>
                </c:pt>
                <c:pt idx="276">
                  <c:v>14.8123713952006</c:v>
                </c:pt>
                <c:pt idx="277">
                  <c:v>14.802691764248801</c:v>
                </c:pt>
                <c:pt idx="278">
                  <c:v>14.8158583162319</c:v>
                </c:pt>
                <c:pt idx="279">
                  <c:v>14.8313840107077</c:v>
                </c:pt>
                <c:pt idx="280">
                  <c:v>14.8221182474187</c:v>
                </c:pt>
                <c:pt idx="281">
                  <c:v>14.8216438439344</c:v>
                </c:pt>
                <c:pt idx="282">
                  <c:v>14.841251771986199</c:v>
                </c:pt>
                <c:pt idx="283">
                  <c:v>14.842883184827</c:v>
                </c:pt>
                <c:pt idx="284">
                  <c:v>14.832538631812399</c:v>
                </c:pt>
                <c:pt idx="285">
                  <c:v>14.8443381676471</c:v>
                </c:pt>
                <c:pt idx="286">
                  <c:v>14.859249520881599</c:v>
                </c:pt>
                <c:pt idx="287">
                  <c:v>14.8514375363879</c:v>
                </c:pt>
                <c:pt idx="288">
                  <c:v>14.852761320210099</c:v>
                </c:pt>
                <c:pt idx="289">
                  <c:v>14.8851108261928</c:v>
                </c:pt>
                <c:pt idx="290">
                  <c:v>14.906613782753</c:v>
                </c:pt>
                <c:pt idx="291">
                  <c:v>14.899378384920199</c:v>
                </c:pt>
                <c:pt idx="292">
                  <c:v>14.907286237218299</c:v>
                </c:pt>
                <c:pt idx="293">
                  <c:v>14.928434899633199</c:v>
                </c:pt>
                <c:pt idx="294">
                  <c:v>14.9207441222327</c:v>
                </c:pt>
                <c:pt idx="295">
                  <c:v>14.9115616960769</c:v>
                </c:pt>
                <c:pt idx="296">
                  <c:v>14.934370464928699</c:v>
                </c:pt>
                <c:pt idx="297">
                  <c:v>14.944691072745901</c:v>
                </c:pt>
                <c:pt idx="298">
                  <c:v>14.9265067684354</c:v>
                </c:pt>
                <c:pt idx="299">
                  <c:v>14.932777622959801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3F6-4C8D-9329-2CE98045C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9579104"/>
        <c:axId val="609585344"/>
      </c:scatterChart>
      <c:valAx>
        <c:axId val="609579104"/>
        <c:scaling>
          <c:orientation val="minMax"/>
          <c:max val="3.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Time, 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585344"/>
        <c:crosses val="autoZero"/>
        <c:crossBetween val="midCat"/>
        <c:majorUnit val="0.5"/>
      </c:valAx>
      <c:valAx>
        <c:axId val="60958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River flow, Q(t)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5791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624322738227604"/>
          <c:y val="0.62709217454807187"/>
          <c:w val="0.44890318358479941"/>
          <c:h val="0.15625109361329836"/>
        </c:manualLayout>
      </c:layout>
      <c:overlay val="1"/>
      <c:spPr>
        <a:solidFill>
          <a:schemeClr val="bg1"/>
        </a:solidFill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v>Analytic approximation</c:v>
          </c:tx>
          <c:spPr>
            <a:ln w="28575" cap="rnd">
              <a:solidFill>
                <a:srgbClr val="4F99FE"/>
              </a:solidFill>
              <a:round/>
            </a:ln>
            <a:effectLst/>
          </c:spPr>
          <c:marker>
            <c:symbol val="none"/>
          </c:marker>
          <c:xVal>
            <c:numRef>
              <c:f>Sheet1!$D$1:$D$100</c:f>
              <c:numCache>
                <c:formatCode>General</c:formatCode>
                <c:ptCount val="100"/>
                <c:pt idx="0" formatCode="0.00E+00">
                  <c:v>-1.1455360836298501E-17</c:v>
                </c:pt>
                <c:pt idx="1">
                  <c:v>4.1299546113291799E-3</c:v>
                </c:pt>
                <c:pt idx="2">
                  <c:v>8.1385842395411308E-3</c:v>
                </c:pt>
                <c:pt idx="3">
                  <c:v>1.2039763183742599E-2</c:v>
                </c:pt>
                <c:pt idx="4">
                  <c:v>1.58449262241342E-2</c:v>
                </c:pt>
                <c:pt idx="5">
                  <c:v>1.9563638379205901E-2</c:v>
                </c:pt>
                <c:pt idx="6">
                  <c:v>2.3204003621311101E-2</c:v>
                </c:pt>
                <c:pt idx="7">
                  <c:v>2.6772965080548598E-2</c:v>
                </c:pt>
                <c:pt idx="8">
                  <c:v>3.02765301088882E-2</c:v>
                </c:pt>
                <c:pt idx="9">
                  <c:v>3.3719942064741597E-2</c:v>
                </c:pt>
                <c:pt idx="10">
                  <c:v>3.71078135247149E-2</c:v>
                </c:pt>
                <c:pt idx="11">
                  <c:v>4.0444231051723803E-2</c:v>
                </c:pt>
                <c:pt idx="12">
                  <c:v>4.37328386426796E-2</c:v>
                </c:pt>
                <c:pt idx="13">
                  <c:v>4.6976904959105899E-2</c:v>
                </c:pt>
                <c:pt idx="14">
                  <c:v>5.0179378058629397E-2</c:v>
                </c:pt>
                <c:pt idx="15">
                  <c:v>5.3342930377278497E-2</c:v>
                </c:pt>
                <c:pt idx="16">
                  <c:v>5.6469996024742002E-2</c:v>
                </c:pt>
                <c:pt idx="17">
                  <c:v>5.9562801958577202E-2</c:v>
                </c:pt>
                <c:pt idx="18">
                  <c:v>6.2623394240416699E-2</c:v>
                </c:pt>
                <c:pt idx="19">
                  <c:v>6.5653660308350001E-2</c:v>
                </c:pt>
                <c:pt idx="20">
                  <c:v>6.8655347998124006E-2</c:v>
                </c:pt>
                <c:pt idx="21">
                  <c:v>7.1630081893135106E-2</c:v>
                </c:pt>
                <c:pt idx="22">
                  <c:v>7.4579377466376495E-2</c:v>
                </c:pt>
                <c:pt idx="23">
                  <c:v>7.7504653387332395E-2</c:v>
                </c:pt>
                <c:pt idx="24">
                  <c:v>8.0407242296623493E-2</c:v>
                </c:pt>
                <c:pt idx="25">
                  <c:v>8.3288400296172599E-2</c:v>
                </c:pt>
                <c:pt idx="26">
                  <c:v>8.6149315359214995E-2</c:v>
                </c:pt>
                <c:pt idx="27">
                  <c:v>8.8991114830001897E-2</c:v>
                </c:pt>
                <c:pt idx="28">
                  <c:v>9.1814872155547095E-2</c:v>
                </c:pt>
                <c:pt idx="29">
                  <c:v>9.4621612969776198E-2</c:v>
                </c:pt>
                <c:pt idx="30">
                  <c:v>9.7412320632825206E-2</c:v>
                </c:pt>
                <c:pt idx="31">
                  <c:v>0.10018794131414301</c:v>
                </c:pt>
                <c:pt idx="32">
                  <c:v>0.102949388696832</c:v>
                </c:pt>
                <c:pt idx="33">
                  <c:v>0.105697548371829</c:v>
                </c:pt>
                <c:pt idx="34">
                  <c:v>0.10843328198369</c:v>
                </c:pt>
                <c:pt idx="35">
                  <c:v>0.111157431184654</c:v>
                </c:pt>
                <c:pt idx="36">
                  <c:v>0.113870821450132</c:v>
                </c:pt>
                <c:pt idx="37">
                  <c:v>0.11657426580665101</c:v>
                </c:pt>
                <c:pt idx="38">
                  <c:v>0.119268568522559</c:v>
                </c:pt>
                <c:pt idx="39">
                  <c:v>0.121954528812469</c:v>
                </c:pt>
                <c:pt idx="40">
                  <c:v>0.124632944608563</c:v>
                </c:pt>
                <c:pt idx="41">
                  <c:v>0.127304616455616</c:v>
                </c:pt>
                <c:pt idx="42">
                  <c:v>0.12997035159224499</c:v>
                </c:pt>
                <c:pt idx="43">
                  <c:v>0.132630968288695</c:v>
                </c:pt>
                <c:pt idx="44">
                  <c:v>0.13528730052198901</c:v>
                </c:pt>
                <c:pt idx="45">
                  <c:v>0.13794020308317001</c:v>
                </c:pt>
                <c:pt idx="46">
                  <c:v>0.14059055722949901</c:v>
                </c:pt>
                <c:pt idx="47">
                  <c:v>0.14323927701820799</c:v>
                </c:pt>
                <c:pt idx="48">
                  <c:v>0.145887316489347</c:v>
                </c:pt>
                <c:pt idx="49">
                  <c:v>0.148535677905974</c:v>
                </c:pt>
                <c:pt idx="50">
                  <c:v>0.15118542131363699</c:v>
                </c:pt>
                <c:pt idx="51">
                  <c:v>0.153837675752691</c:v>
                </c:pt>
                <c:pt idx="52">
                  <c:v>0.15649365255329001</c:v>
                </c:pt>
                <c:pt idx="53">
                  <c:v>0.15915466127392899</c:v>
                </c:pt>
                <c:pt idx="54">
                  <c:v>0.16182212902493701</c:v>
                </c:pt>
                <c:pt idx="55">
                  <c:v>0.16449762417063299</c:v>
                </c:pt>
                <c:pt idx="56">
                  <c:v>0.16718288576197701</c:v>
                </c:pt>
                <c:pt idx="57">
                  <c:v>0.16987986056887699</c:v>
                </c:pt>
                <c:pt idx="58">
                  <c:v>0.172590750343076</c:v>
                </c:pt>
                <c:pt idx="59">
                  <c:v>0.17531807308895</c:v>
                </c:pt>
                <c:pt idx="60">
                  <c:v>0.17806474388705901</c:v>
                </c:pt>
                <c:pt idx="61">
                  <c:v>0.18083418361636699</c:v>
                </c:pt>
                <c:pt idx="62">
                  <c:v>0.183630468501185</c:v>
                </c:pt>
                <c:pt idx="63">
                  <c:v>0.18645854117261801</c:v>
                </c:pt>
                <c:pt idx="64">
                  <c:v>0.18932451765767599</c:v>
                </c:pt>
                <c:pt idx="65">
                  <c:v>0.19223615019630799</c:v>
                </c:pt>
                <c:pt idx="66">
                  <c:v>0.19520355601238401</c:v>
                </c:pt>
                <c:pt idx="67">
                  <c:v>0.198240428593564</c:v>
                </c:pt>
                <c:pt idx="68">
                  <c:v>0.20136619512041701</c:v>
                </c:pt>
                <c:pt idx="69">
                  <c:v>0.204610229868077</c:v>
                </c:pt>
                <c:pt idx="70">
                  <c:v>0.20802122394606901</c:v>
                </c:pt>
                <c:pt idx="71">
                  <c:v>0.21169264694948001</c:v>
                </c:pt>
                <c:pt idx="72">
                  <c:v>0.215862924736376</c:v>
                </c:pt>
                <c:pt idx="73">
                  <c:v>0.22210756743754201</c:v>
                </c:pt>
                <c:pt idx="74">
                  <c:v>0.22378834968032801</c:v>
                </c:pt>
                <c:pt idx="75">
                  <c:v>0.22653146627849799</c:v>
                </c:pt>
                <c:pt idx="76">
                  <c:v>0.23248836869454301</c:v>
                </c:pt>
                <c:pt idx="77">
                  <c:v>0.244130166144054</c:v>
                </c:pt>
                <c:pt idx="78">
                  <c:v>0.263637103107767</c:v>
                </c:pt>
                <c:pt idx="79">
                  <c:v>0.29265974005767997</c:v>
                </c:pt>
                <c:pt idx="80">
                  <c:v>0.33230213852964102</c:v>
                </c:pt>
                <c:pt idx="81">
                  <c:v>0.38320427015032099</c:v>
                </c:pt>
                <c:pt idx="82">
                  <c:v>0.44565179483265299</c:v>
                </c:pt>
                <c:pt idx="83">
                  <c:v>0.51967890077288503</c:v>
                </c:pt>
                <c:pt idx="84">
                  <c:v>0.60515174615487999</c:v>
                </c:pt>
                <c:pt idx="85">
                  <c:v>0.70183086999995703</c:v>
                </c:pt>
                <c:pt idx="86">
                  <c:v>0.80941538447682304</c:v>
                </c:pt>
                <c:pt idx="87">
                  <c:v>0.92757297105682901</c:v>
                </c:pt>
                <c:pt idx="88">
                  <c:v>1.0559594912080501</c:v>
                </c:pt>
                <c:pt idx="89">
                  <c:v>1.1942313204131101</c:v>
                </c:pt>
                <c:pt idx="90">
                  <c:v>1.3420527494243</c:v>
                </c:pt>
                <c:pt idx="91">
                  <c:v>1.4991001348148301</c:v>
                </c:pt>
                <c:pt idx="92">
                  <c:v>1.6650639647369301</c:v>
                </c:pt>
                <c:pt idx="93">
                  <c:v>1.83964962658964</c:v>
                </c:pt>
                <c:pt idx="94">
                  <c:v>2.0225773953939701</c:v>
                </c:pt>
                <c:pt idx="95">
                  <c:v>2.2135819776884502</c:v>
                </c:pt>
                <c:pt idx="96">
                  <c:v>2.41241182220238</c:v>
                </c:pt>
                <c:pt idx="97">
                  <c:v>2.6188283271753798</c:v>
                </c:pt>
                <c:pt idx="98">
                  <c:v>2.83260502154452</c:v>
                </c:pt>
                <c:pt idx="99">
                  <c:v>3.0535267637976302</c:v>
                </c:pt>
              </c:numCache>
            </c:numRef>
          </c:xVal>
          <c:yVal>
            <c:numRef>
              <c:f>Sheet1!$E$1:$E$100</c:f>
              <c:numCache>
                <c:formatCode>General</c:formatCode>
                <c:ptCount val="100"/>
                <c:pt idx="0">
                  <c:v>1.4229333333333301</c:v>
                </c:pt>
                <c:pt idx="1">
                  <c:v>1.55951674484255</c:v>
                </c:pt>
                <c:pt idx="2">
                  <c:v>1.6961001563517699</c:v>
                </c:pt>
                <c:pt idx="3">
                  <c:v>1.8326835678609901</c:v>
                </c:pt>
                <c:pt idx="4">
                  <c:v>1.9692669793702</c:v>
                </c:pt>
                <c:pt idx="5">
                  <c:v>2.1058503908794202</c:v>
                </c:pt>
                <c:pt idx="6">
                  <c:v>2.2424338023886401</c:v>
                </c:pt>
                <c:pt idx="7">
                  <c:v>2.37901721389786</c:v>
                </c:pt>
                <c:pt idx="8">
                  <c:v>2.5156006254070702</c:v>
                </c:pt>
                <c:pt idx="9">
                  <c:v>2.6521840369162901</c:v>
                </c:pt>
                <c:pt idx="10">
                  <c:v>2.7887674484255101</c:v>
                </c:pt>
                <c:pt idx="11">
                  <c:v>2.92535085993473</c:v>
                </c:pt>
                <c:pt idx="12">
                  <c:v>3.0619342714439401</c:v>
                </c:pt>
                <c:pt idx="13">
                  <c:v>3.1985176829531601</c:v>
                </c:pt>
                <c:pt idx="14">
                  <c:v>3.33510109446238</c:v>
                </c:pt>
                <c:pt idx="15">
                  <c:v>3.4716845059715999</c:v>
                </c:pt>
                <c:pt idx="16">
                  <c:v>3.6082679174808199</c:v>
                </c:pt>
                <c:pt idx="17">
                  <c:v>3.74485132899003</c:v>
                </c:pt>
                <c:pt idx="18">
                  <c:v>3.88143474049925</c:v>
                </c:pt>
                <c:pt idx="19">
                  <c:v>4.0180181520084703</c:v>
                </c:pt>
                <c:pt idx="20">
                  <c:v>4.1546015635176898</c:v>
                </c:pt>
                <c:pt idx="21">
                  <c:v>4.2911849750269004</c:v>
                </c:pt>
                <c:pt idx="22">
                  <c:v>4.4277683865361199</c:v>
                </c:pt>
                <c:pt idx="23">
                  <c:v>4.5643517980453403</c:v>
                </c:pt>
                <c:pt idx="24">
                  <c:v>4.7009352095545598</c:v>
                </c:pt>
                <c:pt idx="25">
                  <c:v>4.8375186210637704</c:v>
                </c:pt>
                <c:pt idx="26">
                  <c:v>4.9741020325729899</c:v>
                </c:pt>
                <c:pt idx="27">
                  <c:v>5.1106854440822103</c:v>
                </c:pt>
                <c:pt idx="28">
                  <c:v>5.2472688555914297</c:v>
                </c:pt>
                <c:pt idx="29">
                  <c:v>5.3838522671006501</c:v>
                </c:pt>
                <c:pt idx="30">
                  <c:v>5.5204356786098598</c:v>
                </c:pt>
                <c:pt idx="31">
                  <c:v>5.6570190901190802</c:v>
                </c:pt>
                <c:pt idx="32">
                  <c:v>5.7936025016282997</c:v>
                </c:pt>
                <c:pt idx="33">
                  <c:v>5.9301859131375201</c:v>
                </c:pt>
                <c:pt idx="34">
                  <c:v>6.0667693246467298</c:v>
                </c:pt>
                <c:pt idx="35">
                  <c:v>6.2033527361559502</c:v>
                </c:pt>
                <c:pt idx="36">
                  <c:v>6.3399361476651697</c:v>
                </c:pt>
                <c:pt idx="37">
                  <c:v>6.47651955917439</c:v>
                </c:pt>
                <c:pt idx="38">
                  <c:v>6.6131029706835998</c:v>
                </c:pt>
                <c:pt idx="39">
                  <c:v>6.7496863821928201</c:v>
                </c:pt>
                <c:pt idx="40">
                  <c:v>6.8862697937020396</c:v>
                </c:pt>
                <c:pt idx="41">
                  <c:v>7.02285320521126</c:v>
                </c:pt>
                <c:pt idx="42">
                  <c:v>7.1594366167204804</c:v>
                </c:pt>
                <c:pt idx="43">
                  <c:v>7.2960200282296901</c:v>
                </c:pt>
                <c:pt idx="44">
                  <c:v>7.4326034397389096</c:v>
                </c:pt>
                <c:pt idx="45">
                  <c:v>7.56918685124813</c:v>
                </c:pt>
                <c:pt idx="46">
                  <c:v>7.7057702627573503</c:v>
                </c:pt>
                <c:pt idx="47">
                  <c:v>7.84235367426656</c:v>
                </c:pt>
                <c:pt idx="48">
                  <c:v>7.9789370857757804</c:v>
                </c:pt>
                <c:pt idx="49">
                  <c:v>8.1155204972850008</c:v>
                </c:pt>
                <c:pt idx="50">
                  <c:v>8.2521039087942203</c:v>
                </c:pt>
                <c:pt idx="51">
                  <c:v>8.3886873203034291</c:v>
                </c:pt>
                <c:pt idx="52">
                  <c:v>8.5252707318126504</c:v>
                </c:pt>
                <c:pt idx="53">
                  <c:v>8.6618541433218699</c:v>
                </c:pt>
                <c:pt idx="54">
                  <c:v>8.7984375548310894</c:v>
                </c:pt>
                <c:pt idx="55">
                  <c:v>8.9350209663403</c:v>
                </c:pt>
                <c:pt idx="56">
                  <c:v>9.0716043778495195</c:v>
                </c:pt>
                <c:pt idx="57">
                  <c:v>9.2081877893587407</c:v>
                </c:pt>
                <c:pt idx="58">
                  <c:v>9.3447712008679602</c:v>
                </c:pt>
                <c:pt idx="59">
                  <c:v>9.4813546123771708</c:v>
                </c:pt>
                <c:pt idx="60">
                  <c:v>9.6179380238863903</c:v>
                </c:pt>
                <c:pt idx="61">
                  <c:v>9.7545214353956098</c:v>
                </c:pt>
                <c:pt idx="62">
                  <c:v>9.8911048469048293</c:v>
                </c:pt>
                <c:pt idx="63">
                  <c:v>10.027688258414001</c:v>
                </c:pt>
                <c:pt idx="64">
                  <c:v>10.1642716699233</c:v>
                </c:pt>
                <c:pt idx="65">
                  <c:v>10.3008550814325</c:v>
                </c:pt>
                <c:pt idx="66">
                  <c:v>10.4374384929417</c:v>
                </c:pt>
                <c:pt idx="67">
                  <c:v>10.5740219044509</c:v>
                </c:pt>
                <c:pt idx="68">
                  <c:v>10.7106053159601</c:v>
                </c:pt>
                <c:pt idx="69">
                  <c:v>10.847188727469399</c:v>
                </c:pt>
                <c:pt idx="70">
                  <c:v>10.983772138978599</c:v>
                </c:pt>
                <c:pt idx="71">
                  <c:v>11.120355550487799</c:v>
                </c:pt>
                <c:pt idx="72">
                  <c:v>11.256938961996999</c:v>
                </c:pt>
                <c:pt idx="73">
                  <c:v>11.393522373506199</c:v>
                </c:pt>
                <c:pt idx="74">
                  <c:v>11.530105785015399</c:v>
                </c:pt>
                <c:pt idx="75">
                  <c:v>11.6666891965247</c:v>
                </c:pt>
                <c:pt idx="76">
                  <c:v>11.8032726080339</c:v>
                </c:pt>
                <c:pt idx="77">
                  <c:v>11.9398560195431</c:v>
                </c:pt>
                <c:pt idx="78">
                  <c:v>12.0764394310523</c:v>
                </c:pt>
                <c:pt idx="79">
                  <c:v>12.2130228425615</c:v>
                </c:pt>
                <c:pt idx="80">
                  <c:v>12.3496062540707</c:v>
                </c:pt>
                <c:pt idx="81">
                  <c:v>12.48618966558</c:v>
                </c:pt>
                <c:pt idx="82">
                  <c:v>12.622773077089199</c:v>
                </c:pt>
                <c:pt idx="83">
                  <c:v>12.759356488598399</c:v>
                </c:pt>
                <c:pt idx="84">
                  <c:v>12.895939900107599</c:v>
                </c:pt>
                <c:pt idx="85">
                  <c:v>13.032523311616799</c:v>
                </c:pt>
                <c:pt idx="86">
                  <c:v>13.169106723126101</c:v>
                </c:pt>
                <c:pt idx="87">
                  <c:v>13.3056901346353</c:v>
                </c:pt>
                <c:pt idx="88">
                  <c:v>13.4422735461445</c:v>
                </c:pt>
                <c:pt idx="89">
                  <c:v>13.5788569576537</c:v>
                </c:pt>
                <c:pt idx="90">
                  <c:v>13.7154403691629</c:v>
                </c:pt>
                <c:pt idx="91">
                  <c:v>13.8520237806721</c:v>
                </c:pt>
                <c:pt idx="92">
                  <c:v>13.9886071921814</c:v>
                </c:pt>
                <c:pt idx="93">
                  <c:v>14.1251906036906</c:v>
                </c:pt>
                <c:pt idx="94">
                  <c:v>14.2617740151998</c:v>
                </c:pt>
                <c:pt idx="95">
                  <c:v>14.398357426709</c:v>
                </c:pt>
                <c:pt idx="96">
                  <c:v>14.534940838218199</c:v>
                </c:pt>
                <c:pt idx="97">
                  <c:v>14.671524249727399</c:v>
                </c:pt>
                <c:pt idx="98">
                  <c:v>14.808107661236701</c:v>
                </c:pt>
                <c:pt idx="99">
                  <c:v>14.944691072745901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AC6-41D7-8EAF-45964B8777F3}"/>
            </c:ext>
          </c:extLst>
        </c:ser>
        <c:ser>
          <c:idx val="0"/>
          <c:order val="1"/>
          <c:tx>
            <c:v>2D FVM simulation</c:v>
          </c:tx>
          <c:spPr>
            <a:ln w="28575" cap="rnd">
              <a:solidFill>
                <a:srgbClr val="79C877"/>
              </a:solidFill>
              <a:round/>
            </a:ln>
            <a:effectLst/>
          </c:spPr>
          <c:marker>
            <c:symbol val="none"/>
          </c:marker>
          <c:xVal>
            <c:numRef>
              <c:f>Sheet1!$A$1:$A$300</c:f>
              <c:numCache>
                <c:formatCode>0.00E+00</c:formatCode>
                <c:ptCount val="300"/>
                <c:pt idx="0">
                  <c:v>0</c:v>
                </c:pt>
                <c:pt idx="1">
                  <c:v>1.1462058500737801E-2</c:v>
                </c:pt>
                <c:pt idx="2" formatCode="General">
                  <c:v>2.2924117001475602E-2</c:v>
                </c:pt>
                <c:pt idx="3" formatCode="General">
                  <c:v>3.4386175502213401E-2</c:v>
                </c:pt>
                <c:pt idx="4" formatCode="General">
                  <c:v>4.5848234002951203E-2</c:v>
                </c:pt>
                <c:pt idx="5" formatCode="General">
                  <c:v>5.7310292503688999E-2</c:v>
                </c:pt>
                <c:pt idx="6" formatCode="General">
                  <c:v>6.8772351004426802E-2</c:v>
                </c:pt>
                <c:pt idx="7" formatCode="General">
                  <c:v>8.0234409505164597E-2</c:v>
                </c:pt>
                <c:pt idx="8" formatCode="General">
                  <c:v>9.1696468005902407E-2</c:v>
                </c:pt>
                <c:pt idx="9" formatCode="General">
                  <c:v>0.10315852650663999</c:v>
                </c:pt>
                <c:pt idx="10" formatCode="General">
                  <c:v>0.114620585007378</c:v>
                </c:pt>
                <c:pt idx="11" formatCode="General">
                  <c:v>0.12608264350811599</c:v>
                </c:pt>
                <c:pt idx="12" formatCode="General">
                  <c:v>0.13754470200885399</c:v>
                </c:pt>
                <c:pt idx="13" formatCode="General">
                  <c:v>0.149006760509591</c:v>
                </c:pt>
                <c:pt idx="14" formatCode="General">
                  <c:v>0.160468819010329</c:v>
                </c:pt>
                <c:pt idx="15" formatCode="General">
                  <c:v>0.171930877511067</c:v>
                </c:pt>
                <c:pt idx="16" formatCode="General">
                  <c:v>0.18339293601180501</c:v>
                </c:pt>
                <c:pt idx="17" formatCode="General">
                  <c:v>0.19485499451254301</c:v>
                </c:pt>
                <c:pt idx="18" formatCode="General">
                  <c:v>0.20631705301327999</c:v>
                </c:pt>
                <c:pt idx="19" formatCode="General">
                  <c:v>0.21777911151401799</c:v>
                </c:pt>
                <c:pt idx="20" formatCode="General">
                  <c:v>0.229241170014756</c:v>
                </c:pt>
                <c:pt idx="21" formatCode="General">
                  <c:v>0.240703228515494</c:v>
                </c:pt>
                <c:pt idx="22" formatCode="General">
                  <c:v>0.25216528701623198</c:v>
                </c:pt>
                <c:pt idx="23" formatCode="General">
                  <c:v>0.26362734551696898</c:v>
                </c:pt>
                <c:pt idx="24" formatCode="General">
                  <c:v>0.27508940401770698</c:v>
                </c:pt>
                <c:pt idx="25" formatCode="General">
                  <c:v>0.28655146251844499</c:v>
                </c:pt>
                <c:pt idx="26" formatCode="General">
                  <c:v>0.29801352101918299</c:v>
                </c:pt>
                <c:pt idx="27" formatCode="General">
                  <c:v>0.309475579519921</c:v>
                </c:pt>
                <c:pt idx="28" formatCode="General">
                  <c:v>0.320937638020658</c:v>
                </c:pt>
                <c:pt idx="29" formatCode="General">
                  <c:v>0.332399696521396</c:v>
                </c:pt>
                <c:pt idx="30" formatCode="General">
                  <c:v>0.34386175502213401</c:v>
                </c:pt>
                <c:pt idx="31" formatCode="General">
                  <c:v>0.35532381352287201</c:v>
                </c:pt>
                <c:pt idx="32" formatCode="General">
                  <c:v>0.36678587202361002</c:v>
                </c:pt>
                <c:pt idx="33" formatCode="General">
                  <c:v>0.37824793052434702</c:v>
                </c:pt>
                <c:pt idx="34" formatCode="General">
                  <c:v>0.38970998902508502</c:v>
                </c:pt>
                <c:pt idx="35" formatCode="General">
                  <c:v>0.40117204752582297</c:v>
                </c:pt>
                <c:pt idx="36" formatCode="General">
                  <c:v>0.41263410602656098</c:v>
                </c:pt>
                <c:pt idx="37" formatCode="General">
                  <c:v>0.42409616452729898</c:v>
                </c:pt>
                <c:pt idx="38" formatCode="General">
                  <c:v>0.43555822302803598</c:v>
                </c:pt>
                <c:pt idx="39" formatCode="General">
                  <c:v>0.44702028152877399</c:v>
                </c:pt>
                <c:pt idx="40" formatCode="General">
                  <c:v>0.45848234002951199</c:v>
                </c:pt>
                <c:pt idx="41" formatCode="General">
                  <c:v>0.46994439853025</c:v>
                </c:pt>
                <c:pt idx="42" formatCode="General">
                  <c:v>0.481406457030988</c:v>
                </c:pt>
                <c:pt idx="43" formatCode="General">
                  <c:v>0.492868515531725</c:v>
                </c:pt>
                <c:pt idx="44" formatCode="General">
                  <c:v>0.50433057403246295</c:v>
                </c:pt>
                <c:pt idx="45" formatCode="General">
                  <c:v>0.51579263253320096</c:v>
                </c:pt>
                <c:pt idx="46" formatCode="General">
                  <c:v>0.52725469103393896</c:v>
                </c:pt>
                <c:pt idx="47" formatCode="General">
                  <c:v>0.53871674953467696</c:v>
                </c:pt>
                <c:pt idx="48" formatCode="General">
                  <c:v>0.55017880803541397</c:v>
                </c:pt>
                <c:pt idx="49" formatCode="General">
                  <c:v>0.56164086653615197</c:v>
                </c:pt>
                <c:pt idx="50" formatCode="General">
                  <c:v>0.57310292503688998</c:v>
                </c:pt>
                <c:pt idx="51" formatCode="General">
                  <c:v>0.58456498353762798</c:v>
                </c:pt>
                <c:pt idx="52" formatCode="General">
                  <c:v>0.59602704203836498</c:v>
                </c:pt>
                <c:pt idx="53" formatCode="General">
                  <c:v>0.60748910053910299</c:v>
                </c:pt>
                <c:pt idx="54" formatCode="General">
                  <c:v>0.61895115903984099</c:v>
                </c:pt>
                <c:pt idx="55" formatCode="General">
                  <c:v>0.630413217540579</c:v>
                </c:pt>
                <c:pt idx="56" formatCode="General">
                  <c:v>0.641875276041317</c:v>
                </c:pt>
                <c:pt idx="57" formatCode="General">
                  <c:v>0.653337334542054</c:v>
                </c:pt>
                <c:pt idx="58" formatCode="General">
                  <c:v>0.66479939304279201</c:v>
                </c:pt>
                <c:pt idx="59" formatCode="General">
                  <c:v>0.67626145154353001</c:v>
                </c:pt>
                <c:pt idx="60" formatCode="General">
                  <c:v>0.68772351004426802</c:v>
                </c:pt>
                <c:pt idx="61" formatCode="General">
                  <c:v>0.69918556854500602</c:v>
                </c:pt>
                <c:pt idx="62" formatCode="General">
                  <c:v>0.71064762704574402</c:v>
                </c:pt>
                <c:pt idx="63" formatCode="General">
                  <c:v>0.72210968554648103</c:v>
                </c:pt>
                <c:pt idx="64" formatCode="General">
                  <c:v>0.73357174404721903</c:v>
                </c:pt>
                <c:pt idx="65" formatCode="General">
                  <c:v>0.74503380254795704</c:v>
                </c:pt>
                <c:pt idx="66" formatCode="General">
                  <c:v>0.75649586104869504</c:v>
                </c:pt>
                <c:pt idx="67" formatCode="General">
                  <c:v>0.76795791954943304</c:v>
                </c:pt>
                <c:pt idx="68" formatCode="General">
                  <c:v>0.77941997805017005</c:v>
                </c:pt>
                <c:pt idx="69" formatCode="General">
                  <c:v>0.79088203655090805</c:v>
                </c:pt>
                <c:pt idx="70" formatCode="General">
                  <c:v>0.80234409505164594</c:v>
                </c:pt>
                <c:pt idx="71" formatCode="General">
                  <c:v>0.81380615355238395</c:v>
                </c:pt>
                <c:pt idx="72" formatCode="General">
                  <c:v>0.82526821205312195</c:v>
                </c:pt>
                <c:pt idx="73" formatCode="General">
                  <c:v>0.83673027055385896</c:v>
                </c:pt>
                <c:pt idx="74" formatCode="General">
                  <c:v>0.84819232905459696</c:v>
                </c:pt>
                <c:pt idx="75" formatCode="General">
                  <c:v>0.85965438755533496</c:v>
                </c:pt>
                <c:pt idx="76" formatCode="General">
                  <c:v>0.87111644605607297</c:v>
                </c:pt>
                <c:pt idx="77" formatCode="General">
                  <c:v>0.88257850455681097</c:v>
                </c:pt>
                <c:pt idx="78" formatCode="General">
                  <c:v>0.89404056305754798</c:v>
                </c:pt>
                <c:pt idx="79" formatCode="General">
                  <c:v>0.90550262155828598</c:v>
                </c:pt>
                <c:pt idx="80" formatCode="General">
                  <c:v>0.91696468005902398</c:v>
                </c:pt>
                <c:pt idx="81" formatCode="General">
                  <c:v>0.92842673855976199</c:v>
                </c:pt>
                <c:pt idx="82" formatCode="General">
                  <c:v>0.93988879706049999</c:v>
                </c:pt>
                <c:pt idx="83" formatCode="General">
                  <c:v>0.951350855561237</c:v>
                </c:pt>
                <c:pt idx="84" formatCode="General">
                  <c:v>0.962812914061975</c:v>
                </c:pt>
                <c:pt idx="85" formatCode="General">
                  <c:v>0.974274972562713</c:v>
                </c:pt>
                <c:pt idx="86" formatCode="General">
                  <c:v>0.98573703106345101</c:v>
                </c:pt>
                <c:pt idx="87" formatCode="General">
                  <c:v>0.99719908956418901</c:v>
                </c:pt>
                <c:pt idx="88" formatCode="General">
                  <c:v>1.0086611480649299</c:v>
                </c:pt>
                <c:pt idx="89" formatCode="General">
                  <c:v>1.02012320656566</c:v>
                </c:pt>
                <c:pt idx="90" formatCode="General">
                  <c:v>1.0315852650663999</c:v>
                </c:pt>
                <c:pt idx="91" formatCode="General">
                  <c:v>1.04304732356714</c:v>
                </c:pt>
                <c:pt idx="92" formatCode="General">
                  <c:v>1.0545093820678799</c:v>
                </c:pt>
                <c:pt idx="93" formatCode="General">
                  <c:v>1.06597144056862</c:v>
                </c:pt>
                <c:pt idx="94" formatCode="General">
                  <c:v>1.0774334990693499</c:v>
                </c:pt>
                <c:pt idx="95" formatCode="General">
                  <c:v>1.08889555757009</c:v>
                </c:pt>
                <c:pt idx="96" formatCode="General">
                  <c:v>1.1003576160708299</c:v>
                </c:pt>
                <c:pt idx="97" formatCode="General">
                  <c:v>1.11181967457157</c:v>
                </c:pt>
                <c:pt idx="98" formatCode="General">
                  <c:v>1.1232817330722999</c:v>
                </c:pt>
                <c:pt idx="99" formatCode="General">
                  <c:v>1.1347437915730401</c:v>
                </c:pt>
                <c:pt idx="100" formatCode="General">
                  <c:v>1.14620585007378</c:v>
                </c:pt>
                <c:pt idx="101" formatCode="General">
                  <c:v>1.1576679085745201</c:v>
                </c:pt>
                <c:pt idx="102" formatCode="General">
                  <c:v>1.16912996707526</c:v>
                </c:pt>
                <c:pt idx="103" formatCode="General">
                  <c:v>1.1805920255759901</c:v>
                </c:pt>
                <c:pt idx="104" formatCode="General">
                  <c:v>1.19205408407673</c:v>
                </c:pt>
                <c:pt idx="105" formatCode="General">
                  <c:v>1.2035161425774701</c:v>
                </c:pt>
                <c:pt idx="106" formatCode="General">
                  <c:v>1.21497820107821</c:v>
                </c:pt>
                <c:pt idx="107" formatCode="General">
                  <c:v>1.2264402595789401</c:v>
                </c:pt>
                <c:pt idx="108" formatCode="General">
                  <c:v>1.23790231807968</c:v>
                </c:pt>
                <c:pt idx="109" formatCode="General">
                  <c:v>1.2493643765804201</c:v>
                </c:pt>
                <c:pt idx="110" formatCode="General">
                  <c:v>1.26082643508116</c:v>
                </c:pt>
                <c:pt idx="111" formatCode="General">
                  <c:v>1.2722884935819001</c:v>
                </c:pt>
                <c:pt idx="112" formatCode="General">
                  <c:v>1.28375055208263</c:v>
                </c:pt>
                <c:pt idx="113" formatCode="General">
                  <c:v>1.2952126105833699</c:v>
                </c:pt>
                <c:pt idx="114" formatCode="General">
                  <c:v>1.30667466908411</c:v>
                </c:pt>
                <c:pt idx="115" formatCode="General">
                  <c:v>1.3181367275848499</c:v>
                </c:pt>
                <c:pt idx="116" formatCode="General">
                  <c:v>1.32959878608558</c:v>
                </c:pt>
                <c:pt idx="117" formatCode="General">
                  <c:v>1.3410608445863199</c:v>
                </c:pt>
                <c:pt idx="118" formatCode="General">
                  <c:v>1.35252290308706</c:v>
                </c:pt>
                <c:pt idx="119" formatCode="General">
                  <c:v>1.3639849615877999</c:v>
                </c:pt>
                <c:pt idx="120" formatCode="General">
                  <c:v>1.37544702008854</c:v>
                </c:pt>
                <c:pt idx="121" formatCode="General">
                  <c:v>1.3869090785892699</c:v>
                </c:pt>
                <c:pt idx="122" formatCode="General">
                  <c:v>1.39837113709001</c:v>
                </c:pt>
                <c:pt idx="123" formatCode="General">
                  <c:v>1.4098331955907499</c:v>
                </c:pt>
                <c:pt idx="124" formatCode="General">
                  <c:v>1.42129525409149</c:v>
                </c:pt>
                <c:pt idx="125" formatCode="General">
                  <c:v>1.4327573125922199</c:v>
                </c:pt>
                <c:pt idx="126" formatCode="General">
                  <c:v>1.4442193710929601</c:v>
                </c:pt>
                <c:pt idx="127" formatCode="General">
                  <c:v>1.4556814295936999</c:v>
                </c:pt>
                <c:pt idx="128" formatCode="General">
                  <c:v>1.4671434880944401</c:v>
                </c:pt>
                <c:pt idx="129" formatCode="General">
                  <c:v>1.47860554659518</c:v>
                </c:pt>
                <c:pt idx="130" formatCode="General">
                  <c:v>1.4900676050959101</c:v>
                </c:pt>
                <c:pt idx="131" formatCode="General">
                  <c:v>1.50152966359665</c:v>
                </c:pt>
                <c:pt idx="132" formatCode="General">
                  <c:v>1.5129917220973901</c:v>
                </c:pt>
                <c:pt idx="133" formatCode="General">
                  <c:v>1.52445378059813</c:v>
                </c:pt>
                <c:pt idx="134" formatCode="General">
                  <c:v>1.5359158390988701</c:v>
                </c:pt>
                <c:pt idx="135" formatCode="General">
                  <c:v>1.5473778975996</c:v>
                </c:pt>
                <c:pt idx="136" formatCode="General">
                  <c:v>1.5588399561003401</c:v>
                </c:pt>
                <c:pt idx="137" formatCode="General">
                  <c:v>1.57030201460108</c:v>
                </c:pt>
                <c:pt idx="138" formatCode="General">
                  <c:v>1.5817640731018201</c:v>
                </c:pt>
                <c:pt idx="139" formatCode="General">
                  <c:v>1.59322613160255</c:v>
                </c:pt>
                <c:pt idx="140" formatCode="General">
                  <c:v>1.6046881901032899</c:v>
                </c:pt>
                <c:pt idx="141" formatCode="General">
                  <c:v>1.61615024860403</c:v>
                </c:pt>
                <c:pt idx="142" formatCode="General">
                  <c:v>1.6276123071047699</c:v>
                </c:pt>
                <c:pt idx="143" formatCode="General">
                  <c:v>1.63907436560551</c:v>
                </c:pt>
                <c:pt idx="144" formatCode="General">
                  <c:v>1.6505364241062399</c:v>
                </c:pt>
                <c:pt idx="145" formatCode="General">
                  <c:v>1.66199848260698</c:v>
                </c:pt>
                <c:pt idx="146" formatCode="General">
                  <c:v>1.6734605411077199</c:v>
                </c:pt>
                <c:pt idx="147" formatCode="General">
                  <c:v>1.68492259960846</c:v>
                </c:pt>
                <c:pt idx="148" formatCode="General">
                  <c:v>1.6963846581091899</c:v>
                </c:pt>
                <c:pt idx="149" formatCode="General">
                  <c:v>1.70784671660993</c:v>
                </c:pt>
                <c:pt idx="150" formatCode="General">
                  <c:v>1.7193087751106699</c:v>
                </c:pt>
                <c:pt idx="151" formatCode="General">
                  <c:v>1.73077083361141</c:v>
                </c:pt>
                <c:pt idx="152" formatCode="General">
                  <c:v>1.7422328921121499</c:v>
                </c:pt>
                <c:pt idx="153" formatCode="General">
                  <c:v>1.7536949506128801</c:v>
                </c:pt>
                <c:pt idx="154" formatCode="General">
                  <c:v>1.7651570091136199</c:v>
                </c:pt>
                <c:pt idx="155" formatCode="General">
                  <c:v>1.7766190676143601</c:v>
                </c:pt>
                <c:pt idx="156" formatCode="General">
                  <c:v>1.7880811261151</c:v>
                </c:pt>
                <c:pt idx="157" formatCode="General">
                  <c:v>1.7995431846158301</c:v>
                </c:pt>
                <c:pt idx="158" formatCode="General">
                  <c:v>1.81100524311657</c:v>
                </c:pt>
                <c:pt idx="159" formatCode="General">
                  <c:v>1.8224673016173101</c:v>
                </c:pt>
                <c:pt idx="160" formatCode="General">
                  <c:v>1.83392936011805</c:v>
                </c:pt>
                <c:pt idx="161" formatCode="General">
                  <c:v>1.8453914186187901</c:v>
                </c:pt>
                <c:pt idx="162" formatCode="General">
                  <c:v>1.85685347711952</c:v>
                </c:pt>
                <c:pt idx="163" formatCode="General">
                  <c:v>1.8683155356202601</c:v>
                </c:pt>
                <c:pt idx="164" formatCode="General">
                  <c:v>1.879777594121</c:v>
                </c:pt>
                <c:pt idx="165" formatCode="General">
                  <c:v>1.8912396526217401</c:v>
                </c:pt>
                <c:pt idx="166" formatCode="General">
                  <c:v>1.90270171112247</c:v>
                </c:pt>
                <c:pt idx="167" formatCode="General">
                  <c:v>1.9141637696232101</c:v>
                </c:pt>
                <c:pt idx="168" formatCode="General">
                  <c:v>1.92562582812395</c:v>
                </c:pt>
                <c:pt idx="169" formatCode="General">
                  <c:v>1.9370878866246899</c:v>
                </c:pt>
                <c:pt idx="170" formatCode="General">
                  <c:v>1.94854994512543</c:v>
                </c:pt>
                <c:pt idx="171" formatCode="General">
                  <c:v>1.9600120036261599</c:v>
                </c:pt>
                <c:pt idx="172" formatCode="General">
                  <c:v>1.9714740621269</c:v>
                </c:pt>
                <c:pt idx="173" formatCode="General">
                  <c:v>1.9829361206276399</c:v>
                </c:pt>
                <c:pt idx="174" formatCode="General">
                  <c:v>1.99439817912838</c:v>
                </c:pt>
                <c:pt idx="175" formatCode="General">
                  <c:v>2.0058602376291201</c:v>
                </c:pt>
                <c:pt idx="176" formatCode="General">
                  <c:v>2.01732229612985</c:v>
                </c:pt>
                <c:pt idx="177" formatCode="General">
                  <c:v>2.0287843546305901</c:v>
                </c:pt>
                <c:pt idx="178" formatCode="General">
                  <c:v>2.0402464131313298</c:v>
                </c:pt>
                <c:pt idx="179" formatCode="General">
                  <c:v>2.0517084716320699</c:v>
                </c:pt>
                <c:pt idx="180" formatCode="General">
                  <c:v>2.0631705301327998</c:v>
                </c:pt>
                <c:pt idx="181" formatCode="General">
                  <c:v>2.0746325886335399</c:v>
                </c:pt>
                <c:pt idx="182" formatCode="General">
                  <c:v>2.0860946471342801</c:v>
                </c:pt>
                <c:pt idx="183" formatCode="General">
                  <c:v>2.0975567056350202</c:v>
                </c:pt>
                <c:pt idx="184" formatCode="General">
                  <c:v>2.1090187641357598</c:v>
                </c:pt>
                <c:pt idx="185" formatCode="General">
                  <c:v>2.1204808226364902</c:v>
                </c:pt>
                <c:pt idx="186" formatCode="General">
                  <c:v>2.1319428811372299</c:v>
                </c:pt>
                <c:pt idx="187" formatCode="General">
                  <c:v>2.14340493963797</c:v>
                </c:pt>
                <c:pt idx="188" formatCode="General">
                  <c:v>2.1548669981387101</c:v>
                </c:pt>
                <c:pt idx="189" formatCode="General">
                  <c:v>2.16632905663944</c:v>
                </c:pt>
                <c:pt idx="190" formatCode="General">
                  <c:v>2.1777911151401801</c:v>
                </c:pt>
                <c:pt idx="191" formatCode="General">
                  <c:v>2.1892531736409202</c:v>
                </c:pt>
                <c:pt idx="192" formatCode="General">
                  <c:v>2.2007152321416599</c:v>
                </c:pt>
                <c:pt idx="193" formatCode="General">
                  <c:v>2.2121772906424</c:v>
                </c:pt>
                <c:pt idx="194" formatCode="General">
                  <c:v>2.2236393491431299</c:v>
                </c:pt>
                <c:pt idx="195" formatCode="General">
                  <c:v>2.23510140764387</c:v>
                </c:pt>
                <c:pt idx="196" formatCode="General">
                  <c:v>2.2465634661446101</c:v>
                </c:pt>
                <c:pt idx="197" formatCode="General">
                  <c:v>2.2580255246453498</c:v>
                </c:pt>
                <c:pt idx="198" formatCode="General">
                  <c:v>2.2694875831460801</c:v>
                </c:pt>
                <c:pt idx="199" formatCode="General">
                  <c:v>2.2809496416468198</c:v>
                </c:pt>
                <c:pt idx="200" formatCode="General">
                  <c:v>2.2924117001475599</c:v>
                </c:pt>
                <c:pt idx="201" formatCode="General">
                  <c:v>2.3038737586483</c:v>
                </c:pt>
                <c:pt idx="202" formatCode="General">
                  <c:v>2.3153358171490401</c:v>
                </c:pt>
                <c:pt idx="203" formatCode="General">
                  <c:v>2.32679787564977</c:v>
                </c:pt>
                <c:pt idx="204" formatCode="General">
                  <c:v>2.3382599341505101</c:v>
                </c:pt>
                <c:pt idx="205" formatCode="General">
                  <c:v>2.3497219926512498</c:v>
                </c:pt>
                <c:pt idx="206" formatCode="General">
                  <c:v>2.3611840511519899</c:v>
                </c:pt>
                <c:pt idx="207" formatCode="General">
                  <c:v>2.3726461096527198</c:v>
                </c:pt>
                <c:pt idx="208" formatCode="General">
                  <c:v>2.3841081681534599</c:v>
                </c:pt>
                <c:pt idx="209" formatCode="General">
                  <c:v>2.3955702266542001</c:v>
                </c:pt>
                <c:pt idx="210" formatCode="General">
                  <c:v>2.4070322851549402</c:v>
                </c:pt>
                <c:pt idx="211" formatCode="General">
                  <c:v>2.4184943436556798</c:v>
                </c:pt>
                <c:pt idx="212" formatCode="General">
                  <c:v>2.4299564021564102</c:v>
                </c:pt>
                <c:pt idx="213" formatCode="General">
                  <c:v>2.4414184606571498</c:v>
                </c:pt>
                <c:pt idx="214" formatCode="General">
                  <c:v>2.45288051915789</c:v>
                </c:pt>
                <c:pt idx="215" formatCode="General">
                  <c:v>2.4643425776586301</c:v>
                </c:pt>
                <c:pt idx="216" formatCode="General">
                  <c:v>2.47580463615936</c:v>
                </c:pt>
                <c:pt idx="217" formatCode="General">
                  <c:v>2.4872666946601001</c:v>
                </c:pt>
                <c:pt idx="218" formatCode="General">
                  <c:v>2.4987287531608402</c:v>
                </c:pt>
                <c:pt idx="219" formatCode="General">
                  <c:v>2.5101908116615799</c:v>
                </c:pt>
                <c:pt idx="220" formatCode="General">
                  <c:v>2.52165287016232</c:v>
                </c:pt>
                <c:pt idx="221" formatCode="General">
                  <c:v>2.5331149286630499</c:v>
                </c:pt>
                <c:pt idx="222" formatCode="General">
                  <c:v>2.54457698716379</c:v>
                </c:pt>
                <c:pt idx="223" formatCode="General">
                  <c:v>2.5560390456645301</c:v>
                </c:pt>
                <c:pt idx="224" formatCode="General">
                  <c:v>2.5675011041652702</c:v>
                </c:pt>
                <c:pt idx="225" formatCode="General">
                  <c:v>2.5789631626660001</c:v>
                </c:pt>
                <c:pt idx="226" formatCode="General">
                  <c:v>2.5904252211667398</c:v>
                </c:pt>
                <c:pt idx="227" formatCode="General">
                  <c:v>2.6018872796674799</c:v>
                </c:pt>
                <c:pt idx="228" formatCode="General">
                  <c:v>2.61334933816822</c:v>
                </c:pt>
                <c:pt idx="229" formatCode="General">
                  <c:v>2.6248113966689601</c:v>
                </c:pt>
                <c:pt idx="230" formatCode="General">
                  <c:v>2.63627345516969</c:v>
                </c:pt>
                <c:pt idx="231" formatCode="General">
                  <c:v>2.6477355136704301</c:v>
                </c:pt>
                <c:pt idx="232" formatCode="General">
                  <c:v>2.6591975721711698</c:v>
                </c:pt>
                <c:pt idx="233" formatCode="General">
                  <c:v>2.6706596306719099</c:v>
                </c:pt>
                <c:pt idx="234" formatCode="General">
                  <c:v>2.68212168917265</c:v>
                </c:pt>
                <c:pt idx="235" formatCode="General">
                  <c:v>2.6935837476733799</c:v>
                </c:pt>
                <c:pt idx="236" formatCode="General">
                  <c:v>2.70504580617412</c:v>
                </c:pt>
                <c:pt idx="237" formatCode="General">
                  <c:v>2.7165078646748602</c:v>
                </c:pt>
                <c:pt idx="238" formatCode="General">
                  <c:v>2.7279699231755998</c:v>
                </c:pt>
                <c:pt idx="239" formatCode="General">
                  <c:v>2.7394319816763302</c:v>
                </c:pt>
                <c:pt idx="240" formatCode="General">
                  <c:v>2.7508940401770698</c:v>
                </c:pt>
                <c:pt idx="241" formatCode="General">
                  <c:v>2.76235609867781</c:v>
                </c:pt>
                <c:pt idx="242" formatCode="General">
                  <c:v>2.7738181571785501</c:v>
                </c:pt>
                <c:pt idx="243" formatCode="General">
                  <c:v>2.7852802156792902</c:v>
                </c:pt>
                <c:pt idx="244" formatCode="General">
                  <c:v>2.7967422741800201</c:v>
                </c:pt>
                <c:pt idx="245" formatCode="General">
                  <c:v>2.8082043326807602</c:v>
                </c:pt>
                <c:pt idx="246" formatCode="General">
                  <c:v>2.8196663911814999</c:v>
                </c:pt>
                <c:pt idx="247" formatCode="General">
                  <c:v>2.83112844968224</c:v>
                </c:pt>
                <c:pt idx="248" formatCode="General">
                  <c:v>2.8425905081829699</c:v>
                </c:pt>
                <c:pt idx="249" formatCode="General">
                  <c:v>2.85405256668371</c:v>
                </c:pt>
                <c:pt idx="250" formatCode="General">
                  <c:v>2.8655146251844501</c:v>
                </c:pt>
                <c:pt idx="251" formatCode="General">
                  <c:v>2.8769766836851902</c:v>
                </c:pt>
                <c:pt idx="252" formatCode="General">
                  <c:v>2.8884387421859299</c:v>
                </c:pt>
                <c:pt idx="253" formatCode="General">
                  <c:v>2.8999008006866598</c:v>
                </c:pt>
                <c:pt idx="254" formatCode="General">
                  <c:v>2.9113628591873999</c:v>
                </c:pt>
                <c:pt idx="255" formatCode="General">
                  <c:v>2.92282491768814</c:v>
                </c:pt>
                <c:pt idx="256" formatCode="General">
                  <c:v>2.9342869761888801</c:v>
                </c:pt>
                <c:pt idx="257" formatCode="General">
                  <c:v>2.94574903468961</c:v>
                </c:pt>
                <c:pt idx="258" formatCode="General">
                  <c:v>2.9572110931903501</c:v>
                </c:pt>
                <c:pt idx="259" formatCode="General">
                  <c:v>2.9686731516910898</c:v>
                </c:pt>
                <c:pt idx="260" formatCode="General">
                  <c:v>2.9801352101918299</c:v>
                </c:pt>
                <c:pt idx="261" formatCode="General">
                  <c:v>2.99159726869257</c:v>
                </c:pt>
                <c:pt idx="262" formatCode="General">
                  <c:v>3.0030593271932999</c:v>
                </c:pt>
                <c:pt idx="263" formatCode="General">
                  <c:v>3.01452138569404</c:v>
                </c:pt>
                <c:pt idx="264" formatCode="General">
                  <c:v>3.0259834441947802</c:v>
                </c:pt>
                <c:pt idx="265" formatCode="General">
                  <c:v>3.0374455026955198</c:v>
                </c:pt>
                <c:pt idx="266" formatCode="General">
                  <c:v>3.0489075611962502</c:v>
                </c:pt>
                <c:pt idx="267" formatCode="General">
                  <c:v>3.0603696196969898</c:v>
                </c:pt>
                <c:pt idx="268" formatCode="General">
                  <c:v>3.07183167819773</c:v>
                </c:pt>
                <c:pt idx="269" formatCode="General">
                  <c:v>3.0832937366984701</c:v>
                </c:pt>
                <c:pt idx="270" formatCode="General">
                  <c:v>3.0947557951992102</c:v>
                </c:pt>
                <c:pt idx="271" formatCode="General">
                  <c:v>3.1062178536999401</c:v>
                </c:pt>
                <c:pt idx="272" formatCode="General">
                  <c:v>3.1176799122006802</c:v>
                </c:pt>
                <c:pt idx="273" formatCode="General">
                  <c:v>3.1291419707014199</c:v>
                </c:pt>
                <c:pt idx="274" formatCode="General">
                  <c:v>3.14060402920216</c:v>
                </c:pt>
                <c:pt idx="275" formatCode="General">
                  <c:v>3.1520660877028899</c:v>
                </c:pt>
                <c:pt idx="276" formatCode="General">
                  <c:v>3.16352814620363</c:v>
                </c:pt>
                <c:pt idx="277" formatCode="General">
                  <c:v>3.1749902047043701</c:v>
                </c:pt>
                <c:pt idx="278" formatCode="General">
                  <c:v>3.1864522632051102</c:v>
                </c:pt>
                <c:pt idx="279" formatCode="General">
                  <c:v>3.1979143217058499</c:v>
                </c:pt>
                <c:pt idx="280" formatCode="General">
                  <c:v>3.2093763802065798</c:v>
                </c:pt>
                <c:pt idx="281" formatCode="General">
                  <c:v>3.2208384387073199</c:v>
                </c:pt>
                <c:pt idx="282" formatCode="General">
                  <c:v>3.23230049720806</c:v>
                </c:pt>
                <c:pt idx="283" formatCode="General">
                  <c:v>3.2437625557088001</c:v>
                </c:pt>
                <c:pt idx="284" formatCode="General">
                  <c:v>3.2552246142095398</c:v>
                </c:pt>
                <c:pt idx="285" formatCode="General">
                  <c:v>3.2666866727102701</c:v>
                </c:pt>
                <c:pt idx="286" formatCode="General">
                  <c:v>3.2781487312110098</c:v>
                </c:pt>
                <c:pt idx="287" formatCode="General">
                  <c:v>3.2896107897117499</c:v>
                </c:pt>
                <c:pt idx="288" formatCode="General">
                  <c:v>3.30107284821249</c:v>
                </c:pt>
                <c:pt idx="289" formatCode="General">
                  <c:v>3.3125349067132199</c:v>
                </c:pt>
                <c:pt idx="290" formatCode="General">
                  <c:v>3.32399696521396</c:v>
                </c:pt>
                <c:pt idx="291" formatCode="General">
                  <c:v>3.3354590237147002</c:v>
                </c:pt>
                <c:pt idx="292" formatCode="General">
                  <c:v>3.3469210822154398</c:v>
                </c:pt>
                <c:pt idx="293" formatCode="General">
                  <c:v>3.3583831407161799</c:v>
                </c:pt>
                <c:pt idx="294" formatCode="General">
                  <c:v>3.3698451992169098</c:v>
                </c:pt>
                <c:pt idx="295" formatCode="General">
                  <c:v>3.38130725771765</c:v>
                </c:pt>
                <c:pt idx="296" formatCode="General">
                  <c:v>3.3927693162183901</c:v>
                </c:pt>
                <c:pt idx="297" formatCode="General">
                  <c:v>3.4042313747191302</c:v>
                </c:pt>
                <c:pt idx="298" formatCode="General">
                  <c:v>3.4156934332198601</c:v>
                </c:pt>
                <c:pt idx="299" formatCode="General">
                  <c:v>3.4271554917206002</c:v>
                </c:pt>
              </c:numCache>
            </c:numRef>
          </c:xVal>
          <c:yVal>
            <c:numRef>
              <c:f>Sheet1!$B$1:$B$300</c:f>
              <c:numCache>
                <c:formatCode>General</c:formatCode>
                <c:ptCount val="300"/>
                <c:pt idx="0">
                  <c:v>1.4229333333333301</c:v>
                </c:pt>
                <c:pt idx="1">
                  <c:v>1.81223046159331</c:v>
                </c:pt>
                <c:pt idx="2">
                  <c:v>2.2318274062847099</c:v>
                </c:pt>
                <c:pt idx="3">
                  <c:v>2.67886497287338</c:v>
                </c:pt>
                <c:pt idx="4">
                  <c:v>3.1507831291961699</c:v>
                </c:pt>
                <c:pt idx="5">
                  <c:v>3.64522015749096</c:v>
                </c:pt>
                <c:pt idx="6">
                  <c:v>4.1599373245303299</c:v>
                </c:pt>
                <c:pt idx="7">
                  <c:v>4.6927569973673302</c:v>
                </c:pt>
                <c:pt idx="8">
                  <c:v>5.2415041625859802</c:v>
                </c:pt>
                <c:pt idx="9">
                  <c:v>5.8039474067966701</c:v>
                </c:pt>
                <c:pt idx="10">
                  <c:v>6.3777319942670001</c:v>
                </c:pt>
                <c:pt idx="11">
                  <c:v>6.9602951289957202</c:v>
                </c:pt>
                <c:pt idx="12">
                  <c:v>7.5487508337826199</c:v>
                </c:pt>
                <c:pt idx="13">
                  <c:v>8.1397146771150801</c:v>
                </c:pt>
                <c:pt idx="14">
                  <c:v>8.7290458161368996</c:v>
                </c:pt>
                <c:pt idx="15">
                  <c:v>9.3113625251930703</c:v>
                </c:pt>
                <c:pt idx="16">
                  <c:v>9.8791098080654702</c:v>
                </c:pt>
                <c:pt idx="17">
                  <c:v>10.420511746323999</c:v>
                </c:pt>
                <c:pt idx="18">
                  <c:v>10.912879707582</c:v>
                </c:pt>
                <c:pt idx="19">
                  <c:v>11.313305725853199</c:v>
                </c:pt>
                <c:pt idx="20">
                  <c:v>11.6544948531531</c:v>
                </c:pt>
                <c:pt idx="21">
                  <c:v>11.9067068890065</c:v>
                </c:pt>
                <c:pt idx="22">
                  <c:v>11.906715453545001</c:v>
                </c:pt>
                <c:pt idx="23">
                  <c:v>12.023254590161301</c:v>
                </c:pt>
                <c:pt idx="24">
                  <c:v>12.0525839345938</c:v>
                </c:pt>
                <c:pt idx="25">
                  <c:v>12.098865274669</c:v>
                </c:pt>
                <c:pt idx="26">
                  <c:v>12.1607365014259</c:v>
                </c:pt>
                <c:pt idx="27">
                  <c:v>12.180984936726899</c:v>
                </c:pt>
                <c:pt idx="28">
                  <c:v>12.2182076936041</c:v>
                </c:pt>
                <c:pt idx="29">
                  <c:v>12.2605641941658</c:v>
                </c:pt>
                <c:pt idx="30">
                  <c:v>12.277184187713299</c:v>
                </c:pt>
                <c:pt idx="31">
                  <c:v>12.324505486191301</c:v>
                </c:pt>
                <c:pt idx="32">
                  <c:v>12.3390309890639</c:v>
                </c:pt>
                <c:pt idx="33">
                  <c:v>12.3632907223835</c:v>
                </c:pt>
                <c:pt idx="34">
                  <c:v>12.405557508641399</c:v>
                </c:pt>
                <c:pt idx="35">
                  <c:v>12.417875116301699</c:v>
                </c:pt>
                <c:pt idx="36">
                  <c:v>12.441330078842601</c:v>
                </c:pt>
                <c:pt idx="37">
                  <c:v>12.459074827645299</c:v>
                </c:pt>
                <c:pt idx="38">
                  <c:v>12.5012082032704</c:v>
                </c:pt>
                <c:pt idx="39">
                  <c:v>12.513515885871101</c:v>
                </c:pt>
                <c:pt idx="40">
                  <c:v>12.5204539098395</c:v>
                </c:pt>
                <c:pt idx="41">
                  <c:v>12.550938558185999</c:v>
                </c:pt>
                <c:pt idx="42">
                  <c:v>12.573547570233201</c:v>
                </c:pt>
                <c:pt idx="43">
                  <c:v>12.601150402009001</c:v>
                </c:pt>
                <c:pt idx="44">
                  <c:v>12.612224035079899</c:v>
                </c:pt>
                <c:pt idx="45">
                  <c:v>12.614423862547801</c:v>
                </c:pt>
                <c:pt idx="46">
                  <c:v>12.6485876889514</c:v>
                </c:pt>
                <c:pt idx="47">
                  <c:v>12.6664206836469</c:v>
                </c:pt>
                <c:pt idx="48">
                  <c:v>12.692028502050601</c:v>
                </c:pt>
                <c:pt idx="49">
                  <c:v>12.7078180713014</c:v>
                </c:pt>
                <c:pt idx="50">
                  <c:v>12.699255015957799</c:v>
                </c:pt>
                <c:pt idx="51">
                  <c:v>12.7371456760219</c:v>
                </c:pt>
                <c:pt idx="52">
                  <c:v>12.740709311785499</c:v>
                </c:pt>
                <c:pt idx="53">
                  <c:v>12.7767608304387</c:v>
                </c:pt>
                <c:pt idx="54">
                  <c:v>12.7971262865144</c:v>
                </c:pt>
                <c:pt idx="55">
                  <c:v>12.78460587012</c:v>
                </c:pt>
                <c:pt idx="56">
                  <c:v>12.820592731292599</c:v>
                </c:pt>
                <c:pt idx="57">
                  <c:v>12.8094482842797</c:v>
                </c:pt>
                <c:pt idx="58">
                  <c:v>12.8448560878313</c:v>
                </c:pt>
                <c:pt idx="59">
                  <c:v>12.869012416252801</c:v>
                </c:pt>
                <c:pt idx="60">
                  <c:v>12.8782909799131</c:v>
                </c:pt>
                <c:pt idx="61">
                  <c:v>12.892824988386201</c:v>
                </c:pt>
                <c:pt idx="62">
                  <c:v>12.899721608562899</c:v>
                </c:pt>
                <c:pt idx="63">
                  <c:v>12.901585700696501</c:v>
                </c:pt>
                <c:pt idx="64">
                  <c:v>12.929987594503199</c:v>
                </c:pt>
                <c:pt idx="65">
                  <c:v>12.940198158961801</c:v>
                </c:pt>
                <c:pt idx="66">
                  <c:v>12.966431992326999</c:v>
                </c:pt>
                <c:pt idx="67">
                  <c:v>12.9893211374131</c:v>
                </c:pt>
                <c:pt idx="68">
                  <c:v>12.973359834034101</c:v>
                </c:pt>
                <c:pt idx="69">
                  <c:v>13.003906308031601</c:v>
                </c:pt>
                <c:pt idx="70">
                  <c:v>13.0028325131695</c:v>
                </c:pt>
                <c:pt idx="71">
                  <c:v>13.005284434560201</c:v>
                </c:pt>
                <c:pt idx="72">
                  <c:v>13.0516753045783</c:v>
                </c:pt>
                <c:pt idx="73">
                  <c:v>13.0454593226311</c:v>
                </c:pt>
                <c:pt idx="74">
                  <c:v>13.079116496925</c:v>
                </c:pt>
                <c:pt idx="75">
                  <c:v>13.084526307270099</c:v>
                </c:pt>
                <c:pt idx="76">
                  <c:v>13.0735480944247</c:v>
                </c:pt>
                <c:pt idx="77">
                  <c:v>13.109024744778599</c:v>
                </c:pt>
                <c:pt idx="78">
                  <c:v>13.095244856766</c:v>
                </c:pt>
                <c:pt idx="79">
                  <c:v>13.115157731921199</c:v>
                </c:pt>
                <c:pt idx="80">
                  <c:v>13.146909751371901</c:v>
                </c:pt>
                <c:pt idx="81">
                  <c:v>13.152367749499801</c:v>
                </c:pt>
                <c:pt idx="82">
                  <c:v>13.1726755492453</c:v>
                </c:pt>
                <c:pt idx="83">
                  <c:v>13.180524965462199</c:v>
                </c:pt>
                <c:pt idx="84">
                  <c:v>13.1768077526862</c:v>
                </c:pt>
                <c:pt idx="85">
                  <c:v>13.1932259861804</c:v>
                </c:pt>
                <c:pt idx="86">
                  <c:v>13.205318849706</c:v>
                </c:pt>
                <c:pt idx="87">
                  <c:v>13.195357741268699</c:v>
                </c:pt>
                <c:pt idx="88">
                  <c:v>13.2444348273673</c:v>
                </c:pt>
                <c:pt idx="89">
                  <c:v>13.246533827219</c:v>
                </c:pt>
                <c:pt idx="90">
                  <c:v>13.2577621243419</c:v>
                </c:pt>
                <c:pt idx="91">
                  <c:v>13.285789582688301</c:v>
                </c:pt>
                <c:pt idx="92">
                  <c:v>13.2613187768766</c:v>
                </c:pt>
                <c:pt idx="93">
                  <c:v>13.2897687999567</c:v>
                </c:pt>
                <c:pt idx="94">
                  <c:v>13.297972357666101</c:v>
                </c:pt>
                <c:pt idx="95">
                  <c:v>13.284382741767899</c:v>
                </c:pt>
                <c:pt idx="96">
                  <c:v>13.3221156192698</c:v>
                </c:pt>
                <c:pt idx="97">
                  <c:v>13.3334755052351</c:v>
                </c:pt>
                <c:pt idx="98">
                  <c:v>13.344327864390999</c:v>
                </c:pt>
                <c:pt idx="99">
                  <c:v>13.3727663177794</c:v>
                </c:pt>
                <c:pt idx="100">
                  <c:v>13.362697671557999</c:v>
                </c:pt>
                <c:pt idx="101">
                  <c:v>13.370869097348301</c:v>
                </c:pt>
                <c:pt idx="102">
                  <c:v>13.3874623197968</c:v>
                </c:pt>
                <c:pt idx="103">
                  <c:v>13.3844604086005</c:v>
                </c:pt>
                <c:pt idx="104">
                  <c:v>13.390764619521899</c:v>
                </c:pt>
                <c:pt idx="105">
                  <c:v>13.412917818937199</c:v>
                </c:pt>
                <c:pt idx="106">
                  <c:v>13.4221326833104</c:v>
                </c:pt>
                <c:pt idx="107">
                  <c:v>13.4431471067541</c:v>
                </c:pt>
                <c:pt idx="108">
                  <c:v>13.468593389155499</c:v>
                </c:pt>
                <c:pt idx="109">
                  <c:v>13.450687335442099</c:v>
                </c:pt>
                <c:pt idx="110">
                  <c:v>13.4713193716149</c:v>
                </c:pt>
                <c:pt idx="111">
                  <c:v>13.4843389860615</c:v>
                </c:pt>
                <c:pt idx="112">
                  <c:v>13.465469889128601</c:v>
                </c:pt>
                <c:pt idx="113">
                  <c:v>13.499190377386601</c:v>
                </c:pt>
                <c:pt idx="114">
                  <c:v>13.494845173127</c:v>
                </c:pt>
                <c:pt idx="115">
                  <c:v>13.4993614492787</c:v>
                </c:pt>
                <c:pt idx="116">
                  <c:v>13.544128498264399</c:v>
                </c:pt>
                <c:pt idx="117">
                  <c:v>13.5441894388956</c:v>
                </c:pt>
                <c:pt idx="118">
                  <c:v>13.5489012313522</c:v>
                </c:pt>
                <c:pt idx="119">
                  <c:v>13.571622844035</c:v>
                </c:pt>
                <c:pt idx="120">
                  <c:v>13.560328576520501</c:v>
                </c:pt>
                <c:pt idx="121">
                  <c:v>13.5694294214652</c:v>
                </c:pt>
                <c:pt idx="122">
                  <c:v>13.588910385276399</c:v>
                </c:pt>
                <c:pt idx="123">
                  <c:v>13.5769524544472</c:v>
                </c:pt>
                <c:pt idx="124">
                  <c:v>13.589963551974799</c:v>
                </c:pt>
                <c:pt idx="125">
                  <c:v>13.614980906524201</c:v>
                </c:pt>
                <c:pt idx="126">
                  <c:v>13.620653952367</c:v>
                </c:pt>
                <c:pt idx="127">
                  <c:v>13.6411208659772</c:v>
                </c:pt>
                <c:pt idx="128">
                  <c:v>13.6643001296428</c:v>
                </c:pt>
                <c:pt idx="129">
                  <c:v>13.6443196812852</c:v>
                </c:pt>
                <c:pt idx="130">
                  <c:v>13.6621433494392</c:v>
                </c:pt>
                <c:pt idx="131">
                  <c:v>13.682191608844199</c:v>
                </c:pt>
                <c:pt idx="132">
                  <c:v>13.6570375033637</c:v>
                </c:pt>
                <c:pt idx="133">
                  <c:v>13.6856891655152</c:v>
                </c:pt>
                <c:pt idx="134">
                  <c:v>13.6950336166492</c:v>
                </c:pt>
                <c:pt idx="135">
                  <c:v>13.6776536714841</c:v>
                </c:pt>
                <c:pt idx="136">
                  <c:v>13.725130782063699</c:v>
                </c:pt>
                <c:pt idx="137">
                  <c:v>13.738586967288599</c:v>
                </c:pt>
                <c:pt idx="138">
                  <c:v>13.7334905578792</c:v>
                </c:pt>
                <c:pt idx="139">
                  <c:v>13.757706401522199</c:v>
                </c:pt>
                <c:pt idx="140">
                  <c:v>13.759114139854301</c:v>
                </c:pt>
                <c:pt idx="141">
                  <c:v>13.752329307492101</c:v>
                </c:pt>
                <c:pt idx="142">
                  <c:v>13.7716167337343</c:v>
                </c:pt>
                <c:pt idx="143">
                  <c:v>13.7776767228425</c:v>
                </c:pt>
                <c:pt idx="144">
                  <c:v>13.768801461736199</c:v>
                </c:pt>
                <c:pt idx="145">
                  <c:v>13.786553921375599</c:v>
                </c:pt>
                <c:pt idx="146">
                  <c:v>13.800925359574</c:v>
                </c:pt>
                <c:pt idx="147">
                  <c:v>13.805775196337001</c:v>
                </c:pt>
                <c:pt idx="148">
                  <c:v>13.8354576485669</c:v>
                </c:pt>
                <c:pt idx="149">
                  <c:v>13.8509725580021</c:v>
                </c:pt>
                <c:pt idx="150">
                  <c:v>13.8366139503096</c:v>
                </c:pt>
                <c:pt idx="151">
                  <c:v>13.855090114247901</c:v>
                </c:pt>
                <c:pt idx="152">
                  <c:v>13.868019667756901</c:v>
                </c:pt>
                <c:pt idx="153">
                  <c:v>13.850123676642299</c:v>
                </c:pt>
                <c:pt idx="154">
                  <c:v>13.8746059950715</c:v>
                </c:pt>
                <c:pt idx="155">
                  <c:v>13.881739378767501</c:v>
                </c:pt>
                <c:pt idx="156">
                  <c:v>13.8652808885972</c:v>
                </c:pt>
                <c:pt idx="157">
                  <c:v>13.8959129873836</c:v>
                </c:pt>
                <c:pt idx="158">
                  <c:v>13.9114826999785</c:v>
                </c:pt>
                <c:pt idx="159">
                  <c:v>13.9143612515676</c:v>
                </c:pt>
                <c:pt idx="160">
                  <c:v>13.944478123651599</c:v>
                </c:pt>
                <c:pt idx="161">
                  <c:v>13.9483695593234</c:v>
                </c:pt>
                <c:pt idx="162">
                  <c:v>13.937314290460501</c:v>
                </c:pt>
                <c:pt idx="163">
                  <c:v>13.9560288283182</c:v>
                </c:pt>
                <c:pt idx="164">
                  <c:v>13.9671984019493</c:v>
                </c:pt>
                <c:pt idx="165">
                  <c:v>13.9533940869731</c:v>
                </c:pt>
                <c:pt idx="166">
                  <c:v>13.968348754694</c:v>
                </c:pt>
                <c:pt idx="167">
                  <c:v>13.985226046565799</c:v>
                </c:pt>
                <c:pt idx="168">
                  <c:v>13.968008774092</c:v>
                </c:pt>
                <c:pt idx="169">
                  <c:v>13.9894422085088</c:v>
                </c:pt>
                <c:pt idx="170">
                  <c:v>14.0251528599041</c:v>
                </c:pt>
                <c:pt idx="171">
                  <c:v>14.0176287172745</c:v>
                </c:pt>
                <c:pt idx="172">
                  <c:v>14.0333924795986</c:v>
                </c:pt>
                <c:pt idx="173">
                  <c:v>14.0567725749224</c:v>
                </c:pt>
                <c:pt idx="174">
                  <c:v>14.034737746651</c:v>
                </c:pt>
                <c:pt idx="175">
                  <c:v>14.0464480649739</c:v>
                </c:pt>
                <c:pt idx="176">
                  <c:v>14.073698374818401</c:v>
                </c:pt>
                <c:pt idx="177">
                  <c:v>14.0504497550439</c:v>
                </c:pt>
                <c:pt idx="178">
                  <c:v>14.060646772016099</c:v>
                </c:pt>
                <c:pt idx="179">
                  <c:v>14.086328240547701</c:v>
                </c:pt>
                <c:pt idx="180">
                  <c:v>14.0687519594397</c:v>
                </c:pt>
                <c:pt idx="181">
                  <c:v>14.081872156972</c:v>
                </c:pt>
                <c:pt idx="182">
                  <c:v>14.120974275296501</c:v>
                </c:pt>
                <c:pt idx="183">
                  <c:v>14.1237661933617</c:v>
                </c:pt>
                <c:pt idx="184">
                  <c:v>14.1242206284365</c:v>
                </c:pt>
                <c:pt idx="185">
                  <c:v>14.1468279263042</c:v>
                </c:pt>
                <c:pt idx="186">
                  <c:v>14.1465344007635</c:v>
                </c:pt>
                <c:pt idx="187">
                  <c:v>14.1363833636747</c:v>
                </c:pt>
                <c:pt idx="188">
                  <c:v>14.1580838051468</c:v>
                </c:pt>
                <c:pt idx="189">
                  <c:v>14.166435583243199</c:v>
                </c:pt>
                <c:pt idx="190">
                  <c:v>14.1506409513966</c:v>
                </c:pt>
                <c:pt idx="191">
                  <c:v>14.167621824398999</c:v>
                </c:pt>
                <c:pt idx="192">
                  <c:v>14.1831691567363</c:v>
                </c:pt>
                <c:pt idx="193">
                  <c:v>14.171882816055399</c:v>
                </c:pt>
                <c:pt idx="194">
                  <c:v>14.1951534520216</c:v>
                </c:pt>
                <c:pt idx="195">
                  <c:v>14.2300709767086</c:v>
                </c:pt>
                <c:pt idx="196">
                  <c:v>14.2244823415542</c:v>
                </c:pt>
                <c:pt idx="197">
                  <c:v>14.2263930172575</c:v>
                </c:pt>
                <c:pt idx="198">
                  <c:v>14.248223432176101</c:v>
                </c:pt>
                <c:pt idx="199">
                  <c:v>14.2410316117293</c:v>
                </c:pt>
                <c:pt idx="200">
                  <c:v>14.239440037686</c:v>
                </c:pt>
                <c:pt idx="201">
                  <c:v>14.261514846282999</c:v>
                </c:pt>
                <c:pt idx="202">
                  <c:v>14.258529544519799</c:v>
                </c:pt>
                <c:pt idx="203">
                  <c:v>14.252238346083599</c:v>
                </c:pt>
                <c:pt idx="204">
                  <c:v>14.2710288517381</c:v>
                </c:pt>
                <c:pt idx="205">
                  <c:v>14.2777729586905</c:v>
                </c:pt>
                <c:pt idx="206">
                  <c:v>14.274230502245</c:v>
                </c:pt>
                <c:pt idx="207">
                  <c:v>14.3025333647825</c:v>
                </c:pt>
                <c:pt idx="208">
                  <c:v>14.3315909138826</c:v>
                </c:pt>
                <c:pt idx="209">
                  <c:v>14.3201425236552</c:v>
                </c:pt>
                <c:pt idx="210">
                  <c:v>14.3251448306081</c:v>
                </c:pt>
                <c:pt idx="211">
                  <c:v>14.3496060087618</c:v>
                </c:pt>
                <c:pt idx="212">
                  <c:v>14.3373379040064</c:v>
                </c:pt>
                <c:pt idx="213">
                  <c:v>14.335217957658701</c:v>
                </c:pt>
                <c:pt idx="214">
                  <c:v>14.3634906568026</c:v>
                </c:pt>
                <c:pt idx="215">
                  <c:v>14.3559732214613</c:v>
                </c:pt>
                <c:pt idx="216">
                  <c:v>14.3453608835341</c:v>
                </c:pt>
                <c:pt idx="217">
                  <c:v>14.3730578124755</c:v>
                </c:pt>
                <c:pt idx="218">
                  <c:v>14.375895496057201</c:v>
                </c:pt>
                <c:pt idx="219">
                  <c:v>14.3668155860762</c:v>
                </c:pt>
                <c:pt idx="220">
                  <c:v>14.403911618637199</c:v>
                </c:pt>
                <c:pt idx="221">
                  <c:v>14.429348065570201</c:v>
                </c:pt>
                <c:pt idx="222">
                  <c:v>14.414092457484401</c:v>
                </c:pt>
                <c:pt idx="223">
                  <c:v>14.4243661280111</c:v>
                </c:pt>
                <c:pt idx="224">
                  <c:v>14.4453953711549</c:v>
                </c:pt>
                <c:pt idx="225">
                  <c:v>14.4348751961142</c:v>
                </c:pt>
                <c:pt idx="226">
                  <c:v>14.4333381316283</c:v>
                </c:pt>
                <c:pt idx="227">
                  <c:v>14.454599732499499</c:v>
                </c:pt>
                <c:pt idx="228">
                  <c:v>14.456870823469099</c:v>
                </c:pt>
                <c:pt idx="229">
                  <c:v>14.445425289717299</c:v>
                </c:pt>
                <c:pt idx="230">
                  <c:v>14.4594385888917</c:v>
                </c:pt>
                <c:pt idx="231">
                  <c:v>14.4753562143003</c:v>
                </c:pt>
                <c:pt idx="232">
                  <c:v>14.4678863177159</c:v>
                </c:pt>
                <c:pt idx="233">
                  <c:v>14.484125756151199</c:v>
                </c:pt>
                <c:pt idx="234">
                  <c:v>14.521326103303201</c:v>
                </c:pt>
                <c:pt idx="235">
                  <c:v>14.521877532163</c:v>
                </c:pt>
                <c:pt idx="236">
                  <c:v>14.513768846510899</c:v>
                </c:pt>
                <c:pt idx="237">
                  <c:v>14.533376660582601</c:v>
                </c:pt>
                <c:pt idx="238">
                  <c:v>14.540028734027199</c:v>
                </c:pt>
                <c:pt idx="239">
                  <c:v>14.528856905464799</c:v>
                </c:pt>
                <c:pt idx="240">
                  <c:v>14.5416775675636</c:v>
                </c:pt>
                <c:pt idx="241">
                  <c:v>14.5563659541943</c:v>
                </c:pt>
                <c:pt idx="242">
                  <c:v>14.545630918363599</c:v>
                </c:pt>
                <c:pt idx="243">
                  <c:v>14.548013148443999</c:v>
                </c:pt>
                <c:pt idx="244">
                  <c:v>14.5680963713389</c:v>
                </c:pt>
                <c:pt idx="245">
                  <c:v>14.5667801890859</c:v>
                </c:pt>
                <c:pt idx="246">
                  <c:v>14.566714817217299</c:v>
                </c:pt>
                <c:pt idx="247">
                  <c:v>14.600949746438999</c:v>
                </c:pt>
                <c:pt idx="248">
                  <c:v>14.6228877419267</c:v>
                </c:pt>
                <c:pt idx="249">
                  <c:v>14.6102092212565</c:v>
                </c:pt>
                <c:pt idx="250">
                  <c:v>14.6173841456395</c:v>
                </c:pt>
                <c:pt idx="251">
                  <c:v>14.640361952507799</c:v>
                </c:pt>
                <c:pt idx="252">
                  <c:v>14.6304082015833</c:v>
                </c:pt>
                <c:pt idx="253">
                  <c:v>14.6235453094198</c:v>
                </c:pt>
                <c:pt idx="254">
                  <c:v>14.650297372326801</c:v>
                </c:pt>
                <c:pt idx="255">
                  <c:v>14.6529406059989</c:v>
                </c:pt>
                <c:pt idx="256">
                  <c:v>14.6339166528821</c:v>
                </c:pt>
                <c:pt idx="257">
                  <c:v>14.6535793208276</c:v>
                </c:pt>
                <c:pt idx="258">
                  <c:v>14.671495255876399</c:v>
                </c:pt>
                <c:pt idx="259">
                  <c:v>14.654076797801499</c:v>
                </c:pt>
                <c:pt idx="260">
                  <c:v>14.667525925949199</c:v>
                </c:pt>
                <c:pt idx="261">
                  <c:v>14.7103515681478</c:v>
                </c:pt>
                <c:pt idx="262">
                  <c:v>14.7137663040282</c:v>
                </c:pt>
                <c:pt idx="263">
                  <c:v>14.702753548692501</c:v>
                </c:pt>
                <c:pt idx="264">
                  <c:v>14.7247935116156</c:v>
                </c:pt>
                <c:pt idx="265">
                  <c:v>14.736462512202401</c:v>
                </c:pt>
                <c:pt idx="266">
                  <c:v>14.7199052961098</c:v>
                </c:pt>
                <c:pt idx="267">
                  <c:v>14.726650350706899</c:v>
                </c:pt>
                <c:pt idx="268">
                  <c:v>14.7493962068991</c:v>
                </c:pt>
                <c:pt idx="269">
                  <c:v>14.744623369778999</c:v>
                </c:pt>
                <c:pt idx="270">
                  <c:v>14.733805116606501</c:v>
                </c:pt>
                <c:pt idx="271">
                  <c:v>14.7514445168701</c:v>
                </c:pt>
                <c:pt idx="272">
                  <c:v>14.764809392289401</c:v>
                </c:pt>
                <c:pt idx="273">
                  <c:v>14.753322047604</c:v>
                </c:pt>
                <c:pt idx="274">
                  <c:v>14.7624159794085</c:v>
                </c:pt>
                <c:pt idx="275">
                  <c:v>14.7998476417745</c:v>
                </c:pt>
                <c:pt idx="276">
                  <c:v>14.8123713952006</c:v>
                </c:pt>
                <c:pt idx="277">
                  <c:v>14.802691764248801</c:v>
                </c:pt>
                <c:pt idx="278">
                  <c:v>14.8158583162319</c:v>
                </c:pt>
                <c:pt idx="279">
                  <c:v>14.8313840107077</c:v>
                </c:pt>
                <c:pt idx="280">
                  <c:v>14.8221182474187</c:v>
                </c:pt>
                <c:pt idx="281">
                  <c:v>14.8216438439344</c:v>
                </c:pt>
                <c:pt idx="282">
                  <c:v>14.841251771986199</c:v>
                </c:pt>
                <c:pt idx="283">
                  <c:v>14.842883184827</c:v>
                </c:pt>
                <c:pt idx="284">
                  <c:v>14.832538631812399</c:v>
                </c:pt>
                <c:pt idx="285">
                  <c:v>14.8443381676471</c:v>
                </c:pt>
                <c:pt idx="286">
                  <c:v>14.859249520881599</c:v>
                </c:pt>
                <c:pt idx="287">
                  <c:v>14.8514375363879</c:v>
                </c:pt>
                <c:pt idx="288">
                  <c:v>14.852761320210099</c:v>
                </c:pt>
                <c:pt idx="289">
                  <c:v>14.8851108261928</c:v>
                </c:pt>
                <c:pt idx="290">
                  <c:v>14.906613782753</c:v>
                </c:pt>
                <c:pt idx="291">
                  <c:v>14.899378384920199</c:v>
                </c:pt>
                <c:pt idx="292">
                  <c:v>14.907286237218299</c:v>
                </c:pt>
                <c:pt idx="293">
                  <c:v>14.928434899633199</c:v>
                </c:pt>
                <c:pt idx="294">
                  <c:v>14.9207441222327</c:v>
                </c:pt>
                <c:pt idx="295">
                  <c:v>14.9115616960769</c:v>
                </c:pt>
                <c:pt idx="296">
                  <c:v>14.934370464928699</c:v>
                </c:pt>
                <c:pt idx="297">
                  <c:v>14.944691072745901</c:v>
                </c:pt>
                <c:pt idx="298">
                  <c:v>14.9265067684354</c:v>
                </c:pt>
                <c:pt idx="299">
                  <c:v>14.932777622959801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AC6-41D7-8EAF-45964B877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9579104"/>
        <c:axId val="609585344"/>
      </c:scatterChart>
      <c:valAx>
        <c:axId val="609579104"/>
        <c:scaling>
          <c:orientation val="minMax"/>
          <c:max val="3.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Time, 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585344"/>
        <c:crosses val="autoZero"/>
        <c:crossBetween val="midCat"/>
        <c:majorUnit val="0.5"/>
      </c:valAx>
      <c:valAx>
        <c:axId val="60958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River flow, Q(t)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5791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624322738227604"/>
          <c:y val="0.62709217454807187"/>
          <c:w val="0.44890318358479941"/>
          <c:h val="0.15625109361329836"/>
        </c:manualLayout>
      </c:layout>
      <c:overlay val="1"/>
      <c:spPr>
        <a:solidFill>
          <a:schemeClr val="bg1"/>
        </a:solidFill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4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2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5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3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6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1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2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0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6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7/3/2022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0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66" r:id="rId6"/>
    <p:sldLayoutId id="2147483762" r:id="rId7"/>
    <p:sldLayoutId id="2147483763" r:id="rId8"/>
    <p:sldLayoutId id="2147483764" r:id="rId9"/>
    <p:sldLayoutId id="2147483765" r:id="rId10"/>
    <p:sldLayoutId id="21474837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10" Type="http://schemas.openxmlformats.org/officeDocument/2006/relationships/image" Target="../media/image17.png"/><Relationship Id="rId4" Type="http://schemas.openxmlformats.org/officeDocument/2006/relationships/image" Target="../media/image110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Stream flowing through the grassland">
            <a:extLst>
              <a:ext uri="{FF2B5EF4-FFF2-40B4-BE49-F238E27FC236}">
                <a16:creationId xmlns:a16="http://schemas.microsoft.com/office/drawing/2014/main" id="{80F2DDF7-97C6-41EB-863F-C39B73298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00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571A26-A28C-4CD5-9B54-886ED0DF8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457" y="1278384"/>
            <a:ext cx="6760137" cy="4561306"/>
          </a:xfrm>
        </p:spPr>
        <p:txBody>
          <a:bodyPr anchor="ctr">
            <a:normAutofit/>
          </a:bodyPr>
          <a:lstStyle/>
          <a:p>
            <a:pPr algn="r"/>
            <a:r>
              <a:rPr lang="en-GB" sz="3600" dirty="0">
                <a:solidFill>
                  <a:srgbClr val="FFFFFF"/>
                </a:solidFill>
              </a:rPr>
              <a:t>Mathematics of floods: </a:t>
            </a:r>
            <a:br>
              <a:rPr lang="en-GB" sz="3600" dirty="0">
                <a:solidFill>
                  <a:srgbClr val="FFFFFF"/>
                </a:solidFill>
              </a:rPr>
            </a:br>
            <a:br>
              <a:rPr lang="en-GB" sz="1800" dirty="0">
                <a:solidFill>
                  <a:srgbClr val="FFFFFF"/>
                </a:solidFill>
              </a:rPr>
            </a:br>
            <a:r>
              <a:rPr lang="en-GB" sz="2400" dirty="0">
                <a:solidFill>
                  <a:srgbClr val="FFFFFF"/>
                </a:solidFill>
              </a:rPr>
              <a:t>developing an asymptotic framework for the unification of rainfall-runoff models</a:t>
            </a:r>
            <a:endParaRPr lang="en-GB" sz="3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493C1A-064C-4092-B869-F2F7150AC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2865" y="1981200"/>
            <a:ext cx="2368905" cy="3543298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Piotr Morawiecki</a:t>
            </a:r>
          </a:p>
          <a:p>
            <a:pPr algn="l"/>
            <a:r>
              <a:rPr lang="en-GB" sz="2000" dirty="0" err="1">
                <a:solidFill>
                  <a:srgbClr val="FFFFFF"/>
                </a:solidFill>
              </a:rPr>
              <a:t>SAMBa</a:t>
            </a:r>
            <a:r>
              <a:rPr lang="en-GB" sz="2000" dirty="0">
                <a:solidFill>
                  <a:srgbClr val="FFFFFF"/>
                </a:solidFill>
              </a:rPr>
              <a:t> conference</a:t>
            </a:r>
            <a:br>
              <a:rPr lang="en-GB" sz="2000" dirty="0">
                <a:solidFill>
                  <a:srgbClr val="FFFFFF"/>
                </a:solidFill>
              </a:rPr>
            </a:br>
            <a:r>
              <a:rPr lang="en-GB" sz="2000" dirty="0">
                <a:solidFill>
                  <a:srgbClr val="FFFFFF"/>
                </a:solidFill>
              </a:rPr>
              <a:t>6 July 2022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4" descr="SAMBa">
            <a:extLst>
              <a:ext uri="{FF2B5EF4-FFF2-40B4-BE49-F238E27FC236}">
                <a16:creationId xmlns:a16="http://schemas.microsoft.com/office/drawing/2014/main" id="{D6CBD118-79C9-4A0A-BC7C-9DA4B15F5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151" y="5735781"/>
            <a:ext cx="2038748" cy="62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 descr="A picture containing text&#10;&#10;Description automatically generated">
            <a:extLst>
              <a:ext uri="{FF2B5EF4-FFF2-40B4-BE49-F238E27FC236}">
                <a16:creationId xmlns:a16="http://schemas.microsoft.com/office/drawing/2014/main" id="{9362AC48-5A9E-4EA5-B072-EA30793EAA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839" y="5719854"/>
            <a:ext cx="1978035" cy="664158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D4C3F35-E74C-4607-91F9-86770CD538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989" y="5810556"/>
            <a:ext cx="1446744" cy="58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92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146ED-E638-4A8C-9471-C3E6BB64D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758114"/>
          </a:xfrm>
        </p:spPr>
        <p:txBody>
          <a:bodyPr/>
          <a:lstStyle/>
          <a:p>
            <a:r>
              <a:rPr lang="en-GB" dirty="0"/>
              <a:t>Analytic vs numeric solution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D002B05-1DAB-4EBB-9FE1-CF7BC0B7D3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2468920"/>
              </p:ext>
            </p:extLst>
          </p:nvPr>
        </p:nvGraphicFramePr>
        <p:xfrm>
          <a:off x="700635" y="1984455"/>
          <a:ext cx="4868317" cy="3806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704F8616-0217-4D3C-9242-0C0ECFAF1BD5}"/>
              </a:ext>
            </a:extLst>
          </p:cNvPr>
          <p:cNvGrpSpPr/>
          <p:nvPr/>
        </p:nvGrpSpPr>
        <p:grpSpPr>
          <a:xfrm>
            <a:off x="1571684" y="2099564"/>
            <a:ext cx="7862771" cy="2472991"/>
            <a:chOff x="3617657" y="2178919"/>
            <a:chExt cx="7862771" cy="247299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F1D0B9-3348-443B-8EB4-623F8781DB99}"/>
                </a:ext>
              </a:extLst>
            </p:cNvPr>
            <p:cNvSpPr/>
            <p:nvPr/>
          </p:nvSpPr>
          <p:spPr>
            <a:xfrm>
              <a:off x="3617657" y="2648918"/>
              <a:ext cx="575285" cy="496561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CA91584-5953-4278-A4DD-A5312533AB1F}"/>
                </a:ext>
              </a:extLst>
            </p:cNvPr>
            <p:cNvCxnSpPr>
              <a:cxnSpLocks/>
            </p:cNvCxnSpPr>
            <p:nvPr/>
          </p:nvCxnSpPr>
          <p:spPr>
            <a:xfrm>
              <a:off x="3621843" y="3144544"/>
              <a:ext cx="4863573" cy="15073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BBD7505-EA1A-4318-8384-0950E9CD37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22401" y="2178919"/>
              <a:ext cx="4863015" cy="468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45C63A2-901C-4DB7-9D30-588F716606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1268" y="2180434"/>
              <a:ext cx="7289160" cy="4669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2AF7AFD-B4E4-422C-BFC2-35D3655455EB}"/>
                </a:ext>
              </a:extLst>
            </p:cNvPr>
            <p:cNvCxnSpPr>
              <a:cxnSpLocks/>
            </p:cNvCxnSpPr>
            <p:nvPr/>
          </p:nvCxnSpPr>
          <p:spPr>
            <a:xfrm>
              <a:off x="4193433" y="3143845"/>
              <a:ext cx="7286995" cy="15073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2" name="chart">
              <a:extLst>
                <a:ext uri="{FF2B5EF4-FFF2-40B4-BE49-F238E27FC236}">
                  <a16:creationId xmlns:a16="http://schemas.microsoft.com/office/drawing/2014/main" id="{9F289493-C32A-42C0-91A1-4DB97D2F4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90159" y="2180434"/>
              <a:ext cx="2990269" cy="247147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92478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146ED-E638-4A8C-9471-C3E6BB64D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758114"/>
          </a:xfrm>
        </p:spPr>
        <p:txBody>
          <a:bodyPr/>
          <a:lstStyle/>
          <a:p>
            <a:r>
              <a:rPr lang="en-GB" dirty="0"/>
              <a:t>Analytic vs numeric solution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5EC71D-12FD-41C7-8FB8-63F13873DB75}"/>
              </a:ext>
            </a:extLst>
          </p:cNvPr>
          <p:cNvSpPr/>
          <p:nvPr/>
        </p:nvSpPr>
        <p:spPr>
          <a:xfrm>
            <a:off x="8655604" y="2391960"/>
            <a:ext cx="708714" cy="62235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3A3DB7-E27F-43EB-8FFB-F10B623A1EE3}"/>
              </a:ext>
            </a:extLst>
          </p:cNvPr>
          <p:cNvSpPr/>
          <p:nvPr/>
        </p:nvSpPr>
        <p:spPr>
          <a:xfrm>
            <a:off x="7177600" y="2391960"/>
            <a:ext cx="521226" cy="622350"/>
          </a:xfrm>
          <a:prstGeom prst="rect">
            <a:avLst/>
          </a:prstGeom>
          <a:solidFill>
            <a:srgbClr val="78C87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AB34AF-C644-4CED-AEE1-41AD79181B74}"/>
              </a:ext>
            </a:extLst>
          </p:cNvPr>
          <p:cNvSpPr/>
          <p:nvPr/>
        </p:nvSpPr>
        <p:spPr>
          <a:xfrm>
            <a:off x="7810196" y="2391960"/>
            <a:ext cx="181405" cy="622350"/>
          </a:xfrm>
          <a:prstGeom prst="rect">
            <a:avLst/>
          </a:prstGeom>
          <a:solidFill>
            <a:srgbClr val="AACC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72FA21-9EE1-44E2-B412-7AF7D2563B05}"/>
              </a:ext>
            </a:extLst>
          </p:cNvPr>
          <p:cNvSpPr/>
          <p:nvPr/>
        </p:nvSpPr>
        <p:spPr>
          <a:xfrm>
            <a:off x="8833066" y="3492785"/>
            <a:ext cx="419387" cy="31117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ABD18B-3759-48D3-A995-A58B234D880F}"/>
              </a:ext>
            </a:extLst>
          </p:cNvPr>
          <p:cNvSpPr/>
          <p:nvPr/>
        </p:nvSpPr>
        <p:spPr>
          <a:xfrm>
            <a:off x="7306366" y="3492785"/>
            <a:ext cx="638104" cy="311175"/>
          </a:xfrm>
          <a:prstGeom prst="rect">
            <a:avLst/>
          </a:prstGeom>
          <a:solidFill>
            <a:srgbClr val="78C87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5EC83E-2A4D-4DD1-A3D5-94C6412B767C}"/>
              </a:ext>
            </a:extLst>
          </p:cNvPr>
          <p:cNvSpPr/>
          <p:nvPr/>
        </p:nvSpPr>
        <p:spPr>
          <a:xfrm>
            <a:off x="8050286" y="3492785"/>
            <a:ext cx="181405" cy="311175"/>
          </a:xfrm>
          <a:prstGeom prst="rect">
            <a:avLst/>
          </a:prstGeom>
          <a:solidFill>
            <a:srgbClr val="AACC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4BFDFB-E2D6-4A8F-851B-3DBC85E8A90A}"/>
                  </a:ext>
                </a:extLst>
              </p:cNvPr>
              <p:cNvSpPr txBox="1"/>
              <p:nvPr/>
            </p:nvSpPr>
            <p:spPr>
              <a:xfrm>
                <a:off x="6046961" y="1984455"/>
                <a:ext cx="4052716" cy="2453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dirty="0"/>
                  <a:t>Saturation flow: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GB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dirty="0"/>
                  <a:t>or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𝐴𝑅𝐸𝐴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𝐵𝐹𝐼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GB" sz="10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dirty="0"/>
                  <a:t>For comparison QMED equation: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4BFDFB-E2D6-4A8F-851B-3DBC85E8A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961" y="1984455"/>
                <a:ext cx="4052716" cy="2453620"/>
              </a:xfrm>
              <a:prstGeom prst="rect">
                <a:avLst/>
              </a:prstGeom>
              <a:blipFill>
                <a:blip r:embed="rId2"/>
                <a:stretch>
                  <a:fillRect l="-1353" t="-1493" b="-32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B2542424-4C44-4745-B563-6D6C4BBE80E0}"/>
              </a:ext>
            </a:extLst>
          </p:cNvPr>
          <p:cNvSpPr/>
          <p:nvPr/>
        </p:nvSpPr>
        <p:spPr>
          <a:xfrm>
            <a:off x="10894632" y="4637039"/>
            <a:ext cx="799687" cy="266978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FA0C71-F313-4AAD-9440-5780E8897757}"/>
              </a:ext>
            </a:extLst>
          </p:cNvPr>
          <p:cNvSpPr/>
          <p:nvPr/>
        </p:nvSpPr>
        <p:spPr>
          <a:xfrm>
            <a:off x="7646435" y="4695138"/>
            <a:ext cx="588490" cy="266978"/>
          </a:xfrm>
          <a:prstGeom prst="rect">
            <a:avLst/>
          </a:prstGeom>
          <a:solidFill>
            <a:srgbClr val="78C87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ED6342-1D8B-480A-8E9B-FA0FD8FC73BD}"/>
              </a:ext>
            </a:extLst>
          </p:cNvPr>
          <p:cNvSpPr/>
          <p:nvPr/>
        </p:nvSpPr>
        <p:spPr>
          <a:xfrm>
            <a:off x="9578669" y="4760018"/>
            <a:ext cx="458299" cy="134437"/>
          </a:xfrm>
          <a:prstGeom prst="rect">
            <a:avLst/>
          </a:prstGeom>
          <a:solidFill>
            <a:srgbClr val="AACC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22A633-D905-4A8E-BF2A-2D01CF0A6AEB}"/>
                  </a:ext>
                </a:extLst>
              </p:cNvPr>
              <p:cNvSpPr txBox="1"/>
              <p:nvPr/>
            </p:nvSpPr>
            <p:spPr>
              <a:xfrm>
                <a:off x="5785066" y="4522640"/>
                <a:ext cx="6096000" cy="495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QMED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=8.3602⋅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AREA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0.8510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0.1536</m:t>
                          </m:r>
                        </m:e>
                        <m:sup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SAAR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0.0460</m:t>
                          </m:r>
                        </m:e>
                        <m:sup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BFIHOST</m:t>
                              </m:r>
                            </m:e>
                            <m:sup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22A633-D905-4A8E-BF2A-2D01CF0A6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066" y="4522640"/>
                <a:ext cx="6096000" cy="495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C22EDFA2-5781-432F-BAEE-3C9228696C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825190"/>
              </p:ext>
            </p:extLst>
          </p:nvPr>
        </p:nvGraphicFramePr>
        <p:xfrm>
          <a:off x="700635" y="1984455"/>
          <a:ext cx="4868317" cy="3806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Arrow: Up-Down 31">
            <a:extLst>
              <a:ext uri="{FF2B5EF4-FFF2-40B4-BE49-F238E27FC236}">
                <a16:creationId xmlns:a16="http://schemas.microsoft.com/office/drawing/2014/main" id="{05D641DC-6118-48CF-B95B-5668C17D6F81}"/>
              </a:ext>
            </a:extLst>
          </p:cNvPr>
          <p:cNvSpPr/>
          <p:nvPr/>
        </p:nvSpPr>
        <p:spPr>
          <a:xfrm>
            <a:off x="1683247" y="2900854"/>
            <a:ext cx="409075" cy="1936891"/>
          </a:xfrm>
          <a:prstGeom prst="upDownArrow">
            <a:avLst/>
          </a:prstGeom>
          <a:solidFill>
            <a:srgbClr val="78C878"/>
          </a:solidFill>
          <a:ln>
            <a:solidFill>
              <a:srgbClr val="2F75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075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uiExpand="1" build="p"/>
      <p:bldP spid="26" grpId="0" animBg="1"/>
      <p:bldP spid="27" grpId="0" animBg="1"/>
      <p:bldP spid="28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030C7-FA60-4D69-BDCF-3CDC08663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Real-world verification of 1D model predictions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6FA10A-B5DC-4D7C-8DF8-D6C70F223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35" y="1669404"/>
            <a:ext cx="4057650" cy="4266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85E214-4AD7-47CF-A67E-9759BA028E1C}"/>
              </a:ext>
            </a:extLst>
          </p:cNvPr>
          <p:cNvSpPr txBox="1"/>
          <p:nvPr/>
        </p:nvSpPr>
        <p:spPr>
          <a:xfrm>
            <a:off x="4826388" y="2640797"/>
            <a:ext cx="6893971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/>
              <a:t>Our simple physical-based model accurately describes peak flows observed in UK (confirmed using standard statistical tests).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sz="12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/>
              <a:t>Our prediction is less precise than FEH model, however: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arenR"/>
            </a:pPr>
            <a:r>
              <a:rPr lang="en-GB" dirty="0"/>
              <a:t>it does not involve any calibration (there is no risk of overfitting),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arenR"/>
            </a:pPr>
            <a:r>
              <a:rPr lang="en-GB" dirty="0"/>
              <a:t>it is based on well-founded assumptions and is easy to interpret,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arenR"/>
            </a:pPr>
            <a:r>
              <a:rPr lang="en-GB" dirty="0"/>
              <a:t>it has known limits of applicability.</a:t>
            </a:r>
          </a:p>
        </p:txBody>
      </p:sp>
    </p:spTree>
    <p:extLst>
      <p:ext uri="{BB962C8B-B14F-4D97-AF65-F5344CB8AC3E}">
        <p14:creationId xmlns:p14="http://schemas.microsoft.com/office/powerpoint/2010/main" val="171886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7C219-7A2F-4501-B64E-0E7E9180A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C175B-BA5B-4A4B-A96A-DED997324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085229"/>
            <a:ext cx="5895473" cy="363608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800" dirty="0"/>
              <a:t>The coupled surface-subsurface models are fundamental for the hydrology, however so far unexplored by mathematical community.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Despite computational models complexity, simple benchmark scenarios can be investigated analytically giving scaling laws consistent with the real-world data.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The analytical scaling laws extracted from physical catchment models can be used to better understand limitations of data-driven flood models.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CFCA45-6A34-44A7-A3D5-2A13B259E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248" y="1758872"/>
            <a:ext cx="4848117" cy="363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ED5DA0-A8FA-4733-81F7-A66B77361D63}"/>
              </a:ext>
            </a:extLst>
          </p:cNvPr>
          <p:cNvSpPr txBox="1"/>
          <p:nvPr/>
        </p:nvSpPr>
        <p:spPr>
          <a:xfrm>
            <a:off x="6643248" y="5434149"/>
            <a:ext cx="484811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chemeClr val="bg1">
                    <a:lumMod val="75000"/>
                  </a:schemeClr>
                </a:solidFill>
              </a:rPr>
              <a:t>Peter Evans / River </a:t>
            </a:r>
            <a:r>
              <a:rPr lang="en-GB" sz="1050" dirty="0" err="1">
                <a:solidFill>
                  <a:schemeClr val="bg1">
                    <a:lumMod val="75000"/>
                  </a:schemeClr>
                </a:solidFill>
              </a:rPr>
              <a:t>Teme</a:t>
            </a:r>
            <a:r>
              <a:rPr lang="en-GB" sz="1050" dirty="0">
                <a:solidFill>
                  <a:schemeClr val="bg1">
                    <a:lumMod val="75000"/>
                  </a:schemeClr>
                </a:solidFill>
              </a:rPr>
              <a:t> floods at Leintwardine, February 2020 / CC BY-SA 2.0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125DE3-E36D-4EF9-B45D-5FFE9D9FDB44}"/>
              </a:ext>
            </a:extLst>
          </p:cNvPr>
          <p:cNvSpPr txBox="1"/>
          <p:nvPr/>
        </p:nvSpPr>
        <p:spPr>
          <a:xfrm>
            <a:off x="700635" y="6181735"/>
            <a:ext cx="529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Contact: </a:t>
            </a:r>
            <a:r>
              <a:rPr lang="en-GB" dirty="0"/>
              <a:t>Piotr Morawiecki, pwm27@bath.ac.uk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19E040-FE5E-40C6-9838-7CA14C5BB673}"/>
              </a:ext>
            </a:extLst>
          </p:cNvPr>
          <p:cNvSpPr txBox="1"/>
          <p:nvPr/>
        </p:nvSpPr>
        <p:spPr>
          <a:xfrm>
            <a:off x="5783471" y="6181735"/>
            <a:ext cx="529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Website:</a:t>
            </a:r>
            <a:r>
              <a:rPr lang="en-GB" dirty="0"/>
              <a:t> https://people.bath.ac.uk/pwm27/</a:t>
            </a:r>
          </a:p>
        </p:txBody>
      </p:sp>
    </p:spTree>
    <p:extLst>
      <p:ext uri="{BB962C8B-B14F-4D97-AF65-F5344CB8AC3E}">
        <p14:creationId xmlns:p14="http://schemas.microsoft.com/office/powerpoint/2010/main" val="406231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A8921-0442-4824-8329-7F076FAB0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Appendix a. Analytic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160C3A3-0DA4-41F5-8735-24D3AA7866B3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2257779" y="2292350"/>
                <a:ext cx="7575882" cy="37291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𝜌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𝜌</m:t>
                                            </m:r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  <m:t>𝜌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  <m:d>
                                          <m:d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𝜌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𝑄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1/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p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1/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num>
                                      <m:den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where: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;1+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160C3A3-0DA4-41F5-8735-24D3AA7866B3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57779" y="2292350"/>
                <a:ext cx="7575882" cy="3729162"/>
              </a:xfrm>
              <a:prstGeom prst="rect">
                <a:avLst/>
              </a:prstGeom>
              <a:blipFill>
                <a:blip r:embed="rId2"/>
                <a:stretch>
                  <a:fillRect l="-20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659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18851-1C36-4ACB-93FB-95F2E3287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Main problem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F2BE57-19E8-4829-B05A-368D4114710C}"/>
              </a:ext>
            </a:extLst>
          </p:cNvPr>
          <p:cNvSpPr txBox="1"/>
          <p:nvPr/>
        </p:nvSpPr>
        <p:spPr>
          <a:xfrm>
            <a:off x="6353175" y="5579179"/>
            <a:ext cx="5050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595959"/>
                </a:solidFill>
              </a:rPr>
              <a:t>Hydrograph measured in a gauging site in Bath [source: NRFA]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FC8C158-AD0A-4AB2-9460-F0691CBF1D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516645"/>
              </p:ext>
            </p:extLst>
          </p:nvPr>
        </p:nvGraphicFramePr>
        <p:xfrm>
          <a:off x="5848350" y="1016825"/>
          <a:ext cx="5821863" cy="2017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A18AF6B7-3970-4949-B297-A70A0E6D37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148378"/>
              </p:ext>
            </p:extLst>
          </p:nvPr>
        </p:nvGraphicFramePr>
        <p:xfrm>
          <a:off x="5848350" y="3454147"/>
          <a:ext cx="5821863" cy="2017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Arrow: Right 26">
            <a:extLst>
              <a:ext uri="{FF2B5EF4-FFF2-40B4-BE49-F238E27FC236}">
                <a16:creationId xmlns:a16="http://schemas.microsoft.com/office/drawing/2014/main" id="{FEB5B391-7845-4DFA-A8AC-755714BE5BFB}"/>
              </a:ext>
            </a:extLst>
          </p:cNvPr>
          <p:cNvSpPr/>
          <p:nvPr/>
        </p:nvSpPr>
        <p:spPr>
          <a:xfrm rot="1881303">
            <a:off x="9773560" y="3146775"/>
            <a:ext cx="1233861" cy="935572"/>
          </a:xfrm>
          <a:prstGeom prst="rightArrow">
            <a:avLst/>
          </a:prstGeom>
          <a:solidFill>
            <a:srgbClr val="7DB27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/>
              <a:t>Annual peak flow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ED18855-7A44-4826-8FC9-D99E1CCF3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2030" y="2180304"/>
            <a:ext cx="4198100" cy="3286053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9EC3C597-39F4-4AA2-B8F1-A2D7F03F663C}"/>
              </a:ext>
            </a:extLst>
          </p:cNvPr>
          <p:cNvGrpSpPr/>
          <p:nvPr/>
        </p:nvGrpSpPr>
        <p:grpSpPr>
          <a:xfrm>
            <a:off x="867784" y="3073101"/>
            <a:ext cx="3338456" cy="2116311"/>
            <a:chOff x="867784" y="3073101"/>
            <a:chExt cx="3338456" cy="2116311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5441566-BF3B-42AB-A9AA-1531BA7825B3}"/>
                </a:ext>
              </a:extLst>
            </p:cNvPr>
            <p:cNvSpPr/>
            <p:nvPr/>
          </p:nvSpPr>
          <p:spPr>
            <a:xfrm>
              <a:off x="2911736" y="4147829"/>
              <a:ext cx="968189" cy="105027"/>
            </a:xfrm>
            <a:custGeom>
              <a:avLst/>
              <a:gdLst>
                <a:gd name="connsiteX0" fmla="*/ 968189 w 968189"/>
                <a:gd name="connsiteY0" fmla="*/ 26138 h 105027"/>
                <a:gd name="connsiteX1" fmla="*/ 372932 w 968189"/>
                <a:gd name="connsiteY1" fmla="*/ 4623 h 105027"/>
                <a:gd name="connsiteX2" fmla="*/ 0 w 968189"/>
                <a:gd name="connsiteY2" fmla="*/ 105027 h 10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8189" h="105027">
                  <a:moveTo>
                    <a:pt x="968189" y="26138"/>
                  </a:moveTo>
                  <a:cubicBezTo>
                    <a:pt x="751243" y="8806"/>
                    <a:pt x="534297" y="-8525"/>
                    <a:pt x="372932" y="4623"/>
                  </a:cubicBezTo>
                  <a:cubicBezTo>
                    <a:pt x="211567" y="17771"/>
                    <a:pt x="105783" y="61399"/>
                    <a:pt x="0" y="105027"/>
                  </a:cubicBezTo>
                </a:path>
              </a:pathLst>
            </a:custGeom>
            <a:noFill/>
            <a:ln>
              <a:solidFill>
                <a:schemeClr val="tx1">
                  <a:alpha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7F22669-9720-4ECA-A11B-9A2BB4073BA2}"/>
                </a:ext>
              </a:extLst>
            </p:cNvPr>
            <p:cNvSpPr/>
            <p:nvPr/>
          </p:nvSpPr>
          <p:spPr>
            <a:xfrm>
              <a:off x="3571539" y="3466512"/>
              <a:ext cx="634701" cy="72754"/>
            </a:xfrm>
            <a:custGeom>
              <a:avLst/>
              <a:gdLst>
                <a:gd name="connsiteX0" fmla="*/ 634701 w 634701"/>
                <a:gd name="connsiteY0" fmla="*/ 36895 h 72754"/>
                <a:gd name="connsiteX1" fmla="*/ 333487 w 634701"/>
                <a:gd name="connsiteY1" fmla="*/ 1036 h 72754"/>
                <a:gd name="connsiteX2" fmla="*/ 0 w 634701"/>
                <a:gd name="connsiteY2" fmla="*/ 72754 h 7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701" h="72754">
                  <a:moveTo>
                    <a:pt x="634701" y="36895"/>
                  </a:moveTo>
                  <a:cubicBezTo>
                    <a:pt x="536985" y="15977"/>
                    <a:pt x="439270" y="-4940"/>
                    <a:pt x="333487" y="1036"/>
                  </a:cubicBezTo>
                  <a:cubicBezTo>
                    <a:pt x="227704" y="7012"/>
                    <a:pt x="113852" y="39883"/>
                    <a:pt x="0" y="72754"/>
                  </a:cubicBezTo>
                </a:path>
              </a:pathLst>
            </a:custGeom>
            <a:noFill/>
            <a:ln>
              <a:solidFill>
                <a:schemeClr val="tx1">
                  <a:alpha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DE121F7-7892-4245-AB01-9B20D39B794C}"/>
                </a:ext>
              </a:extLst>
            </p:cNvPr>
            <p:cNvSpPr/>
            <p:nvPr/>
          </p:nvSpPr>
          <p:spPr>
            <a:xfrm>
              <a:off x="2804777" y="3073101"/>
              <a:ext cx="74687" cy="516367"/>
            </a:xfrm>
            <a:custGeom>
              <a:avLst/>
              <a:gdLst>
                <a:gd name="connsiteX0" fmla="*/ 74687 w 74687"/>
                <a:gd name="connsiteY0" fmla="*/ 0 h 516367"/>
                <a:gd name="connsiteX1" fmla="*/ 6555 w 74687"/>
                <a:gd name="connsiteY1" fmla="*/ 247426 h 516367"/>
                <a:gd name="connsiteX2" fmla="*/ 6555 w 74687"/>
                <a:gd name="connsiteY2" fmla="*/ 516367 h 51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87" h="516367">
                  <a:moveTo>
                    <a:pt x="74687" y="0"/>
                  </a:moveTo>
                  <a:cubicBezTo>
                    <a:pt x="46298" y="80682"/>
                    <a:pt x="17910" y="161365"/>
                    <a:pt x="6555" y="247426"/>
                  </a:cubicBezTo>
                  <a:cubicBezTo>
                    <a:pt x="-4800" y="333487"/>
                    <a:pt x="877" y="424927"/>
                    <a:pt x="6555" y="516367"/>
                  </a:cubicBezTo>
                </a:path>
              </a:pathLst>
            </a:custGeom>
            <a:noFill/>
            <a:ln>
              <a:solidFill>
                <a:schemeClr val="tx1">
                  <a:alpha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BCD15F9-5F27-4001-9012-B774103D4E11}"/>
                </a:ext>
              </a:extLst>
            </p:cNvPr>
            <p:cNvSpPr/>
            <p:nvPr/>
          </p:nvSpPr>
          <p:spPr>
            <a:xfrm>
              <a:off x="1147482" y="4109421"/>
              <a:ext cx="892885" cy="315558"/>
            </a:xfrm>
            <a:custGeom>
              <a:avLst/>
              <a:gdLst>
                <a:gd name="connsiteX0" fmla="*/ 0 w 892885"/>
                <a:gd name="connsiteY0" fmla="*/ 0 h 315558"/>
                <a:gd name="connsiteX1" fmla="*/ 559398 w 892885"/>
                <a:gd name="connsiteY1" fmla="*/ 68132 h 315558"/>
                <a:gd name="connsiteX2" fmla="*/ 892885 w 892885"/>
                <a:gd name="connsiteY2" fmla="*/ 315558 h 31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2885" h="315558">
                  <a:moveTo>
                    <a:pt x="0" y="0"/>
                  </a:moveTo>
                  <a:cubicBezTo>
                    <a:pt x="205292" y="7769"/>
                    <a:pt x="410584" y="15539"/>
                    <a:pt x="559398" y="68132"/>
                  </a:cubicBezTo>
                  <a:cubicBezTo>
                    <a:pt x="708212" y="120725"/>
                    <a:pt x="800548" y="218141"/>
                    <a:pt x="892885" y="315558"/>
                  </a:cubicBezTo>
                </a:path>
              </a:pathLst>
            </a:custGeom>
            <a:noFill/>
            <a:ln>
              <a:solidFill>
                <a:schemeClr val="tx1">
                  <a:alpha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3CC2D9C-10F3-4EF6-8C05-8BBCCBF5CB47}"/>
                </a:ext>
              </a:extLst>
            </p:cNvPr>
            <p:cNvSpPr/>
            <p:nvPr/>
          </p:nvSpPr>
          <p:spPr>
            <a:xfrm>
              <a:off x="1656678" y="3539266"/>
              <a:ext cx="720762" cy="455407"/>
            </a:xfrm>
            <a:custGeom>
              <a:avLst/>
              <a:gdLst>
                <a:gd name="connsiteX0" fmla="*/ 0 w 720762"/>
                <a:gd name="connsiteY0" fmla="*/ 0 h 455407"/>
                <a:gd name="connsiteX1" fmla="*/ 487680 w 720762"/>
                <a:gd name="connsiteY1" fmla="*/ 211567 h 455407"/>
                <a:gd name="connsiteX2" fmla="*/ 720762 w 720762"/>
                <a:gd name="connsiteY2" fmla="*/ 455407 h 45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0762" h="455407">
                  <a:moveTo>
                    <a:pt x="0" y="0"/>
                  </a:moveTo>
                  <a:cubicBezTo>
                    <a:pt x="183776" y="67833"/>
                    <a:pt x="367553" y="135666"/>
                    <a:pt x="487680" y="211567"/>
                  </a:cubicBezTo>
                  <a:cubicBezTo>
                    <a:pt x="607807" y="287468"/>
                    <a:pt x="664284" y="371437"/>
                    <a:pt x="720762" y="455407"/>
                  </a:cubicBezTo>
                </a:path>
              </a:pathLst>
            </a:custGeom>
            <a:noFill/>
            <a:ln>
              <a:solidFill>
                <a:schemeClr val="tx1">
                  <a:alpha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945214D-2002-4B7D-80C3-09B22F32F80D}"/>
                </a:ext>
              </a:extLst>
            </p:cNvPr>
            <p:cNvSpPr/>
            <p:nvPr/>
          </p:nvSpPr>
          <p:spPr>
            <a:xfrm>
              <a:off x="867784" y="4442908"/>
              <a:ext cx="1068592" cy="627103"/>
            </a:xfrm>
            <a:custGeom>
              <a:avLst/>
              <a:gdLst>
                <a:gd name="connsiteX0" fmla="*/ 0 w 1068592"/>
                <a:gd name="connsiteY0" fmla="*/ 0 h 627103"/>
                <a:gd name="connsiteX1" fmla="*/ 401618 w 1068592"/>
                <a:gd name="connsiteY1" fmla="*/ 591671 h 627103"/>
                <a:gd name="connsiteX2" fmla="*/ 1068592 w 1068592"/>
                <a:gd name="connsiteY2" fmla="*/ 509196 h 62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592" h="627103">
                  <a:moveTo>
                    <a:pt x="0" y="0"/>
                  </a:moveTo>
                  <a:cubicBezTo>
                    <a:pt x="111759" y="253402"/>
                    <a:pt x="223519" y="506805"/>
                    <a:pt x="401618" y="591671"/>
                  </a:cubicBezTo>
                  <a:cubicBezTo>
                    <a:pt x="579717" y="676537"/>
                    <a:pt x="824154" y="592866"/>
                    <a:pt x="1068592" y="509196"/>
                  </a:cubicBezTo>
                </a:path>
              </a:pathLst>
            </a:custGeom>
            <a:noFill/>
            <a:ln>
              <a:solidFill>
                <a:schemeClr val="tx1">
                  <a:alpha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8307BB4-56D3-4C88-A634-CFCE23A21BD4}"/>
                </a:ext>
              </a:extLst>
            </p:cNvPr>
            <p:cNvSpPr/>
            <p:nvPr/>
          </p:nvSpPr>
          <p:spPr>
            <a:xfrm>
              <a:off x="1366221" y="4525384"/>
              <a:ext cx="512781" cy="315959"/>
            </a:xfrm>
            <a:custGeom>
              <a:avLst/>
              <a:gdLst>
                <a:gd name="connsiteX0" fmla="*/ 0 w 512781"/>
                <a:gd name="connsiteY0" fmla="*/ 0 h 315959"/>
                <a:gd name="connsiteX1" fmla="*/ 121920 w 512781"/>
                <a:gd name="connsiteY1" fmla="*/ 276112 h 315959"/>
                <a:gd name="connsiteX2" fmla="*/ 512781 w 512781"/>
                <a:gd name="connsiteY2" fmla="*/ 308385 h 315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2781" h="315959">
                  <a:moveTo>
                    <a:pt x="0" y="0"/>
                  </a:moveTo>
                  <a:cubicBezTo>
                    <a:pt x="18228" y="112357"/>
                    <a:pt x="36457" y="224715"/>
                    <a:pt x="121920" y="276112"/>
                  </a:cubicBezTo>
                  <a:cubicBezTo>
                    <a:pt x="207384" y="327510"/>
                    <a:pt x="360082" y="317947"/>
                    <a:pt x="512781" y="308385"/>
                  </a:cubicBezTo>
                </a:path>
              </a:pathLst>
            </a:custGeom>
            <a:noFill/>
            <a:ln>
              <a:solidFill>
                <a:schemeClr val="tx1">
                  <a:alpha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699DFCA-3C27-4DB9-8D03-DA71F2FB952D}"/>
                </a:ext>
              </a:extLst>
            </p:cNvPr>
            <p:cNvSpPr/>
            <p:nvPr/>
          </p:nvSpPr>
          <p:spPr>
            <a:xfrm>
              <a:off x="2359511" y="4690334"/>
              <a:ext cx="412415" cy="251755"/>
            </a:xfrm>
            <a:custGeom>
              <a:avLst/>
              <a:gdLst>
                <a:gd name="connsiteX0" fmla="*/ 412376 w 412415"/>
                <a:gd name="connsiteY0" fmla="*/ 0 h 251755"/>
                <a:gd name="connsiteX1" fmla="*/ 344244 w 412415"/>
                <a:gd name="connsiteY1" fmla="*/ 236668 h 251755"/>
                <a:gd name="connsiteX2" fmla="*/ 0 w 412415"/>
                <a:gd name="connsiteY2" fmla="*/ 207981 h 25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2415" h="251755">
                  <a:moveTo>
                    <a:pt x="412376" y="0"/>
                  </a:moveTo>
                  <a:cubicBezTo>
                    <a:pt x="412674" y="101002"/>
                    <a:pt x="412973" y="202005"/>
                    <a:pt x="344244" y="236668"/>
                  </a:cubicBezTo>
                  <a:cubicBezTo>
                    <a:pt x="275515" y="271331"/>
                    <a:pt x="137757" y="239656"/>
                    <a:pt x="0" y="207981"/>
                  </a:cubicBezTo>
                </a:path>
              </a:pathLst>
            </a:custGeom>
            <a:noFill/>
            <a:ln>
              <a:solidFill>
                <a:schemeClr val="tx1">
                  <a:alpha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DACBC8F-2280-499B-AA77-110B599462D1}"/>
                </a:ext>
              </a:extLst>
            </p:cNvPr>
            <p:cNvSpPr/>
            <p:nvPr/>
          </p:nvSpPr>
          <p:spPr>
            <a:xfrm>
              <a:off x="2201732" y="4600687"/>
              <a:ext cx="1459454" cy="588725"/>
            </a:xfrm>
            <a:custGeom>
              <a:avLst/>
              <a:gdLst>
                <a:gd name="connsiteX0" fmla="*/ 1459454 w 1459454"/>
                <a:gd name="connsiteY0" fmla="*/ 0 h 588725"/>
                <a:gd name="connsiteX1" fmla="*/ 1047077 w 1459454"/>
                <a:gd name="connsiteY1" fmla="*/ 570155 h 588725"/>
                <a:gd name="connsiteX2" fmla="*/ 0 w 1459454"/>
                <a:gd name="connsiteY2" fmla="*/ 394447 h 58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9454" h="588725">
                  <a:moveTo>
                    <a:pt x="1459454" y="0"/>
                  </a:moveTo>
                  <a:cubicBezTo>
                    <a:pt x="1374886" y="252207"/>
                    <a:pt x="1290319" y="504414"/>
                    <a:pt x="1047077" y="570155"/>
                  </a:cubicBezTo>
                  <a:cubicBezTo>
                    <a:pt x="803835" y="635896"/>
                    <a:pt x="401917" y="515171"/>
                    <a:pt x="0" y="394447"/>
                  </a:cubicBezTo>
                </a:path>
              </a:pathLst>
            </a:custGeom>
            <a:noFill/>
            <a:ln>
              <a:solidFill>
                <a:schemeClr val="tx1">
                  <a:alpha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8142856-0D7A-4B63-9327-DF50C82BEA08}"/>
                </a:ext>
              </a:extLst>
            </p:cNvPr>
            <p:cNvSpPr/>
            <p:nvPr/>
          </p:nvSpPr>
          <p:spPr>
            <a:xfrm>
              <a:off x="2151529" y="4201146"/>
              <a:ext cx="444650" cy="539389"/>
            </a:xfrm>
            <a:custGeom>
              <a:avLst/>
              <a:gdLst>
                <a:gd name="connsiteX0" fmla="*/ 484094 w 484094"/>
                <a:gd name="connsiteY0" fmla="*/ 0 h 616772"/>
                <a:gd name="connsiteX1" fmla="*/ 236668 w 484094"/>
                <a:gd name="connsiteY1" fmla="*/ 355003 h 616772"/>
                <a:gd name="connsiteX2" fmla="*/ 0 w 484094"/>
                <a:gd name="connsiteY2" fmla="*/ 616772 h 61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4094" h="616772">
                  <a:moveTo>
                    <a:pt x="484094" y="0"/>
                  </a:moveTo>
                  <a:cubicBezTo>
                    <a:pt x="400722" y="126104"/>
                    <a:pt x="317350" y="252208"/>
                    <a:pt x="236668" y="355003"/>
                  </a:cubicBezTo>
                  <a:cubicBezTo>
                    <a:pt x="155986" y="457798"/>
                    <a:pt x="77993" y="537285"/>
                    <a:pt x="0" y="616772"/>
                  </a:cubicBezTo>
                </a:path>
              </a:pathLst>
            </a:custGeom>
            <a:noFill/>
            <a:ln>
              <a:solidFill>
                <a:schemeClr val="tx1">
                  <a:alpha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23E5EFF3-BA9F-463A-8807-AAC4DA532035}"/>
              </a:ext>
            </a:extLst>
          </p:cNvPr>
          <p:cNvCxnSpPr>
            <a:cxnSpLocks/>
          </p:cNvCxnSpPr>
          <p:nvPr/>
        </p:nvCxnSpPr>
        <p:spPr>
          <a:xfrm flipH="1">
            <a:off x="2040369" y="4435210"/>
            <a:ext cx="3714732" cy="420573"/>
          </a:xfrm>
          <a:prstGeom prst="straightConnector1">
            <a:avLst/>
          </a:prstGeom>
          <a:ln w="50800">
            <a:solidFill>
              <a:schemeClr val="tx1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BB010D-31BB-401D-8EB9-BA22DB3F213A}"/>
              </a:ext>
            </a:extLst>
          </p:cNvPr>
          <p:cNvGrpSpPr/>
          <p:nvPr/>
        </p:nvGrpSpPr>
        <p:grpSpPr>
          <a:xfrm>
            <a:off x="1109627" y="2894077"/>
            <a:ext cx="1268626" cy="994959"/>
            <a:chOff x="1109627" y="2894077"/>
            <a:chExt cx="1268626" cy="99495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42A2647-A156-4BB0-A5BD-1FB6ABEEF685}"/>
                </a:ext>
              </a:extLst>
            </p:cNvPr>
            <p:cNvCxnSpPr>
              <a:cxnSpLocks/>
            </p:cNvCxnSpPr>
            <p:nvPr/>
          </p:nvCxnSpPr>
          <p:spPr>
            <a:xfrm>
              <a:off x="1109627" y="3085751"/>
              <a:ext cx="183875" cy="803285"/>
            </a:xfrm>
            <a:prstGeom prst="line">
              <a:avLst/>
            </a:prstGeom>
            <a:ln w="28575">
              <a:solidFill>
                <a:srgbClr val="AAEFFD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B15A274-9537-4DA8-ABD2-A78AFE7B1900}"/>
                </a:ext>
              </a:extLst>
            </p:cNvPr>
            <p:cNvCxnSpPr>
              <a:cxnSpLocks/>
            </p:cNvCxnSpPr>
            <p:nvPr/>
          </p:nvCxnSpPr>
          <p:spPr>
            <a:xfrm>
              <a:off x="1268654" y="3085751"/>
              <a:ext cx="183875" cy="803285"/>
            </a:xfrm>
            <a:prstGeom prst="line">
              <a:avLst/>
            </a:prstGeom>
            <a:ln w="28575">
              <a:solidFill>
                <a:srgbClr val="AAEFFD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7BFEDDA-613C-46B4-B3E9-073E2738E001}"/>
                </a:ext>
              </a:extLst>
            </p:cNvPr>
            <p:cNvCxnSpPr>
              <a:cxnSpLocks/>
            </p:cNvCxnSpPr>
            <p:nvPr/>
          </p:nvCxnSpPr>
          <p:spPr>
            <a:xfrm>
              <a:off x="1427681" y="3085751"/>
              <a:ext cx="183875" cy="803285"/>
            </a:xfrm>
            <a:prstGeom prst="line">
              <a:avLst/>
            </a:prstGeom>
            <a:ln w="28575">
              <a:solidFill>
                <a:srgbClr val="AAEFFD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C91B7D0-6320-4CFD-A707-47D08407EF0F}"/>
                </a:ext>
              </a:extLst>
            </p:cNvPr>
            <p:cNvCxnSpPr>
              <a:cxnSpLocks/>
            </p:cNvCxnSpPr>
            <p:nvPr/>
          </p:nvCxnSpPr>
          <p:spPr>
            <a:xfrm>
              <a:off x="1588696" y="3085751"/>
              <a:ext cx="183875" cy="803285"/>
            </a:xfrm>
            <a:prstGeom prst="line">
              <a:avLst/>
            </a:prstGeom>
            <a:ln w="28575">
              <a:solidFill>
                <a:srgbClr val="AAEFFD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0C3C691-F4B1-46DC-9D82-9727C386F758}"/>
                </a:ext>
              </a:extLst>
            </p:cNvPr>
            <p:cNvCxnSpPr>
              <a:cxnSpLocks/>
            </p:cNvCxnSpPr>
            <p:nvPr/>
          </p:nvCxnSpPr>
          <p:spPr>
            <a:xfrm>
              <a:off x="1732013" y="2994625"/>
              <a:ext cx="183875" cy="803285"/>
            </a:xfrm>
            <a:prstGeom prst="line">
              <a:avLst/>
            </a:prstGeom>
            <a:ln w="28575">
              <a:solidFill>
                <a:srgbClr val="AAEFFD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7DEF6B3-DA86-493B-A42A-481732C00AEB}"/>
                </a:ext>
              </a:extLst>
            </p:cNvPr>
            <p:cNvCxnSpPr>
              <a:cxnSpLocks/>
            </p:cNvCxnSpPr>
            <p:nvPr/>
          </p:nvCxnSpPr>
          <p:spPr>
            <a:xfrm>
              <a:off x="1874336" y="2894077"/>
              <a:ext cx="183875" cy="803285"/>
            </a:xfrm>
            <a:prstGeom prst="line">
              <a:avLst/>
            </a:prstGeom>
            <a:ln w="28575">
              <a:solidFill>
                <a:srgbClr val="AAEFFD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A208D9-AE92-4369-97D4-77139B1E354D}"/>
                </a:ext>
              </a:extLst>
            </p:cNvPr>
            <p:cNvCxnSpPr>
              <a:cxnSpLocks/>
            </p:cNvCxnSpPr>
            <p:nvPr/>
          </p:nvCxnSpPr>
          <p:spPr>
            <a:xfrm>
              <a:off x="2033363" y="2894077"/>
              <a:ext cx="183875" cy="803285"/>
            </a:xfrm>
            <a:prstGeom prst="line">
              <a:avLst/>
            </a:prstGeom>
            <a:ln w="28575">
              <a:solidFill>
                <a:srgbClr val="AAEFFD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493F79A-DFEB-4D78-9A21-E038C510DB55}"/>
                </a:ext>
              </a:extLst>
            </p:cNvPr>
            <p:cNvCxnSpPr>
              <a:cxnSpLocks/>
            </p:cNvCxnSpPr>
            <p:nvPr/>
          </p:nvCxnSpPr>
          <p:spPr>
            <a:xfrm>
              <a:off x="2194378" y="2894077"/>
              <a:ext cx="183875" cy="803285"/>
            </a:xfrm>
            <a:prstGeom prst="line">
              <a:avLst/>
            </a:prstGeom>
            <a:ln w="28575">
              <a:solidFill>
                <a:srgbClr val="AAEFFD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E91F527-DE80-4085-A975-9DED7224C95B}"/>
              </a:ext>
            </a:extLst>
          </p:cNvPr>
          <p:cNvCxnSpPr>
            <a:cxnSpLocks/>
          </p:cNvCxnSpPr>
          <p:nvPr/>
        </p:nvCxnSpPr>
        <p:spPr>
          <a:xfrm flipH="1">
            <a:off x="1982869" y="1973830"/>
            <a:ext cx="3805931" cy="1318113"/>
          </a:xfrm>
          <a:prstGeom prst="straightConnector1">
            <a:avLst/>
          </a:prstGeom>
          <a:ln w="50800">
            <a:solidFill>
              <a:schemeClr val="tx1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22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1" grpId="0">
        <p:bldAsOne/>
      </p:bldGraphic>
      <p:bldGraphic spid="17" grpId="0">
        <p:bldAsOne/>
      </p:bldGraphic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C09F9-B5ED-4575-8685-CD7CFD0F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motivation</a:t>
            </a:r>
          </a:p>
        </p:txBody>
      </p:sp>
      <p:pic>
        <p:nvPicPr>
          <p:cNvPr id="13" name="Obraz 22">
            <a:extLst>
              <a:ext uri="{FF2B5EF4-FFF2-40B4-BE49-F238E27FC236}">
                <a16:creationId xmlns:a16="http://schemas.microsoft.com/office/drawing/2014/main" id="{37C146BF-AB91-4D82-B67E-B7C315F041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795" y="1721286"/>
            <a:ext cx="5759266" cy="3999845"/>
          </a:xfrm>
          <a:prstGeom prst="rect">
            <a:avLst/>
          </a:prstGeom>
        </p:spPr>
      </p:pic>
      <p:sp>
        <p:nvSpPr>
          <p:cNvPr id="19" name="pole tekstowe 756">
            <a:extLst>
              <a:ext uri="{FF2B5EF4-FFF2-40B4-BE49-F238E27FC236}">
                <a16:creationId xmlns:a16="http://schemas.microsoft.com/office/drawing/2014/main" id="{47D0822D-1ED3-427E-9F49-7A62C321D2E8}"/>
              </a:ext>
            </a:extLst>
          </p:cNvPr>
          <p:cNvSpPr txBox="1"/>
          <p:nvPr/>
        </p:nvSpPr>
        <p:spPr>
          <a:xfrm>
            <a:off x="4509209" y="2134310"/>
            <a:ext cx="1908247" cy="861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/>
              <a:t>Physical models </a:t>
            </a:r>
            <a:r>
              <a:rPr lang="en-GB" sz="1600" dirty="0"/>
              <a:t>are based on laws of fluid dynamics.</a:t>
            </a:r>
          </a:p>
        </p:txBody>
      </p:sp>
      <p:sp>
        <p:nvSpPr>
          <p:cNvPr id="20" name="pole tekstowe 757">
            <a:extLst>
              <a:ext uri="{FF2B5EF4-FFF2-40B4-BE49-F238E27FC236}">
                <a16:creationId xmlns:a16="http://schemas.microsoft.com/office/drawing/2014/main" id="{EEE045E1-15F4-4C7A-B9E3-549EFFF7F2E5}"/>
              </a:ext>
            </a:extLst>
          </p:cNvPr>
          <p:cNvSpPr txBox="1"/>
          <p:nvPr/>
        </p:nvSpPr>
        <p:spPr>
          <a:xfrm>
            <a:off x="1400169" y="2109696"/>
            <a:ext cx="2718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Conceptual models </a:t>
            </a:r>
            <a:r>
              <a:rPr lang="en-GB" sz="1600" dirty="0"/>
              <a:t>are based on physical principles, but represented by much simpler mathematical models.</a:t>
            </a:r>
          </a:p>
        </p:txBody>
      </p:sp>
      <p:sp>
        <p:nvSpPr>
          <p:cNvPr id="21" name="pole tekstowe 783">
            <a:extLst>
              <a:ext uri="{FF2B5EF4-FFF2-40B4-BE49-F238E27FC236}">
                <a16:creationId xmlns:a16="http://schemas.microsoft.com/office/drawing/2014/main" id="{95E249CA-6768-4408-9EFC-19FB78F96CC1}"/>
              </a:ext>
            </a:extLst>
          </p:cNvPr>
          <p:cNvSpPr txBox="1"/>
          <p:nvPr/>
        </p:nvSpPr>
        <p:spPr>
          <a:xfrm>
            <a:off x="3848250" y="3890427"/>
            <a:ext cx="27184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/>
              <a:t>Statistical models </a:t>
            </a:r>
            <a:r>
              <a:rPr lang="en-GB" sz="1600" dirty="0"/>
              <a:t>use statistical methods (e.g. regression) based on selected catchment parameters.</a:t>
            </a:r>
          </a:p>
        </p:txBody>
      </p:sp>
      <p:sp>
        <p:nvSpPr>
          <p:cNvPr id="22" name="pole tekstowe 784">
            <a:extLst>
              <a:ext uri="{FF2B5EF4-FFF2-40B4-BE49-F238E27FC236}">
                <a16:creationId xmlns:a16="http://schemas.microsoft.com/office/drawing/2014/main" id="{D3201D6E-EDD7-44AA-BB60-1E26D7F634CC}"/>
              </a:ext>
            </a:extLst>
          </p:cNvPr>
          <p:cNvSpPr txBox="1"/>
          <p:nvPr/>
        </p:nvSpPr>
        <p:spPr>
          <a:xfrm>
            <a:off x="700635" y="4528351"/>
            <a:ext cx="27184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“Chasm of ignorance”</a:t>
            </a:r>
          </a:p>
          <a:p>
            <a:r>
              <a:rPr lang="en-GB" sz="1600" dirty="0"/>
              <a:t>represents the inconsistencies between models assumptions and predictions.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F97F72-8531-4AB7-B2CE-8FF2AE5C8D8C}"/>
                  </a:ext>
                </a:extLst>
              </p:cNvPr>
              <p:cNvSpPr/>
              <p:nvPr/>
            </p:nvSpPr>
            <p:spPr>
              <a:xfrm>
                <a:off x="5829753" y="5066960"/>
                <a:ext cx="5759266" cy="637924"/>
              </a:xfrm>
              <a:prstGeom prst="rect">
                <a:avLst/>
              </a:prstGeom>
              <a:solidFill>
                <a:srgbClr val="C8DEC8"/>
              </a:solidFill>
              <a:ln>
                <a:solidFill>
                  <a:srgbClr val="7DB27D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QMED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=8.3602⋅</m:t>
                      </m:r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AREA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0.8510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0.1536</m:t>
                          </m:r>
                        </m:e>
                        <m:sup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SAAR</m:t>
                              </m:r>
                            </m:den>
                          </m:f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FARL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3.4451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0.0460</m:t>
                          </m:r>
                        </m:e>
                        <m:sup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BFIHOST</m:t>
                              </m:r>
                            </m:e>
                            <m:sup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F97F72-8531-4AB7-B2CE-8FF2AE5C8D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753" y="5066960"/>
                <a:ext cx="5759266" cy="6379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7DB27D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00C6210D-514E-4F71-9D5B-10A0BA36E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1267739"/>
            <a:ext cx="4305300" cy="3648075"/>
          </a:xfrm>
          <a:prstGeom prst="rect">
            <a:avLst/>
          </a:prstGeom>
        </p:spPr>
      </p:pic>
      <p:sp>
        <p:nvSpPr>
          <p:cNvPr id="31" name="Arrow: Down 30">
            <a:extLst>
              <a:ext uri="{FF2B5EF4-FFF2-40B4-BE49-F238E27FC236}">
                <a16:creationId xmlns:a16="http://schemas.microsoft.com/office/drawing/2014/main" id="{DE0BF165-E319-42BA-B994-AD4B073563A1}"/>
              </a:ext>
            </a:extLst>
          </p:cNvPr>
          <p:cNvSpPr/>
          <p:nvPr/>
        </p:nvSpPr>
        <p:spPr>
          <a:xfrm rot="3316416">
            <a:off x="9117856" y="3763204"/>
            <a:ext cx="161366" cy="254444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C36E9F14-DA8D-4797-829A-5B9C5A5ACA6C}"/>
              </a:ext>
            </a:extLst>
          </p:cNvPr>
          <p:cNvSpPr/>
          <p:nvPr/>
        </p:nvSpPr>
        <p:spPr>
          <a:xfrm rot="1353072">
            <a:off x="8032353" y="3450214"/>
            <a:ext cx="161366" cy="254444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ABC6EDF5-7A8B-47D0-B92D-B6E7F54D2206}"/>
              </a:ext>
            </a:extLst>
          </p:cNvPr>
          <p:cNvSpPr/>
          <p:nvPr/>
        </p:nvSpPr>
        <p:spPr>
          <a:xfrm rot="7979029">
            <a:off x="7733184" y="5531215"/>
            <a:ext cx="161366" cy="254444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DA96B96F-6A8F-4559-8CFD-241D895110DC}"/>
              </a:ext>
            </a:extLst>
          </p:cNvPr>
          <p:cNvSpPr/>
          <p:nvPr/>
        </p:nvSpPr>
        <p:spPr>
          <a:xfrm rot="7979029">
            <a:off x="9063414" y="5497390"/>
            <a:ext cx="161366" cy="254444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F2E0BAD-34DC-4660-8EC7-38C87E00FEC6}"/>
              </a:ext>
            </a:extLst>
          </p:cNvPr>
          <p:cNvSpPr/>
          <p:nvPr/>
        </p:nvSpPr>
        <p:spPr>
          <a:xfrm rot="7979029">
            <a:off x="11062522" y="5448147"/>
            <a:ext cx="161366" cy="254444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350EFB11-2E94-4D5E-88C7-9CB682E0B369}"/>
              </a:ext>
            </a:extLst>
          </p:cNvPr>
          <p:cNvSpPr/>
          <p:nvPr/>
        </p:nvSpPr>
        <p:spPr>
          <a:xfrm rot="7979029">
            <a:off x="6231686" y="5531215"/>
            <a:ext cx="161366" cy="254444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About us - Environment Agency - GOV.UK">
            <a:extLst>
              <a:ext uri="{FF2B5EF4-FFF2-40B4-BE49-F238E27FC236}">
                <a16:creationId xmlns:a16="http://schemas.microsoft.com/office/drawing/2014/main" id="{0666451D-4FE6-4B41-91B8-601E8B794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16" y="3054014"/>
            <a:ext cx="2429285" cy="99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39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 animBg="1"/>
      <p:bldP spid="31" grpId="0" animBg="1"/>
      <p:bldP spid="32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05EBAA8E-E251-43B7-BFD3-E7C489C7FA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11"/>
          <a:stretch/>
        </p:blipFill>
        <p:spPr>
          <a:xfrm>
            <a:off x="7119891" y="2088318"/>
            <a:ext cx="4967271" cy="2932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ADAFCF-9E95-4E99-8E29-C79A00BE8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Asymptotic framework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843E48-D577-4BB6-9EDE-3B810322051F}"/>
              </a:ext>
            </a:extLst>
          </p:cNvPr>
          <p:cNvSpPr txBox="1"/>
          <p:nvPr/>
        </p:nvSpPr>
        <p:spPr>
          <a:xfrm>
            <a:off x="800100" y="1957615"/>
            <a:ext cx="354055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1600" b="1" dirty="0"/>
              <a:t>STEP 1. </a:t>
            </a:r>
            <a:r>
              <a:rPr lang="en-GB" sz="1600" dirty="0"/>
              <a:t>Construction of a </a:t>
            </a:r>
            <a:r>
              <a:rPr lang="en-GB" sz="1600" b="1" dirty="0"/>
              <a:t>simplified catchment model</a:t>
            </a:r>
            <a:r>
              <a:rPr lang="en-GB" sz="1600" dirty="0"/>
              <a:t> reflecting properties of the real-world systems.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DDBBA-CE9B-4E1D-BA30-F4443ED88B7F}"/>
              </a:ext>
            </a:extLst>
          </p:cNvPr>
          <p:cNvSpPr txBox="1"/>
          <p:nvPr/>
        </p:nvSpPr>
        <p:spPr>
          <a:xfrm>
            <a:off x="1848185" y="2989745"/>
            <a:ext cx="391342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1600" b="1"/>
              <a:t>STEP 2. </a:t>
            </a:r>
            <a:r>
              <a:rPr lang="en-GB" sz="1600"/>
              <a:t>Use nondimensionalisation and asymptotic analysis to extract </a:t>
            </a:r>
            <a:r>
              <a:rPr lang="en-GB" sz="1600" b="1"/>
              <a:t>key elements responsible for generating flow</a:t>
            </a:r>
            <a:r>
              <a:rPr lang="en-GB" sz="160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E1C258-E9B7-4E7A-A1C0-FF868E4E811C}"/>
              </a:ext>
            </a:extLst>
          </p:cNvPr>
          <p:cNvSpPr txBox="1"/>
          <p:nvPr/>
        </p:nvSpPr>
        <p:spPr>
          <a:xfrm>
            <a:off x="2896268" y="4018478"/>
            <a:ext cx="3602703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1600" b="1"/>
              <a:t>STEP 3. </a:t>
            </a:r>
            <a:r>
              <a:rPr lang="en-GB" sz="1600"/>
              <a:t>Analyse </a:t>
            </a:r>
            <a:r>
              <a:rPr lang="en-GB" sz="1600" b="0" i="0">
                <a:effectLst/>
              </a:rPr>
              <a:t>reduced models using asymptotic methods to </a:t>
            </a:r>
            <a:r>
              <a:rPr lang="en-GB" sz="1600" b="1" i="0">
                <a:effectLst/>
              </a:rPr>
              <a:t>extract scaling laws </a:t>
            </a:r>
            <a:r>
              <a:rPr lang="en-GB" sz="1600" i="0">
                <a:effectLst/>
              </a:rPr>
              <a:t>describing flow formation.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697B1B-C9D0-40A1-865D-EE03100445D2}"/>
              </a:ext>
            </a:extLst>
          </p:cNvPr>
          <p:cNvSpPr txBox="1"/>
          <p:nvPr/>
        </p:nvSpPr>
        <p:spPr>
          <a:xfrm>
            <a:off x="3944352" y="5052880"/>
            <a:ext cx="360270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1600" b="1"/>
              <a:t>STEP 4. </a:t>
            </a:r>
            <a:r>
              <a:rPr lang="en-GB" sz="1600"/>
              <a:t>Compare the benchmark model with scaling laws predicted by other flood estimation models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7906611-BACF-44D7-A40A-BAE47ED00819}"/>
              </a:ext>
            </a:extLst>
          </p:cNvPr>
          <p:cNvSpPr/>
          <p:nvPr/>
        </p:nvSpPr>
        <p:spPr>
          <a:xfrm rot="2506627">
            <a:off x="1339754" y="2874464"/>
            <a:ext cx="465077" cy="23056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08DC0D46-1533-432C-BAA6-0D3DE81FE9F7}"/>
              </a:ext>
            </a:extLst>
          </p:cNvPr>
          <p:cNvSpPr/>
          <p:nvPr/>
        </p:nvSpPr>
        <p:spPr>
          <a:xfrm rot="2506627">
            <a:off x="2358713" y="3925448"/>
            <a:ext cx="465077" cy="23056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D3333992-6079-48D9-9C12-CFCF472E83E6}"/>
              </a:ext>
            </a:extLst>
          </p:cNvPr>
          <p:cNvSpPr/>
          <p:nvPr/>
        </p:nvSpPr>
        <p:spPr>
          <a:xfrm rot="2506627">
            <a:off x="3415096" y="4931930"/>
            <a:ext cx="465077" cy="23056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E23064-056B-4DAD-9C2E-5D7A949392F3}"/>
              </a:ext>
            </a:extLst>
          </p:cNvPr>
          <p:cNvSpPr txBox="1"/>
          <p:nvPr/>
        </p:nvSpPr>
        <p:spPr>
          <a:xfrm>
            <a:off x="9725026" y="5021146"/>
            <a:ext cx="22327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dirty="0"/>
              <a:t>3D Richards equations for the subsurface flow</a:t>
            </a:r>
            <a:endParaRPr lang="en-GB" sz="1200" b="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DFA620-6B83-42EE-AF23-7943659FFE0B}"/>
              </a:ext>
            </a:extLst>
          </p:cNvPr>
          <p:cNvSpPr txBox="1"/>
          <p:nvPr/>
        </p:nvSpPr>
        <p:spPr>
          <a:xfrm>
            <a:off x="6046267" y="1558638"/>
            <a:ext cx="23916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/>
              <a:t>2D Saint Venant equations for the overland flow</a:t>
            </a:r>
            <a:endParaRPr lang="en-GB" sz="120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9855024-D7DC-4A1E-8B68-DBAE479DE844}"/>
              </a:ext>
            </a:extLst>
          </p:cNvPr>
          <p:cNvCxnSpPr>
            <a:cxnSpLocks/>
          </p:cNvCxnSpPr>
          <p:nvPr/>
        </p:nvCxnSpPr>
        <p:spPr>
          <a:xfrm flipH="1" flipV="1">
            <a:off x="10280460" y="3883185"/>
            <a:ext cx="560963" cy="10350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3AB3C53-6535-4D73-9662-FF0D55E7F1C1}"/>
              </a:ext>
            </a:extLst>
          </p:cNvPr>
          <p:cNvCxnSpPr>
            <a:cxnSpLocks/>
          </p:cNvCxnSpPr>
          <p:nvPr/>
        </p:nvCxnSpPr>
        <p:spPr>
          <a:xfrm>
            <a:off x="8157659" y="2149618"/>
            <a:ext cx="675623" cy="6389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24BC8220-D3EA-4970-BCA7-DA524BFEF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282" y="936485"/>
            <a:ext cx="2894355" cy="111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9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24" grpId="0" animBg="1"/>
      <p:bldP spid="25" grpId="0" animBg="1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CE8FDD7B-E7B7-4939-B21F-440D5AD6DC8D}"/>
              </a:ext>
            </a:extLst>
          </p:cNvPr>
          <p:cNvGrpSpPr/>
          <p:nvPr/>
        </p:nvGrpSpPr>
        <p:grpSpPr>
          <a:xfrm>
            <a:off x="747072" y="1702033"/>
            <a:ext cx="2508228" cy="1374223"/>
            <a:chOff x="8560890" y="980976"/>
            <a:chExt cx="2676406" cy="14663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780B4DD-3563-433E-81C0-0DE4F9022E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537" t="-202" r="52468" b="54108"/>
            <a:stretch/>
          </p:blipFill>
          <p:spPr>
            <a:xfrm>
              <a:off x="8560890" y="980976"/>
              <a:ext cx="2576302" cy="1409146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192FD5D-88B7-413E-B72C-183AEBD7CB52}"/>
                </a:ext>
              </a:extLst>
            </p:cNvPr>
            <p:cNvSpPr/>
            <p:nvPr/>
          </p:nvSpPr>
          <p:spPr>
            <a:xfrm>
              <a:off x="10594949" y="2101856"/>
              <a:ext cx="642347" cy="345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E9A7C2A-F2B2-4B55-BE11-DEC457A70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Coupled 1D Model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448124-3923-438F-BAAA-6501FB46D849}"/>
                  </a:ext>
                </a:extLst>
              </p:cNvPr>
              <p:cNvSpPr txBox="1"/>
              <p:nvPr/>
            </p:nvSpPr>
            <p:spPr>
              <a:xfrm>
                <a:off x="7435578" y="2479091"/>
                <a:ext cx="4276684" cy="11928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num>
                                      <m:den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  <m:f>
                                          <m:fPr>
                                            <m:ctrlPr>
                                              <a:rPr lang="en-GB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en-GB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num>
                                          <m:den>
                                            <m:r>
                                              <a:rPr lang="en-GB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en-GB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den>
                                        </m:f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</m:d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</m:t>
                                </m:r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f>
                                      <m:fPr>
                                        <m:ctrlP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num>
                                      <m:den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  <m:sSup>
                                      <m:sSupPr>
                                        <m:ctrlP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GB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  <m:r>
                                              <a:rPr lang="en-GB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448124-3923-438F-BAAA-6501FB46D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578" y="2479091"/>
                <a:ext cx="4276684" cy="11928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5FD6782-B740-4CC0-B55F-2517F787A1CA}"/>
              </a:ext>
            </a:extLst>
          </p:cNvPr>
          <p:cNvSpPr txBox="1"/>
          <p:nvPr/>
        </p:nvSpPr>
        <p:spPr>
          <a:xfrm>
            <a:off x="8226498" y="1843033"/>
            <a:ext cx="205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Groundwater flow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230DA8-D853-4498-87C0-ADF102C658AB}"/>
              </a:ext>
            </a:extLst>
          </p:cNvPr>
          <p:cNvSpPr txBox="1"/>
          <p:nvPr/>
        </p:nvSpPr>
        <p:spPr>
          <a:xfrm>
            <a:off x="7409107" y="3866246"/>
            <a:ext cx="1987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Groundwater flow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5B85E2-D67F-4EFC-8881-2F3549FC2DDF}"/>
              </a:ext>
            </a:extLst>
          </p:cNvPr>
          <p:cNvSpPr txBox="1"/>
          <p:nvPr/>
        </p:nvSpPr>
        <p:spPr>
          <a:xfrm>
            <a:off x="9540145" y="3866246"/>
            <a:ext cx="166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Overland flow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C7DD671E-B629-4655-91EB-E56DEB7AC874}"/>
              </a:ext>
            </a:extLst>
          </p:cNvPr>
          <p:cNvSpPr/>
          <p:nvPr/>
        </p:nvSpPr>
        <p:spPr>
          <a:xfrm rot="16200000">
            <a:off x="9662178" y="1963269"/>
            <a:ext cx="138751" cy="89288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31DB204A-EDFE-4FE2-AC23-4EEAC4AEFECA}"/>
              </a:ext>
            </a:extLst>
          </p:cNvPr>
          <p:cNvSpPr/>
          <p:nvPr/>
        </p:nvSpPr>
        <p:spPr>
          <a:xfrm rot="16200000">
            <a:off x="10499746" y="2325505"/>
            <a:ext cx="138752" cy="16842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DB9D6D-2BAB-4E86-942B-6B8E047D95E8}"/>
              </a:ext>
            </a:extLst>
          </p:cNvPr>
          <p:cNvSpPr txBox="1"/>
          <p:nvPr/>
        </p:nvSpPr>
        <p:spPr>
          <a:xfrm>
            <a:off x="10337296" y="1844418"/>
            <a:ext cx="150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Precipitation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35FD05B0-1D22-4E70-8924-ED7BD7A2E404}"/>
              </a:ext>
            </a:extLst>
          </p:cNvPr>
          <p:cNvSpPr/>
          <p:nvPr/>
        </p:nvSpPr>
        <p:spPr>
          <a:xfrm>
            <a:off x="7380076" y="4481270"/>
            <a:ext cx="4111289" cy="1327428"/>
          </a:xfrm>
          <a:prstGeom prst="roundRect">
            <a:avLst/>
          </a:prstGeom>
          <a:solidFill>
            <a:srgbClr val="78C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chemeClr val="tx1"/>
                </a:solidFill>
              </a:rPr>
              <a:t>Key question: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How does river flow changes over time during an intensive rainfall?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0D0348B-92D4-4797-903A-AD4CCBE66162}"/>
              </a:ext>
            </a:extLst>
          </p:cNvPr>
          <p:cNvSpPr/>
          <p:nvPr/>
        </p:nvSpPr>
        <p:spPr>
          <a:xfrm>
            <a:off x="1327006" y="2894561"/>
            <a:ext cx="5497510" cy="1943370"/>
          </a:xfrm>
          <a:custGeom>
            <a:avLst/>
            <a:gdLst>
              <a:gd name="connsiteX0" fmla="*/ 532436 w 5505039"/>
              <a:gd name="connsiteY0" fmla="*/ 1952373 h 1952373"/>
              <a:gd name="connsiteX1" fmla="*/ 0 w 5505039"/>
              <a:gd name="connsiteY1" fmla="*/ 1952373 h 1952373"/>
              <a:gd name="connsiteX2" fmla="*/ 0 w 5505039"/>
              <a:gd name="connsiteY2" fmla="*/ 1746923 h 1952373"/>
              <a:gd name="connsiteX3" fmla="*/ 535329 w 5505039"/>
              <a:gd name="connsiteY3" fmla="*/ 1746923 h 1952373"/>
              <a:gd name="connsiteX4" fmla="*/ 5505039 w 5505039"/>
              <a:gd name="connsiteY4" fmla="*/ 0 h 1952373"/>
              <a:gd name="connsiteX5" fmla="*/ 5505039 w 5505039"/>
              <a:gd name="connsiteY5" fmla="*/ 209005 h 1952373"/>
              <a:gd name="connsiteX6" fmla="*/ 532436 w 5505039"/>
              <a:gd name="connsiteY6" fmla="*/ 1952373 h 195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5039" h="1952373">
                <a:moveTo>
                  <a:pt x="532436" y="1952373"/>
                </a:moveTo>
                <a:lnTo>
                  <a:pt x="0" y="1952373"/>
                </a:lnTo>
                <a:lnTo>
                  <a:pt x="0" y="1746923"/>
                </a:lnTo>
                <a:lnTo>
                  <a:pt x="535329" y="1746923"/>
                </a:lnTo>
                <a:lnTo>
                  <a:pt x="5505039" y="0"/>
                </a:lnTo>
                <a:lnTo>
                  <a:pt x="5505039" y="209005"/>
                </a:lnTo>
                <a:lnTo>
                  <a:pt x="532436" y="1952373"/>
                </a:lnTo>
                <a:close/>
              </a:path>
            </a:pathLst>
          </a:custGeom>
          <a:solidFill>
            <a:srgbClr val="99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1896E93-3EC0-451F-B2E8-58788C20819A}"/>
              </a:ext>
            </a:extLst>
          </p:cNvPr>
          <p:cNvSpPr/>
          <p:nvPr/>
        </p:nvSpPr>
        <p:spPr>
          <a:xfrm>
            <a:off x="1864711" y="2358417"/>
            <a:ext cx="4959804" cy="2273754"/>
          </a:xfrm>
          <a:custGeom>
            <a:avLst/>
            <a:gdLst>
              <a:gd name="connsiteX0" fmla="*/ 0 w 4959804"/>
              <a:gd name="connsiteY0" fmla="*/ 2273754 h 2273754"/>
              <a:gd name="connsiteX1" fmla="*/ 0 w 4959804"/>
              <a:gd name="connsiteY1" fmla="*/ 1751239 h 2273754"/>
              <a:gd name="connsiteX2" fmla="*/ 4959804 w 4959804"/>
              <a:gd name="connsiteY2" fmla="*/ 0 h 2273754"/>
              <a:gd name="connsiteX3" fmla="*/ 4959804 w 4959804"/>
              <a:gd name="connsiteY3" fmla="*/ 530679 h 2273754"/>
              <a:gd name="connsiteX4" fmla="*/ 0 w 4959804"/>
              <a:gd name="connsiteY4" fmla="*/ 2273754 h 227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9804" h="2273754">
                <a:moveTo>
                  <a:pt x="0" y="2273754"/>
                </a:moveTo>
                <a:lnTo>
                  <a:pt x="0" y="1751239"/>
                </a:lnTo>
                <a:lnTo>
                  <a:pt x="4959804" y="0"/>
                </a:lnTo>
                <a:lnTo>
                  <a:pt x="4959804" y="530679"/>
                </a:lnTo>
                <a:lnTo>
                  <a:pt x="0" y="2273754"/>
                </a:lnTo>
                <a:close/>
              </a:path>
            </a:pathLst>
          </a:cu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244EF7-125C-4E78-938B-86B6CEA3576D}"/>
              </a:ext>
            </a:extLst>
          </p:cNvPr>
          <p:cNvSpPr/>
          <p:nvPr/>
        </p:nvSpPr>
        <p:spPr>
          <a:xfrm>
            <a:off x="1327005" y="4113738"/>
            <a:ext cx="537706" cy="518433"/>
          </a:xfrm>
          <a:prstGeom prst="rect">
            <a:avLst/>
          </a:prstGeom>
          <a:solidFill>
            <a:srgbClr val="AAEE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DAAA7AE-FA8C-440E-AA2A-53F8E1C4F74F}"/>
              </a:ext>
            </a:extLst>
          </p:cNvPr>
          <p:cNvSpPr/>
          <p:nvPr/>
        </p:nvSpPr>
        <p:spPr>
          <a:xfrm>
            <a:off x="1860282" y="2816918"/>
            <a:ext cx="4962525" cy="1822810"/>
          </a:xfrm>
          <a:custGeom>
            <a:avLst/>
            <a:gdLst>
              <a:gd name="connsiteX0" fmla="*/ 1741436 w 4962525"/>
              <a:gd name="connsiteY0" fmla="*/ 674857 h 1807845"/>
              <a:gd name="connsiteX1" fmla="*/ 2214585 w 4962525"/>
              <a:gd name="connsiteY1" fmla="*/ 541950 h 1807845"/>
              <a:gd name="connsiteX2" fmla="*/ 2499006 w 4962525"/>
              <a:gd name="connsiteY2" fmla="*/ 480813 h 1807845"/>
              <a:gd name="connsiteX3" fmla="*/ 2836589 w 4962525"/>
              <a:gd name="connsiteY3" fmla="*/ 417018 h 1807845"/>
              <a:gd name="connsiteX4" fmla="*/ 3152908 w 4962525"/>
              <a:gd name="connsiteY4" fmla="*/ 353222 h 1807845"/>
              <a:gd name="connsiteX5" fmla="*/ 3701415 w 4962525"/>
              <a:gd name="connsiteY5" fmla="*/ 245745 h 1807845"/>
              <a:gd name="connsiteX6" fmla="*/ 4530090 w 4962525"/>
              <a:gd name="connsiteY6" fmla="*/ 74295 h 1807845"/>
              <a:gd name="connsiteX7" fmla="*/ 4960620 w 4962525"/>
              <a:gd name="connsiteY7" fmla="*/ 0 h 1807845"/>
              <a:gd name="connsiteX8" fmla="*/ 4962525 w 4962525"/>
              <a:gd name="connsiteY8" fmla="*/ 66675 h 1807845"/>
              <a:gd name="connsiteX9" fmla="*/ 0 w 4962525"/>
              <a:gd name="connsiteY9" fmla="*/ 1807845 h 1807845"/>
              <a:gd name="connsiteX10" fmla="*/ 0 w 4962525"/>
              <a:gd name="connsiteY10" fmla="*/ 1285875 h 1807845"/>
              <a:gd name="connsiteX11" fmla="*/ 1741436 w 4962525"/>
              <a:gd name="connsiteY11" fmla="*/ 674857 h 180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62525" h="1807845">
                <a:moveTo>
                  <a:pt x="1741436" y="674857"/>
                </a:moveTo>
                <a:lnTo>
                  <a:pt x="2214585" y="541950"/>
                </a:lnTo>
                <a:lnTo>
                  <a:pt x="2499006" y="480813"/>
                </a:lnTo>
                <a:lnTo>
                  <a:pt x="2836589" y="417018"/>
                </a:lnTo>
                <a:lnTo>
                  <a:pt x="3152908" y="353222"/>
                </a:lnTo>
                <a:lnTo>
                  <a:pt x="3701415" y="245745"/>
                </a:lnTo>
                <a:lnTo>
                  <a:pt x="4530090" y="74295"/>
                </a:lnTo>
                <a:lnTo>
                  <a:pt x="4960620" y="0"/>
                </a:lnTo>
                <a:lnTo>
                  <a:pt x="4962525" y="66675"/>
                </a:lnTo>
                <a:lnTo>
                  <a:pt x="0" y="1807845"/>
                </a:lnTo>
                <a:lnTo>
                  <a:pt x="0" y="1285875"/>
                </a:lnTo>
                <a:lnTo>
                  <a:pt x="1741436" y="674857"/>
                </a:lnTo>
                <a:close/>
              </a:path>
            </a:pathLst>
          </a:custGeom>
          <a:solidFill>
            <a:srgbClr val="55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2E59FA0-2609-4362-8047-40B2ACA28A97}"/>
              </a:ext>
            </a:extLst>
          </p:cNvPr>
          <p:cNvSpPr/>
          <p:nvPr/>
        </p:nvSpPr>
        <p:spPr>
          <a:xfrm>
            <a:off x="1858452" y="3508974"/>
            <a:ext cx="1712595" cy="605790"/>
          </a:xfrm>
          <a:custGeom>
            <a:avLst/>
            <a:gdLst>
              <a:gd name="connsiteX0" fmla="*/ 1712595 w 1712595"/>
              <a:gd name="connsiteY0" fmla="*/ 0 h 605790"/>
              <a:gd name="connsiteX1" fmla="*/ 1097280 w 1712595"/>
              <a:gd name="connsiteY1" fmla="*/ 146685 h 605790"/>
              <a:gd name="connsiteX2" fmla="*/ 563880 w 1712595"/>
              <a:gd name="connsiteY2" fmla="*/ 283845 h 605790"/>
              <a:gd name="connsiteX3" fmla="*/ 158115 w 1712595"/>
              <a:gd name="connsiteY3" fmla="*/ 396240 h 605790"/>
              <a:gd name="connsiteX4" fmla="*/ 0 w 1712595"/>
              <a:gd name="connsiteY4" fmla="*/ 441960 h 605790"/>
              <a:gd name="connsiteX5" fmla="*/ 0 w 1712595"/>
              <a:gd name="connsiteY5" fmla="*/ 605790 h 605790"/>
              <a:gd name="connsiteX6" fmla="*/ 1712595 w 1712595"/>
              <a:gd name="connsiteY6" fmla="*/ 0 h 60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2595" h="605790">
                <a:moveTo>
                  <a:pt x="1712595" y="0"/>
                </a:moveTo>
                <a:lnTo>
                  <a:pt x="1097280" y="146685"/>
                </a:lnTo>
                <a:lnTo>
                  <a:pt x="563880" y="283845"/>
                </a:lnTo>
                <a:lnTo>
                  <a:pt x="158115" y="396240"/>
                </a:lnTo>
                <a:lnTo>
                  <a:pt x="0" y="441960"/>
                </a:lnTo>
                <a:lnTo>
                  <a:pt x="0" y="605790"/>
                </a:lnTo>
                <a:lnTo>
                  <a:pt x="1712595" y="0"/>
                </a:lnTo>
                <a:close/>
              </a:path>
            </a:pathLst>
          </a:custGeom>
          <a:solidFill>
            <a:srgbClr val="AA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045BF4B-4324-41B7-941C-89FBCDBC1663}"/>
              </a:ext>
            </a:extLst>
          </p:cNvPr>
          <p:cNvGrpSpPr/>
          <p:nvPr/>
        </p:nvGrpSpPr>
        <p:grpSpPr>
          <a:xfrm>
            <a:off x="2253600" y="3842436"/>
            <a:ext cx="358479" cy="596446"/>
            <a:chOff x="2253600" y="3842436"/>
            <a:chExt cx="358479" cy="596446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55FEA5F-E061-4E81-9431-FCEBE1A957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5308" y="3842436"/>
              <a:ext cx="0" cy="59644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A094662-C80A-4830-9463-29685C2CAD7B}"/>
                    </a:ext>
                  </a:extLst>
                </p:cNvPr>
                <p:cNvSpPr txBox="1"/>
                <p:nvPr/>
              </p:nvSpPr>
              <p:spPr>
                <a:xfrm>
                  <a:off x="2253600" y="3885827"/>
                  <a:ext cx="358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A094662-C80A-4830-9463-29685C2CAD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3600" y="3885827"/>
                  <a:ext cx="358479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148276" b="-1475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8FCCF35-483E-4B59-A535-AEC9EC950265}"/>
              </a:ext>
            </a:extLst>
          </p:cNvPr>
          <p:cNvGrpSpPr/>
          <p:nvPr/>
        </p:nvGrpSpPr>
        <p:grpSpPr>
          <a:xfrm>
            <a:off x="1180005" y="2814984"/>
            <a:ext cx="2365349" cy="1001176"/>
            <a:chOff x="1180005" y="2814984"/>
            <a:chExt cx="2365349" cy="10011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7134988-2B38-44CB-A287-2A39B222040A}"/>
                    </a:ext>
                  </a:extLst>
                </p:cNvPr>
                <p:cNvSpPr txBox="1"/>
                <p:nvPr/>
              </p:nvSpPr>
              <p:spPr>
                <a:xfrm rot="20424206">
                  <a:off x="1180005" y="2814984"/>
                  <a:ext cx="236534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/>
                    <a:t>Overland flow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7134988-2B38-44CB-A287-2A39B22204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424206">
                  <a:off x="1180005" y="2814984"/>
                  <a:ext cx="2365349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Arrow: Right 45">
              <a:extLst>
                <a:ext uri="{FF2B5EF4-FFF2-40B4-BE49-F238E27FC236}">
                  <a16:creationId xmlns:a16="http://schemas.microsoft.com/office/drawing/2014/main" id="{B8150BF3-955C-4AEB-B3F4-0505764D2ACD}"/>
                </a:ext>
              </a:extLst>
            </p:cNvPr>
            <p:cNvSpPr/>
            <p:nvPr/>
          </p:nvSpPr>
          <p:spPr>
            <a:xfrm rot="20374000" flipH="1">
              <a:off x="1876051" y="3543152"/>
              <a:ext cx="901126" cy="273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991282-154D-457E-9836-B1445FC5BBC3}"/>
              </a:ext>
            </a:extLst>
          </p:cNvPr>
          <p:cNvGrpSpPr/>
          <p:nvPr/>
        </p:nvGrpSpPr>
        <p:grpSpPr>
          <a:xfrm>
            <a:off x="3339403" y="2309544"/>
            <a:ext cx="2365349" cy="900823"/>
            <a:chOff x="3339403" y="2309544"/>
            <a:chExt cx="2365349" cy="900823"/>
          </a:xfrm>
        </p:grpSpPr>
        <p:sp>
          <p:nvSpPr>
            <p:cNvPr id="48" name="Arrow: Down 47">
              <a:extLst>
                <a:ext uri="{FF2B5EF4-FFF2-40B4-BE49-F238E27FC236}">
                  <a16:creationId xmlns:a16="http://schemas.microsoft.com/office/drawing/2014/main" id="{58D5F1FE-1756-48B3-BF53-5465143296E3}"/>
                </a:ext>
              </a:extLst>
            </p:cNvPr>
            <p:cNvSpPr/>
            <p:nvPr/>
          </p:nvSpPr>
          <p:spPr>
            <a:xfrm>
              <a:off x="3897151" y="2945586"/>
              <a:ext cx="238973" cy="264781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Arrow: Down 49">
              <a:extLst>
                <a:ext uri="{FF2B5EF4-FFF2-40B4-BE49-F238E27FC236}">
                  <a16:creationId xmlns:a16="http://schemas.microsoft.com/office/drawing/2014/main" id="{A57638EF-CAED-4B0B-A42D-8C8690B5AF30}"/>
                </a:ext>
              </a:extLst>
            </p:cNvPr>
            <p:cNvSpPr/>
            <p:nvPr/>
          </p:nvSpPr>
          <p:spPr>
            <a:xfrm>
              <a:off x="4447515" y="2718602"/>
              <a:ext cx="238973" cy="264781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Arrow: Down 50">
              <a:extLst>
                <a:ext uri="{FF2B5EF4-FFF2-40B4-BE49-F238E27FC236}">
                  <a16:creationId xmlns:a16="http://schemas.microsoft.com/office/drawing/2014/main" id="{95A13F35-F4B8-4189-A479-8F4D68157AE5}"/>
                </a:ext>
              </a:extLst>
            </p:cNvPr>
            <p:cNvSpPr/>
            <p:nvPr/>
          </p:nvSpPr>
          <p:spPr>
            <a:xfrm>
              <a:off x="4980791" y="2543795"/>
              <a:ext cx="238973" cy="264781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151CFFF-E4F2-416E-AA45-95E985A01165}"/>
                    </a:ext>
                  </a:extLst>
                </p:cNvPr>
                <p:cNvSpPr txBox="1"/>
                <p:nvPr/>
              </p:nvSpPr>
              <p:spPr>
                <a:xfrm rot="20430845">
                  <a:off x="3339403" y="2309544"/>
                  <a:ext cx="23653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/>
                    <a:t>Precipitation rate </a:t>
                  </a:r>
                  <a14:m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151CFFF-E4F2-416E-AA45-95E985A011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430845">
                  <a:off x="3339403" y="2309544"/>
                  <a:ext cx="2365349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42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C0F06A7-A6F5-4A8A-ACE7-6B222DF7F89E}"/>
              </a:ext>
            </a:extLst>
          </p:cNvPr>
          <p:cNvCxnSpPr>
            <a:cxnSpLocks/>
          </p:cNvCxnSpPr>
          <p:nvPr/>
        </p:nvCxnSpPr>
        <p:spPr>
          <a:xfrm>
            <a:off x="1110717" y="5028214"/>
            <a:ext cx="34403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2DACA1F-7497-4580-916F-9E5980E31092}"/>
              </a:ext>
            </a:extLst>
          </p:cNvPr>
          <p:cNvCxnSpPr>
            <a:cxnSpLocks/>
          </p:cNvCxnSpPr>
          <p:nvPr/>
        </p:nvCxnSpPr>
        <p:spPr>
          <a:xfrm flipV="1">
            <a:off x="1110717" y="4687322"/>
            <a:ext cx="0" cy="3572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ED20EBA-A436-4D60-814B-BC2DF3B4D629}"/>
                  </a:ext>
                </a:extLst>
              </p:cNvPr>
              <p:cNvSpPr txBox="1"/>
              <p:nvPr/>
            </p:nvSpPr>
            <p:spPr>
              <a:xfrm>
                <a:off x="1116728" y="4986798"/>
                <a:ext cx="3584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ED20EBA-A436-4D60-814B-BC2DF3B4D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728" y="4986798"/>
                <a:ext cx="35847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547957E-C389-46A6-B61B-F226E449DBD4}"/>
                  </a:ext>
                </a:extLst>
              </p:cNvPr>
              <p:cNvSpPr txBox="1"/>
              <p:nvPr/>
            </p:nvSpPr>
            <p:spPr>
              <a:xfrm>
                <a:off x="747039" y="4562863"/>
                <a:ext cx="3584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547957E-C389-46A6-B61B-F226E449D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39" y="4562863"/>
                <a:ext cx="358479" cy="369332"/>
              </a:xfrm>
              <a:prstGeom prst="rect">
                <a:avLst/>
              </a:prstGeom>
              <a:blipFill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2" descr="Free photo Tree Cartoon Tree Icon Icon Flat Drawing - Max Pixel">
            <a:extLst>
              <a:ext uri="{FF2B5EF4-FFF2-40B4-BE49-F238E27FC236}">
                <a16:creationId xmlns:a16="http://schemas.microsoft.com/office/drawing/2014/main" id="{DE161777-968F-4FF8-AA56-F7610F820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332" y="2123279"/>
            <a:ext cx="340199" cy="49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F1E584-D254-4D7E-8D76-C027AFB53A2C}"/>
              </a:ext>
            </a:extLst>
          </p:cNvPr>
          <p:cNvSpPr txBox="1"/>
          <p:nvPr/>
        </p:nvSpPr>
        <p:spPr>
          <a:xfrm>
            <a:off x="1829761" y="5280169"/>
            <a:ext cx="16739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n-GB" dirty="0">
              <a:solidFill>
                <a:srgbClr val="0070C0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788518-3B53-44DD-B7CD-7266F997B300}"/>
              </a:ext>
            </a:extLst>
          </p:cNvPr>
          <p:cNvGrpSpPr/>
          <p:nvPr/>
        </p:nvGrpSpPr>
        <p:grpSpPr>
          <a:xfrm>
            <a:off x="3103093" y="3555825"/>
            <a:ext cx="2737901" cy="1059594"/>
            <a:chOff x="3103093" y="3555825"/>
            <a:chExt cx="2737901" cy="10595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CFDB912-ABEB-45B4-8897-5884BFFCB0C3}"/>
                    </a:ext>
                  </a:extLst>
                </p:cNvPr>
                <p:cNvSpPr txBox="1"/>
                <p:nvPr/>
              </p:nvSpPr>
              <p:spPr>
                <a:xfrm rot="20455721">
                  <a:off x="3475645" y="3838860"/>
                  <a:ext cx="2365349" cy="776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/>
                    <a:t>Groundwater flow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𝐻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CFDB912-ABEB-45B4-8897-5884BFFCB0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455721">
                  <a:off x="3475645" y="3838860"/>
                  <a:ext cx="2365349" cy="77655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893A4469-6511-4651-A000-B69672AF090B}"/>
                </a:ext>
              </a:extLst>
            </p:cNvPr>
            <p:cNvSpPr/>
            <p:nvPr/>
          </p:nvSpPr>
          <p:spPr>
            <a:xfrm rot="20383780" flipH="1">
              <a:off x="3103093" y="3555825"/>
              <a:ext cx="1539204" cy="273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4C51CDC-1320-4CFA-B4C9-401D6D616EDB}"/>
              </a:ext>
            </a:extLst>
          </p:cNvPr>
          <p:cNvGrpSpPr/>
          <p:nvPr/>
        </p:nvGrpSpPr>
        <p:grpSpPr>
          <a:xfrm>
            <a:off x="1709420" y="4973065"/>
            <a:ext cx="1747326" cy="598759"/>
            <a:chOff x="6253673" y="4898212"/>
            <a:chExt cx="1747326" cy="598759"/>
          </a:xfrm>
        </p:grpSpPr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6E412140-CBF0-453B-A0D2-7200780A216D}"/>
                </a:ext>
              </a:extLst>
            </p:cNvPr>
            <p:cNvSpPr/>
            <p:nvPr/>
          </p:nvSpPr>
          <p:spPr>
            <a:xfrm rot="5400000">
              <a:off x="7094534" y="4224622"/>
              <a:ext cx="232876" cy="1580055"/>
            </a:xfrm>
            <a:prstGeom prst="rightBrac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A344C1A-49D5-49D9-9EE6-C74FFA97EE2F}"/>
                </a:ext>
              </a:extLst>
            </p:cNvPr>
            <p:cNvSpPr/>
            <p:nvPr/>
          </p:nvSpPr>
          <p:spPr>
            <a:xfrm>
              <a:off x="6253673" y="5141999"/>
              <a:ext cx="1636122" cy="354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solidFill>
                    <a:srgbClr val="0070C0"/>
                  </a:solidFill>
                </a:rPr>
                <a:t>Saturated zone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E8BCF6E-4CA2-45E7-9478-596B8DE844AA}"/>
              </a:ext>
            </a:extLst>
          </p:cNvPr>
          <p:cNvGrpSpPr/>
          <p:nvPr/>
        </p:nvGrpSpPr>
        <p:grpSpPr>
          <a:xfrm>
            <a:off x="3609147" y="4973066"/>
            <a:ext cx="3213659" cy="598758"/>
            <a:chOff x="8153400" y="4898213"/>
            <a:chExt cx="3213659" cy="598758"/>
          </a:xfrm>
        </p:grpSpPr>
        <p:sp>
          <p:nvSpPr>
            <p:cNvPr id="53" name="Right Brace 52">
              <a:extLst>
                <a:ext uri="{FF2B5EF4-FFF2-40B4-BE49-F238E27FC236}">
                  <a16:creationId xmlns:a16="http://schemas.microsoft.com/office/drawing/2014/main" id="{1119A514-6FA9-4432-87F8-22DB327551DA}"/>
                </a:ext>
              </a:extLst>
            </p:cNvPr>
            <p:cNvSpPr/>
            <p:nvPr/>
          </p:nvSpPr>
          <p:spPr>
            <a:xfrm rot="5400000">
              <a:off x="9643792" y="3407821"/>
              <a:ext cx="232876" cy="3213659"/>
            </a:xfrm>
            <a:prstGeom prst="rightBrac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1E0C0A6-4420-425C-B4FD-CFCFDCB09F7C}"/>
                </a:ext>
              </a:extLst>
            </p:cNvPr>
            <p:cNvSpPr/>
            <p:nvPr/>
          </p:nvSpPr>
          <p:spPr>
            <a:xfrm>
              <a:off x="8722725" y="5141999"/>
              <a:ext cx="2075010" cy="354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0070C0"/>
                  </a:solidFill>
                </a:rPr>
                <a:t>Unsaturated zone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31E29C-7E3C-4562-8B8C-89CF9E0073BC}"/>
              </a:ext>
            </a:extLst>
          </p:cNvPr>
          <p:cNvGrpSpPr/>
          <p:nvPr/>
        </p:nvGrpSpPr>
        <p:grpSpPr>
          <a:xfrm>
            <a:off x="2562422" y="3138149"/>
            <a:ext cx="1941050" cy="2836503"/>
            <a:chOff x="2562422" y="3138149"/>
            <a:chExt cx="1941050" cy="283650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A1694B0-F277-452A-A082-75E0D44AA4B3}"/>
                </a:ext>
              </a:extLst>
            </p:cNvPr>
            <p:cNvSpPr txBox="1"/>
            <p:nvPr/>
          </p:nvSpPr>
          <p:spPr>
            <a:xfrm>
              <a:off x="2562422" y="5605320"/>
              <a:ext cx="1941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70C0"/>
                  </a:solidFill>
                </a:rPr>
                <a:t>Saturation front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7813C17-0EB6-4692-881D-15E0ABE9F871}"/>
                </a:ext>
              </a:extLst>
            </p:cNvPr>
            <p:cNvCxnSpPr>
              <a:cxnSpLocks/>
            </p:cNvCxnSpPr>
            <p:nvPr/>
          </p:nvCxnSpPr>
          <p:spPr>
            <a:xfrm>
              <a:off x="3532947" y="3138149"/>
              <a:ext cx="0" cy="2111335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FDF0EB0B-D93B-4BDE-B8E5-B46B370D45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32947" y="5278042"/>
              <a:ext cx="0" cy="293782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259FF4C0-D0D8-4B09-8D4A-AE7A25FDA15A}"/>
              </a:ext>
            </a:extLst>
          </p:cNvPr>
          <p:cNvSpPr/>
          <p:nvPr/>
        </p:nvSpPr>
        <p:spPr>
          <a:xfrm>
            <a:off x="8226498" y="3075536"/>
            <a:ext cx="3496902" cy="596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89685616-800E-4E5B-BFCE-5C5C024C76F0}"/>
              </a:ext>
            </a:extLst>
          </p:cNvPr>
          <p:cNvSpPr/>
          <p:nvPr/>
        </p:nvSpPr>
        <p:spPr>
          <a:xfrm rot="5400000">
            <a:off x="8825827" y="3481962"/>
            <a:ext cx="138753" cy="42896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36B3919A-5F51-4754-BA03-48D227C31B62}"/>
              </a:ext>
            </a:extLst>
          </p:cNvPr>
          <p:cNvSpPr/>
          <p:nvPr/>
        </p:nvSpPr>
        <p:spPr>
          <a:xfrm rot="5400000">
            <a:off x="9673328" y="3250000"/>
            <a:ext cx="138752" cy="89288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61170D0-F260-4681-89F5-E31132B89A16}"/>
              </a:ext>
            </a:extLst>
          </p:cNvPr>
          <p:cNvSpPr/>
          <p:nvPr/>
        </p:nvSpPr>
        <p:spPr>
          <a:xfrm>
            <a:off x="8162998" y="2528833"/>
            <a:ext cx="3496902" cy="596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51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  <p:bldP spid="8" grpId="0"/>
      <p:bldP spid="12" grpId="0" animBg="1"/>
      <p:bldP spid="15" grpId="0" animBg="1"/>
      <p:bldP spid="16" grpId="0"/>
      <p:bldP spid="68" grpId="0" animBg="1"/>
      <p:bldP spid="49" grpId="0" animBg="1"/>
      <p:bldP spid="13" grpId="0" animBg="1"/>
      <p:bldP spid="14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AC71EF78-25B6-4F86-A9CC-D629F177CE3A}"/>
              </a:ext>
            </a:extLst>
          </p:cNvPr>
          <p:cNvGrpSpPr/>
          <p:nvPr/>
        </p:nvGrpSpPr>
        <p:grpSpPr>
          <a:xfrm>
            <a:off x="1180878" y="2853519"/>
            <a:ext cx="2117515" cy="461818"/>
            <a:chOff x="1180878" y="2543001"/>
            <a:chExt cx="2117515" cy="461818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5452A09-EC6F-42B5-9CDE-089A49C5636A}"/>
                </a:ext>
              </a:extLst>
            </p:cNvPr>
            <p:cNvSpPr/>
            <p:nvPr/>
          </p:nvSpPr>
          <p:spPr>
            <a:xfrm>
              <a:off x="1214854" y="2543001"/>
              <a:ext cx="2055773" cy="460091"/>
            </a:xfrm>
            <a:custGeom>
              <a:avLst/>
              <a:gdLst>
                <a:gd name="connsiteX0" fmla="*/ 1987420 w 1987420"/>
                <a:gd name="connsiteY0" fmla="*/ 158621 h 158621"/>
                <a:gd name="connsiteX1" fmla="*/ 0 w 1987420"/>
                <a:gd name="connsiteY1" fmla="*/ 158621 h 158621"/>
                <a:gd name="connsiteX2" fmla="*/ 0 w 1987420"/>
                <a:gd name="connsiteY2" fmla="*/ 0 h 158621"/>
                <a:gd name="connsiteX3" fmla="*/ 240202 w 1987420"/>
                <a:gd name="connsiteY3" fmla="*/ 4097 h 158621"/>
                <a:gd name="connsiteX4" fmla="*/ 667585 w 1987420"/>
                <a:gd name="connsiteY4" fmla="*/ 16024 h 158621"/>
                <a:gd name="connsiteX5" fmla="*/ 1053223 w 1987420"/>
                <a:gd name="connsiteY5" fmla="*/ 43854 h 158621"/>
                <a:gd name="connsiteX6" fmla="*/ 1416995 w 1987420"/>
                <a:gd name="connsiteY6" fmla="*/ 87586 h 158621"/>
                <a:gd name="connsiteX7" fmla="*/ 1794682 w 1987420"/>
                <a:gd name="connsiteY7" fmla="*/ 129331 h 158621"/>
                <a:gd name="connsiteX8" fmla="*/ 1987420 w 1987420"/>
                <a:gd name="connsiteY8" fmla="*/ 158621 h 1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7420" h="158621">
                  <a:moveTo>
                    <a:pt x="1987420" y="158621"/>
                  </a:moveTo>
                  <a:lnTo>
                    <a:pt x="0" y="158621"/>
                  </a:lnTo>
                  <a:lnTo>
                    <a:pt x="0" y="0"/>
                  </a:lnTo>
                  <a:lnTo>
                    <a:pt x="240202" y="4097"/>
                  </a:lnTo>
                  <a:lnTo>
                    <a:pt x="667585" y="16024"/>
                  </a:lnTo>
                  <a:lnTo>
                    <a:pt x="1053223" y="43854"/>
                  </a:lnTo>
                  <a:lnTo>
                    <a:pt x="1416995" y="87586"/>
                  </a:lnTo>
                  <a:lnTo>
                    <a:pt x="1794682" y="129331"/>
                  </a:lnTo>
                  <a:lnTo>
                    <a:pt x="1987420" y="158621"/>
                  </a:lnTo>
                  <a:close/>
                </a:path>
              </a:pathLst>
            </a:custGeom>
            <a:solidFill>
              <a:srgbClr val="AA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88F4C86-F5A8-4E5C-AC76-79520AD1A052}"/>
                </a:ext>
              </a:extLst>
            </p:cNvPr>
            <p:cNvSpPr/>
            <p:nvPr/>
          </p:nvSpPr>
          <p:spPr>
            <a:xfrm>
              <a:off x="1180878" y="2544727"/>
              <a:ext cx="2117515" cy="460092"/>
            </a:xfrm>
            <a:custGeom>
              <a:avLst/>
              <a:gdLst>
                <a:gd name="connsiteX0" fmla="*/ 2057400 w 2057400"/>
                <a:gd name="connsiteY0" fmla="*/ 172995 h 172995"/>
                <a:gd name="connsiteX1" fmla="*/ 864973 w 2057400"/>
                <a:gd name="connsiteY1" fmla="*/ 30892 h 172995"/>
                <a:gd name="connsiteX2" fmla="*/ 0 w 2057400"/>
                <a:gd name="connsiteY2" fmla="*/ 0 h 17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7400" h="172995">
                  <a:moveTo>
                    <a:pt x="2057400" y="172995"/>
                  </a:moveTo>
                  <a:cubicBezTo>
                    <a:pt x="1632636" y="116359"/>
                    <a:pt x="1207873" y="59724"/>
                    <a:pt x="864973" y="30892"/>
                  </a:cubicBezTo>
                  <a:cubicBezTo>
                    <a:pt x="522073" y="2060"/>
                    <a:pt x="261036" y="1030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8C5375F-C1FD-404B-BD87-736B6B386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solution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49EA79-A754-47A2-8B62-5976B6DFFFF3}"/>
              </a:ext>
            </a:extLst>
          </p:cNvPr>
          <p:cNvSpPr/>
          <p:nvPr/>
        </p:nvSpPr>
        <p:spPr>
          <a:xfrm>
            <a:off x="1199193" y="3015859"/>
            <a:ext cx="5052742" cy="2067624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DB30C1-80DA-4C7D-9A1C-86BC5C134E33}"/>
              </a:ext>
            </a:extLst>
          </p:cNvPr>
          <p:cNvCxnSpPr/>
          <p:nvPr/>
        </p:nvCxnSpPr>
        <p:spPr>
          <a:xfrm>
            <a:off x="1197519" y="3010396"/>
            <a:ext cx="5087295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C90BF3A-8F79-484C-9BDF-33D6D3057012}"/>
              </a:ext>
            </a:extLst>
          </p:cNvPr>
          <p:cNvSpPr/>
          <p:nvPr/>
        </p:nvSpPr>
        <p:spPr>
          <a:xfrm>
            <a:off x="1198983" y="2836506"/>
            <a:ext cx="2071641" cy="173773"/>
          </a:xfrm>
          <a:custGeom>
            <a:avLst/>
            <a:gdLst>
              <a:gd name="connsiteX0" fmla="*/ 1987420 w 1987420"/>
              <a:gd name="connsiteY0" fmla="*/ 158621 h 158621"/>
              <a:gd name="connsiteX1" fmla="*/ 0 w 1987420"/>
              <a:gd name="connsiteY1" fmla="*/ 158621 h 158621"/>
              <a:gd name="connsiteX2" fmla="*/ 0 w 1987420"/>
              <a:gd name="connsiteY2" fmla="*/ 0 h 158621"/>
              <a:gd name="connsiteX3" fmla="*/ 240202 w 1987420"/>
              <a:gd name="connsiteY3" fmla="*/ 4097 h 158621"/>
              <a:gd name="connsiteX4" fmla="*/ 667585 w 1987420"/>
              <a:gd name="connsiteY4" fmla="*/ 16024 h 158621"/>
              <a:gd name="connsiteX5" fmla="*/ 1053223 w 1987420"/>
              <a:gd name="connsiteY5" fmla="*/ 43854 h 158621"/>
              <a:gd name="connsiteX6" fmla="*/ 1416995 w 1987420"/>
              <a:gd name="connsiteY6" fmla="*/ 87586 h 158621"/>
              <a:gd name="connsiteX7" fmla="*/ 1794682 w 1987420"/>
              <a:gd name="connsiteY7" fmla="*/ 129331 h 158621"/>
              <a:gd name="connsiteX8" fmla="*/ 1987420 w 1987420"/>
              <a:gd name="connsiteY8" fmla="*/ 158621 h 15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7420" h="158621">
                <a:moveTo>
                  <a:pt x="1987420" y="158621"/>
                </a:moveTo>
                <a:lnTo>
                  <a:pt x="0" y="158621"/>
                </a:lnTo>
                <a:lnTo>
                  <a:pt x="0" y="0"/>
                </a:lnTo>
                <a:lnTo>
                  <a:pt x="240202" y="4097"/>
                </a:lnTo>
                <a:lnTo>
                  <a:pt x="667585" y="16024"/>
                </a:lnTo>
                <a:lnTo>
                  <a:pt x="1053223" y="43854"/>
                </a:lnTo>
                <a:lnTo>
                  <a:pt x="1416995" y="87586"/>
                </a:lnTo>
                <a:lnTo>
                  <a:pt x="1794682" y="129331"/>
                </a:lnTo>
                <a:lnTo>
                  <a:pt x="1987420" y="158621"/>
                </a:lnTo>
                <a:close/>
              </a:path>
            </a:pathLst>
          </a:custGeom>
          <a:solidFill>
            <a:srgbClr val="AA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" descr="Free photo Tree Cartoon Tree Icon Icon Flat Drawing - Max Pixel">
            <a:extLst>
              <a:ext uri="{FF2B5EF4-FFF2-40B4-BE49-F238E27FC236}">
                <a16:creationId xmlns:a16="http://schemas.microsoft.com/office/drawing/2014/main" id="{3D7B63C2-6BEF-4BA4-A542-B4095939B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858" y="2521679"/>
            <a:ext cx="340199" cy="49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F9F5D88-9DED-4D7E-B8E6-B24B544B5C4B}"/>
                  </a:ext>
                </a:extLst>
              </p:cNvPr>
              <p:cNvSpPr txBox="1"/>
              <p:nvPr/>
            </p:nvSpPr>
            <p:spPr>
              <a:xfrm>
                <a:off x="800100" y="1901317"/>
                <a:ext cx="234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F9F5D88-9DED-4D7E-B8E6-B24B544B5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1901317"/>
                <a:ext cx="234360" cy="276999"/>
              </a:xfrm>
              <a:prstGeom prst="rect">
                <a:avLst/>
              </a:prstGeom>
              <a:blipFill>
                <a:blip r:embed="rId3"/>
                <a:stretch>
                  <a:fillRect l="-20513" r="-20513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D40BD1F-B8F5-40A4-B15B-C07DD907B90F}"/>
                  </a:ext>
                </a:extLst>
              </p:cNvPr>
              <p:cNvSpPr txBox="1"/>
              <p:nvPr/>
            </p:nvSpPr>
            <p:spPr>
              <a:xfrm>
                <a:off x="6661019" y="5042139"/>
                <a:ext cx="1897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D40BD1F-B8F5-40A4-B15B-C07DD907B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019" y="5042139"/>
                <a:ext cx="189732" cy="276999"/>
              </a:xfrm>
              <a:prstGeom prst="rect">
                <a:avLst/>
              </a:prstGeom>
              <a:blipFill>
                <a:blip r:embed="rId4"/>
                <a:stretch>
                  <a:fillRect l="-16129" r="-12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36795B3-BBEC-49B3-B3CF-0BA7F2417324}"/>
              </a:ext>
            </a:extLst>
          </p:cNvPr>
          <p:cNvSpPr/>
          <p:nvPr/>
        </p:nvSpPr>
        <p:spPr>
          <a:xfrm>
            <a:off x="1198604" y="2837285"/>
            <a:ext cx="2117515" cy="172995"/>
          </a:xfrm>
          <a:custGeom>
            <a:avLst/>
            <a:gdLst>
              <a:gd name="connsiteX0" fmla="*/ 2057400 w 2057400"/>
              <a:gd name="connsiteY0" fmla="*/ 172995 h 172995"/>
              <a:gd name="connsiteX1" fmla="*/ 864973 w 2057400"/>
              <a:gd name="connsiteY1" fmla="*/ 30892 h 172995"/>
              <a:gd name="connsiteX2" fmla="*/ 0 w 2057400"/>
              <a:gd name="connsiteY2" fmla="*/ 0 h 17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7400" h="172995">
                <a:moveTo>
                  <a:pt x="2057400" y="172995"/>
                </a:moveTo>
                <a:cubicBezTo>
                  <a:pt x="1632636" y="116359"/>
                  <a:pt x="1207873" y="59724"/>
                  <a:pt x="864973" y="30892"/>
                </a:cubicBezTo>
                <a:cubicBezTo>
                  <a:pt x="522073" y="2060"/>
                  <a:pt x="261036" y="103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BA81C67-3B29-401F-A567-3751C7D1E7DC}"/>
              </a:ext>
            </a:extLst>
          </p:cNvPr>
          <p:cNvSpPr/>
          <p:nvPr/>
        </p:nvSpPr>
        <p:spPr>
          <a:xfrm>
            <a:off x="1201012" y="3003737"/>
            <a:ext cx="5052060" cy="2074545"/>
          </a:xfrm>
          <a:custGeom>
            <a:avLst/>
            <a:gdLst>
              <a:gd name="connsiteX0" fmla="*/ 5052060 w 5052060"/>
              <a:gd name="connsiteY0" fmla="*/ 1463040 h 2074545"/>
              <a:gd name="connsiteX1" fmla="*/ 5052060 w 5052060"/>
              <a:gd name="connsiteY1" fmla="*/ 2074545 h 2074545"/>
              <a:gd name="connsiteX2" fmla="*/ 0 w 5052060"/>
              <a:gd name="connsiteY2" fmla="*/ 2074545 h 2074545"/>
              <a:gd name="connsiteX3" fmla="*/ 0 w 5052060"/>
              <a:gd name="connsiteY3" fmla="*/ 0 h 2074545"/>
              <a:gd name="connsiteX4" fmla="*/ 2065020 w 5052060"/>
              <a:gd name="connsiteY4" fmla="*/ 0 h 2074545"/>
              <a:gd name="connsiteX5" fmla="*/ 2586990 w 5052060"/>
              <a:gd name="connsiteY5" fmla="*/ 99060 h 2074545"/>
              <a:gd name="connsiteX6" fmla="*/ 2926080 w 5052060"/>
              <a:gd name="connsiteY6" fmla="*/ 192405 h 2074545"/>
              <a:gd name="connsiteX7" fmla="*/ 3257550 w 5052060"/>
              <a:gd name="connsiteY7" fmla="*/ 327660 h 2074545"/>
              <a:gd name="connsiteX8" fmla="*/ 3606165 w 5052060"/>
              <a:gd name="connsiteY8" fmla="*/ 501015 h 2074545"/>
              <a:gd name="connsiteX9" fmla="*/ 3947160 w 5052060"/>
              <a:gd name="connsiteY9" fmla="*/ 710565 h 2074545"/>
              <a:gd name="connsiteX10" fmla="*/ 4316730 w 5052060"/>
              <a:gd name="connsiteY10" fmla="*/ 946785 h 2074545"/>
              <a:gd name="connsiteX11" fmla="*/ 4735830 w 5052060"/>
              <a:gd name="connsiteY11" fmla="*/ 1243965 h 2074545"/>
              <a:gd name="connsiteX12" fmla="*/ 5052060 w 5052060"/>
              <a:gd name="connsiteY12" fmla="*/ 1463040 h 207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52060" h="2074545">
                <a:moveTo>
                  <a:pt x="5052060" y="1463040"/>
                </a:moveTo>
                <a:lnTo>
                  <a:pt x="5052060" y="2074545"/>
                </a:lnTo>
                <a:lnTo>
                  <a:pt x="0" y="2074545"/>
                </a:lnTo>
                <a:lnTo>
                  <a:pt x="0" y="0"/>
                </a:lnTo>
                <a:lnTo>
                  <a:pt x="2065020" y="0"/>
                </a:lnTo>
                <a:lnTo>
                  <a:pt x="2586990" y="99060"/>
                </a:lnTo>
                <a:lnTo>
                  <a:pt x="2926080" y="192405"/>
                </a:lnTo>
                <a:lnTo>
                  <a:pt x="3257550" y="327660"/>
                </a:lnTo>
                <a:lnTo>
                  <a:pt x="3606165" y="501015"/>
                </a:lnTo>
                <a:lnTo>
                  <a:pt x="3947160" y="710565"/>
                </a:lnTo>
                <a:lnTo>
                  <a:pt x="4316730" y="946785"/>
                </a:lnTo>
                <a:lnTo>
                  <a:pt x="4735830" y="1243965"/>
                </a:lnTo>
                <a:lnTo>
                  <a:pt x="5052060" y="1463040"/>
                </a:lnTo>
                <a:close/>
              </a:path>
            </a:pathLst>
          </a:custGeom>
          <a:solidFill>
            <a:srgbClr val="55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9F2AFA5-7647-4A5B-B1A4-D6A51DB28053}"/>
              </a:ext>
            </a:extLst>
          </p:cNvPr>
          <p:cNvCxnSpPr>
            <a:cxnSpLocks/>
          </p:cNvCxnSpPr>
          <p:nvPr/>
        </p:nvCxnSpPr>
        <p:spPr>
          <a:xfrm flipH="1" flipV="1">
            <a:off x="1213241" y="3008890"/>
            <a:ext cx="2085152" cy="11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1F5758A-2951-4B30-B7FC-D9C289EF105E}"/>
              </a:ext>
            </a:extLst>
          </p:cNvPr>
          <p:cNvCxnSpPr>
            <a:cxnSpLocks/>
          </p:cNvCxnSpPr>
          <p:nvPr/>
        </p:nvCxnSpPr>
        <p:spPr>
          <a:xfrm>
            <a:off x="1199193" y="5083483"/>
            <a:ext cx="534404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A91213C-E181-48E9-80B3-BF1302564E2C}"/>
              </a:ext>
            </a:extLst>
          </p:cNvPr>
          <p:cNvSpPr/>
          <p:nvPr/>
        </p:nvSpPr>
        <p:spPr>
          <a:xfrm>
            <a:off x="3275950" y="3003667"/>
            <a:ext cx="2971800" cy="1464275"/>
          </a:xfrm>
          <a:custGeom>
            <a:avLst/>
            <a:gdLst>
              <a:gd name="connsiteX0" fmla="*/ 2971800 w 2971800"/>
              <a:gd name="connsiteY0" fmla="*/ 1464275 h 1464275"/>
              <a:gd name="connsiteX1" fmla="*/ 1297460 w 2971800"/>
              <a:gd name="connsiteY1" fmla="*/ 383059 h 1464275"/>
              <a:gd name="connsiteX2" fmla="*/ 0 w 2971800"/>
              <a:gd name="connsiteY2" fmla="*/ 0 h 146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1800" h="1464275">
                <a:moveTo>
                  <a:pt x="2971800" y="1464275"/>
                </a:moveTo>
                <a:cubicBezTo>
                  <a:pt x="2382280" y="1045690"/>
                  <a:pt x="1792760" y="627105"/>
                  <a:pt x="1297460" y="383059"/>
                </a:cubicBezTo>
                <a:cubicBezTo>
                  <a:pt x="802160" y="139013"/>
                  <a:pt x="401080" y="69506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0B7C143-78B0-42C8-92E7-4625CB71CC0F}"/>
              </a:ext>
            </a:extLst>
          </p:cNvPr>
          <p:cNvCxnSpPr>
            <a:cxnSpLocks/>
            <a:stCxn id="37" idx="0"/>
          </p:cNvCxnSpPr>
          <p:nvPr/>
        </p:nvCxnSpPr>
        <p:spPr>
          <a:xfrm>
            <a:off x="6247750" y="4467942"/>
            <a:ext cx="0" cy="5961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row: Up 9">
            <a:extLst>
              <a:ext uri="{FF2B5EF4-FFF2-40B4-BE49-F238E27FC236}">
                <a16:creationId xmlns:a16="http://schemas.microsoft.com/office/drawing/2014/main" id="{5A0291C3-2C1C-4797-8BC8-9AC5804FE6FA}"/>
              </a:ext>
            </a:extLst>
          </p:cNvPr>
          <p:cNvSpPr/>
          <p:nvPr/>
        </p:nvSpPr>
        <p:spPr>
          <a:xfrm>
            <a:off x="1314729" y="2599019"/>
            <a:ext cx="241004" cy="301256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row: Up 39">
            <a:extLst>
              <a:ext uri="{FF2B5EF4-FFF2-40B4-BE49-F238E27FC236}">
                <a16:creationId xmlns:a16="http://schemas.microsoft.com/office/drawing/2014/main" id="{73A61E54-DB6D-41CC-8100-C52EC7D35B3B}"/>
              </a:ext>
            </a:extLst>
          </p:cNvPr>
          <p:cNvSpPr/>
          <p:nvPr/>
        </p:nvSpPr>
        <p:spPr>
          <a:xfrm>
            <a:off x="2135315" y="2711445"/>
            <a:ext cx="241004" cy="247922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row: Up 40">
            <a:extLst>
              <a:ext uri="{FF2B5EF4-FFF2-40B4-BE49-F238E27FC236}">
                <a16:creationId xmlns:a16="http://schemas.microsoft.com/office/drawing/2014/main" id="{289944D3-23A7-4769-858B-3A4BF0279037}"/>
              </a:ext>
            </a:extLst>
          </p:cNvPr>
          <p:cNvSpPr/>
          <p:nvPr/>
        </p:nvSpPr>
        <p:spPr>
          <a:xfrm>
            <a:off x="1725022" y="2622526"/>
            <a:ext cx="241004" cy="286141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47AB9BD-2AD9-4069-B734-DBB369AE9465}"/>
              </a:ext>
            </a:extLst>
          </p:cNvPr>
          <p:cNvCxnSpPr>
            <a:cxnSpLocks/>
          </p:cNvCxnSpPr>
          <p:nvPr/>
        </p:nvCxnSpPr>
        <p:spPr>
          <a:xfrm flipV="1">
            <a:off x="1197519" y="2039817"/>
            <a:ext cx="0" cy="30612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4164EF0-346B-4862-9D2D-FA542ECDF91F}"/>
                  </a:ext>
                </a:extLst>
              </p:cNvPr>
              <p:cNvSpPr txBox="1"/>
              <p:nvPr/>
            </p:nvSpPr>
            <p:spPr>
              <a:xfrm>
                <a:off x="5896957" y="1806962"/>
                <a:ext cx="15604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b="0" dirty="0"/>
                  <a:t>River flow,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4164EF0-346B-4862-9D2D-FA542ECDF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957" y="1806962"/>
                <a:ext cx="1560427" cy="276999"/>
              </a:xfrm>
              <a:prstGeom prst="rect">
                <a:avLst/>
              </a:prstGeom>
              <a:blipFill>
                <a:blip r:embed="rId5"/>
                <a:stretch>
                  <a:fillRect l="-8984" t="-28261" r="-6250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491B0D-192F-477A-BC78-0CC0ADE57BFE}"/>
                  </a:ext>
                </a:extLst>
              </p:cNvPr>
              <p:cNvSpPr txBox="1"/>
              <p:nvPr/>
            </p:nvSpPr>
            <p:spPr>
              <a:xfrm>
                <a:off x="11313737" y="5101069"/>
                <a:ext cx="1563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491B0D-192F-477A-BC78-0CC0ADE57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3737" y="5101069"/>
                <a:ext cx="156325" cy="276999"/>
              </a:xfrm>
              <a:prstGeom prst="rect">
                <a:avLst/>
              </a:prstGeom>
              <a:blipFill>
                <a:blip r:embed="rId6"/>
                <a:stretch>
                  <a:fillRect l="-30769" r="-23077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274E7C1-3CB9-401C-913A-BDF4EAD77DC3}"/>
              </a:ext>
            </a:extLst>
          </p:cNvPr>
          <p:cNvCxnSpPr>
            <a:cxnSpLocks/>
          </p:cNvCxnSpPr>
          <p:nvPr/>
        </p:nvCxnSpPr>
        <p:spPr>
          <a:xfrm>
            <a:off x="7588884" y="5083483"/>
            <a:ext cx="36125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5C8E1CB-6AFE-43D9-9088-9CFAF740D931}"/>
              </a:ext>
            </a:extLst>
          </p:cNvPr>
          <p:cNvCxnSpPr>
            <a:cxnSpLocks/>
          </p:cNvCxnSpPr>
          <p:nvPr/>
        </p:nvCxnSpPr>
        <p:spPr>
          <a:xfrm flipV="1">
            <a:off x="7587210" y="2032729"/>
            <a:ext cx="0" cy="30612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E9DDF5D-4F59-453F-991F-F18A91BBD18F}"/>
              </a:ext>
            </a:extLst>
          </p:cNvPr>
          <p:cNvSpPr/>
          <p:nvPr/>
        </p:nvSpPr>
        <p:spPr>
          <a:xfrm>
            <a:off x="7575665" y="2959367"/>
            <a:ext cx="526473" cy="1717928"/>
          </a:xfrm>
          <a:custGeom>
            <a:avLst/>
            <a:gdLst>
              <a:gd name="connsiteX0" fmla="*/ 0 w 642851"/>
              <a:gd name="connsiteY0" fmla="*/ 1945179 h 1945179"/>
              <a:gd name="connsiteX1" fmla="*/ 310342 w 642851"/>
              <a:gd name="connsiteY1" fmla="*/ 742604 h 1945179"/>
              <a:gd name="connsiteX2" fmla="*/ 642851 w 642851"/>
              <a:gd name="connsiteY2" fmla="*/ 0 h 194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2851" h="1945179">
                <a:moveTo>
                  <a:pt x="0" y="1945179"/>
                </a:moveTo>
                <a:cubicBezTo>
                  <a:pt x="101600" y="1505989"/>
                  <a:pt x="203200" y="1066800"/>
                  <a:pt x="310342" y="742604"/>
                </a:cubicBezTo>
                <a:cubicBezTo>
                  <a:pt x="417484" y="418408"/>
                  <a:pt x="530167" y="209204"/>
                  <a:pt x="64285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BF5078F-9CF3-404C-8BA1-FA2CB1AFBB54}"/>
              </a:ext>
            </a:extLst>
          </p:cNvPr>
          <p:cNvSpPr/>
          <p:nvPr/>
        </p:nvSpPr>
        <p:spPr>
          <a:xfrm>
            <a:off x="7493459" y="4564875"/>
            <a:ext cx="187040" cy="1870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5801182-1F51-46D3-8331-8C328B10F504}"/>
              </a:ext>
            </a:extLst>
          </p:cNvPr>
          <p:cNvSpPr/>
          <p:nvPr/>
        </p:nvSpPr>
        <p:spPr>
          <a:xfrm>
            <a:off x="8069406" y="2924873"/>
            <a:ext cx="68847" cy="688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0746CFB-CA28-464E-A0BF-6BFB840062E5}"/>
              </a:ext>
            </a:extLst>
          </p:cNvPr>
          <p:cNvSpPr txBox="1"/>
          <p:nvPr/>
        </p:nvSpPr>
        <p:spPr>
          <a:xfrm>
            <a:off x="7838901" y="3839881"/>
            <a:ext cx="4053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Early time rapid growth due to the rainfall over the initially saturated zone. </a:t>
            </a:r>
          </a:p>
        </p:txBody>
      </p:sp>
    </p:spTree>
    <p:extLst>
      <p:ext uri="{BB962C8B-B14F-4D97-AF65-F5344CB8AC3E}">
        <p14:creationId xmlns:p14="http://schemas.microsoft.com/office/powerpoint/2010/main" val="151457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-3.95833E-6 -0.044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0" grpId="0" animBg="1"/>
      <p:bldP spid="41" grpId="0" animBg="1"/>
      <p:bldP spid="26" grpId="0" animBg="1"/>
      <p:bldP spid="53" grpId="0" animBg="1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49EA79-A754-47A2-8B62-5976B6DFFFF3}"/>
              </a:ext>
            </a:extLst>
          </p:cNvPr>
          <p:cNvSpPr/>
          <p:nvPr/>
        </p:nvSpPr>
        <p:spPr>
          <a:xfrm>
            <a:off x="1199193" y="3015859"/>
            <a:ext cx="5052742" cy="2067624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33F42C1-3B8C-4DFA-819E-11AD31677C32}"/>
              </a:ext>
            </a:extLst>
          </p:cNvPr>
          <p:cNvGrpSpPr/>
          <p:nvPr/>
        </p:nvGrpSpPr>
        <p:grpSpPr>
          <a:xfrm>
            <a:off x="1209217" y="3005080"/>
            <a:ext cx="5052060" cy="2074615"/>
            <a:chOff x="1201012" y="3003667"/>
            <a:chExt cx="5052060" cy="207461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2E8E53A-07DD-4AED-B524-E6ED5C467E66}"/>
                </a:ext>
              </a:extLst>
            </p:cNvPr>
            <p:cNvSpPr/>
            <p:nvPr/>
          </p:nvSpPr>
          <p:spPr>
            <a:xfrm>
              <a:off x="1201012" y="3003737"/>
              <a:ext cx="5052060" cy="2074545"/>
            </a:xfrm>
            <a:custGeom>
              <a:avLst/>
              <a:gdLst>
                <a:gd name="connsiteX0" fmla="*/ 5052060 w 5052060"/>
                <a:gd name="connsiteY0" fmla="*/ 1463040 h 2074545"/>
                <a:gd name="connsiteX1" fmla="*/ 5052060 w 5052060"/>
                <a:gd name="connsiteY1" fmla="*/ 2074545 h 2074545"/>
                <a:gd name="connsiteX2" fmla="*/ 0 w 5052060"/>
                <a:gd name="connsiteY2" fmla="*/ 2074545 h 2074545"/>
                <a:gd name="connsiteX3" fmla="*/ 0 w 5052060"/>
                <a:gd name="connsiteY3" fmla="*/ 0 h 2074545"/>
                <a:gd name="connsiteX4" fmla="*/ 2065020 w 5052060"/>
                <a:gd name="connsiteY4" fmla="*/ 0 h 2074545"/>
                <a:gd name="connsiteX5" fmla="*/ 2586990 w 5052060"/>
                <a:gd name="connsiteY5" fmla="*/ 99060 h 2074545"/>
                <a:gd name="connsiteX6" fmla="*/ 2926080 w 5052060"/>
                <a:gd name="connsiteY6" fmla="*/ 192405 h 2074545"/>
                <a:gd name="connsiteX7" fmla="*/ 3257550 w 5052060"/>
                <a:gd name="connsiteY7" fmla="*/ 327660 h 2074545"/>
                <a:gd name="connsiteX8" fmla="*/ 3606165 w 5052060"/>
                <a:gd name="connsiteY8" fmla="*/ 501015 h 2074545"/>
                <a:gd name="connsiteX9" fmla="*/ 3947160 w 5052060"/>
                <a:gd name="connsiteY9" fmla="*/ 710565 h 2074545"/>
                <a:gd name="connsiteX10" fmla="*/ 4316730 w 5052060"/>
                <a:gd name="connsiteY10" fmla="*/ 946785 h 2074545"/>
                <a:gd name="connsiteX11" fmla="*/ 4735830 w 5052060"/>
                <a:gd name="connsiteY11" fmla="*/ 1243965 h 2074545"/>
                <a:gd name="connsiteX12" fmla="*/ 5052060 w 5052060"/>
                <a:gd name="connsiteY12" fmla="*/ 1463040 h 207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52060" h="2074545">
                  <a:moveTo>
                    <a:pt x="5052060" y="1463040"/>
                  </a:moveTo>
                  <a:lnTo>
                    <a:pt x="5052060" y="2074545"/>
                  </a:lnTo>
                  <a:lnTo>
                    <a:pt x="0" y="2074545"/>
                  </a:lnTo>
                  <a:lnTo>
                    <a:pt x="0" y="0"/>
                  </a:lnTo>
                  <a:lnTo>
                    <a:pt x="2065020" y="0"/>
                  </a:lnTo>
                  <a:lnTo>
                    <a:pt x="2586990" y="99060"/>
                  </a:lnTo>
                  <a:lnTo>
                    <a:pt x="2926080" y="192405"/>
                  </a:lnTo>
                  <a:lnTo>
                    <a:pt x="3257550" y="327660"/>
                  </a:lnTo>
                  <a:lnTo>
                    <a:pt x="3606165" y="501015"/>
                  </a:lnTo>
                  <a:lnTo>
                    <a:pt x="3947160" y="710565"/>
                  </a:lnTo>
                  <a:lnTo>
                    <a:pt x="4316730" y="946785"/>
                  </a:lnTo>
                  <a:lnTo>
                    <a:pt x="4735830" y="1243965"/>
                  </a:lnTo>
                  <a:lnTo>
                    <a:pt x="5052060" y="1463040"/>
                  </a:lnTo>
                  <a:close/>
                </a:path>
              </a:pathLst>
            </a:custGeom>
            <a:solidFill>
              <a:srgbClr val="55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396CF18-13CD-4F16-A639-EBF5D9B5895B}"/>
                </a:ext>
              </a:extLst>
            </p:cNvPr>
            <p:cNvSpPr/>
            <p:nvPr/>
          </p:nvSpPr>
          <p:spPr>
            <a:xfrm>
              <a:off x="3275950" y="3003667"/>
              <a:ext cx="2971800" cy="1464275"/>
            </a:xfrm>
            <a:custGeom>
              <a:avLst/>
              <a:gdLst>
                <a:gd name="connsiteX0" fmla="*/ 2971800 w 2971800"/>
                <a:gd name="connsiteY0" fmla="*/ 1464275 h 1464275"/>
                <a:gd name="connsiteX1" fmla="*/ 1297460 w 2971800"/>
                <a:gd name="connsiteY1" fmla="*/ 383059 h 1464275"/>
                <a:gd name="connsiteX2" fmla="*/ 0 w 2971800"/>
                <a:gd name="connsiteY2" fmla="*/ 0 h 146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1800" h="1464275">
                  <a:moveTo>
                    <a:pt x="2971800" y="1464275"/>
                  </a:moveTo>
                  <a:cubicBezTo>
                    <a:pt x="2382280" y="1045690"/>
                    <a:pt x="1792760" y="627105"/>
                    <a:pt x="1297460" y="383059"/>
                  </a:cubicBezTo>
                  <a:cubicBezTo>
                    <a:pt x="802160" y="139013"/>
                    <a:pt x="401080" y="69506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BD6CC65-30CF-492B-AE67-22BC580E4B5F}"/>
                </a:ext>
              </a:extLst>
            </p:cNvPr>
            <p:cNvCxnSpPr>
              <a:cxnSpLocks/>
              <a:stCxn id="44" idx="0"/>
            </p:cNvCxnSpPr>
            <p:nvPr/>
          </p:nvCxnSpPr>
          <p:spPr>
            <a:xfrm>
              <a:off x="6247750" y="4467942"/>
              <a:ext cx="0" cy="5961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9BCAF25B-1550-4F74-9F29-03AB3682CBF4}"/>
              </a:ext>
            </a:extLst>
          </p:cNvPr>
          <p:cNvSpPr/>
          <p:nvPr/>
        </p:nvSpPr>
        <p:spPr>
          <a:xfrm>
            <a:off x="1206319" y="2627142"/>
            <a:ext cx="3172250" cy="377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A5DCACB-3C53-4A06-A9D9-5385ADC6E060}"/>
              </a:ext>
            </a:extLst>
          </p:cNvPr>
          <p:cNvGrpSpPr/>
          <p:nvPr/>
        </p:nvGrpSpPr>
        <p:grpSpPr>
          <a:xfrm>
            <a:off x="1203320" y="2436146"/>
            <a:ext cx="2968695" cy="581046"/>
            <a:chOff x="1188720" y="2436033"/>
            <a:chExt cx="2968695" cy="58104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9AAABF4-D5BE-44C5-B9C8-D5B755190542}"/>
                </a:ext>
              </a:extLst>
            </p:cNvPr>
            <p:cNvSpPr/>
            <p:nvPr/>
          </p:nvSpPr>
          <p:spPr>
            <a:xfrm>
              <a:off x="1188720" y="2436033"/>
              <a:ext cx="2950845" cy="581046"/>
            </a:xfrm>
            <a:custGeom>
              <a:avLst/>
              <a:gdLst>
                <a:gd name="connsiteX0" fmla="*/ 12077 w 2950845"/>
                <a:gd name="connsiteY0" fmla="*/ 0 h 572255"/>
                <a:gd name="connsiteX1" fmla="*/ 384738 w 2950845"/>
                <a:gd name="connsiteY1" fmla="*/ 6901 h 572255"/>
                <a:gd name="connsiteX2" fmla="*/ 847114 w 2950845"/>
                <a:gd name="connsiteY2" fmla="*/ 44858 h 572255"/>
                <a:gd name="connsiteX3" fmla="*/ 1209423 w 2950845"/>
                <a:gd name="connsiteY3" fmla="*/ 100067 h 572255"/>
                <a:gd name="connsiteX4" fmla="*/ 1647645 w 2950845"/>
                <a:gd name="connsiteY4" fmla="*/ 189781 h 572255"/>
                <a:gd name="connsiteX5" fmla="*/ 2096219 w 2950845"/>
                <a:gd name="connsiteY5" fmla="*/ 310551 h 572255"/>
                <a:gd name="connsiteX6" fmla="*/ 2517188 w 2950845"/>
                <a:gd name="connsiteY6" fmla="*/ 438222 h 572255"/>
                <a:gd name="connsiteX7" fmla="*/ 2950845 w 2950845"/>
                <a:gd name="connsiteY7" fmla="*/ 572255 h 572255"/>
                <a:gd name="connsiteX8" fmla="*/ 2099310 w 2950845"/>
                <a:gd name="connsiteY8" fmla="*/ 572255 h 572255"/>
                <a:gd name="connsiteX9" fmla="*/ 0 w 2950845"/>
                <a:gd name="connsiteY9" fmla="*/ 177041 h 572255"/>
                <a:gd name="connsiteX10" fmla="*/ 12077 w 2950845"/>
                <a:gd name="connsiteY10" fmla="*/ 0 h 572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0845" h="572255">
                  <a:moveTo>
                    <a:pt x="12077" y="0"/>
                  </a:moveTo>
                  <a:lnTo>
                    <a:pt x="384738" y="6901"/>
                  </a:lnTo>
                  <a:lnTo>
                    <a:pt x="847114" y="44858"/>
                  </a:lnTo>
                  <a:lnTo>
                    <a:pt x="1209423" y="100067"/>
                  </a:lnTo>
                  <a:lnTo>
                    <a:pt x="1647645" y="189781"/>
                  </a:lnTo>
                  <a:lnTo>
                    <a:pt x="2096219" y="310551"/>
                  </a:lnTo>
                  <a:lnTo>
                    <a:pt x="2517188" y="438222"/>
                  </a:lnTo>
                  <a:lnTo>
                    <a:pt x="2950845" y="572255"/>
                  </a:lnTo>
                  <a:lnTo>
                    <a:pt x="2099310" y="572255"/>
                  </a:lnTo>
                  <a:lnTo>
                    <a:pt x="0" y="177041"/>
                  </a:lnTo>
                  <a:lnTo>
                    <a:pt x="12077" y="0"/>
                  </a:lnTo>
                  <a:close/>
                </a:path>
              </a:pathLst>
            </a:custGeom>
            <a:solidFill>
              <a:srgbClr val="AA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A6D1197-21F9-4CA5-AB09-ECA85E0B2EDC}"/>
                </a:ext>
              </a:extLst>
            </p:cNvPr>
            <p:cNvSpPr/>
            <p:nvPr/>
          </p:nvSpPr>
          <p:spPr>
            <a:xfrm>
              <a:off x="1200159" y="2444171"/>
              <a:ext cx="2957256" cy="569112"/>
            </a:xfrm>
            <a:custGeom>
              <a:avLst/>
              <a:gdLst>
                <a:gd name="connsiteX0" fmla="*/ 2057400 w 2057400"/>
                <a:gd name="connsiteY0" fmla="*/ 172995 h 172995"/>
                <a:gd name="connsiteX1" fmla="*/ 864973 w 2057400"/>
                <a:gd name="connsiteY1" fmla="*/ 30892 h 172995"/>
                <a:gd name="connsiteX2" fmla="*/ 0 w 2057400"/>
                <a:gd name="connsiteY2" fmla="*/ 0 h 17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7400" h="172995">
                  <a:moveTo>
                    <a:pt x="2057400" y="172995"/>
                  </a:moveTo>
                  <a:cubicBezTo>
                    <a:pt x="1632636" y="116359"/>
                    <a:pt x="1207873" y="59724"/>
                    <a:pt x="864973" y="30892"/>
                  </a:cubicBezTo>
                  <a:cubicBezTo>
                    <a:pt x="522073" y="2060"/>
                    <a:pt x="261036" y="1030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5452A09-EC6F-42B5-9CDE-089A49C5636A}"/>
              </a:ext>
            </a:extLst>
          </p:cNvPr>
          <p:cNvSpPr/>
          <p:nvPr/>
        </p:nvSpPr>
        <p:spPr>
          <a:xfrm>
            <a:off x="1211748" y="2543583"/>
            <a:ext cx="2055773" cy="460091"/>
          </a:xfrm>
          <a:custGeom>
            <a:avLst/>
            <a:gdLst>
              <a:gd name="connsiteX0" fmla="*/ 1987420 w 1987420"/>
              <a:gd name="connsiteY0" fmla="*/ 158621 h 158621"/>
              <a:gd name="connsiteX1" fmla="*/ 0 w 1987420"/>
              <a:gd name="connsiteY1" fmla="*/ 158621 h 158621"/>
              <a:gd name="connsiteX2" fmla="*/ 0 w 1987420"/>
              <a:gd name="connsiteY2" fmla="*/ 0 h 158621"/>
              <a:gd name="connsiteX3" fmla="*/ 240202 w 1987420"/>
              <a:gd name="connsiteY3" fmla="*/ 4097 h 158621"/>
              <a:gd name="connsiteX4" fmla="*/ 667585 w 1987420"/>
              <a:gd name="connsiteY4" fmla="*/ 16024 h 158621"/>
              <a:gd name="connsiteX5" fmla="*/ 1053223 w 1987420"/>
              <a:gd name="connsiteY5" fmla="*/ 43854 h 158621"/>
              <a:gd name="connsiteX6" fmla="*/ 1416995 w 1987420"/>
              <a:gd name="connsiteY6" fmla="*/ 87586 h 158621"/>
              <a:gd name="connsiteX7" fmla="*/ 1794682 w 1987420"/>
              <a:gd name="connsiteY7" fmla="*/ 129331 h 158621"/>
              <a:gd name="connsiteX8" fmla="*/ 1987420 w 1987420"/>
              <a:gd name="connsiteY8" fmla="*/ 158621 h 15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7420" h="158621">
                <a:moveTo>
                  <a:pt x="1987420" y="158621"/>
                </a:moveTo>
                <a:lnTo>
                  <a:pt x="0" y="158621"/>
                </a:lnTo>
                <a:lnTo>
                  <a:pt x="0" y="0"/>
                </a:lnTo>
                <a:lnTo>
                  <a:pt x="240202" y="4097"/>
                </a:lnTo>
                <a:lnTo>
                  <a:pt x="667585" y="16024"/>
                </a:lnTo>
                <a:lnTo>
                  <a:pt x="1053223" y="43854"/>
                </a:lnTo>
                <a:lnTo>
                  <a:pt x="1416995" y="87586"/>
                </a:lnTo>
                <a:lnTo>
                  <a:pt x="1794682" y="129331"/>
                </a:lnTo>
                <a:lnTo>
                  <a:pt x="1987420" y="158621"/>
                </a:lnTo>
                <a:close/>
              </a:path>
            </a:pathLst>
          </a:custGeom>
          <a:solidFill>
            <a:srgbClr val="AA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5375F-C1FD-404B-BD87-736B6B386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solution</a:t>
            </a:r>
            <a:endParaRPr lang="en-GB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C90BF3A-8F79-484C-9BDF-33D6D3057012}"/>
              </a:ext>
            </a:extLst>
          </p:cNvPr>
          <p:cNvSpPr/>
          <p:nvPr/>
        </p:nvSpPr>
        <p:spPr>
          <a:xfrm>
            <a:off x="1198984" y="2836506"/>
            <a:ext cx="1987420" cy="158621"/>
          </a:xfrm>
          <a:custGeom>
            <a:avLst/>
            <a:gdLst>
              <a:gd name="connsiteX0" fmla="*/ 1987420 w 1987420"/>
              <a:gd name="connsiteY0" fmla="*/ 158621 h 158621"/>
              <a:gd name="connsiteX1" fmla="*/ 0 w 1987420"/>
              <a:gd name="connsiteY1" fmla="*/ 158621 h 158621"/>
              <a:gd name="connsiteX2" fmla="*/ 0 w 1987420"/>
              <a:gd name="connsiteY2" fmla="*/ 0 h 158621"/>
              <a:gd name="connsiteX3" fmla="*/ 240202 w 1987420"/>
              <a:gd name="connsiteY3" fmla="*/ 4097 h 158621"/>
              <a:gd name="connsiteX4" fmla="*/ 667585 w 1987420"/>
              <a:gd name="connsiteY4" fmla="*/ 16024 h 158621"/>
              <a:gd name="connsiteX5" fmla="*/ 1053223 w 1987420"/>
              <a:gd name="connsiteY5" fmla="*/ 43854 h 158621"/>
              <a:gd name="connsiteX6" fmla="*/ 1416995 w 1987420"/>
              <a:gd name="connsiteY6" fmla="*/ 87586 h 158621"/>
              <a:gd name="connsiteX7" fmla="*/ 1794682 w 1987420"/>
              <a:gd name="connsiteY7" fmla="*/ 129331 h 158621"/>
              <a:gd name="connsiteX8" fmla="*/ 1987420 w 1987420"/>
              <a:gd name="connsiteY8" fmla="*/ 158621 h 15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7420" h="158621">
                <a:moveTo>
                  <a:pt x="1987420" y="158621"/>
                </a:moveTo>
                <a:lnTo>
                  <a:pt x="0" y="158621"/>
                </a:lnTo>
                <a:lnTo>
                  <a:pt x="0" y="0"/>
                </a:lnTo>
                <a:lnTo>
                  <a:pt x="240202" y="4097"/>
                </a:lnTo>
                <a:lnTo>
                  <a:pt x="667585" y="16024"/>
                </a:lnTo>
                <a:lnTo>
                  <a:pt x="1053223" y="43854"/>
                </a:lnTo>
                <a:lnTo>
                  <a:pt x="1416995" y="87586"/>
                </a:lnTo>
                <a:lnTo>
                  <a:pt x="1794682" y="129331"/>
                </a:lnTo>
                <a:lnTo>
                  <a:pt x="1987420" y="158621"/>
                </a:lnTo>
                <a:close/>
              </a:path>
            </a:pathLst>
          </a:custGeom>
          <a:solidFill>
            <a:srgbClr val="AA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" descr="Free photo Tree Cartoon Tree Icon Icon Flat Drawing - Max Pixel">
            <a:extLst>
              <a:ext uri="{FF2B5EF4-FFF2-40B4-BE49-F238E27FC236}">
                <a16:creationId xmlns:a16="http://schemas.microsoft.com/office/drawing/2014/main" id="{3D7B63C2-6BEF-4BA4-A542-B4095939B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858" y="2521679"/>
            <a:ext cx="340199" cy="49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D40BD1F-B8F5-40A4-B15B-C07DD907B90F}"/>
                  </a:ext>
                </a:extLst>
              </p:cNvPr>
              <p:cNvSpPr txBox="1"/>
              <p:nvPr/>
            </p:nvSpPr>
            <p:spPr>
              <a:xfrm>
                <a:off x="6661019" y="5042139"/>
                <a:ext cx="1897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D40BD1F-B8F5-40A4-B15B-C07DD907B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019" y="5042139"/>
                <a:ext cx="189732" cy="276999"/>
              </a:xfrm>
              <a:prstGeom prst="rect">
                <a:avLst/>
              </a:prstGeom>
              <a:blipFill>
                <a:blip r:embed="rId3"/>
                <a:stretch>
                  <a:fillRect l="-16129" r="-12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7029B59D-0EAE-4764-8D70-67A1EB274D49}"/>
              </a:ext>
            </a:extLst>
          </p:cNvPr>
          <p:cNvGrpSpPr/>
          <p:nvPr/>
        </p:nvGrpSpPr>
        <p:grpSpPr>
          <a:xfrm>
            <a:off x="1202198" y="3001563"/>
            <a:ext cx="5052060" cy="2074615"/>
            <a:chOff x="1201012" y="3003667"/>
            <a:chExt cx="5052060" cy="2074615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BA81C67-3B29-401F-A567-3751C7D1E7DC}"/>
                </a:ext>
              </a:extLst>
            </p:cNvPr>
            <p:cNvSpPr/>
            <p:nvPr/>
          </p:nvSpPr>
          <p:spPr>
            <a:xfrm>
              <a:off x="1201012" y="3003737"/>
              <a:ext cx="5052060" cy="2074545"/>
            </a:xfrm>
            <a:custGeom>
              <a:avLst/>
              <a:gdLst>
                <a:gd name="connsiteX0" fmla="*/ 5052060 w 5052060"/>
                <a:gd name="connsiteY0" fmla="*/ 1463040 h 2074545"/>
                <a:gd name="connsiteX1" fmla="*/ 5052060 w 5052060"/>
                <a:gd name="connsiteY1" fmla="*/ 2074545 h 2074545"/>
                <a:gd name="connsiteX2" fmla="*/ 0 w 5052060"/>
                <a:gd name="connsiteY2" fmla="*/ 2074545 h 2074545"/>
                <a:gd name="connsiteX3" fmla="*/ 0 w 5052060"/>
                <a:gd name="connsiteY3" fmla="*/ 0 h 2074545"/>
                <a:gd name="connsiteX4" fmla="*/ 2065020 w 5052060"/>
                <a:gd name="connsiteY4" fmla="*/ 0 h 2074545"/>
                <a:gd name="connsiteX5" fmla="*/ 2586990 w 5052060"/>
                <a:gd name="connsiteY5" fmla="*/ 99060 h 2074545"/>
                <a:gd name="connsiteX6" fmla="*/ 2926080 w 5052060"/>
                <a:gd name="connsiteY6" fmla="*/ 192405 h 2074545"/>
                <a:gd name="connsiteX7" fmla="*/ 3257550 w 5052060"/>
                <a:gd name="connsiteY7" fmla="*/ 327660 h 2074545"/>
                <a:gd name="connsiteX8" fmla="*/ 3606165 w 5052060"/>
                <a:gd name="connsiteY8" fmla="*/ 501015 h 2074545"/>
                <a:gd name="connsiteX9" fmla="*/ 3947160 w 5052060"/>
                <a:gd name="connsiteY9" fmla="*/ 710565 h 2074545"/>
                <a:gd name="connsiteX10" fmla="*/ 4316730 w 5052060"/>
                <a:gd name="connsiteY10" fmla="*/ 946785 h 2074545"/>
                <a:gd name="connsiteX11" fmla="*/ 4735830 w 5052060"/>
                <a:gd name="connsiteY11" fmla="*/ 1243965 h 2074545"/>
                <a:gd name="connsiteX12" fmla="*/ 5052060 w 5052060"/>
                <a:gd name="connsiteY12" fmla="*/ 1463040 h 207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52060" h="2074545">
                  <a:moveTo>
                    <a:pt x="5052060" y="1463040"/>
                  </a:moveTo>
                  <a:lnTo>
                    <a:pt x="5052060" y="2074545"/>
                  </a:lnTo>
                  <a:lnTo>
                    <a:pt x="0" y="2074545"/>
                  </a:lnTo>
                  <a:lnTo>
                    <a:pt x="0" y="0"/>
                  </a:lnTo>
                  <a:lnTo>
                    <a:pt x="2065020" y="0"/>
                  </a:lnTo>
                  <a:lnTo>
                    <a:pt x="2586990" y="99060"/>
                  </a:lnTo>
                  <a:lnTo>
                    <a:pt x="2926080" y="192405"/>
                  </a:lnTo>
                  <a:lnTo>
                    <a:pt x="3257550" y="327660"/>
                  </a:lnTo>
                  <a:lnTo>
                    <a:pt x="3606165" y="501015"/>
                  </a:lnTo>
                  <a:lnTo>
                    <a:pt x="3947160" y="710565"/>
                  </a:lnTo>
                  <a:lnTo>
                    <a:pt x="4316730" y="946785"/>
                  </a:lnTo>
                  <a:lnTo>
                    <a:pt x="4735830" y="1243965"/>
                  </a:lnTo>
                  <a:lnTo>
                    <a:pt x="5052060" y="1463040"/>
                  </a:lnTo>
                  <a:close/>
                </a:path>
              </a:pathLst>
            </a:custGeom>
            <a:solidFill>
              <a:srgbClr val="55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A91213C-E181-48E9-80B3-BF1302564E2C}"/>
                </a:ext>
              </a:extLst>
            </p:cNvPr>
            <p:cNvSpPr/>
            <p:nvPr/>
          </p:nvSpPr>
          <p:spPr>
            <a:xfrm>
              <a:off x="3275950" y="3003667"/>
              <a:ext cx="2971800" cy="1464275"/>
            </a:xfrm>
            <a:custGeom>
              <a:avLst/>
              <a:gdLst>
                <a:gd name="connsiteX0" fmla="*/ 2971800 w 2971800"/>
                <a:gd name="connsiteY0" fmla="*/ 1464275 h 1464275"/>
                <a:gd name="connsiteX1" fmla="*/ 1297460 w 2971800"/>
                <a:gd name="connsiteY1" fmla="*/ 383059 h 1464275"/>
                <a:gd name="connsiteX2" fmla="*/ 0 w 2971800"/>
                <a:gd name="connsiteY2" fmla="*/ 0 h 146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1800" h="1464275">
                  <a:moveTo>
                    <a:pt x="2971800" y="1464275"/>
                  </a:moveTo>
                  <a:cubicBezTo>
                    <a:pt x="2382280" y="1045690"/>
                    <a:pt x="1792760" y="627105"/>
                    <a:pt x="1297460" y="383059"/>
                  </a:cubicBezTo>
                  <a:cubicBezTo>
                    <a:pt x="802160" y="139013"/>
                    <a:pt x="401080" y="69506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0B7C143-78B0-42C8-92E7-4625CB71CC0F}"/>
                </a:ext>
              </a:extLst>
            </p:cNvPr>
            <p:cNvCxnSpPr>
              <a:cxnSpLocks/>
              <a:stCxn id="37" idx="0"/>
            </p:cNvCxnSpPr>
            <p:nvPr/>
          </p:nvCxnSpPr>
          <p:spPr>
            <a:xfrm>
              <a:off x="6247750" y="4467942"/>
              <a:ext cx="0" cy="5961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88F4C86-F5A8-4E5C-AC76-79520AD1A052}"/>
              </a:ext>
            </a:extLst>
          </p:cNvPr>
          <p:cNvSpPr/>
          <p:nvPr/>
        </p:nvSpPr>
        <p:spPr>
          <a:xfrm>
            <a:off x="1180878" y="2544727"/>
            <a:ext cx="2117515" cy="460092"/>
          </a:xfrm>
          <a:custGeom>
            <a:avLst/>
            <a:gdLst>
              <a:gd name="connsiteX0" fmla="*/ 2057400 w 2057400"/>
              <a:gd name="connsiteY0" fmla="*/ 172995 h 172995"/>
              <a:gd name="connsiteX1" fmla="*/ 864973 w 2057400"/>
              <a:gd name="connsiteY1" fmla="*/ 30892 h 172995"/>
              <a:gd name="connsiteX2" fmla="*/ 0 w 2057400"/>
              <a:gd name="connsiteY2" fmla="*/ 0 h 17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7400" h="172995">
                <a:moveTo>
                  <a:pt x="2057400" y="172995"/>
                </a:moveTo>
                <a:cubicBezTo>
                  <a:pt x="1632636" y="116359"/>
                  <a:pt x="1207873" y="59724"/>
                  <a:pt x="864973" y="30892"/>
                </a:cubicBezTo>
                <a:cubicBezTo>
                  <a:pt x="522073" y="2060"/>
                  <a:pt x="261036" y="103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Arrow: Up 39">
            <a:extLst>
              <a:ext uri="{FF2B5EF4-FFF2-40B4-BE49-F238E27FC236}">
                <a16:creationId xmlns:a16="http://schemas.microsoft.com/office/drawing/2014/main" id="{73A61E54-DB6D-41CC-8100-C52EC7D35B3B}"/>
              </a:ext>
            </a:extLst>
          </p:cNvPr>
          <p:cNvSpPr/>
          <p:nvPr/>
        </p:nvSpPr>
        <p:spPr>
          <a:xfrm>
            <a:off x="5689821" y="3864722"/>
            <a:ext cx="241004" cy="247922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692636-3168-45B5-B61A-823B2E66655B}"/>
              </a:ext>
            </a:extLst>
          </p:cNvPr>
          <p:cNvCxnSpPr>
            <a:cxnSpLocks/>
          </p:cNvCxnSpPr>
          <p:nvPr/>
        </p:nvCxnSpPr>
        <p:spPr>
          <a:xfrm flipV="1">
            <a:off x="1197519" y="2039817"/>
            <a:ext cx="0" cy="30612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9F2AFA5-7647-4A5B-B1A4-D6A51DB28053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1213241" y="3003623"/>
            <a:ext cx="2085152" cy="11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D78A6A7-E772-48B6-8EF5-9A0C556D38B6}"/>
              </a:ext>
            </a:extLst>
          </p:cNvPr>
          <p:cNvCxnSpPr>
            <a:cxnSpLocks/>
          </p:cNvCxnSpPr>
          <p:nvPr/>
        </p:nvCxnSpPr>
        <p:spPr>
          <a:xfrm>
            <a:off x="1199193" y="5083483"/>
            <a:ext cx="534404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03B00A2-6E34-4661-913E-DA40B44867E0}"/>
              </a:ext>
            </a:extLst>
          </p:cNvPr>
          <p:cNvCxnSpPr/>
          <p:nvPr/>
        </p:nvCxnSpPr>
        <p:spPr>
          <a:xfrm>
            <a:off x="1197519" y="3010396"/>
            <a:ext cx="5087295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rrow: Up 48">
            <a:extLst>
              <a:ext uri="{FF2B5EF4-FFF2-40B4-BE49-F238E27FC236}">
                <a16:creationId xmlns:a16="http://schemas.microsoft.com/office/drawing/2014/main" id="{F7E32F62-29B0-450E-AF85-019F3BD01F65}"/>
              </a:ext>
            </a:extLst>
          </p:cNvPr>
          <p:cNvSpPr/>
          <p:nvPr/>
        </p:nvSpPr>
        <p:spPr>
          <a:xfrm>
            <a:off x="4977126" y="3419710"/>
            <a:ext cx="241004" cy="247922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row: Up 49">
            <a:extLst>
              <a:ext uri="{FF2B5EF4-FFF2-40B4-BE49-F238E27FC236}">
                <a16:creationId xmlns:a16="http://schemas.microsoft.com/office/drawing/2014/main" id="{2B313C9E-ECB0-46A2-A8B7-18C918E28712}"/>
              </a:ext>
            </a:extLst>
          </p:cNvPr>
          <p:cNvSpPr/>
          <p:nvPr/>
        </p:nvSpPr>
        <p:spPr>
          <a:xfrm>
            <a:off x="4264431" y="3060560"/>
            <a:ext cx="241004" cy="247922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286906A-E319-489D-8DD8-2093656449A7}"/>
                  </a:ext>
                </a:extLst>
              </p:cNvPr>
              <p:cNvSpPr txBox="1"/>
              <p:nvPr/>
            </p:nvSpPr>
            <p:spPr>
              <a:xfrm>
                <a:off x="800100" y="1901317"/>
                <a:ext cx="234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286906A-E319-489D-8DD8-209365644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1901317"/>
                <a:ext cx="234360" cy="276999"/>
              </a:xfrm>
              <a:prstGeom prst="rect">
                <a:avLst/>
              </a:prstGeom>
              <a:blipFill>
                <a:blip r:embed="rId4"/>
                <a:stretch>
                  <a:fillRect l="-20513" r="-20513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00331E7-94CF-4B33-8692-AD44D9B042CC}"/>
                  </a:ext>
                </a:extLst>
              </p:cNvPr>
              <p:cNvSpPr txBox="1"/>
              <p:nvPr/>
            </p:nvSpPr>
            <p:spPr>
              <a:xfrm>
                <a:off x="5896957" y="1806962"/>
                <a:ext cx="15604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b="0" dirty="0"/>
                  <a:t>River flow,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00331E7-94CF-4B33-8692-AD44D9B04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957" y="1806962"/>
                <a:ext cx="1560427" cy="276999"/>
              </a:xfrm>
              <a:prstGeom prst="rect">
                <a:avLst/>
              </a:prstGeom>
              <a:blipFill>
                <a:blip r:embed="rId5"/>
                <a:stretch>
                  <a:fillRect l="-8984" t="-28261" r="-6250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654AE0D-D226-4605-B81C-0C21860369FD}"/>
                  </a:ext>
                </a:extLst>
              </p:cNvPr>
              <p:cNvSpPr txBox="1"/>
              <p:nvPr/>
            </p:nvSpPr>
            <p:spPr>
              <a:xfrm>
                <a:off x="11313737" y="5101069"/>
                <a:ext cx="1563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654AE0D-D226-4605-B81C-0C2186036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3737" y="5101069"/>
                <a:ext cx="156325" cy="276999"/>
              </a:xfrm>
              <a:prstGeom prst="rect">
                <a:avLst/>
              </a:prstGeom>
              <a:blipFill>
                <a:blip r:embed="rId6"/>
                <a:stretch>
                  <a:fillRect l="-30769" r="-23077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0CCBD6A-49A4-443B-9B05-CF97C52FCF4C}"/>
              </a:ext>
            </a:extLst>
          </p:cNvPr>
          <p:cNvCxnSpPr>
            <a:cxnSpLocks/>
          </p:cNvCxnSpPr>
          <p:nvPr/>
        </p:nvCxnSpPr>
        <p:spPr>
          <a:xfrm>
            <a:off x="7588884" y="5083483"/>
            <a:ext cx="36125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91A198C-1F53-4D08-B552-64CFF4D1EFD7}"/>
              </a:ext>
            </a:extLst>
          </p:cNvPr>
          <p:cNvCxnSpPr>
            <a:cxnSpLocks/>
          </p:cNvCxnSpPr>
          <p:nvPr/>
        </p:nvCxnSpPr>
        <p:spPr>
          <a:xfrm flipV="1">
            <a:off x="7587210" y="2032729"/>
            <a:ext cx="0" cy="30612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A6A09D98-2068-469D-8BC7-FF20616E3018}"/>
              </a:ext>
            </a:extLst>
          </p:cNvPr>
          <p:cNvSpPr/>
          <p:nvPr/>
        </p:nvSpPr>
        <p:spPr>
          <a:xfrm>
            <a:off x="7575665" y="2959367"/>
            <a:ext cx="526473" cy="1717928"/>
          </a:xfrm>
          <a:custGeom>
            <a:avLst/>
            <a:gdLst>
              <a:gd name="connsiteX0" fmla="*/ 0 w 642851"/>
              <a:gd name="connsiteY0" fmla="*/ 1945179 h 1945179"/>
              <a:gd name="connsiteX1" fmla="*/ 310342 w 642851"/>
              <a:gd name="connsiteY1" fmla="*/ 742604 h 1945179"/>
              <a:gd name="connsiteX2" fmla="*/ 642851 w 642851"/>
              <a:gd name="connsiteY2" fmla="*/ 0 h 194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2851" h="1945179">
                <a:moveTo>
                  <a:pt x="0" y="1945179"/>
                </a:moveTo>
                <a:cubicBezTo>
                  <a:pt x="101600" y="1505989"/>
                  <a:pt x="203200" y="1066800"/>
                  <a:pt x="310342" y="742604"/>
                </a:cubicBezTo>
                <a:cubicBezTo>
                  <a:pt x="417484" y="418408"/>
                  <a:pt x="530167" y="209204"/>
                  <a:pt x="64285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03ECFA48-8547-4A75-B7B9-762A25753759}"/>
              </a:ext>
            </a:extLst>
          </p:cNvPr>
          <p:cNvSpPr/>
          <p:nvPr/>
        </p:nvSpPr>
        <p:spPr>
          <a:xfrm>
            <a:off x="8092923" y="2264405"/>
            <a:ext cx="2804160" cy="709352"/>
          </a:xfrm>
          <a:custGeom>
            <a:avLst/>
            <a:gdLst>
              <a:gd name="connsiteX0" fmla="*/ 0 w 2804160"/>
              <a:gd name="connsiteY0" fmla="*/ 709352 h 709352"/>
              <a:gd name="connsiteX1" fmla="*/ 592975 w 2804160"/>
              <a:gd name="connsiteY1" fmla="*/ 404552 h 709352"/>
              <a:gd name="connsiteX2" fmla="*/ 2804160 w 2804160"/>
              <a:gd name="connsiteY2" fmla="*/ 0 h 70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4160" h="709352">
                <a:moveTo>
                  <a:pt x="0" y="709352"/>
                </a:moveTo>
                <a:cubicBezTo>
                  <a:pt x="62807" y="616064"/>
                  <a:pt x="125615" y="522777"/>
                  <a:pt x="592975" y="404552"/>
                </a:cubicBezTo>
                <a:cubicBezTo>
                  <a:pt x="1060335" y="286327"/>
                  <a:pt x="1932247" y="143163"/>
                  <a:pt x="2804160" y="0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DFDA6AE-9077-4318-A79E-2B71FB2BF94D}"/>
              </a:ext>
            </a:extLst>
          </p:cNvPr>
          <p:cNvSpPr/>
          <p:nvPr/>
        </p:nvSpPr>
        <p:spPr>
          <a:xfrm>
            <a:off x="7493459" y="4564875"/>
            <a:ext cx="187040" cy="1870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2CAB316-57EE-4448-995E-1C2C25007365}"/>
              </a:ext>
            </a:extLst>
          </p:cNvPr>
          <p:cNvSpPr txBox="1"/>
          <p:nvPr/>
        </p:nvSpPr>
        <p:spPr>
          <a:xfrm>
            <a:off x="7838901" y="3839881"/>
            <a:ext cx="4053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Early time rapid growth due to the rainfall over the initially saturated zone.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334FA86-3BB6-444B-9AA4-89082F3BAA17}"/>
              </a:ext>
            </a:extLst>
          </p:cNvPr>
          <p:cNvSpPr txBox="1"/>
          <p:nvPr/>
        </p:nvSpPr>
        <p:spPr>
          <a:xfrm>
            <a:off x="8359752" y="2766958"/>
            <a:ext cx="3479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Late time behaviour caused by the growth of the saturation zone.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E071A0B-8676-419B-9398-171395EDF368}"/>
              </a:ext>
            </a:extLst>
          </p:cNvPr>
          <p:cNvSpPr/>
          <p:nvPr/>
        </p:nvSpPr>
        <p:spPr>
          <a:xfrm>
            <a:off x="8069406" y="2924873"/>
            <a:ext cx="68847" cy="688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82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-2.08333E-7 -0.02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9" grpId="0" animBg="1"/>
      <p:bldP spid="50" grpId="0" animBg="1"/>
      <p:bldP spid="58" grpId="0" animBg="1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49EA79-A754-47A2-8B62-5976B6DFFFF3}"/>
              </a:ext>
            </a:extLst>
          </p:cNvPr>
          <p:cNvSpPr/>
          <p:nvPr/>
        </p:nvSpPr>
        <p:spPr>
          <a:xfrm>
            <a:off x="1199193" y="3015859"/>
            <a:ext cx="5052742" cy="2067624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33F42C1-3B8C-4DFA-819E-11AD31677C32}"/>
              </a:ext>
            </a:extLst>
          </p:cNvPr>
          <p:cNvGrpSpPr/>
          <p:nvPr/>
        </p:nvGrpSpPr>
        <p:grpSpPr>
          <a:xfrm>
            <a:off x="1204645" y="2798929"/>
            <a:ext cx="5052060" cy="2074615"/>
            <a:chOff x="1201012" y="3003667"/>
            <a:chExt cx="5052060" cy="207461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2E8E53A-07DD-4AED-B524-E6ED5C467E66}"/>
                </a:ext>
              </a:extLst>
            </p:cNvPr>
            <p:cNvSpPr/>
            <p:nvPr/>
          </p:nvSpPr>
          <p:spPr>
            <a:xfrm>
              <a:off x="1201012" y="3003737"/>
              <a:ext cx="5052060" cy="2074545"/>
            </a:xfrm>
            <a:custGeom>
              <a:avLst/>
              <a:gdLst>
                <a:gd name="connsiteX0" fmla="*/ 5052060 w 5052060"/>
                <a:gd name="connsiteY0" fmla="*/ 1463040 h 2074545"/>
                <a:gd name="connsiteX1" fmla="*/ 5052060 w 5052060"/>
                <a:gd name="connsiteY1" fmla="*/ 2074545 h 2074545"/>
                <a:gd name="connsiteX2" fmla="*/ 0 w 5052060"/>
                <a:gd name="connsiteY2" fmla="*/ 2074545 h 2074545"/>
                <a:gd name="connsiteX3" fmla="*/ 0 w 5052060"/>
                <a:gd name="connsiteY3" fmla="*/ 0 h 2074545"/>
                <a:gd name="connsiteX4" fmla="*/ 2065020 w 5052060"/>
                <a:gd name="connsiteY4" fmla="*/ 0 h 2074545"/>
                <a:gd name="connsiteX5" fmla="*/ 2586990 w 5052060"/>
                <a:gd name="connsiteY5" fmla="*/ 99060 h 2074545"/>
                <a:gd name="connsiteX6" fmla="*/ 2926080 w 5052060"/>
                <a:gd name="connsiteY6" fmla="*/ 192405 h 2074545"/>
                <a:gd name="connsiteX7" fmla="*/ 3257550 w 5052060"/>
                <a:gd name="connsiteY7" fmla="*/ 327660 h 2074545"/>
                <a:gd name="connsiteX8" fmla="*/ 3606165 w 5052060"/>
                <a:gd name="connsiteY8" fmla="*/ 501015 h 2074545"/>
                <a:gd name="connsiteX9" fmla="*/ 3947160 w 5052060"/>
                <a:gd name="connsiteY9" fmla="*/ 710565 h 2074545"/>
                <a:gd name="connsiteX10" fmla="*/ 4316730 w 5052060"/>
                <a:gd name="connsiteY10" fmla="*/ 946785 h 2074545"/>
                <a:gd name="connsiteX11" fmla="*/ 4735830 w 5052060"/>
                <a:gd name="connsiteY11" fmla="*/ 1243965 h 2074545"/>
                <a:gd name="connsiteX12" fmla="*/ 5052060 w 5052060"/>
                <a:gd name="connsiteY12" fmla="*/ 1463040 h 207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52060" h="2074545">
                  <a:moveTo>
                    <a:pt x="5052060" y="1463040"/>
                  </a:moveTo>
                  <a:lnTo>
                    <a:pt x="5052060" y="2074545"/>
                  </a:lnTo>
                  <a:lnTo>
                    <a:pt x="0" y="2074545"/>
                  </a:lnTo>
                  <a:lnTo>
                    <a:pt x="0" y="0"/>
                  </a:lnTo>
                  <a:lnTo>
                    <a:pt x="2065020" y="0"/>
                  </a:lnTo>
                  <a:lnTo>
                    <a:pt x="2586990" y="99060"/>
                  </a:lnTo>
                  <a:lnTo>
                    <a:pt x="2926080" y="192405"/>
                  </a:lnTo>
                  <a:lnTo>
                    <a:pt x="3257550" y="327660"/>
                  </a:lnTo>
                  <a:lnTo>
                    <a:pt x="3606165" y="501015"/>
                  </a:lnTo>
                  <a:lnTo>
                    <a:pt x="3947160" y="710565"/>
                  </a:lnTo>
                  <a:lnTo>
                    <a:pt x="4316730" y="946785"/>
                  </a:lnTo>
                  <a:lnTo>
                    <a:pt x="4735830" y="1243965"/>
                  </a:lnTo>
                  <a:lnTo>
                    <a:pt x="5052060" y="1463040"/>
                  </a:lnTo>
                  <a:close/>
                </a:path>
              </a:pathLst>
            </a:custGeom>
            <a:solidFill>
              <a:srgbClr val="55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396CF18-13CD-4F16-A639-EBF5D9B5895B}"/>
                </a:ext>
              </a:extLst>
            </p:cNvPr>
            <p:cNvSpPr/>
            <p:nvPr/>
          </p:nvSpPr>
          <p:spPr>
            <a:xfrm>
              <a:off x="3275950" y="3003667"/>
              <a:ext cx="2971800" cy="1464275"/>
            </a:xfrm>
            <a:custGeom>
              <a:avLst/>
              <a:gdLst>
                <a:gd name="connsiteX0" fmla="*/ 2971800 w 2971800"/>
                <a:gd name="connsiteY0" fmla="*/ 1464275 h 1464275"/>
                <a:gd name="connsiteX1" fmla="*/ 1297460 w 2971800"/>
                <a:gd name="connsiteY1" fmla="*/ 383059 h 1464275"/>
                <a:gd name="connsiteX2" fmla="*/ 0 w 2971800"/>
                <a:gd name="connsiteY2" fmla="*/ 0 h 146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1800" h="1464275">
                  <a:moveTo>
                    <a:pt x="2971800" y="1464275"/>
                  </a:moveTo>
                  <a:cubicBezTo>
                    <a:pt x="2382280" y="1045690"/>
                    <a:pt x="1792760" y="627105"/>
                    <a:pt x="1297460" y="383059"/>
                  </a:cubicBezTo>
                  <a:cubicBezTo>
                    <a:pt x="802160" y="139013"/>
                    <a:pt x="401080" y="69506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BD6CC65-30CF-492B-AE67-22BC580E4B5F}"/>
                </a:ext>
              </a:extLst>
            </p:cNvPr>
            <p:cNvCxnSpPr>
              <a:cxnSpLocks/>
              <a:stCxn id="44" idx="0"/>
            </p:cNvCxnSpPr>
            <p:nvPr/>
          </p:nvCxnSpPr>
          <p:spPr>
            <a:xfrm>
              <a:off x="6247750" y="4467942"/>
              <a:ext cx="0" cy="5961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9BCAF25B-1550-4F74-9F29-03AB3682CBF4}"/>
              </a:ext>
            </a:extLst>
          </p:cNvPr>
          <p:cNvSpPr/>
          <p:nvPr/>
        </p:nvSpPr>
        <p:spPr>
          <a:xfrm>
            <a:off x="1206319" y="2627142"/>
            <a:ext cx="3172250" cy="377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A5DCACB-3C53-4A06-A9D9-5385ADC6E060}"/>
              </a:ext>
            </a:extLst>
          </p:cNvPr>
          <p:cNvGrpSpPr/>
          <p:nvPr/>
        </p:nvGrpSpPr>
        <p:grpSpPr>
          <a:xfrm>
            <a:off x="1203320" y="2436146"/>
            <a:ext cx="2968695" cy="581046"/>
            <a:chOff x="1188720" y="2436033"/>
            <a:chExt cx="2968695" cy="58104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9AAABF4-D5BE-44C5-B9C8-D5B755190542}"/>
                </a:ext>
              </a:extLst>
            </p:cNvPr>
            <p:cNvSpPr/>
            <p:nvPr/>
          </p:nvSpPr>
          <p:spPr>
            <a:xfrm>
              <a:off x="1188720" y="2436033"/>
              <a:ext cx="2950845" cy="581046"/>
            </a:xfrm>
            <a:custGeom>
              <a:avLst/>
              <a:gdLst>
                <a:gd name="connsiteX0" fmla="*/ 12077 w 2950845"/>
                <a:gd name="connsiteY0" fmla="*/ 0 h 572255"/>
                <a:gd name="connsiteX1" fmla="*/ 384738 w 2950845"/>
                <a:gd name="connsiteY1" fmla="*/ 6901 h 572255"/>
                <a:gd name="connsiteX2" fmla="*/ 847114 w 2950845"/>
                <a:gd name="connsiteY2" fmla="*/ 44858 h 572255"/>
                <a:gd name="connsiteX3" fmla="*/ 1209423 w 2950845"/>
                <a:gd name="connsiteY3" fmla="*/ 100067 h 572255"/>
                <a:gd name="connsiteX4" fmla="*/ 1647645 w 2950845"/>
                <a:gd name="connsiteY4" fmla="*/ 189781 h 572255"/>
                <a:gd name="connsiteX5" fmla="*/ 2096219 w 2950845"/>
                <a:gd name="connsiteY5" fmla="*/ 310551 h 572255"/>
                <a:gd name="connsiteX6" fmla="*/ 2517188 w 2950845"/>
                <a:gd name="connsiteY6" fmla="*/ 438222 h 572255"/>
                <a:gd name="connsiteX7" fmla="*/ 2950845 w 2950845"/>
                <a:gd name="connsiteY7" fmla="*/ 572255 h 572255"/>
                <a:gd name="connsiteX8" fmla="*/ 2099310 w 2950845"/>
                <a:gd name="connsiteY8" fmla="*/ 572255 h 572255"/>
                <a:gd name="connsiteX9" fmla="*/ 0 w 2950845"/>
                <a:gd name="connsiteY9" fmla="*/ 177041 h 572255"/>
                <a:gd name="connsiteX10" fmla="*/ 12077 w 2950845"/>
                <a:gd name="connsiteY10" fmla="*/ 0 h 572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0845" h="572255">
                  <a:moveTo>
                    <a:pt x="12077" y="0"/>
                  </a:moveTo>
                  <a:lnTo>
                    <a:pt x="384738" y="6901"/>
                  </a:lnTo>
                  <a:lnTo>
                    <a:pt x="847114" y="44858"/>
                  </a:lnTo>
                  <a:lnTo>
                    <a:pt x="1209423" y="100067"/>
                  </a:lnTo>
                  <a:lnTo>
                    <a:pt x="1647645" y="189781"/>
                  </a:lnTo>
                  <a:lnTo>
                    <a:pt x="2096219" y="310551"/>
                  </a:lnTo>
                  <a:lnTo>
                    <a:pt x="2517188" y="438222"/>
                  </a:lnTo>
                  <a:lnTo>
                    <a:pt x="2950845" y="572255"/>
                  </a:lnTo>
                  <a:lnTo>
                    <a:pt x="2099310" y="572255"/>
                  </a:lnTo>
                  <a:lnTo>
                    <a:pt x="0" y="177041"/>
                  </a:lnTo>
                  <a:lnTo>
                    <a:pt x="12077" y="0"/>
                  </a:lnTo>
                  <a:close/>
                </a:path>
              </a:pathLst>
            </a:custGeom>
            <a:solidFill>
              <a:srgbClr val="AA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A6D1197-21F9-4CA5-AB09-ECA85E0B2EDC}"/>
                </a:ext>
              </a:extLst>
            </p:cNvPr>
            <p:cNvSpPr/>
            <p:nvPr/>
          </p:nvSpPr>
          <p:spPr>
            <a:xfrm>
              <a:off x="1200159" y="2444171"/>
              <a:ext cx="2957256" cy="569112"/>
            </a:xfrm>
            <a:custGeom>
              <a:avLst/>
              <a:gdLst>
                <a:gd name="connsiteX0" fmla="*/ 2057400 w 2057400"/>
                <a:gd name="connsiteY0" fmla="*/ 172995 h 172995"/>
                <a:gd name="connsiteX1" fmla="*/ 864973 w 2057400"/>
                <a:gd name="connsiteY1" fmla="*/ 30892 h 172995"/>
                <a:gd name="connsiteX2" fmla="*/ 0 w 2057400"/>
                <a:gd name="connsiteY2" fmla="*/ 0 h 17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7400" h="172995">
                  <a:moveTo>
                    <a:pt x="2057400" y="172995"/>
                  </a:moveTo>
                  <a:cubicBezTo>
                    <a:pt x="1632636" y="116359"/>
                    <a:pt x="1207873" y="59724"/>
                    <a:pt x="864973" y="30892"/>
                  </a:cubicBezTo>
                  <a:cubicBezTo>
                    <a:pt x="522073" y="2060"/>
                    <a:pt x="261036" y="1030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5452A09-EC6F-42B5-9CDE-089A49C5636A}"/>
              </a:ext>
            </a:extLst>
          </p:cNvPr>
          <p:cNvSpPr/>
          <p:nvPr/>
        </p:nvSpPr>
        <p:spPr>
          <a:xfrm>
            <a:off x="1211748" y="2543583"/>
            <a:ext cx="2055773" cy="460091"/>
          </a:xfrm>
          <a:custGeom>
            <a:avLst/>
            <a:gdLst>
              <a:gd name="connsiteX0" fmla="*/ 1987420 w 1987420"/>
              <a:gd name="connsiteY0" fmla="*/ 158621 h 158621"/>
              <a:gd name="connsiteX1" fmla="*/ 0 w 1987420"/>
              <a:gd name="connsiteY1" fmla="*/ 158621 h 158621"/>
              <a:gd name="connsiteX2" fmla="*/ 0 w 1987420"/>
              <a:gd name="connsiteY2" fmla="*/ 0 h 158621"/>
              <a:gd name="connsiteX3" fmla="*/ 240202 w 1987420"/>
              <a:gd name="connsiteY3" fmla="*/ 4097 h 158621"/>
              <a:gd name="connsiteX4" fmla="*/ 667585 w 1987420"/>
              <a:gd name="connsiteY4" fmla="*/ 16024 h 158621"/>
              <a:gd name="connsiteX5" fmla="*/ 1053223 w 1987420"/>
              <a:gd name="connsiteY5" fmla="*/ 43854 h 158621"/>
              <a:gd name="connsiteX6" fmla="*/ 1416995 w 1987420"/>
              <a:gd name="connsiteY6" fmla="*/ 87586 h 158621"/>
              <a:gd name="connsiteX7" fmla="*/ 1794682 w 1987420"/>
              <a:gd name="connsiteY7" fmla="*/ 129331 h 158621"/>
              <a:gd name="connsiteX8" fmla="*/ 1987420 w 1987420"/>
              <a:gd name="connsiteY8" fmla="*/ 158621 h 15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7420" h="158621">
                <a:moveTo>
                  <a:pt x="1987420" y="158621"/>
                </a:moveTo>
                <a:lnTo>
                  <a:pt x="0" y="158621"/>
                </a:lnTo>
                <a:lnTo>
                  <a:pt x="0" y="0"/>
                </a:lnTo>
                <a:lnTo>
                  <a:pt x="240202" y="4097"/>
                </a:lnTo>
                <a:lnTo>
                  <a:pt x="667585" y="16024"/>
                </a:lnTo>
                <a:lnTo>
                  <a:pt x="1053223" y="43854"/>
                </a:lnTo>
                <a:lnTo>
                  <a:pt x="1416995" y="87586"/>
                </a:lnTo>
                <a:lnTo>
                  <a:pt x="1794682" y="129331"/>
                </a:lnTo>
                <a:lnTo>
                  <a:pt x="1987420" y="158621"/>
                </a:lnTo>
                <a:close/>
              </a:path>
            </a:pathLst>
          </a:custGeom>
          <a:solidFill>
            <a:srgbClr val="AA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5375F-C1FD-404B-BD87-736B6B386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Saturation Front propagation</a:t>
            </a:r>
            <a:endParaRPr lang="en-GB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C90BF3A-8F79-484C-9BDF-33D6D3057012}"/>
              </a:ext>
            </a:extLst>
          </p:cNvPr>
          <p:cNvSpPr/>
          <p:nvPr/>
        </p:nvSpPr>
        <p:spPr>
          <a:xfrm>
            <a:off x="1198984" y="2836506"/>
            <a:ext cx="1987420" cy="158621"/>
          </a:xfrm>
          <a:custGeom>
            <a:avLst/>
            <a:gdLst>
              <a:gd name="connsiteX0" fmla="*/ 1987420 w 1987420"/>
              <a:gd name="connsiteY0" fmla="*/ 158621 h 158621"/>
              <a:gd name="connsiteX1" fmla="*/ 0 w 1987420"/>
              <a:gd name="connsiteY1" fmla="*/ 158621 h 158621"/>
              <a:gd name="connsiteX2" fmla="*/ 0 w 1987420"/>
              <a:gd name="connsiteY2" fmla="*/ 0 h 158621"/>
              <a:gd name="connsiteX3" fmla="*/ 240202 w 1987420"/>
              <a:gd name="connsiteY3" fmla="*/ 4097 h 158621"/>
              <a:gd name="connsiteX4" fmla="*/ 667585 w 1987420"/>
              <a:gd name="connsiteY4" fmla="*/ 16024 h 158621"/>
              <a:gd name="connsiteX5" fmla="*/ 1053223 w 1987420"/>
              <a:gd name="connsiteY5" fmla="*/ 43854 h 158621"/>
              <a:gd name="connsiteX6" fmla="*/ 1416995 w 1987420"/>
              <a:gd name="connsiteY6" fmla="*/ 87586 h 158621"/>
              <a:gd name="connsiteX7" fmla="*/ 1794682 w 1987420"/>
              <a:gd name="connsiteY7" fmla="*/ 129331 h 158621"/>
              <a:gd name="connsiteX8" fmla="*/ 1987420 w 1987420"/>
              <a:gd name="connsiteY8" fmla="*/ 158621 h 15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7420" h="158621">
                <a:moveTo>
                  <a:pt x="1987420" y="158621"/>
                </a:moveTo>
                <a:lnTo>
                  <a:pt x="0" y="158621"/>
                </a:lnTo>
                <a:lnTo>
                  <a:pt x="0" y="0"/>
                </a:lnTo>
                <a:lnTo>
                  <a:pt x="240202" y="4097"/>
                </a:lnTo>
                <a:lnTo>
                  <a:pt x="667585" y="16024"/>
                </a:lnTo>
                <a:lnTo>
                  <a:pt x="1053223" y="43854"/>
                </a:lnTo>
                <a:lnTo>
                  <a:pt x="1416995" y="87586"/>
                </a:lnTo>
                <a:lnTo>
                  <a:pt x="1794682" y="129331"/>
                </a:lnTo>
                <a:lnTo>
                  <a:pt x="1987420" y="158621"/>
                </a:lnTo>
                <a:close/>
              </a:path>
            </a:pathLst>
          </a:custGeom>
          <a:solidFill>
            <a:srgbClr val="AA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" descr="Free photo Tree Cartoon Tree Icon Icon Flat Drawing - Max Pixel">
            <a:extLst>
              <a:ext uri="{FF2B5EF4-FFF2-40B4-BE49-F238E27FC236}">
                <a16:creationId xmlns:a16="http://schemas.microsoft.com/office/drawing/2014/main" id="{3D7B63C2-6BEF-4BA4-A542-B4095939B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858" y="2521679"/>
            <a:ext cx="340199" cy="49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D40BD1F-B8F5-40A4-B15B-C07DD907B90F}"/>
                  </a:ext>
                </a:extLst>
              </p:cNvPr>
              <p:cNvSpPr txBox="1"/>
              <p:nvPr/>
            </p:nvSpPr>
            <p:spPr>
              <a:xfrm>
                <a:off x="6661019" y="5042139"/>
                <a:ext cx="1897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D40BD1F-B8F5-40A4-B15B-C07DD907B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019" y="5042139"/>
                <a:ext cx="189732" cy="276999"/>
              </a:xfrm>
              <a:prstGeom prst="rect">
                <a:avLst/>
              </a:prstGeom>
              <a:blipFill>
                <a:blip r:embed="rId3"/>
                <a:stretch>
                  <a:fillRect l="-16129" r="-12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7029B59D-0EAE-4764-8D70-67A1EB274D49}"/>
              </a:ext>
            </a:extLst>
          </p:cNvPr>
          <p:cNvGrpSpPr/>
          <p:nvPr/>
        </p:nvGrpSpPr>
        <p:grpSpPr>
          <a:xfrm>
            <a:off x="1202198" y="3002910"/>
            <a:ext cx="5052060" cy="2074615"/>
            <a:chOff x="1201012" y="3003667"/>
            <a:chExt cx="5052060" cy="2074615"/>
          </a:xfrm>
          <a:solidFill>
            <a:srgbClr val="5599FF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BA81C67-3B29-401F-A567-3751C7D1E7DC}"/>
                </a:ext>
              </a:extLst>
            </p:cNvPr>
            <p:cNvSpPr/>
            <p:nvPr/>
          </p:nvSpPr>
          <p:spPr>
            <a:xfrm>
              <a:off x="1201012" y="3003737"/>
              <a:ext cx="5052060" cy="2074545"/>
            </a:xfrm>
            <a:custGeom>
              <a:avLst/>
              <a:gdLst>
                <a:gd name="connsiteX0" fmla="*/ 5052060 w 5052060"/>
                <a:gd name="connsiteY0" fmla="*/ 1463040 h 2074545"/>
                <a:gd name="connsiteX1" fmla="*/ 5052060 w 5052060"/>
                <a:gd name="connsiteY1" fmla="*/ 2074545 h 2074545"/>
                <a:gd name="connsiteX2" fmla="*/ 0 w 5052060"/>
                <a:gd name="connsiteY2" fmla="*/ 2074545 h 2074545"/>
                <a:gd name="connsiteX3" fmla="*/ 0 w 5052060"/>
                <a:gd name="connsiteY3" fmla="*/ 0 h 2074545"/>
                <a:gd name="connsiteX4" fmla="*/ 2065020 w 5052060"/>
                <a:gd name="connsiteY4" fmla="*/ 0 h 2074545"/>
                <a:gd name="connsiteX5" fmla="*/ 2586990 w 5052060"/>
                <a:gd name="connsiteY5" fmla="*/ 99060 h 2074545"/>
                <a:gd name="connsiteX6" fmla="*/ 2926080 w 5052060"/>
                <a:gd name="connsiteY6" fmla="*/ 192405 h 2074545"/>
                <a:gd name="connsiteX7" fmla="*/ 3257550 w 5052060"/>
                <a:gd name="connsiteY7" fmla="*/ 327660 h 2074545"/>
                <a:gd name="connsiteX8" fmla="*/ 3606165 w 5052060"/>
                <a:gd name="connsiteY8" fmla="*/ 501015 h 2074545"/>
                <a:gd name="connsiteX9" fmla="*/ 3947160 w 5052060"/>
                <a:gd name="connsiteY9" fmla="*/ 710565 h 2074545"/>
                <a:gd name="connsiteX10" fmla="*/ 4316730 w 5052060"/>
                <a:gd name="connsiteY10" fmla="*/ 946785 h 2074545"/>
                <a:gd name="connsiteX11" fmla="*/ 4735830 w 5052060"/>
                <a:gd name="connsiteY11" fmla="*/ 1243965 h 2074545"/>
                <a:gd name="connsiteX12" fmla="*/ 5052060 w 5052060"/>
                <a:gd name="connsiteY12" fmla="*/ 1463040 h 207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52060" h="2074545">
                  <a:moveTo>
                    <a:pt x="5052060" y="1463040"/>
                  </a:moveTo>
                  <a:lnTo>
                    <a:pt x="5052060" y="2074545"/>
                  </a:lnTo>
                  <a:lnTo>
                    <a:pt x="0" y="2074545"/>
                  </a:lnTo>
                  <a:lnTo>
                    <a:pt x="0" y="0"/>
                  </a:lnTo>
                  <a:lnTo>
                    <a:pt x="2065020" y="0"/>
                  </a:lnTo>
                  <a:lnTo>
                    <a:pt x="2586990" y="99060"/>
                  </a:lnTo>
                  <a:lnTo>
                    <a:pt x="2926080" y="192405"/>
                  </a:lnTo>
                  <a:lnTo>
                    <a:pt x="3257550" y="327660"/>
                  </a:lnTo>
                  <a:lnTo>
                    <a:pt x="3606165" y="501015"/>
                  </a:lnTo>
                  <a:lnTo>
                    <a:pt x="3947160" y="710565"/>
                  </a:lnTo>
                  <a:lnTo>
                    <a:pt x="4316730" y="946785"/>
                  </a:lnTo>
                  <a:lnTo>
                    <a:pt x="4735830" y="1243965"/>
                  </a:lnTo>
                  <a:lnTo>
                    <a:pt x="5052060" y="14630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A91213C-E181-48E9-80B3-BF1302564E2C}"/>
                </a:ext>
              </a:extLst>
            </p:cNvPr>
            <p:cNvSpPr/>
            <p:nvPr/>
          </p:nvSpPr>
          <p:spPr>
            <a:xfrm>
              <a:off x="3275950" y="3003667"/>
              <a:ext cx="2971800" cy="1464275"/>
            </a:xfrm>
            <a:custGeom>
              <a:avLst/>
              <a:gdLst>
                <a:gd name="connsiteX0" fmla="*/ 2971800 w 2971800"/>
                <a:gd name="connsiteY0" fmla="*/ 1464275 h 1464275"/>
                <a:gd name="connsiteX1" fmla="*/ 1297460 w 2971800"/>
                <a:gd name="connsiteY1" fmla="*/ 383059 h 1464275"/>
                <a:gd name="connsiteX2" fmla="*/ 0 w 2971800"/>
                <a:gd name="connsiteY2" fmla="*/ 0 h 146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1800" h="1464275">
                  <a:moveTo>
                    <a:pt x="2971800" y="1464275"/>
                  </a:moveTo>
                  <a:cubicBezTo>
                    <a:pt x="2382280" y="1045690"/>
                    <a:pt x="1792760" y="627105"/>
                    <a:pt x="1297460" y="383059"/>
                  </a:cubicBezTo>
                  <a:cubicBezTo>
                    <a:pt x="802160" y="139013"/>
                    <a:pt x="401080" y="69506"/>
                    <a:pt x="0" y="0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0B7C143-78B0-42C8-92E7-4625CB71CC0F}"/>
                </a:ext>
              </a:extLst>
            </p:cNvPr>
            <p:cNvCxnSpPr>
              <a:cxnSpLocks/>
              <a:stCxn id="37" idx="0"/>
            </p:cNvCxnSpPr>
            <p:nvPr/>
          </p:nvCxnSpPr>
          <p:spPr>
            <a:xfrm>
              <a:off x="6247750" y="4467942"/>
              <a:ext cx="0" cy="59619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88F4C86-F5A8-4E5C-AC76-79520AD1A052}"/>
              </a:ext>
            </a:extLst>
          </p:cNvPr>
          <p:cNvSpPr/>
          <p:nvPr/>
        </p:nvSpPr>
        <p:spPr>
          <a:xfrm>
            <a:off x="1180878" y="2544727"/>
            <a:ext cx="2117515" cy="460092"/>
          </a:xfrm>
          <a:custGeom>
            <a:avLst/>
            <a:gdLst>
              <a:gd name="connsiteX0" fmla="*/ 2057400 w 2057400"/>
              <a:gd name="connsiteY0" fmla="*/ 172995 h 172995"/>
              <a:gd name="connsiteX1" fmla="*/ 864973 w 2057400"/>
              <a:gd name="connsiteY1" fmla="*/ 30892 h 172995"/>
              <a:gd name="connsiteX2" fmla="*/ 0 w 2057400"/>
              <a:gd name="connsiteY2" fmla="*/ 0 h 17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7400" h="172995">
                <a:moveTo>
                  <a:pt x="2057400" y="172995"/>
                </a:moveTo>
                <a:cubicBezTo>
                  <a:pt x="1632636" y="116359"/>
                  <a:pt x="1207873" y="59724"/>
                  <a:pt x="864973" y="30892"/>
                </a:cubicBezTo>
                <a:cubicBezTo>
                  <a:pt x="522073" y="2060"/>
                  <a:pt x="261036" y="103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Arrow: Up 39">
            <a:extLst>
              <a:ext uri="{FF2B5EF4-FFF2-40B4-BE49-F238E27FC236}">
                <a16:creationId xmlns:a16="http://schemas.microsoft.com/office/drawing/2014/main" id="{73A61E54-DB6D-41CC-8100-C52EC7D35B3B}"/>
              </a:ext>
            </a:extLst>
          </p:cNvPr>
          <p:cNvSpPr/>
          <p:nvPr/>
        </p:nvSpPr>
        <p:spPr>
          <a:xfrm>
            <a:off x="5689821" y="3864722"/>
            <a:ext cx="241004" cy="247922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692636-3168-45B5-B61A-823B2E66655B}"/>
              </a:ext>
            </a:extLst>
          </p:cNvPr>
          <p:cNvCxnSpPr>
            <a:cxnSpLocks/>
          </p:cNvCxnSpPr>
          <p:nvPr/>
        </p:nvCxnSpPr>
        <p:spPr>
          <a:xfrm flipV="1">
            <a:off x="1197519" y="2039817"/>
            <a:ext cx="0" cy="30612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9F2AFA5-7647-4A5B-B1A4-D6A51DB28053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1213241" y="3003623"/>
            <a:ext cx="2085152" cy="11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D78A6A7-E772-48B6-8EF5-9A0C556D38B6}"/>
              </a:ext>
            </a:extLst>
          </p:cNvPr>
          <p:cNvCxnSpPr>
            <a:cxnSpLocks/>
          </p:cNvCxnSpPr>
          <p:nvPr/>
        </p:nvCxnSpPr>
        <p:spPr>
          <a:xfrm>
            <a:off x="1199193" y="5083483"/>
            <a:ext cx="534404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03B00A2-6E34-4661-913E-DA40B44867E0}"/>
              </a:ext>
            </a:extLst>
          </p:cNvPr>
          <p:cNvCxnSpPr/>
          <p:nvPr/>
        </p:nvCxnSpPr>
        <p:spPr>
          <a:xfrm>
            <a:off x="1197519" y="3010396"/>
            <a:ext cx="5087295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rrow: Up 48">
            <a:extLst>
              <a:ext uri="{FF2B5EF4-FFF2-40B4-BE49-F238E27FC236}">
                <a16:creationId xmlns:a16="http://schemas.microsoft.com/office/drawing/2014/main" id="{F7E32F62-29B0-450E-AF85-019F3BD01F65}"/>
              </a:ext>
            </a:extLst>
          </p:cNvPr>
          <p:cNvSpPr/>
          <p:nvPr/>
        </p:nvSpPr>
        <p:spPr>
          <a:xfrm>
            <a:off x="4977126" y="3419710"/>
            <a:ext cx="241004" cy="247922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row: Up 49">
            <a:extLst>
              <a:ext uri="{FF2B5EF4-FFF2-40B4-BE49-F238E27FC236}">
                <a16:creationId xmlns:a16="http://schemas.microsoft.com/office/drawing/2014/main" id="{2B313C9E-ECB0-46A2-A8B7-18C918E28712}"/>
              </a:ext>
            </a:extLst>
          </p:cNvPr>
          <p:cNvSpPr/>
          <p:nvPr/>
        </p:nvSpPr>
        <p:spPr>
          <a:xfrm>
            <a:off x="4264431" y="3060560"/>
            <a:ext cx="241004" cy="247922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286906A-E319-489D-8DD8-2093656449A7}"/>
                  </a:ext>
                </a:extLst>
              </p:cNvPr>
              <p:cNvSpPr txBox="1"/>
              <p:nvPr/>
            </p:nvSpPr>
            <p:spPr>
              <a:xfrm>
                <a:off x="800100" y="1901317"/>
                <a:ext cx="234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286906A-E319-489D-8DD8-209365644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1901317"/>
                <a:ext cx="234360" cy="276999"/>
              </a:xfrm>
              <a:prstGeom prst="rect">
                <a:avLst/>
              </a:prstGeom>
              <a:blipFill>
                <a:blip r:embed="rId4"/>
                <a:stretch>
                  <a:fillRect l="-20513" r="-20513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9152BF9-DFE1-48C3-8F30-7FBB2E765B85}"/>
                  </a:ext>
                </a:extLst>
              </p:cNvPr>
              <p:cNvSpPr txBox="1"/>
              <p:nvPr/>
            </p:nvSpPr>
            <p:spPr>
              <a:xfrm>
                <a:off x="6739350" y="1997331"/>
                <a:ext cx="5071574" cy="3542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GB" dirty="0"/>
                  <a:t>The initial groundwater table given by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𝜎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b="0" dirty="0"/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GB" dirty="0"/>
                  <a:t>and short-time asymptotic solution,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GB" dirty="0"/>
                  <a:t>allow us to estimate saturation front propagation: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9152BF9-DFE1-48C3-8F30-7FBB2E765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350" y="1997331"/>
                <a:ext cx="5071574" cy="3542701"/>
              </a:xfrm>
              <a:prstGeom prst="rect">
                <a:avLst/>
              </a:prstGeom>
              <a:blipFill>
                <a:blip r:embed="rId5"/>
                <a:stretch>
                  <a:fillRect l="-1083" t="-10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F48D8639-E3EE-4DE2-B57B-0F83C6AD6BE8}"/>
              </a:ext>
            </a:extLst>
          </p:cNvPr>
          <p:cNvSpPr/>
          <p:nvPr/>
        </p:nvSpPr>
        <p:spPr>
          <a:xfrm>
            <a:off x="3331677" y="2985394"/>
            <a:ext cx="2938962" cy="148964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252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uiExpand="1" build="p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663DD-3215-4C4F-BE34-15C5DD7EB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Evolution of Overland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BDEF5D-8258-48EB-8D6E-48FF4CE02371}"/>
                  </a:ext>
                </a:extLst>
              </p:cNvPr>
              <p:cNvSpPr txBox="1"/>
              <p:nvPr/>
            </p:nvSpPr>
            <p:spPr>
              <a:xfrm>
                <a:off x="800100" y="2592331"/>
                <a:ext cx="5211085" cy="2535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GB" dirty="0"/>
                  <a:t>The evolution of the overland flow is given by: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GB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GB" b="0" dirty="0"/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GB" b="0" dirty="0"/>
                  <a:t>Peclet number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 ~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GB" b="0" dirty="0"/>
                  <a:t>.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GB" dirty="0"/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Pe</m:t>
                        </m:r>
                      </m:e>
                      <m:sup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0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GB" b="0" dirty="0"/>
                  <a:t> we can neglect the diffusive term and solve this PDE using method of characteristics.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BDEF5D-8258-48EB-8D6E-48FF4CE02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2592331"/>
                <a:ext cx="5211085" cy="2535887"/>
              </a:xfrm>
              <a:prstGeom prst="rect">
                <a:avLst/>
              </a:prstGeom>
              <a:blipFill>
                <a:blip r:embed="rId2"/>
                <a:stretch>
                  <a:fillRect l="-936" t="-1202" r="-351" b="-2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651F7D5-3E0C-4389-B1C9-876DFDFCD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987" y="1985671"/>
            <a:ext cx="5857489" cy="37492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2A76AC-EFEC-4B7B-A29A-FA6FC701E4A1}"/>
              </a:ext>
            </a:extLst>
          </p:cNvPr>
          <p:cNvSpPr/>
          <p:nvPr/>
        </p:nvSpPr>
        <p:spPr>
          <a:xfrm rot="19457207">
            <a:off x="3551274" y="3280422"/>
            <a:ext cx="1006549" cy="1346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50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</p:bldLst>
  </p:timing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88737F37F1242B86D5CCE805379EC" ma:contentTypeVersion="13" ma:contentTypeDescription="Create a new document." ma:contentTypeScope="" ma:versionID="46982b2e847d853404664fdf71398af8">
  <xsd:schema xmlns:xsd="http://www.w3.org/2001/XMLSchema" xmlns:xs="http://www.w3.org/2001/XMLSchema" xmlns:p="http://schemas.microsoft.com/office/2006/metadata/properties" xmlns:ns2="b5457419-e399-418f-8496-51c62e670fab" xmlns:ns3="ddf223cb-83e9-4753-998f-d11a06d9b982" targetNamespace="http://schemas.microsoft.com/office/2006/metadata/properties" ma:root="true" ma:fieldsID="65859925be5105b589bbe1a76f3bca9b" ns2:_="" ns3:_="">
    <xsd:import namespace="b5457419-e399-418f-8496-51c62e670fab"/>
    <xsd:import namespace="ddf223cb-83e9-4753-998f-d11a06d9b9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7419-e399-418f-8496-51c62e670f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5693718-8356-48ba-866a-85db3a9efc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f223cb-83e9-4753-998f-d11a06d9b98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6c9fbca-cae5-4df2-bb73-d926719e2040}" ma:internalName="TaxCatchAll" ma:showField="CatchAllData" ma:web="ddf223cb-83e9-4753-998f-d11a06d9b9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f223cb-83e9-4753-998f-d11a06d9b982" xsi:nil="true"/>
    <lcf76f155ced4ddcb4097134ff3c332f xmlns="b5457419-e399-418f-8496-51c62e670fa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C7EAF9-7460-4B1D-B16E-9380F2AE1AE7}"/>
</file>

<file path=customXml/itemProps2.xml><?xml version="1.0" encoding="utf-8"?>
<ds:datastoreItem xmlns:ds="http://schemas.openxmlformats.org/officeDocument/2006/customXml" ds:itemID="{C6BA9F96-430C-4A2C-9F2B-8AAEA8B3556F}"/>
</file>

<file path=customXml/itemProps3.xml><?xml version="1.0" encoding="utf-8"?>
<ds:datastoreItem xmlns:ds="http://schemas.openxmlformats.org/officeDocument/2006/customXml" ds:itemID="{FDE4FC44-C39E-4611-A58A-DB76C2A51CF8}"/>
</file>

<file path=docProps/app.xml><?xml version="1.0" encoding="utf-8"?>
<Properties xmlns="http://schemas.openxmlformats.org/officeDocument/2006/extended-properties" xmlns:vt="http://schemas.openxmlformats.org/officeDocument/2006/docPropsVTypes">
  <TotalTime>28837</TotalTime>
  <Words>704</Words>
  <Application>Microsoft Office PowerPoint</Application>
  <PresentationFormat>Widescreen</PresentationFormat>
  <Paragraphs>99</Paragraphs>
  <Slides>14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Calisto MT</vt:lpstr>
      <vt:lpstr>Cambria Math</vt:lpstr>
      <vt:lpstr>Univers Condensed</vt:lpstr>
      <vt:lpstr>ChronicleVTI</vt:lpstr>
      <vt:lpstr>Mathematics of floods:   developing an asymptotic framework for the unification of rainfall-runoff models</vt:lpstr>
      <vt:lpstr>The Main problem</vt:lpstr>
      <vt:lpstr>motivation</vt:lpstr>
      <vt:lpstr>Asymptotic framework</vt:lpstr>
      <vt:lpstr>Coupled 1D Model formulation</vt:lpstr>
      <vt:lpstr>Structure of the solution</vt:lpstr>
      <vt:lpstr>Structure of the solution</vt:lpstr>
      <vt:lpstr>Saturation Front propagation</vt:lpstr>
      <vt:lpstr>Evolution of Overland flow</vt:lpstr>
      <vt:lpstr>Analytic vs numeric solution</vt:lpstr>
      <vt:lpstr>Analytic vs numeric solution</vt:lpstr>
      <vt:lpstr>Real-world verification of 1D model predictions</vt:lpstr>
      <vt:lpstr>conclusions</vt:lpstr>
      <vt:lpstr>Appendix a. Analytic approximation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</dc:title>
  <dc:creator>Piotr Morawiecki</dc:creator>
  <cp:lastModifiedBy>Piotr Morawiecki</cp:lastModifiedBy>
  <cp:revision>50</cp:revision>
  <dcterms:created xsi:type="dcterms:W3CDTF">2022-02-21T15:41:41Z</dcterms:created>
  <dcterms:modified xsi:type="dcterms:W3CDTF">2022-07-03T20:16:02Z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0x01010089988737F37F1242B86D5CCE805379EC</vt:lpwstr>
  </property>
</Properties>
</file>