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368" r:id="rId3"/>
    <p:sldId id="275" r:id="rId4"/>
    <p:sldId id="265" r:id="rId5"/>
    <p:sldId id="365" r:id="rId6"/>
    <p:sldId id="367" r:id="rId7"/>
    <p:sldId id="370" r:id="rId8"/>
    <p:sldId id="369" r:id="rId9"/>
    <p:sldId id="363" r:id="rId10"/>
    <p:sldId id="364" r:id="rId11"/>
    <p:sldId id="355" r:id="rId12"/>
    <p:sldId id="352" r:id="rId13"/>
    <p:sldId id="327" r:id="rId14"/>
    <p:sldId id="357" r:id="rId15"/>
    <p:sldId id="358" r:id="rId16"/>
    <p:sldId id="345" r:id="rId17"/>
    <p:sldId id="273" r:id="rId18"/>
    <p:sldId id="366" r:id="rId19"/>
    <p:sldId id="263" r:id="rId20"/>
    <p:sldId id="361" r:id="rId21"/>
    <p:sldId id="257" r:id="rId22"/>
    <p:sldId id="276"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E3C883A-6612-4FF5-BA59-1FE979B5A758}">
          <p14:sldIdLst>
            <p14:sldId id="256"/>
            <p14:sldId id="368"/>
          </p14:sldIdLst>
        </p14:section>
        <p14:section name="Summary Section" id="{265444A7-D6B8-41B3-B217-BF33560D7E69}">
          <p14:sldIdLst>
            <p14:sldId id="275"/>
          </p14:sldIdLst>
        </p14:section>
        <p14:section name="Faraday Waves" id="{0D594B41-E0D0-4AA3-AC2F-710A1367F944}">
          <p14:sldIdLst>
            <p14:sldId id="265"/>
          </p14:sldIdLst>
        </p14:section>
        <p14:section name="Assumptions" id="{5D674CA8-0F73-44F0-817A-7BA0E97E6795}">
          <p14:sldIdLst>
            <p14:sldId id="365"/>
            <p14:sldId id="367"/>
            <p14:sldId id="370"/>
            <p14:sldId id="369"/>
            <p14:sldId id="363"/>
          </p14:sldIdLst>
        </p14:section>
        <p14:section name="Maths" id="{7430EE12-5344-42EF-84C3-6C82C2CDBDF2}">
          <p14:sldIdLst>
            <p14:sldId id="364"/>
            <p14:sldId id="355"/>
            <p14:sldId id="352"/>
            <p14:sldId id="327"/>
            <p14:sldId id="357"/>
            <p14:sldId id="358"/>
            <p14:sldId id="345"/>
            <p14:sldId id="273"/>
          </p14:sldIdLst>
        </p14:section>
        <p14:section name="Future Work" id="{C3A9BC22-5413-4FB4-AA9A-E2F65B2DC775}">
          <p14:sldIdLst>
            <p14:sldId id="366"/>
            <p14:sldId id="263"/>
            <p14:sldId id="361"/>
            <p14:sldId id="257"/>
            <p14:sldId id="276"/>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13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3F734-665E-42B2-ACE1-502C83683E46}" v="1144" dt="2022-07-06T10:26:42.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47" autoAdjust="0"/>
  </p:normalViewPr>
  <p:slideViewPr>
    <p:cSldViewPr snapToGrid="0">
      <p:cViewPr>
        <p:scale>
          <a:sx n="100" d="100"/>
          <a:sy n="100" d="100"/>
        </p:scale>
        <p:origin x="9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 Phillips" userId="dd1f2261-98d3-499a-857f-c97f1d5f9c3a" providerId="ADAL" clId="{0D83F734-665E-42B2-ACE1-502C83683E46}"/>
    <pc:docChg chg="undo custSel addSld delSld modSld sldOrd modSection">
      <pc:chgData name="Kat Phillips" userId="dd1f2261-98d3-499a-857f-c97f1d5f9c3a" providerId="ADAL" clId="{0D83F734-665E-42B2-ACE1-502C83683E46}" dt="2022-07-06T10:27:07.009" v="5959" actId="47"/>
      <pc:docMkLst>
        <pc:docMk/>
      </pc:docMkLst>
      <pc:sldChg chg="modSp mod">
        <pc:chgData name="Kat Phillips" userId="dd1f2261-98d3-499a-857f-c97f1d5f9c3a" providerId="ADAL" clId="{0D83F734-665E-42B2-ACE1-502C83683E46}" dt="2022-07-06T10:16:56.270" v="5869" actId="20577"/>
        <pc:sldMkLst>
          <pc:docMk/>
          <pc:sldMk cId="574929603" sldId="256"/>
        </pc:sldMkLst>
        <pc:spChg chg="mod">
          <ac:chgData name="Kat Phillips" userId="dd1f2261-98d3-499a-857f-c97f1d5f9c3a" providerId="ADAL" clId="{0D83F734-665E-42B2-ACE1-502C83683E46}" dt="2022-07-06T10:16:56.270" v="5869" actId="20577"/>
          <ac:spMkLst>
            <pc:docMk/>
            <pc:sldMk cId="574929603" sldId="256"/>
            <ac:spMk id="3" creationId="{C273D1E4-CEBA-4905-0B55-2C604D8AF195}"/>
          </ac:spMkLst>
        </pc:spChg>
      </pc:sldChg>
      <pc:sldChg chg="modSp mod ord modAnim modShow">
        <pc:chgData name="Kat Phillips" userId="dd1f2261-98d3-499a-857f-c97f1d5f9c3a" providerId="ADAL" clId="{0D83F734-665E-42B2-ACE1-502C83683E46}" dt="2022-07-06T10:27:03.593" v="5956"/>
        <pc:sldMkLst>
          <pc:docMk/>
          <pc:sldMk cId="4039438788" sldId="257"/>
        </pc:sldMkLst>
        <pc:picChg chg="mod">
          <ac:chgData name="Kat Phillips" userId="dd1f2261-98d3-499a-857f-c97f1d5f9c3a" providerId="ADAL" clId="{0D83F734-665E-42B2-ACE1-502C83683E46}" dt="2022-07-05T09:49:49.173" v="870" actId="11530"/>
          <ac:picMkLst>
            <pc:docMk/>
            <pc:sldMk cId="4039438788" sldId="257"/>
            <ac:picMk id="26" creationId="{9F8F5A30-364A-81FD-AC6D-553005910CD3}"/>
          </ac:picMkLst>
        </pc:picChg>
      </pc:sldChg>
      <pc:sldChg chg="del">
        <pc:chgData name="Kat Phillips" userId="dd1f2261-98d3-499a-857f-c97f1d5f9c3a" providerId="ADAL" clId="{0D83F734-665E-42B2-ACE1-502C83683E46}" dt="2022-07-05T08:55:51.084" v="76" actId="47"/>
        <pc:sldMkLst>
          <pc:docMk/>
          <pc:sldMk cId="3555970090" sldId="262"/>
        </pc:sldMkLst>
      </pc:sldChg>
      <pc:sldChg chg="modSp mod">
        <pc:chgData name="Kat Phillips" userId="dd1f2261-98d3-499a-857f-c97f1d5f9c3a" providerId="ADAL" clId="{0D83F734-665E-42B2-ACE1-502C83683E46}" dt="2022-07-05T15:19:48.191" v="5551" actId="20577"/>
        <pc:sldMkLst>
          <pc:docMk/>
          <pc:sldMk cId="4152068459" sldId="263"/>
        </pc:sldMkLst>
        <pc:spChg chg="mod">
          <ac:chgData name="Kat Phillips" userId="dd1f2261-98d3-499a-857f-c97f1d5f9c3a" providerId="ADAL" clId="{0D83F734-665E-42B2-ACE1-502C83683E46}" dt="2022-07-05T15:19:48.191" v="5551" actId="20577"/>
          <ac:spMkLst>
            <pc:docMk/>
            <pc:sldMk cId="4152068459" sldId="263"/>
            <ac:spMk id="3" creationId="{51FE5183-4F51-9248-6A50-2BBB49EAA52A}"/>
          </ac:spMkLst>
        </pc:spChg>
      </pc:sldChg>
      <pc:sldChg chg="del">
        <pc:chgData name="Kat Phillips" userId="dd1f2261-98d3-499a-857f-c97f1d5f9c3a" providerId="ADAL" clId="{0D83F734-665E-42B2-ACE1-502C83683E46}" dt="2022-07-06T10:27:04.745" v="5957" actId="47"/>
        <pc:sldMkLst>
          <pc:docMk/>
          <pc:sldMk cId="3613676432" sldId="264"/>
        </pc:sldMkLst>
      </pc:sldChg>
      <pc:sldChg chg="addSp delSp modSp mod">
        <pc:chgData name="Kat Phillips" userId="dd1f2261-98d3-499a-857f-c97f1d5f9c3a" providerId="ADAL" clId="{0D83F734-665E-42B2-ACE1-502C83683E46}" dt="2022-07-05T15:21:17.403" v="5566" actId="1076"/>
        <pc:sldMkLst>
          <pc:docMk/>
          <pc:sldMk cId="1240793484" sldId="265"/>
        </pc:sldMkLst>
        <pc:spChg chg="mod">
          <ac:chgData name="Kat Phillips" userId="dd1f2261-98d3-499a-857f-c97f1d5f9c3a" providerId="ADAL" clId="{0D83F734-665E-42B2-ACE1-502C83683E46}" dt="2022-07-05T09:00:13.088" v="122" actId="1035"/>
          <ac:spMkLst>
            <pc:docMk/>
            <pc:sldMk cId="1240793484" sldId="265"/>
            <ac:spMk id="2" creationId="{1961A799-AF8F-902F-877B-D78D855B0767}"/>
          </ac:spMkLst>
        </pc:spChg>
        <pc:spChg chg="del">
          <ac:chgData name="Kat Phillips" userId="dd1f2261-98d3-499a-857f-c97f1d5f9c3a" providerId="ADAL" clId="{0D83F734-665E-42B2-ACE1-502C83683E46}" dt="2022-07-05T09:00:02.627" v="78" actId="478"/>
          <ac:spMkLst>
            <pc:docMk/>
            <pc:sldMk cId="1240793484" sldId="265"/>
            <ac:spMk id="3" creationId="{00B16295-D585-55D8-D40A-F0E58A813693}"/>
          </ac:spMkLst>
        </pc:spChg>
        <pc:spChg chg="add del mod">
          <ac:chgData name="Kat Phillips" userId="dd1f2261-98d3-499a-857f-c97f1d5f9c3a" providerId="ADAL" clId="{0D83F734-665E-42B2-ACE1-502C83683E46}" dt="2022-07-05T09:00:05.472" v="79" actId="478"/>
          <ac:spMkLst>
            <pc:docMk/>
            <pc:sldMk cId="1240793484" sldId="265"/>
            <ac:spMk id="5" creationId="{8D686C4A-A65B-C29C-7A82-2E3DEEB6B565}"/>
          </ac:spMkLst>
        </pc:spChg>
        <pc:spChg chg="mod">
          <ac:chgData name="Kat Phillips" userId="dd1f2261-98d3-499a-857f-c97f1d5f9c3a" providerId="ADAL" clId="{0D83F734-665E-42B2-ACE1-502C83683E46}" dt="2022-07-05T15:21:06.811" v="5562" actId="1076"/>
          <ac:spMkLst>
            <pc:docMk/>
            <pc:sldMk cId="1240793484" sldId="265"/>
            <ac:spMk id="17" creationId="{333352E2-0B94-0223-B531-CAE902BD0F28}"/>
          </ac:spMkLst>
        </pc:spChg>
        <pc:grpChg chg="add mod">
          <ac:chgData name="Kat Phillips" userId="dd1f2261-98d3-499a-857f-c97f1d5f9c3a" providerId="ADAL" clId="{0D83F734-665E-42B2-ACE1-502C83683E46}" dt="2022-07-05T15:21:17.403" v="5566" actId="1076"/>
          <ac:grpSpMkLst>
            <pc:docMk/>
            <pc:sldMk cId="1240793484" sldId="265"/>
            <ac:grpSpMk id="15" creationId="{06B0C59E-3E4A-BA7C-4B81-C9128C24F343}"/>
          </ac:grpSpMkLst>
        </pc:grpChg>
        <pc:picChg chg="mod">
          <ac:chgData name="Kat Phillips" userId="dd1f2261-98d3-499a-857f-c97f1d5f9c3a" providerId="ADAL" clId="{0D83F734-665E-42B2-ACE1-502C83683E46}" dt="2022-07-05T15:21:10.619" v="5564" actId="1076"/>
          <ac:picMkLst>
            <pc:docMk/>
            <pc:sldMk cId="1240793484" sldId="265"/>
            <ac:picMk id="16" creationId="{67621011-BCE7-DE4F-F479-7E3EFB447CB5}"/>
          </ac:picMkLst>
        </pc:picChg>
      </pc:sldChg>
      <pc:sldChg chg="del">
        <pc:chgData name="Kat Phillips" userId="dd1f2261-98d3-499a-857f-c97f1d5f9c3a" providerId="ADAL" clId="{0D83F734-665E-42B2-ACE1-502C83683E46}" dt="2022-07-06T10:27:07.009" v="5959" actId="47"/>
        <pc:sldMkLst>
          <pc:docMk/>
          <pc:sldMk cId="465121283" sldId="266"/>
        </pc:sldMkLst>
      </pc:sldChg>
      <pc:sldChg chg="del">
        <pc:chgData name="Kat Phillips" userId="dd1f2261-98d3-499a-857f-c97f1d5f9c3a" providerId="ADAL" clId="{0D83F734-665E-42B2-ACE1-502C83683E46}" dt="2022-07-05T15:04:22.429" v="5388" actId="47"/>
        <pc:sldMkLst>
          <pc:docMk/>
          <pc:sldMk cId="4167361970" sldId="267"/>
        </pc:sldMkLst>
      </pc:sldChg>
      <pc:sldChg chg="addSp delSp modSp mod delAnim modAnim">
        <pc:chgData name="Kat Phillips" userId="dd1f2261-98d3-499a-857f-c97f1d5f9c3a" providerId="ADAL" clId="{0D83F734-665E-42B2-ACE1-502C83683E46}" dt="2022-07-06T10:26:40.811" v="5949" actId="1076"/>
        <pc:sldMkLst>
          <pc:docMk/>
          <pc:sldMk cId="2588631015" sldId="273"/>
        </pc:sldMkLst>
        <pc:spChg chg="del">
          <ac:chgData name="Kat Phillips" userId="dd1f2261-98d3-499a-857f-c97f1d5f9c3a" providerId="ADAL" clId="{0D83F734-665E-42B2-ACE1-502C83683E46}" dt="2022-07-05T11:18:23.947" v="3169" actId="478"/>
          <ac:spMkLst>
            <pc:docMk/>
            <pc:sldMk cId="2588631015" sldId="273"/>
            <ac:spMk id="2" creationId="{D7B5BA86-C29C-3CA1-CF44-46FAFB90AFBC}"/>
          </ac:spMkLst>
        </pc:spChg>
        <pc:spChg chg="mod">
          <ac:chgData name="Kat Phillips" userId="dd1f2261-98d3-499a-857f-c97f1d5f9c3a" providerId="ADAL" clId="{0D83F734-665E-42B2-ACE1-502C83683E46}" dt="2022-07-05T15:25:22.280" v="5603"/>
          <ac:spMkLst>
            <pc:docMk/>
            <pc:sldMk cId="2588631015" sldId="273"/>
            <ac:spMk id="6" creationId="{CD5D5347-93F1-744D-F786-B69057F11CC5}"/>
          </ac:spMkLst>
        </pc:spChg>
        <pc:spChg chg="add del mod">
          <ac:chgData name="Kat Phillips" userId="dd1f2261-98d3-499a-857f-c97f1d5f9c3a" providerId="ADAL" clId="{0D83F734-665E-42B2-ACE1-502C83683E46}" dt="2022-07-05T11:18:26.166" v="3171" actId="478"/>
          <ac:spMkLst>
            <pc:docMk/>
            <pc:sldMk cId="2588631015" sldId="273"/>
            <ac:spMk id="9" creationId="{2AAFB79C-FF16-D98A-A7B6-209F5DB6B7D7}"/>
          </ac:spMkLst>
        </pc:spChg>
        <pc:spChg chg="mod">
          <ac:chgData name="Kat Phillips" userId="dd1f2261-98d3-499a-857f-c97f1d5f9c3a" providerId="ADAL" clId="{0D83F734-665E-42B2-ACE1-502C83683E46}" dt="2022-07-06T10:26:23.281" v="5939"/>
          <ac:spMkLst>
            <pc:docMk/>
            <pc:sldMk cId="2588631015" sldId="273"/>
            <ac:spMk id="10" creationId="{AD2A6C89-E06A-8EEF-E6FD-4D9B25E0B32E}"/>
          </ac:spMkLst>
        </pc:spChg>
        <pc:spChg chg="mod">
          <ac:chgData name="Kat Phillips" userId="dd1f2261-98d3-499a-857f-c97f1d5f9c3a" providerId="ADAL" clId="{0D83F734-665E-42B2-ACE1-502C83683E46}" dt="2022-07-06T10:26:35.679" v="5946"/>
          <ac:spMkLst>
            <pc:docMk/>
            <pc:sldMk cId="2588631015" sldId="273"/>
            <ac:spMk id="14" creationId="{D7C50DF5-468C-709F-9648-C1453B2254A7}"/>
          </ac:spMkLst>
        </pc:spChg>
        <pc:grpChg chg="add del mod">
          <ac:chgData name="Kat Phillips" userId="dd1f2261-98d3-499a-857f-c97f1d5f9c3a" providerId="ADAL" clId="{0D83F734-665E-42B2-ACE1-502C83683E46}" dt="2022-07-06T10:26:38.613" v="5948" actId="478"/>
          <ac:grpSpMkLst>
            <pc:docMk/>
            <pc:sldMk cId="2588631015" sldId="273"/>
            <ac:grpSpMk id="4" creationId="{24464E15-9DA8-E2AA-69A3-CB851516EF66}"/>
          </ac:grpSpMkLst>
        </pc:grpChg>
        <pc:grpChg chg="add del mod">
          <ac:chgData name="Kat Phillips" userId="dd1f2261-98d3-499a-857f-c97f1d5f9c3a" providerId="ADAL" clId="{0D83F734-665E-42B2-ACE1-502C83683E46}" dt="2022-07-06T10:26:24.522" v="5940"/>
          <ac:grpSpMkLst>
            <pc:docMk/>
            <pc:sldMk cId="2588631015" sldId="273"/>
            <ac:grpSpMk id="8" creationId="{C69E36A8-960C-4768-18D4-4A74ACBCF35F}"/>
          </ac:grpSpMkLst>
        </pc:grpChg>
        <pc:grpChg chg="add mod">
          <ac:chgData name="Kat Phillips" userId="dd1f2261-98d3-499a-857f-c97f1d5f9c3a" providerId="ADAL" clId="{0D83F734-665E-42B2-ACE1-502C83683E46}" dt="2022-07-06T10:26:40.811" v="5949" actId="1076"/>
          <ac:grpSpMkLst>
            <pc:docMk/>
            <pc:sldMk cId="2588631015" sldId="273"/>
            <ac:grpSpMk id="12" creationId="{56E6852F-36B3-8A6A-FE5E-1611F2C8C6A3}"/>
          </ac:grpSpMkLst>
        </pc:grpChg>
        <pc:picChg chg="del">
          <ac:chgData name="Kat Phillips" userId="dd1f2261-98d3-499a-857f-c97f1d5f9c3a" providerId="ADAL" clId="{0D83F734-665E-42B2-ACE1-502C83683E46}" dt="2022-07-05T08:54:50.351" v="64" actId="478"/>
          <ac:picMkLst>
            <pc:docMk/>
            <pc:sldMk cId="2588631015" sldId="273"/>
            <ac:picMk id="4" creationId="{1D76BB7C-3071-187E-9C6F-6FCE84987D22}"/>
          </ac:picMkLst>
        </pc:picChg>
        <pc:picChg chg="mod">
          <ac:chgData name="Kat Phillips" userId="dd1f2261-98d3-499a-857f-c97f1d5f9c3a" providerId="ADAL" clId="{0D83F734-665E-42B2-ACE1-502C83683E46}" dt="2022-07-05T15:25:22.280" v="5603"/>
          <ac:picMkLst>
            <pc:docMk/>
            <pc:sldMk cId="2588631015" sldId="273"/>
            <ac:picMk id="5" creationId="{36BB3FB3-1FEC-FBEB-058B-C5025BE02FC5}"/>
          </ac:picMkLst>
        </pc:picChg>
        <pc:picChg chg="del">
          <ac:chgData name="Kat Phillips" userId="dd1f2261-98d3-499a-857f-c97f1d5f9c3a" providerId="ADAL" clId="{0D83F734-665E-42B2-ACE1-502C83683E46}" dt="2022-07-05T11:18:21.361" v="3168" actId="478"/>
          <ac:picMkLst>
            <pc:docMk/>
            <pc:sldMk cId="2588631015" sldId="273"/>
            <ac:picMk id="5" creationId="{8AEA75F3-8C44-CAB5-C42F-5F0955F4815A}"/>
          </ac:picMkLst>
        </pc:picChg>
        <pc:picChg chg="del">
          <ac:chgData name="Kat Phillips" userId="dd1f2261-98d3-499a-857f-c97f1d5f9c3a" providerId="ADAL" clId="{0D83F734-665E-42B2-ACE1-502C83683E46}" dt="2022-07-05T11:18:20.407" v="3167" actId="478"/>
          <ac:picMkLst>
            <pc:docMk/>
            <pc:sldMk cId="2588631015" sldId="273"/>
            <ac:picMk id="6" creationId="{2D294DFA-2C25-B9FF-FD2E-8DA589E3929B}"/>
          </ac:picMkLst>
        </pc:picChg>
        <pc:picChg chg="add del mod">
          <ac:chgData name="Kat Phillips" userId="dd1f2261-98d3-499a-857f-c97f1d5f9c3a" providerId="ADAL" clId="{0D83F734-665E-42B2-ACE1-502C83683E46}" dt="2022-07-04T14:51:00.749" v="2" actId="478"/>
          <ac:picMkLst>
            <pc:docMk/>
            <pc:sldMk cId="2588631015" sldId="273"/>
            <ac:picMk id="7" creationId="{8F383576-7954-B78D-2092-4609517E3306}"/>
          </ac:picMkLst>
        </pc:picChg>
        <pc:picChg chg="add mod">
          <ac:chgData name="Kat Phillips" userId="dd1f2261-98d3-499a-857f-c97f1d5f9c3a" providerId="ADAL" clId="{0D83F734-665E-42B2-ACE1-502C83683E46}" dt="2022-07-05T15:25:33.370" v="5605" actId="14100"/>
          <ac:picMkLst>
            <pc:docMk/>
            <pc:sldMk cId="2588631015" sldId="273"/>
            <ac:picMk id="7" creationId="{F171478D-6508-36AA-F09E-2D5E43102B88}"/>
          </ac:picMkLst>
        </pc:picChg>
        <pc:picChg chg="mod">
          <ac:chgData name="Kat Phillips" userId="dd1f2261-98d3-499a-857f-c97f1d5f9c3a" providerId="ADAL" clId="{0D83F734-665E-42B2-ACE1-502C83683E46}" dt="2022-07-06T10:26:23.281" v="5939"/>
          <ac:picMkLst>
            <pc:docMk/>
            <pc:sldMk cId="2588631015" sldId="273"/>
            <ac:picMk id="9" creationId="{C5AECAD1-1B5C-AAEA-7458-84517F954E4D}"/>
          </ac:picMkLst>
        </pc:picChg>
        <pc:picChg chg="add mod">
          <ac:chgData name="Kat Phillips" userId="dd1f2261-98d3-499a-857f-c97f1d5f9c3a" providerId="ADAL" clId="{0D83F734-665E-42B2-ACE1-502C83683E46}" dt="2022-07-05T15:25:39.559" v="5606" actId="14100"/>
          <ac:picMkLst>
            <pc:docMk/>
            <pc:sldMk cId="2588631015" sldId="273"/>
            <ac:picMk id="11" creationId="{42EB8951-B810-13E8-5876-C28164B2D9DC}"/>
          </ac:picMkLst>
        </pc:picChg>
        <pc:picChg chg="mod">
          <ac:chgData name="Kat Phillips" userId="dd1f2261-98d3-499a-857f-c97f1d5f9c3a" providerId="ADAL" clId="{0D83F734-665E-42B2-ACE1-502C83683E46}" dt="2022-07-06T10:26:35.679" v="5946"/>
          <ac:picMkLst>
            <pc:docMk/>
            <pc:sldMk cId="2588631015" sldId="273"/>
            <ac:picMk id="13" creationId="{37407369-B488-7FA5-9B68-B3D42ECF0C2D}"/>
          </ac:picMkLst>
        </pc:picChg>
      </pc:sldChg>
      <pc:sldChg chg="addSp modSp mod">
        <pc:chgData name="Kat Phillips" userId="dd1f2261-98d3-499a-857f-c97f1d5f9c3a" providerId="ADAL" clId="{0D83F734-665E-42B2-ACE1-502C83683E46}" dt="2022-07-05T15:20:28.787" v="5555" actId="1076"/>
        <pc:sldMkLst>
          <pc:docMk/>
          <pc:sldMk cId="757470030" sldId="275"/>
        </pc:sldMkLst>
        <pc:spChg chg="mod">
          <ac:chgData name="Kat Phillips" userId="dd1f2261-98d3-499a-857f-c97f1d5f9c3a" providerId="ADAL" clId="{0D83F734-665E-42B2-ACE1-502C83683E46}" dt="2022-07-05T15:20:21.200" v="5554"/>
          <ac:spMkLst>
            <pc:docMk/>
            <pc:sldMk cId="757470030" sldId="275"/>
            <ac:spMk id="46" creationId="{229AEECF-FC93-B69E-9444-9CBE98C9D4F4}"/>
          </ac:spMkLst>
        </pc:spChg>
        <pc:grpChg chg="add mod">
          <ac:chgData name="Kat Phillips" userId="dd1f2261-98d3-499a-857f-c97f1d5f9c3a" providerId="ADAL" clId="{0D83F734-665E-42B2-ACE1-502C83683E46}" dt="2022-07-05T15:20:28.787" v="5555" actId="1076"/>
          <ac:grpSpMkLst>
            <pc:docMk/>
            <pc:sldMk cId="757470030" sldId="275"/>
            <ac:grpSpMk id="44" creationId="{187CE0FB-28C0-3FC1-1537-87D7C1D3F490}"/>
          </ac:grpSpMkLst>
        </pc:grpChg>
        <pc:picChg chg="mod">
          <ac:chgData name="Kat Phillips" userId="dd1f2261-98d3-499a-857f-c97f1d5f9c3a" providerId="ADAL" clId="{0D83F734-665E-42B2-ACE1-502C83683E46}" dt="2022-07-05T15:20:21.200" v="5554"/>
          <ac:picMkLst>
            <pc:docMk/>
            <pc:sldMk cId="757470030" sldId="275"/>
            <ac:picMk id="45" creationId="{1389AAA3-D816-6859-9B9A-04D8923DD04F}"/>
          </ac:picMkLst>
        </pc:picChg>
      </pc:sldChg>
      <pc:sldChg chg="ord">
        <pc:chgData name="Kat Phillips" userId="dd1f2261-98d3-499a-857f-c97f1d5f9c3a" providerId="ADAL" clId="{0D83F734-665E-42B2-ACE1-502C83683E46}" dt="2022-07-05T11:22:16.310" v="3370"/>
        <pc:sldMkLst>
          <pc:docMk/>
          <pc:sldMk cId="2455986691" sldId="276"/>
        </pc:sldMkLst>
      </pc:sldChg>
      <pc:sldChg chg="modSp del mod modAnim">
        <pc:chgData name="Kat Phillips" userId="dd1f2261-98d3-499a-857f-c97f1d5f9c3a" providerId="ADAL" clId="{0D83F734-665E-42B2-ACE1-502C83683E46}" dt="2022-07-05T10:15:54.018" v="1094" actId="47"/>
        <pc:sldMkLst>
          <pc:docMk/>
          <pc:sldMk cId="534613022" sldId="277"/>
        </pc:sldMkLst>
        <pc:picChg chg="mod">
          <ac:chgData name="Kat Phillips" userId="dd1f2261-98d3-499a-857f-c97f1d5f9c3a" providerId="ADAL" clId="{0D83F734-665E-42B2-ACE1-502C83683E46}" dt="2022-07-05T09:50:53.249" v="876" actId="1440"/>
          <ac:picMkLst>
            <pc:docMk/>
            <pc:sldMk cId="534613022" sldId="277"/>
            <ac:picMk id="5" creationId="{B90D7A71-C1C1-D59F-7A82-0F4FC7129FE4}"/>
          </ac:picMkLst>
        </pc:picChg>
      </pc:sldChg>
      <pc:sldChg chg="addSp delSp modSp">
        <pc:chgData name="Kat Phillips" userId="dd1f2261-98d3-499a-857f-c97f1d5f9c3a" providerId="ADAL" clId="{0D83F734-665E-42B2-ACE1-502C83683E46}" dt="2022-07-05T15:25:47.603" v="5607" actId="164"/>
        <pc:sldMkLst>
          <pc:docMk/>
          <pc:sldMk cId="1363236995" sldId="278"/>
        </pc:sldMkLst>
        <pc:spChg chg="mod">
          <ac:chgData name="Kat Phillips" userId="dd1f2261-98d3-499a-857f-c97f1d5f9c3a" providerId="ADAL" clId="{0D83F734-665E-42B2-ACE1-502C83683E46}" dt="2022-07-05T15:23:03.218" v="5581" actId="164"/>
          <ac:spMkLst>
            <pc:docMk/>
            <pc:sldMk cId="1363236995" sldId="278"/>
            <ac:spMk id="95" creationId="{DDE0A224-2603-AACC-D39D-80A5BE567F24}"/>
          </ac:spMkLst>
        </pc:spChg>
        <pc:spChg chg="mod">
          <ac:chgData name="Kat Phillips" userId="dd1f2261-98d3-499a-857f-c97f1d5f9c3a" providerId="ADAL" clId="{0D83F734-665E-42B2-ACE1-502C83683E46}" dt="2022-07-05T15:22:58.755" v="5580" actId="164"/>
          <ac:spMkLst>
            <pc:docMk/>
            <pc:sldMk cId="1363236995" sldId="278"/>
            <ac:spMk id="96" creationId="{B9E55125-8A58-2419-7303-010B53D44A4A}"/>
          </ac:spMkLst>
        </pc:spChg>
        <pc:spChg chg="mod">
          <ac:chgData name="Kat Phillips" userId="dd1f2261-98d3-499a-857f-c97f1d5f9c3a" providerId="ADAL" clId="{0D83F734-665E-42B2-ACE1-502C83683E46}" dt="2022-07-05T15:22:38.989" v="5577" actId="164"/>
          <ac:spMkLst>
            <pc:docMk/>
            <pc:sldMk cId="1363236995" sldId="278"/>
            <ac:spMk id="97" creationId="{5FF1FAB1-8DDB-D877-1538-C482F3B61740}"/>
          </ac:spMkLst>
        </pc:spChg>
        <pc:spChg chg="mod">
          <ac:chgData name="Kat Phillips" userId="dd1f2261-98d3-499a-857f-c97f1d5f9c3a" providerId="ADAL" clId="{0D83F734-665E-42B2-ACE1-502C83683E46}" dt="2022-07-05T15:23:34.479" v="5586" actId="164"/>
          <ac:spMkLst>
            <pc:docMk/>
            <pc:sldMk cId="1363236995" sldId="278"/>
            <ac:spMk id="98" creationId="{6F77C5E7-76BC-D57A-1DCC-41642321A16E}"/>
          </ac:spMkLst>
        </pc:spChg>
        <pc:spChg chg="mod">
          <ac:chgData name="Kat Phillips" userId="dd1f2261-98d3-499a-857f-c97f1d5f9c3a" providerId="ADAL" clId="{0D83F734-665E-42B2-ACE1-502C83683E46}" dt="2022-07-05T15:23:53.900" v="5589" actId="164"/>
          <ac:spMkLst>
            <pc:docMk/>
            <pc:sldMk cId="1363236995" sldId="278"/>
            <ac:spMk id="99" creationId="{48F42B44-DDFD-7A59-1DCA-AA0B3ED452A5}"/>
          </ac:spMkLst>
        </pc:spChg>
        <pc:spChg chg="mod">
          <ac:chgData name="Kat Phillips" userId="dd1f2261-98d3-499a-857f-c97f1d5f9c3a" providerId="ADAL" clId="{0D83F734-665E-42B2-ACE1-502C83683E46}" dt="2022-07-05T15:25:18.155" v="5602" actId="164"/>
          <ac:spMkLst>
            <pc:docMk/>
            <pc:sldMk cId="1363236995" sldId="278"/>
            <ac:spMk id="100" creationId="{13FBB77D-C85A-497F-B6C9-197EBE0F6B3B}"/>
          </ac:spMkLst>
        </pc:spChg>
        <pc:spChg chg="mod">
          <ac:chgData name="Kat Phillips" userId="dd1f2261-98d3-499a-857f-c97f1d5f9c3a" providerId="ADAL" clId="{0D83F734-665E-42B2-ACE1-502C83683E46}" dt="2022-07-05T15:24:51.928" v="5597" actId="164"/>
          <ac:spMkLst>
            <pc:docMk/>
            <pc:sldMk cId="1363236995" sldId="278"/>
            <ac:spMk id="102" creationId="{E7300176-34F8-0F07-E7F4-660A10B48B30}"/>
          </ac:spMkLst>
        </pc:spChg>
        <pc:spChg chg="mod">
          <ac:chgData name="Kat Phillips" userId="dd1f2261-98d3-499a-857f-c97f1d5f9c3a" providerId="ADAL" clId="{0D83F734-665E-42B2-ACE1-502C83683E46}" dt="2022-07-05T15:24:28.013" v="5594" actId="164"/>
          <ac:spMkLst>
            <pc:docMk/>
            <pc:sldMk cId="1363236995" sldId="278"/>
            <ac:spMk id="103" creationId="{12272121-97AE-968A-2766-B26F0EEF7789}"/>
          </ac:spMkLst>
        </pc:spChg>
        <pc:spChg chg="mod">
          <ac:chgData name="Kat Phillips" userId="dd1f2261-98d3-499a-857f-c97f1d5f9c3a" providerId="ADAL" clId="{0D83F734-665E-42B2-ACE1-502C83683E46}" dt="2022-07-05T15:25:47.603" v="5607" actId="164"/>
          <ac:spMkLst>
            <pc:docMk/>
            <pc:sldMk cId="1363236995" sldId="278"/>
            <ac:spMk id="107" creationId="{160EDE76-1778-BA81-4682-CBA3775D0A99}"/>
          </ac:spMkLst>
        </pc:spChg>
        <pc:grpChg chg="add mod">
          <ac:chgData name="Kat Phillips" userId="dd1f2261-98d3-499a-857f-c97f1d5f9c3a" providerId="ADAL" clId="{0D83F734-665E-42B2-ACE1-502C83683E46}" dt="2022-07-05T15:22:38.989" v="5577" actId="164"/>
          <ac:grpSpMkLst>
            <pc:docMk/>
            <pc:sldMk cId="1363236995" sldId="278"/>
            <ac:grpSpMk id="2" creationId="{36277A7B-8066-46BF-EA75-99F163FFBB84}"/>
          </ac:grpSpMkLst>
        </pc:grpChg>
        <pc:grpChg chg="add mod">
          <ac:chgData name="Kat Phillips" userId="dd1f2261-98d3-499a-857f-c97f1d5f9c3a" providerId="ADAL" clId="{0D83F734-665E-42B2-ACE1-502C83683E46}" dt="2022-07-05T15:22:58.755" v="5580" actId="164"/>
          <ac:grpSpMkLst>
            <pc:docMk/>
            <pc:sldMk cId="1363236995" sldId="278"/>
            <ac:grpSpMk id="3" creationId="{29E891B0-3ACC-0D81-83A2-FC21040D1F41}"/>
          </ac:grpSpMkLst>
        </pc:grpChg>
        <pc:grpChg chg="add mod">
          <ac:chgData name="Kat Phillips" userId="dd1f2261-98d3-499a-857f-c97f1d5f9c3a" providerId="ADAL" clId="{0D83F734-665E-42B2-ACE1-502C83683E46}" dt="2022-07-05T15:23:03.218" v="5581" actId="164"/>
          <ac:grpSpMkLst>
            <pc:docMk/>
            <pc:sldMk cId="1363236995" sldId="278"/>
            <ac:grpSpMk id="4" creationId="{8D9F52B5-7893-3033-0B6F-F6E243BDB45D}"/>
          </ac:grpSpMkLst>
        </pc:grpChg>
        <pc:grpChg chg="add mod">
          <ac:chgData name="Kat Phillips" userId="dd1f2261-98d3-499a-857f-c97f1d5f9c3a" providerId="ADAL" clId="{0D83F734-665E-42B2-ACE1-502C83683E46}" dt="2022-07-05T15:23:34.479" v="5586" actId="164"/>
          <ac:grpSpMkLst>
            <pc:docMk/>
            <pc:sldMk cId="1363236995" sldId="278"/>
            <ac:grpSpMk id="5" creationId="{7DF89D4B-E97F-E2C7-025A-9717D58F2A3A}"/>
          </ac:grpSpMkLst>
        </pc:grpChg>
        <pc:grpChg chg="add mod">
          <ac:chgData name="Kat Phillips" userId="dd1f2261-98d3-499a-857f-c97f1d5f9c3a" providerId="ADAL" clId="{0D83F734-665E-42B2-ACE1-502C83683E46}" dt="2022-07-05T15:23:53.900" v="5589" actId="164"/>
          <ac:grpSpMkLst>
            <pc:docMk/>
            <pc:sldMk cId="1363236995" sldId="278"/>
            <ac:grpSpMk id="6" creationId="{C69BEAF1-A700-B799-5094-6FB09950B61E}"/>
          </ac:grpSpMkLst>
        </pc:grpChg>
        <pc:grpChg chg="add mod">
          <ac:chgData name="Kat Phillips" userId="dd1f2261-98d3-499a-857f-c97f1d5f9c3a" providerId="ADAL" clId="{0D83F734-665E-42B2-ACE1-502C83683E46}" dt="2022-07-05T15:24:28.013" v="5594" actId="164"/>
          <ac:grpSpMkLst>
            <pc:docMk/>
            <pc:sldMk cId="1363236995" sldId="278"/>
            <ac:grpSpMk id="7" creationId="{5EC53886-9C5D-59EA-A7DA-8F8937B005D9}"/>
          </ac:grpSpMkLst>
        </pc:grpChg>
        <pc:grpChg chg="add mod">
          <ac:chgData name="Kat Phillips" userId="dd1f2261-98d3-499a-857f-c97f1d5f9c3a" providerId="ADAL" clId="{0D83F734-665E-42B2-ACE1-502C83683E46}" dt="2022-07-05T15:24:51.928" v="5597" actId="164"/>
          <ac:grpSpMkLst>
            <pc:docMk/>
            <pc:sldMk cId="1363236995" sldId="278"/>
            <ac:grpSpMk id="8" creationId="{B6FB04A0-F3E2-FF9A-B46D-557E586A490A}"/>
          </ac:grpSpMkLst>
        </pc:grpChg>
        <pc:grpChg chg="add mod">
          <ac:chgData name="Kat Phillips" userId="dd1f2261-98d3-499a-857f-c97f1d5f9c3a" providerId="ADAL" clId="{0D83F734-665E-42B2-ACE1-502C83683E46}" dt="2022-07-05T15:25:18.155" v="5602" actId="164"/>
          <ac:grpSpMkLst>
            <pc:docMk/>
            <pc:sldMk cId="1363236995" sldId="278"/>
            <ac:grpSpMk id="9" creationId="{00B6CFFF-9EEA-C451-26C1-9DF614FC133A}"/>
          </ac:grpSpMkLst>
        </pc:grpChg>
        <pc:grpChg chg="add mod">
          <ac:chgData name="Kat Phillips" userId="dd1f2261-98d3-499a-857f-c97f1d5f9c3a" providerId="ADAL" clId="{0D83F734-665E-42B2-ACE1-502C83683E46}" dt="2022-07-05T15:25:47.603" v="5607" actId="164"/>
          <ac:grpSpMkLst>
            <pc:docMk/>
            <pc:sldMk cId="1363236995" sldId="278"/>
            <ac:grpSpMk id="10" creationId="{5FD2BF40-0925-73A6-D82A-95EEDA2305D4}"/>
          </ac:grpSpMkLst>
        </pc:grpChg>
        <pc:picChg chg="add del mod">
          <ac:chgData name="Kat Phillips" userId="dd1f2261-98d3-499a-857f-c97f1d5f9c3a" providerId="ADAL" clId="{0D83F734-665E-42B2-ACE1-502C83683E46}" dt="2022-07-05T15:22:33.608" v="5576"/>
          <ac:picMkLst>
            <pc:docMk/>
            <pc:sldMk cId="1363236995" sldId="278"/>
            <ac:picMk id="50" creationId="{95B6C27B-9E81-1369-0BA1-FD91465843BC}"/>
          </ac:picMkLst>
        </pc:picChg>
        <pc:picChg chg="mod">
          <ac:chgData name="Kat Phillips" userId="dd1f2261-98d3-499a-857f-c97f1d5f9c3a" providerId="ADAL" clId="{0D83F734-665E-42B2-ACE1-502C83683E46}" dt="2022-07-05T15:22:38.989" v="5577" actId="164"/>
          <ac:picMkLst>
            <pc:docMk/>
            <pc:sldMk cId="1363236995" sldId="278"/>
            <ac:picMk id="63" creationId="{33962C8F-BBD3-E31D-3426-B232DF788C6C}"/>
          </ac:picMkLst>
        </pc:picChg>
        <pc:picChg chg="mod">
          <ac:chgData name="Kat Phillips" userId="dd1f2261-98d3-499a-857f-c97f1d5f9c3a" providerId="ADAL" clId="{0D83F734-665E-42B2-ACE1-502C83683E46}" dt="2022-07-05T15:22:58.755" v="5580" actId="164"/>
          <ac:picMkLst>
            <pc:docMk/>
            <pc:sldMk cId="1363236995" sldId="278"/>
            <ac:picMk id="65" creationId="{3434D5D8-970C-A926-902B-A97C41B8830A}"/>
          </ac:picMkLst>
        </pc:picChg>
        <pc:picChg chg="mod">
          <ac:chgData name="Kat Phillips" userId="dd1f2261-98d3-499a-857f-c97f1d5f9c3a" providerId="ADAL" clId="{0D83F734-665E-42B2-ACE1-502C83683E46}" dt="2022-07-05T15:23:03.218" v="5581" actId="164"/>
          <ac:picMkLst>
            <pc:docMk/>
            <pc:sldMk cId="1363236995" sldId="278"/>
            <ac:picMk id="67" creationId="{587EE236-5BB8-CBD4-717A-7A8CB029E554}"/>
          </ac:picMkLst>
        </pc:picChg>
        <pc:picChg chg="mod">
          <ac:chgData name="Kat Phillips" userId="dd1f2261-98d3-499a-857f-c97f1d5f9c3a" providerId="ADAL" clId="{0D83F734-665E-42B2-ACE1-502C83683E46}" dt="2022-07-05T15:23:34.479" v="5586" actId="164"/>
          <ac:picMkLst>
            <pc:docMk/>
            <pc:sldMk cId="1363236995" sldId="278"/>
            <ac:picMk id="69" creationId="{69CD6549-7DB2-CD11-3DFF-049BF0B99A44}"/>
          </ac:picMkLst>
        </pc:picChg>
        <pc:picChg chg="mod">
          <ac:chgData name="Kat Phillips" userId="dd1f2261-98d3-499a-857f-c97f1d5f9c3a" providerId="ADAL" clId="{0D83F734-665E-42B2-ACE1-502C83683E46}" dt="2022-07-05T15:23:53.900" v="5589" actId="164"/>
          <ac:picMkLst>
            <pc:docMk/>
            <pc:sldMk cId="1363236995" sldId="278"/>
            <ac:picMk id="71" creationId="{39B6A4DA-7DE8-AFE2-BA1B-B3889B3E8DDE}"/>
          </ac:picMkLst>
        </pc:picChg>
        <pc:picChg chg="mod">
          <ac:chgData name="Kat Phillips" userId="dd1f2261-98d3-499a-857f-c97f1d5f9c3a" providerId="ADAL" clId="{0D83F734-665E-42B2-ACE1-502C83683E46}" dt="2022-07-05T15:24:28.013" v="5594" actId="164"/>
          <ac:picMkLst>
            <pc:docMk/>
            <pc:sldMk cId="1363236995" sldId="278"/>
            <ac:picMk id="75" creationId="{A3DBF81E-6032-8EC0-0734-7ADE1841C32F}"/>
          </ac:picMkLst>
        </pc:picChg>
        <pc:picChg chg="mod">
          <ac:chgData name="Kat Phillips" userId="dd1f2261-98d3-499a-857f-c97f1d5f9c3a" providerId="ADAL" clId="{0D83F734-665E-42B2-ACE1-502C83683E46}" dt="2022-07-05T15:24:51.928" v="5597" actId="164"/>
          <ac:picMkLst>
            <pc:docMk/>
            <pc:sldMk cId="1363236995" sldId="278"/>
            <ac:picMk id="77" creationId="{59565B41-5147-4C97-5DCB-18BCFC3865C9}"/>
          </ac:picMkLst>
        </pc:picChg>
        <pc:picChg chg="mod">
          <ac:chgData name="Kat Phillips" userId="dd1f2261-98d3-499a-857f-c97f1d5f9c3a" providerId="ADAL" clId="{0D83F734-665E-42B2-ACE1-502C83683E46}" dt="2022-07-05T15:25:18.155" v="5602" actId="164"/>
          <ac:picMkLst>
            <pc:docMk/>
            <pc:sldMk cId="1363236995" sldId="278"/>
            <ac:picMk id="81" creationId="{37057755-A02D-8BC2-CCEC-986C951B9A54}"/>
          </ac:picMkLst>
        </pc:picChg>
        <pc:picChg chg="mod">
          <ac:chgData name="Kat Phillips" userId="dd1f2261-98d3-499a-857f-c97f1d5f9c3a" providerId="ADAL" clId="{0D83F734-665E-42B2-ACE1-502C83683E46}" dt="2022-07-05T15:25:47.603" v="5607" actId="164"/>
          <ac:picMkLst>
            <pc:docMk/>
            <pc:sldMk cId="1363236995" sldId="278"/>
            <ac:picMk id="83" creationId="{402D13D2-0CEE-B105-494A-C7BDE4942120}"/>
          </ac:picMkLst>
        </pc:picChg>
      </pc:sldChg>
      <pc:sldChg chg="add del mod ord modShow">
        <pc:chgData name="Kat Phillips" userId="dd1f2261-98d3-499a-857f-c97f1d5f9c3a" providerId="ADAL" clId="{0D83F734-665E-42B2-ACE1-502C83683E46}" dt="2022-07-05T11:32:26.358" v="3681" actId="47"/>
        <pc:sldMkLst>
          <pc:docMk/>
          <pc:sldMk cId="2534830759" sldId="279"/>
        </pc:sldMkLst>
      </pc:sldChg>
      <pc:sldChg chg="addSp delSp modSp del mod">
        <pc:chgData name="Kat Phillips" userId="dd1f2261-98d3-499a-857f-c97f1d5f9c3a" providerId="ADAL" clId="{0D83F734-665E-42B2-ACE1-502C83683E46}" dt="2022-07-05T10:35:04.631" v="2151" actId="47"/>
        <pc:sldMkLst>
          <pc:docMk/>
          <pc:sldMk cId="1111238759" sldId="280"/>
        </pc:sldMkLst>
        <pc:spChg chg="add del mod">
          <ac:chgData name="Kat Phillips" userId="dd1f2261-98d3-499a-857f-c97f1d5f9c3a" providerId="ADAL" clId="{0D83F734-665E-42B2-ACE1-502C83683E46}" dt="2022-07-05T10:23:51.649" v="1102" actId="478"/>
          <ac:spMkLst>
            <pc:docMk/>
            <pc:sldMk cId="1111238759" sldId="280"/>
            <ac:spMk id="3" creationId="{D018948E-E0AA-B5C2-E970-7BD2BF2D28DB}"/>
          </ac:spMkLst>
        </pc:spChg>
        <pc:spChg chg="mod topLvl">
          <ac:chgData name="Kat Phillips" userId="dd1f2261-98d3-499a-857f-c97f1d5f9c3a" providerId="ADAL" clId="{0D83F734-665E-42B2-ACE1-502C83683E46}" dt="2022-07-05T10:23:57.103" v="1103" actId="164"/>
          <ac:spMkLst>
            <pc:docMk/>
            <pc:sldMk cId="1111238759" sldId="280"/>
            <ac:spMk id="4" creationId="{05215B28-D639-009E-9A77-1221BD340277}"/>
          </ac:spMkLst>
        </pc:spChg>
        <pc:spChg chg="mod">
          <ac:chgData name="Kat Phillips" userId="dd1f2261-98d3-499a-857f-c97f1d5f9c3a" providerId="ADAL" clId="{0D83F734-665E-42B2-ACE1-502C83683E46}" dt="2022-07-05T09:29:51.473" v="785" actId="165"/>
          <ac:spMkLst>
            <pc:docMk/>
            <pc:sldMk cId="1111238759" sldId="280"/>
            <ac:spMk id="6" creationId="{5E613C82-D7F5-58C3-12E3-10A798554E24}"/>
          </ac:spMkLst>
        </pc:spChg>
        <pc:spChg chg="mod">
          <ac:chgData name="Kat Phillips" userId="dd1f2261-98d3-499a-857f-c97f1d5f9c3a" providerId="ADAL" clId="{0D83F734-665E-42B2-ACE1-502C83683E46}" dt="2022-07-05T09:29:51.473" v="785" actId="165"/>
          <ac:spMkLst>
            <pc:docMk/>
            <pc:sldMk cId="1111238759" sldId="280"/>
            <ac:spMk id="7" creationId="{094CC412-6C99-0938-51A1-AD8FDBDF8457}"/>
          </ac:spMkLst>
        </pc:spChg>
        <pc:spChg chg="mod">
          <ac:chgData name="Kat Phillips" userId="dd1f2261-98d3-499a-857f-c97f1d5f9c3a" providerId="ADAL" clId="{0D83F734-665E-42B2-ACE1-502C83683E46}" dt="2022-07-05T09:29:51.473" v="785" actId="165"/>
          <ac:spMkLst>
            <pc:docMk/>
            <pc:sldMk cId="1111238759" sldId="280"/>
            <ac:spMk id="8" creationId="{614C2B50-CC18-DDA3-F5A3-43AFCECF2C74}"/>
          </ac:spMkLst>
        </pc:spChg>
        <pc:spChg chg="mod topLvl">
          <ac:chgData name="Kat Phillips" userId="dd1f2261-98d3-499a-857f-c97f1d5f9c3a" providerId="ADAL" clId="{0D83F734-665E-42B2-ACE1-502C83683E46}" dt="2022-07-05T10:23:57.103" v="1103" actId="164"/>
          <ac:spMkLst>
            <pc:docMk/>
            <pc:sldMk cId="1111238759" sldId="280"/>
            <ac:spMk id="9" creationId="{B8E2D656-16FE-F764-AF74-96CCF2B87D7D}"/>
          </ac:spMkLst>
        </pc:spChg>
        <pc:spChg chg="mod topLvl">
          <ac:chgData name="Kat Phillips" userId="dd1f2261-98d3-499a-857f-c97f1d5f9c3a" providerId="ADAL" clId="{0D83F734-665E-42B2-ACE1-502C83683E46}" dt="2022-07-05T10:23:57.103" v="1103" actId="164"/>
          <ac:spMkLst>
            <pc:docMk/>
            <pc:sldMk cId="1111238759" sldId="280"/>
            <ac:spMk id="17" creationId="{4A108472-B154-57C9-0FFF-DF7EFDB24CEB}"/>
          </ac:spMkLst>
        </pc:spChg>
        <pc:spChg chg="mod topLvl">
          <ac:chgData name="Kat Phillips" userId="dd1f2261-98d3-499a-857f-c97f1d5f9c3a" providerId="ADAL" clId="{0D83F734-665E-42B2-ACE1-502C83683E46}" dt="2022-07-05T10:23:57.103" v="1103" actId="164"/>
          <ac:spMkLst>
            <pc:docMk/>
            <pc:sldMk cId="1111238759" sldId="280"/>
            <ac:spMk id="24" creationId="{B73B24E4-67F8-BBA7-DF32-2AE37ECE7B59}"/>
          </ac:spMkLst>
        </pc:spChg>
        <pc:spChg chg="del">
          <ac:chgData name="Kat Phillips" userId="dd1f2261-98d3-499a-857f-c97f1d5f9c3a" providerId="ADAL" clId="{0D83F734-665E-42B2-ACE1-502C83683E46}" dt="2022-07-05T10:23:45.183" v="1100" actId="478"/>
          <ac:spMkLst>
            <pc:docMk/>
            <pc:sldMk cId="1111238759" sldId="280"/>
            <ac:spMk id="27" creationId="{A3B80DF1-CCF2-CCB1-8D1A-60647C7E31A7}"/>
          </ac:spMkLst>
        </pc:spChg>
        <pc:grpChg chg="mod topLvl">
          <ac:chgData name="Kat Phillips" userId="dd1f2261-98d3-499a-857f-c97f1d5f9c3a" providerId="ADAL" clId="{0D83F734-665E-42B2-ACE1-502C83683E46}" dt="2022-07-05T10:23:57.103" v="1103" actId="164"/>
          <ac:grpSpMkLst>
            <pc:docMk/>
            <pc:sldMk cId="1111238759" sldId="280"/>
            <ac:grpSpMk id="5" creationId="{8AAA6174-8BC7-ADC1-48A5-09B35989ECAE}"/>
          </ac:grpSpMkLst>
        </pc:grpChg>
        <pc:grpChg chg="add mod">
          <ac:chgData name="Kat Phillips" userId="dd1f2261-98d3-499a-857f-c97f1d5f9c3a" providerId="ADAL" clId="{0D83F734-665E-42B2-ACE1-502C83683E46}" dt="2022-07-05T10:24:05.598" v="1105" actId="1076"/>
          <ac:grpSpMkLst>
            <pc:docMk/>
            <pc:sldMk cId="1111238759" sldId="280"/>
            <ac:grpSpMk id="10" creationId="{E9108E34-F534-0B0E-FD2F-F12C0F9C0A1F}"/>
          </ac:grpSpMkLst>
        </pc:grpChg>
        <pc:grpChg chg="del">
          <ac:chgData name="Kat Phillips" userId="dd1f2261-98d3-499a-857f-c97f1d5f9c3a" providerId="ADAL" clId="{0D83F734-665E-42B2-ACE1-502C83683E46}" dt="2022-07-05T09:29:51.473" v="785" actId="165"/>
          <ac:grpSpMkLst>
            <pc:docMk/>
            <pc:sldMk cId="1111238759" sldId="280"/>
            <ac:grpSpMk id="25" creationId="{38D4182C-2FA2-CC1D-46B7-A092998313F3}"/>
          </ac:grpSpMkLst>
        </pc:grpChg>
        <pc:graphicFrameChg chg="del modGraphic">
          <ac:chgData name="Kat Phillips" userId="dd1f2261-98d3-499a-857f-c97f1d5f9c3a" providerId="ADAL" clId="{0D83F734-665E-42B2-ACE1-502C83683E46}" dt="2022-07-05T10:23:49.934" v="1101" actId="478"/>
          <ac:graphicFrameMkLst>
            <pc:docMk/>
            <pc:sldMk cId="1111238759" sldId="280"/>
            <ac:graphicFrameMk id="26" creationId="{D82693AE-9D23-85B1-CB16-71E19DC6629F}"/>
          </ac:graphicFrameMkLst>
        </pc:graphicFrameChg>
        <pc:cxnChg chg="mod topLvl">
          <ac:chgData name="Kat Phillips" userId="dd1f2261-98d3-499a-857f-c97f1d5f9c3a" providerId="ADAL" clId="{0D83F734-665E-42B2-ACE1-502C83683E46}" dt="2022-07-05T10:23:57.103" v="1103" actId="164"/>
          <ac:cxnSpMkLst>
            <pc:docMk/>
            <pc:sldMk cId="1111238759" sldId="280"/>
            <ac:cxnSpMk id="13" creationId="{12D34735-E882-DB18-8BF0-C66838AC080B}"/>
          </ac:cxnSpMkLst>
        </pc:cxnChg>
        <pc:cxnChg chg="mod topLvl">
          <ac:chgData name="Kat Phillips" userId="dd1f2261-98d3-499a-857f-c97f1d5f9c3a" providerId="ADAL" clId="{0D83F734-665E-42B2-ACE1-502C83683E46}" dt="2022-07-05T10:23:57.103" v="1103" actId="164"/>
          <ac:cxnSpMkLst>
            <pc:docMk/>
            <pc:sldMk cId="1111238759" sldId="280"/>
            <ac:cxnSpMk id="16" creationId="{82642D7E-80B4-BBC6-FC32-91B72204A5DB}"/>
          </ac:cxnSpMkLst>
        </pc:cxnChg>
        <pc:cxnChg chg="mod topLvl">
          <ac:chgData name="Kat Phillips" userId="dd1f2261-98d3-499a-857f-c97f1d5f9c3a" providerId="ADAL" clId="{0D83F734-665E-42B2-ACE1-502C83683E46}" dt="2022-07-05T10:23:57.103" v="1103" actId="164"/>
          <ac:cxnSpMkLst>
            <pc:docMk/>
            <pc:sldMk cId="1111238759" sldId="280"/>
            <ac:cxnSpMk id="18" creationId="{09E76385-CE2F-706E-B3E0-8457B6F378C6}"/>
          </ac:cxnSpMkLst>
        </pc:cxnChg>
      </pc:sldChg>
      <pc:sldChg chg="del">
        <pc:chgData name="Kat Phillips" userId="dd1f2261-98d3-499a-857f-c97f1d5f9c3a" providerId="ADAL" clId="{0D83F734-665E-42B2-ACE1-502C83683E46}" dt="2022-07-06T10:27:05.902" v="5958" actId="47"/>
        <pc:sldMkLst>
          <pc:docMk/>
          <pc:sldMk cId="209364389" sldId="283"/>
        </pc:sldMkLst>
      </pc:sldChg>
      <pc:sldChg chg="addSp delSp modSp mod modAnim">
        <pc:chgData name="Kat Phillips" userId="dd1f2261-98d3-499a-857f-c97f1d5f9c3a" providerId="ADAL" clId="{0D83F734-665E-42B2-ACE1-502C83683E46}" dt="2022-07-06T10:25:34.073" v="5920" actId="1076"/>
        <pc:sldMkLst>
          <pc:docMk/>
          <pc:sldMk cId="251871227" sldId="327"/>
        </pc:sldMkLst>
        <pc:spChg chg="add mod">
          <ac:chgData name="Kat Phillips" userId="dd1f2261-98d3-499a-857f-c97f1d5f9c3a" providerId="ADAL" clId="{0D83F734-665E-42B2-ACE1-502C83683E46}" dt="2022-07-06T10:25:20.834" v="5917" actId="164"/>
          <ac:spMkLst>
            <pc:docMk/>
            <pc:sldMk cId="251871227" sldId="327"/>
            <ac:spMk id="35" creationId="{B042CB01-5226-D442-D84D-6B5D7AA4ABF3}"/>
          </ac:spMkLst>
        </pc:spChg>
        <pc:spChg chg="mod">
          <ac:chgData name="Kat Phillips" userId="dd1f2261-98d3-499a-857f-c97f1d5f9c3a" providerId="ADAL" clId="{0D83F734-665E-42B2-ACE1-502C83683E46}" dt="2022-07-06T10:25:04.379" v="5911"/>
          <ac:spMkLst>
            <pc:docMk/>
            <pc:sldMk cId="251871227" sldId="327"/>
            <ac:spMk id="39" creationId="{39322F8B-A1FA-5408-8CB1-A11924CBCAD8}"/>
          </ac:spMkLst>
        </pc:spChg>
        <pc:spChg chg="del">
          <ac:chgData name="Kat Phillips" userId="dd1f2261-98d3-499a-857f-c97f1d5f9c3a" providerId="ADAL" clId="{0D83F734-665E-42B2-ACE1-502C83683E46}" dt="2022-07-05T10:48:35.384" v="2666" actId="478"/>
          <ac:spMkLst>
            <pc:docMk/>
            <pc:sldMk cId="251871227" sldId="327"/>
            <ac:spMk id="45" creationId="{E0067BF1-0536-4DB6-A40C-C48519B16CD4}"/>
          </ac:spMkLst>
        </pc:spChg>
        <pc:spChg chg="del">
          <ac:chgData name="Kat Phillips" userId="dd1f2261-98d3-499a-857f-c97f1d5f9c3a" providerId="ADAL" clId="{0D83F734-665E-42B2-ACE1-502C83683E46}" dt="2022-07-05T10:48:35.384" v="2666" actId="478"/>
          <ac:spMkLst>
            <pc:docMk/>
            <pc:sldMk cId="251871227" sldId="327"/>
            <ac:spMk id="53" creationId="{FF35E2D8-C2D5-45CF-BD8B-E0AA99477090}"/>
          </ac:spMkLst>
        </pc:spChg>
        <pc:grpChg chg="add del mod">
          <ac:chgData name="Kat Phillips" userId="dd1f2261-98d3-499a-857f-c97f1d5f9c3a" providerId="ADAL" clId="{0D83F734-665E-42B2-ACE1-502C83683E46}" dt="2022-07-06T10:25:22.357" v="5918" actId="478"/>
          <ac:grpSpMkLst>
            <pc:docMk/>
            <pc:sldMk cId="251871227" sldId="327"/>
            <ac:grpSpMk id="3" creationId="{F209777F-D187-8FF5-2DD4-FFAE969C0C0C}"/>
          </ac:grpSpMkLst>
        </pc:grpChg>
        <pc:grpChg chg="add mod">
          <ac:chgData name="Kat Phillips" userId="dd1f2261-98d3-499a-857f-c97f1d5f9c3a" providerId="ADAL" clId="{0D83F734-665E-42B2-ACE1-502C83683E46}" dt="2022-07-06T10:25:34.073" v="5920" actId="1076"/>
          <ac:grpSpMkLst>
            <pc:docMk/>
            <pc:sldMk cId="251871227" sldId="327"/>
            <ac:grpSpMk id="36" creationId="{71B55662-D965-DA33-306D-003BE7910A5B}"/>
          </ac:grpSpMkLst>
        </pc:grpChg>
        <pc:grpChg chg="del">
          <ac:chgData name="Kat Phillips" userId="dd1f2261-98d3-499a-857f-c97f1d5f9c3a" providerId="ADAL" clId="{0D83F734-665E-42B2-ACE1-502C83683E46}" dt="2022-07-05T10:48:35.384" v="2666" actId="478"/>
          <ac:grpSpMkLst>
            <pc:docMk/>
            <pc:sldMk cId="251871227" sldId="327"/>
            <ac:grpSpMk id="39" creationId="{6F1F00F9-9F4B-4A1A-86BD-239AEAA89F1F}"/>
          </ac:grpSpMkLst>
        </pc:grpChg>
        <pc:grpChg chg="del">
          <ac:chgData name="Kat Phillips" userId="dd1f2261-98d3-499a-857f-c97f1d5f9c3a" providerId="ADAL" clId="{0D83F734-665E-42B2-ACE1-502C83683E46}" dt="2022-07-05T10:48:35.384" v="2666" actId="478"/>
          <ac:grpSpMkLst>
            <pc:docMk/>
            <pc:sldMk cId="251871227" sldId="327"/>
            <ac:grpSpMk id="48" creationId="{BA07135F-72BE-4242-93CB-A1E287214F2A}"/>
          </ac:grpSpMkLst>
        </pc:grpChg>
        <pc:picChg chg="add del mod">
          <ac:chgData name="Kat Phillips" userId="dd1f2261-98d3-499a-857f-c97f1d5f9c3a" providerId="ADAL" clId="{0D83F734-665E-42B2-ACE1-502C83683E46}" dt="2022-07-06T10:25:20.834" v="5917" actId="164"/>
          <ac:picMkLst>
            <pc:docMk/>
            <pc:sldMk cId="251871227" sldId="327"/>
            <ac:picMk id="34" creationId="{44EB42FD-7533-BD1B-3F59-08EA9E32A97A}"/>
          </ac:picMkLst>
        </pc:picChg>
        <pc:picChg chg="mod">
          <ac:chgData name="Kat Phillips" userId="dd1f2261-98d3-499a-857f-c97f1d5f9c3a" providerId="ADAL" clId="{0D83F734-665E-42B2-ACE1-502C83683E46}" dt="2022-07-06T10:25:04.379" v="5911"/>
          <ac:picMkLst>
            <pc:docMk/>
            <pc:sldMk cId="251871227" sldId="327"/>
            <ac:picMk id="37" creationId="{503DC76A-D17D-DAF1-AA82-B25265A72B30}"/>
          </ac:picMkLst>
        </pc:picChg>
        <pc:cxnChg chg="mod">
          <ac:chgData name="Kat Phillips" userId="dd1f2261-98d3-499a-857f-c97f1d5f9c3a" providerId="ADAL" clId="{0D83F734-665E-42B2-ACE1-502C83683E46}" dt="2022-07-05T10:48:35.384" v="2666" actId="478"/>
          <ac:cxnSpMkLst>
            <pc:docMk/>
            <pc:sldMk cId="251871227" sldId="327"/>
            <ac:cxnSpMk id="43" creationId="{98B96D1E-3850-428F-BC6B-F46C16F8A2C1}"/>
          </ac:cxnSpMkLst>
        </pc:cxnChg>
        <pc:cxnChg chg="mod">
          <ac:chgData name="Kat Phillips" userId="dd1f2261-98d3-499a-857f-c97f1d5f9c3a" providerId="ADAL" clId="{0D83F734-665E-42B2-ACE1-502C83683E46}" dt="2022-07-05T10:48:35.384" v="2666" actId="478"/>
          <ac:cxnSpMkLst>
            <pc:docMk/>
            <pc:sldMk cId="251871227" sldId="327"/>
            <ac:cxnSpMk id="49" creationId="{65EC066E-BFFC-47C3-BC5D-BC6F9CBBB449}"/>
          </ac:cxnSpMkLst>
        </pc:cxnChg>
        <pc:cxnChg chg="mod">
          <ac:chgData name="Kat Phillips" userId="dd1f2261-98d3-499a-857f-c97f1d5f9c3a" providerId="ADAL" clId="{0D83F734-665E-42B2-ACE1-502C83683E46}" dt="2022-07-05T10:48:35.384" v="2666" actId="478"/>
          <ac:cxnSpMkLst>
            <pc:docMk/>
            <pc:sldMk cId="251871227" sldId="327"/>
            <ac:cxnSpMk id="50" creationId="{107691B6-7928-47C3-9DAF-8E95C6B5EF24}"/>
          </ac:cxnSpMkLst>
        </pc:cxnChg>
      </pc:sldChg>
      <pc:sldChg chg="addSp delSp modSp mod">
        <pc:chgData name="Kat Phillips" userId="dd1f2261-98d3-499a-857f-c97f1d5f9c3a" providerId="ADAL" clId="{0D83F734-665E-42B2-ACE1-502C83683E46}" dt="2022-07-06T10:26:34.149" v="5945" actId="1076"/>
        <pc:sldMkLst>
          <pc:docMk/>
          <pc:sldMk cId="1750343289" sldId="345"/>
        </pc:sldMkLst>
        <pc:spChg chg="mod">
          <ac:chgData name="Kat Phillips" userId="dd1f2261-98d3-499a-857f-c97f1d5f9c3a" providerId="ADAL" clId="{0D83F734-665E-42B2-ACE1-502C83683E46}" dt="2022-07-06T09:08:07.464" v="5860" actId="1076"/>
          <ac:spMkLst>
            <pc:docMk/>
            <pc:sldMk cId="1750343289" sldId="345"/>
            <ac:spMk id="4" creationId="{A0D7E95A-9626-40E3-994D-8D163422BBB4}"/>
          </ac:spMkLst>
        </pc:spChg>
        <pc:spChg chg="mod">
          <ac:chgData name="Kat Phillips" userId="dd1f2261-98d3-499a-857f-c97f1d5f9c3a" providerId="ADAL" clId="{0D83F734-665E-42B2-ACE1-502C83683E46}" dt="2022-07-06T09:08:11.214" v="5861" actId="1076"/>
          <ac:spMkLst>
            <pc:docMk/>
            <pc:sldMk cId="1750343289" sldId="345"/>
            <ac:spMk id="5" creationId="{52B1A7C8-3E47-46EC-AD34-5A4ECDD9028B}"/>
          </ac:spMkLst>
        </pc:spChg>
        <pc:spChg chg="mod">
          <ac:chgData name="Kat Phillips" userId="dd1f2261-98d3-499a-857f-c97f1d5f9c3a" providerId="ADAL" clId="{0D83F734-665E-42B2-ACE1-502C83683E46}" dt="2022-07-06T09:07:59.410" v="5859" actId="404"/>
          <ac:spMkLst>
            <pc:docMk/>
            <pc:sldMk cId="1750343289" sldId="345"/>
            <ac:spMk id="7" creationId="{E8BBC6AB-3C87-45C8-8BA2-40384E2B5BF8}"/>
          </ac:spMkLst>
        </pc:spChg>
        <pc:spChg chg="mod">
          <ac:chgData name="Kat Phillips" userId="dd1f2261-98d3-499a-857f-c97f1d5f9c3a" providerId="ADAL" clId="{0D83F734-665E-42B2-ACE1-502C83683E46}" dt="2022-07-06T09:08:16.373" v="5862" actId="1076"/>
          <ac:spMkLst>
            <pc:docMk/>
            <pc:sldMk cId="1750343289" sldId="345"/>
            <ac:spMk id="8" creationId="{B446E681-EF56-4005-B13F-97F444845CC4}"/>
          </ac:spMkLst>
        </pc:spChg>
        <pc:spChg chg="add mod">
          <ac:chgData name="Kat Phillips" userId="dd1f2261-98d3-499a-857f-c97f1d5f9c3a" providerId="ADAL" clId="{0D83F734-665E-42B2-ACE1-502C83683E46}" dt="2022-07-06T10:26:05.989" v="5933" actId="164"/>
          <ac:spMkLst>
            <pc:docMk/>
            <pc:sldMk cId="1750343289" sldId="345"/>
            <ac:spMk id="10" creationId="{103B16DD-8E33-B74A-EEC6-5940D7AE7EA1}"/>
          </ac:spMkLst>
        </pc:spChg>
        <pc:spChg chg="mod">
          <ac:chgData name="Kat Phillips" userId="dd1f2261-98d3-499a-857f-c97f1d5f9c3a" providerId="ADAL" clId="{0D83F734-665E-42B2-ACE1-502C83683E46}" dt="2022-07-06T10:25:57.736" v="5929"/>
          <ac:spMkLst>
            <pc:docMk/>
            <pc:sldMk cId="1750343289" sldId="345"/>
            <ac:spMk id="13" creationId="{3F3F91D2-65A9-5887-A3D2-C9F94E6D974D}"/>
          </ac:spMkLst>
        </pc:spChg>
        <pc:spChg chg="mod">
          <ac:chgData name="Kat Phillips" userId="dd1f2261-98d3-499a-857f-c97f1d5f9c3a" providerId="ADAL" clId="{0D83F734-665E-42B2-ACE1-502C83683E46}" dt="2022-07-06T10:26:17.868" v="5936"/>
          <ac:spMkLst>
            <pc:docMk/>
            <pc:sldMk cId="1750343289" sldId="345"/>
            <ac:spMk id="16" creationId="{6027778E-FC57-FBA0-6A9F-0754377EDD4F}"/>
          </ac:spMkLst>
        </pc:spChg>
        <pc:spChg chg="del">
          <ac:chgData name="Kat Phillips" userId="dd1f2261-98d3-499a-857f-c97f1d5f9c3a" providerId="ADAL" clId="{0D83F734-665E-42B2-ACE1-502C83683E46}" dt="2022-07-05T10:48:45.147" v="2669" actId="478"/>
          <ac:spMkLst>
            <pc:docMk/>
            <pc:sldMk cId="1750343289" sldId="345"/>
            <ac:spMk id="35" creationId="{6F093FB1-248E-40BE-90F8-711530EAFA0F}"/>
          </ac:spMkLst>
        </pc:spChg>
        <pc:grpChg chg="add del mod">
          <ac:chgData name="Kat Phillips" userId="dd1f2261-98d3-499a-857f-c97f1d5f9c3a" providerId="ADAL" clId="{0D83F734-665E-42B2-ACE1-502C83683E46}" dt="2022-07-06T10:26:29.756" v="5944" actId="478"/>
          <ac:grpSpMkLst>
            <pc:docMk/>
            <pc:sldMk cId="1750343289" sldId="345"/>
            <ac:grpSpMk id="2" creationId="{57983D2F-E7F3-1F44-B32B-84A73E9059B1}"/>
          </ac:grpSpMkLst>
        </pc:grpChg>
        <pc:grpChg chg="add mod">
          <ac:chgData name="Kat Phillips" userId="dd1f2261-98d3-499a-857f-c97f1d5f9c3a" providerId="ADAL" clId="{0D83F734-665E-42B2-ACE1-502C83683E46}" dt="2022-07-06T10:26:34.149" v="5945" actId="1076"/>
          <ac:grpSpMkLst>
            <pc:docMk/>
            <pc:sldMk cId="1750343289" sldId="345"/>
            <ac:grpSpMk id="11" creationId="{A3E1E6BD-ED5D-D799-C7A6-9BA2EA2EF790}"/>
          </ac:grpSpMkLst>
        </pc:grpChg>
        <pc:grpChg chg="add del mod">
          <ac:chgData name="Kat Phillips" userId="dd1f2261-98d3-499a-857f-c97f1d5f9c3a" providerId="ADAL" clId="{0D83F734-665E-42B2-ACE1-502C83683E46}" dt="2022-07-06T10:26:19.332" v="5937"/>
          <ac:grpSpMkLst>
            <pc:docMk/>
            <pc:sldMk cId="1750343289" sldId="345"/>
            <ac:grpSpMk id="14" creationId="{ABDFF628-E043-C2D0-29DF-5878D947BED1}"/>
          </ac:grpSpMkLst>
        </pc:grpChg>
        <pc:grpChg chg="del">
          <ac:chgData name="Kat Phillips" userId="dd1f2261-98d3-499a-857f-c97f1d5f9c3a" providerId="ADAL" clId="{0D83F734-665E-42B2-ACE1-502C83683E46}" dt="2022-07-05T10:48:45.147" v="2669" actId="478"/>
          <ac:grpSpMkLst>
            <pc:docMk/>
            <pc:sldMk cId="1750343289" sldId="345"/>
            <ac:grpSpMk id="27" creationId="{F0242CAE-7FB1-4072-90CC-98B4142DA385}"/>
          </ac:grpSpMkLst>
        </pc:grpChg>
        <pc:picChg chg="add mod">
          <ac:chgData name="Kat Phillips" userId="dd1f2261-98d3-499a-857f-c97f1d5f9c3a" providerId="ADAL" clId="{0D83F734-665E-42B2-ACE1-502C83683E46}" dt="2022-07-06T10:26:05.989" v="5933" actId="164"/>
          <ac:picMkLst>
            <pc:docMk/>
            <pc:sldMk cId="1750343289" sldId="345"/>
            <ac:picMk id="9" creationId="{FEB1A2E8-9119-F603-07D0-627DFC5CE6E7}"/>
          </ac:picMkLst>
        </pc:picChg>
        <pc:picChg chg="mod">
          <ac:chgData name="Kat Phillips" userId="dd1f2261-98d3-499a-857f-c97f1d5f9c3a" providerId="ADAL" clId="{0D83F734-665E-42B2-ACE1-502C83683E46}" dt="2022-07-06T10:25:57.736" v="5929"/>
          <ac:picMkLst>
            <pc:docMk/>
            <pc:sldMk cId="1750343289" sldId="345"/>
            <ac:picMk id="12" creationId="{A47E1A2A-CEF0-F8CE-BCAC-06CF5E389074}"/>
          </ac:picMkLst>
        </pc:picChg>
        <pc:picChg chg="mod">
          <ac:chgData name="Kat Phillips" userId="dd1f2261-98d3-499a-857f-c97f1d5f9c3a" providerId="ADAL" clId="{0D83F734-665E-42B2-ACE1-502C83683E46}" dt="2022-07-06T10:26:17.868" v="5936"/>
          <ac:picMkLst>
            <pc:docMk/>
            <pc:sldMk cId="1750343289" sldId="345"/>
            <ac:picMk id="15" creationId="{B23588A3-6036-52D4-9898-63080867B77E}"/>
          </ac:picMkLst>
        </pc:picChg>
        <pc:cxnChg chg="mod">
          <ac:chgData name="Kat Phillips" userId="dd1f2261-98d3-499a-857f-c97f1d5f9c3a" providerId="ADAL" clId="{0D83F734-665E-42B2-ACE1-502C83683E46}" dt="2022-07-05T10:48:45.147" v="2669" actId="478"/>
          <ac:cxnSpMkLst>
            <pc:docMk/>
            <pc:sldMk cId="1750343289" sldId="345"/>
            <ac:cxnSpMk id="30" creationId="{6AA3C869-419E-4C84-B2C4-94D38FECE44E}"/>
          </ac:cxnSpMkLst>
        </pc:cxnChg>
        <pc:cxnChg chg="mod">
          <ac:chgData name="Kat Phillips" userId="dd1f2261-98d3-499a-857f-c97f1d5f9c3a" providerId="ADAL" clId="{0D83F734-665E-42B2-ACE1-502C83683E46}" dt="2022-07-05T10:48:45.147" v="2669" actId="478"/>
          <ac:cxnSpMkLst>
            <pc:docMk/>
            <pc:sldMk cId="1750343289" sldId="345"/>
            <ac:cxnSpMk id="31" creationId="{83073B2E-3C4A-4896-9386-E1BAEDCFCEC4}"/>
          </ac:cxnSpMkLst>
        </pc:cxnChg>
      </pc:sldChg>
      <pc:sldChg chg="addSp delSp modSp mod">
        <pc:chgData name="Kat Phillips" userId="dd1f2261-98d3-499a-857f-c97f1d5f9c3a" providerId="ADAL" clId="{0D83F734-665E-42B2-ACE1-502C83683E46}" dt="2022-07-06T10:25:02.723" v="5910" actId="1076"/>
        <pc:sldMkLst>
          <pc:docMk/>
          <pc:sldMk cId="4294922904" sldId="352"/>
        </pc:sldMkLst>
        <pc:spChg chg="del">
          <ac:chgData name="Kat Phillips" userId="dd1f2261-98d3-499a-857f-c97f1d5f9c3a" providerId="ADAL" clId="{0D83F734-665E-42B2-ACE1-502C83683E46}" dt="2022-07-05T10:48:31.847" v="2665" actId="478"/>
          <ac:spMkLst>
            <pc:docMk/>
            <pc:sldMk cId="4294922904" sldId="352"/>
            <ac:spMk id="13" creationId="{D6EA260A-FCC8-4EB8-BFAC-CC1FEE2A2DF9}"/>
          </ac:spMkLst>
        </pc:spChg>
        <pc:spChg chg="mod">
          <ac:chgData name="Kat Phillips" userId="dd1f2261-98d3-499a-857f-c97f1d5f9c3a" providerId="ADAL" clId="{0D83F734-665E-42B2-ACE1-502C83683E46}" dt="2022-07-05T15:23:58.680" v="5590"/>
          <ac:spMkLst>
            <pc:docMk/>
            <pc:sldMk cId="4294922904" sldId="352"/>
            <ac:spMk id="14" creationId="{4E9982F9-1A0E-D13E-20AD-487E2310373D}"/>
          </ac:spMkLst>
        </pc:spChg>
        <pc:spChg chg="del">
          <ac:chgData name="Kat Phillips" userId="dd1f2261-98d3-499a-857f-c97f1d5f9c3a" providerId="ADAL" clId="{0D83F734-665E-42B2-ACE1-502C83683E46}" dt="2022-07-05T10:48:31.847" v="2665" actId="478"/>
          <ac:spMkLst>
            <pc:docMk/>
            <pc:sldMk cId="4294922904" sldId="352"/>
            <ac:spMk id="14" creationId="{83C2B6DC-5B93-4F4F-B354-E34A2B833223}"/>
          </ac:spMkLst>
        </pc:spChg>
        <pc:spChg chg="add mod">
          <ac:chgData name="Kat Phillips" userId="dd1f2261-98d3-499a-857f-c97f1d5f9c3a" providerId="ADAL" clId="{0D83F734-665E-42B2-ACE1-502C83683E46}" dt="2022-07-06T09:06:52.728" v="5854"/>
          <ac:spMkLst>
            <pc:docMk/>
            <pc:sldMk cId="4294922904" sldId="352"/>
            <ac:spMk id="15" creationId="{A0F81EE1-872E-9007-4A65-67E7D1ABA83F}"/>
          </ac:spMkLst>
        </pc:spChg>
        <pc:spChg chg="mod">
          <ac:chgData name="Kat Phillips" userId="dd1f2261-98d3-499a-857f-c97f1d5f9c3a" providerId="ADAL" clId="{0D83F734-665E-42B2-ACE1-502C83683E46}" dt="2022-07-06T10:24:43.315" v="5904"/>
          <ac:spMkLst>
            <pc:docMk/>
            <pc:sldMk cId="4294922904" sldId="352"/>
            <ac:spMk id="20" creationId="{CBCE5D9A-BA93-17A0-DB7F-81E299A111DC}"/>
          </ac:spMkLst>
        </pc:spChg>
        <pc:spChg chg="del">
          <ac:chgData name="Kat Phillips" userId="dd1f2261-98d3-499a-857f-c97f1d5f9c3a" providerId="ADAL" clId="{0D83F734-665E-42B2-ACE1-502C83683E46}" dt="2022-07-05T10:48:31.847" v="2665" actId="478"/>
          <ac:spMkLst>
            <pc:docMk/>
            <pc:sldMk cId="4294922904" sldId="352"/>
            <ac:spMk id="25" creationId="{4EC6CBF7-A056-459C-8BDF-5110B90D7223}"/>
          </ac:spMkLst>
        </pc:spChg>
        <pc:spChg chg="del">
          <ac:chgData name="Kat Phillips" userId="dd1f2261-98d3-499a-857f-c97f1d5f9c3a" providerId="ADAL" clId="{0D83F734-665E-42B2-ACE1-502C83683E46}" dt="2022-07-06T09:06:48.671" v="5853" actId="478"/>
          <ac:spMkLst>
            <pc:docMk/>
            <pc:sldMk cId="4294922904" sldId="352"/>
            <ac:spMk id="26" creationId="{49282119-D02E-73A7-3E49-28F856A8EC24}"/>
          </ac:spMkLst>
        </pc:spChg>
        <pc:grpChg chg="add del mod">
          <ac:chgData name="Kat Phillips" userId="dd1f2261-98d3-499a-857f-c97f1d5f9c3a" providerId="ADAL" clId="{0D83F734-665E-42B2-ACE1-502C83683E46}" dt="2022-07-06T10:24:51.662" v="5907" actId="478"/>
          <ac:grpSpMkLst>
            <pc:docMk/>
            <pc:sldMk cId="4294922904" sldId="352"/>
            <ac:grpSpMk id="12" creationId="{1070A7EA-7652-FC36-EE61-CFF4A2C93FC5}"/>
          </ac:grpSpMkLst>
        </pc:grpChg>
        <pc:grpChg chg="add del mod">
          <ac:chgData name="Kat Phillips" userId="dd1f2261-98d3-499a-857f-c97f1d5f9c3a" providerId="ADAL" clId="{0D83F734-665E-42B2-ACE1-502C83683E46}" dt="2022-07-06T10:25:02.723" v="5910" actId="1076"/>
          <ac:grpSpMkLst>
            <pc:docMk/>
            <pc:sldMk cId="4294922904" sldId="352"/>
            <ac:grpSpMk id="16" creationId="{77940DA4-E494-EAFA-1CD8-CE559AE93AA6}"/>
          </ac:grpSpMkLst>
        </pc:grpChg>
        <pc:grpChg chg="del">
          <ac:chgData name="Kat Phillips" userId="dd1f2261-98d3-499a-857f-c97f1d5f9c3a" providerId="ADAL" clId="{0D83F734-665E-42B2-ACE1-502C83683E46}" dt="2022-07-05T10:48:31.847" v="2665" actId="478"/>
          <ac:grpSpMkLst>
            <pc:docMk/>
            <pc:sldMk cId="4294922904" sldId="352"/>
            <ac:grpSpMk id="19" creationId="{9CCAD12D-345F-475C-8983-83AB85DCC54A}"/>
          </ac:grpSpMkLst>
        </pc:grpChg>
        <pc:picChg chg="mod">
          <ac:chgData name="Kat Phillips" userId="dd1f2261-98d3-499a-857f-c97f1d5f9c3a" providerId="ADAL" clId="{0D83F734-665E-42B2-ACE1-502C83683E46}" dt="2022-07-05T15:23:58.680" v="5590"/>
          <ac:picMkLst>
            <pc:docMk/>
            <pc:sldMk cId="4294922904" sldId="352"/>
            <ac:picMk id="13" creationId="{B1F094C3-FB53-9F21-8D53-90FDA2BA64E8}"/>
          </ac:picMkLst>
        </pc:picChg>
        <pc:picChg chg="mod">
          <ac:chgData name="Kat Phillips" userId="dd1f2261-98d3-499a-857f-c97f1d5f9c3a" providerId="ADAL" clId="{0D83F734-665E-42B2-ACE1-502C83683E46}" dt="2022-07-06T10:24:56.346" v="5909" actId="1076"/>
          <ac:picMkLst>
            <pc:docMk/>
            <pc:sldMk cId="4294922904" sldId="352"/>
            <ac:picMk id="19" creationId="{BD9980C7-6E75-DC52-5E63-C3915665D465}"/>
          </ac:picMkLst>
        </pc:picChg>
        <pc:cxnChg chg="del">
          <ac:chgData name="Kat Phillips" userId="dd1f2261-98d3-499a-857f-c97f1d5f9c3a" providerId="ADAL" clId="{0D83F734-665E-42B2-ACE1-502C83683E46}" dt="2022-07-05T10:48:31.847" v="2665" actId="478"/>
          <ac:cxnSpMkLst>
            <pc:docMk/>
            <pc:sldMk cId="4294922904" sldId="352"/>
            <ac:cxnSpMk id="15" creationId="{94634C0C-13AA-46E0-B4D8-84A8CA7537EB}"/>
          </ac:cxnSpMkLst>
        </pc:cxnChg>
        <pc:cxnChg chg="mod">
          <ac:chgData name="Kat Phillips" userId="dd1f2261-98d3-499a-857f-c97f1d5f9c3a" providerId="ADAL" clId="{0D83F734-665E-42B2-ACE1-502C83683E46}" dt="2022-07-05T10:48:31.847" v="2665" actId="478"/>
          <ac:cxnSpMkLst>
            <pc:docMk/>
            <pc:sldMk cId="4294922904" sldId="352"/>
            <ac:cxnSpMk id="23" creationId="{ADE2B6B9-9388-40B7-AF6C-720EC0C89FFC}"/>
          </ac:cxnSpMkLst>
        </pc:cxnChg>
      </pc:sldChg>
      <pc:sldChg chg="addSp delSp modSp mod">
        <pc:chgData name="Kat Phillips" userId="dd1f2261-98d3-499a-857f-c97f1d5f9c3a" providerId="ADAL" clId="{0D83F734-665E-42B2-ACE1-502C83683E46}" dt="2022-07-06T10:24:41.302" v="5903" actId="1076"/>
        <pc:sldMkLst>
          <pc:docMk/>
          <pc:sldMk cId="201456340" sldId="355"/>
        </pc:sldMkLst>
        <pc:spChg chg="mod">
          <ac:chgData name="Kat Phillips" userId="dd1f2261-98d3-499a-857f-c97f1d5f9c3a" providerId="ADAL" clId="{0D83F734-665E-42B2-ACE1-502C83683E46}" dt="2022-07-05T15:23:40.098" v="5587"/>
          <ac:spMkLst>
            <pc:docMk/>
            <pc:sldMk cId="201456340" sldId="355"/>
            <ac:spMk id="10" creationId="{220CCC35-83AA-E799-677A-E729835D68D4}"/>
          </ac:spMkLst>
        </pc:spChg>
        <pc:spChg chg="mod">
          <ac:chgData name="Kat Phillips" userId="dd1f2261-98d3-499a-857f-c97f1d5f9c3a" providerId="ADAL" clId="{0D83F734-665E-42B2-ACE1-502C83683E46}" dt="2022-07-06T10:24:30.539" v="5901"/>
          <ac:spMkLst>
            <pc:docMk/>
            <pc:sldMk cId="201456340" sldId="355"/>
            <ac:spMk id="16" creationId="{6BF6BA40-1895-1C29-D662-FB17EF75B8A3}"/>
          </ac:spMkLst>
        </pc:spChg>
        <pc:spChg chg="del">
          <ac:chgData name="Kat Phillips" userId="dd1f2261-98d3-499a-857f-c97f1d5f9c3a" providerId="ADAL" clId="{0D83F734-665E-42B2-ACE1-502C83683E46}" dt="2022-07-05T10:48:28.735" v="2664" actId="478"/>
          <ac:spMkLst>
            <pc:docMk/>
            <pc:sldMk cId="201456340" sldId="355"/>
            <ac:spMk id="21" creationId="{3C76D6B2-32C5-4BCA-AA11-69598201DCD7}"/>
          </ac:spMkLst>
        </pc:spChg>
        <pc:spChg chg="del">
          <ac:chgData name="Kat Phillips" userId="dd1f2261-98d3-499a-857f-c97f1d5f9c3a" providerId="ADAL" clId="{0D83F734-665E-42B2-ACE1-502C83683E46}" dt="2022-07-05T10:48:28.735" v="2664" actId="478"/>
          <ac:spMkLst>
            <pc:docMk/>
            <pc:sldMk cId="201456340" sldId="355"/>
            <ac:spMk id="23" creationId="{0E3C0319-4FE5-462B-BAF8-3E5CE3E2CEB5}"/>
          </ac:spMkLst>
        </pc:spChg>
        <pc:spChg chg="del mod">
          <ac:chgData name="Kat Phillips" userId="dd1f2261-98d3-499a-857f-c97f1d5f9c3a" providerId="ADAL" clId="{0D83F734-665E-42B2-ACE1-502C83683E46}" dt="2022-07-05T10:48:26.968" v="2663"/>
          <ac:spMkLst>
            <pc:docMk/>
            <pc:sldMk cId="201456340" sldId="355"/>
            <ac:spMk id="30" creationId="{734513F9-7617-49E0-BDD4-131DEDB34557}"/>
          </ac:spMkLst>
        </pc:spChg>
        <pc:grpChg chg="add del mod">
          <ac:chgData name="Kat Phillips" userId="dd1f2261-98d3-499a-857f-c97f1d5f9c3a" providerId="ADAL" clId="{0D83F734-665E-42B2-ACE1-502C83683E46}" dt="2022-07-06T10:24:33.380" v="5902" actId="478"/>
          <ac:grpSpMkLst>
            <pc:docMk/>
            <pc:sldMk cId="201456340" sldId="355"/>
            <ac:grpSpMk id="8" creationId="{1A4F9AB3-32D7-3229-35F3-366E6D810E67}"/>
          </ac:grpSpMkLst>
        </pc:grpChg>
        <pc:grpChg chg="add mod">
          <ac:chgData name="Kat Phillips" userId="dd1f2261-98d3-499a-857f-c97f1d5f9c3a" providerId="ADAL" clId="{0D83F734-665E-42B2-ACE1-502C83683E46}" dt="2022-07-06T10:24:41.302" v="5903" actId="1076"/>
          <ac:grpSpMkLst>
            <pc:docMk/>
            <pc:sldMk cId="201456340" sldId="355"/>
            <ac:grpSpMk id="12" creationId="{74F79876-9841-6B9A-2DF4-737F5E2286D0}"/>
          </ac:grpSpMkLst>
        </pc:grpChg>
        <pc:grpChg chg="del">
          <ac:chgData name="Kat Phillips" userId="dd1f2261-98d3-499a-857f-c97f1d5f9c3a" providerId="ADAL" clId="{0D83F734-665E-42B2-ACE1-502C83683E46}" dt="2022-07-05T10:48:28.735" v="2664" actId="478"/>
          <ac:grpSpMkLst>
            <pc:docMk/>
            <pc:sldMk cId="201456340" sldId="355"/>
            <ac:grpSpMk id="24" creationId="{03C6E74F-3D22-4245-BB94-1A269C7A38CD}"/>
          </ac:grpSpMkLst>
        </pc:grpChg>
        <pc:picChg chg="mod">
          <ac:chgData name="Kat Phillips" userId="dd1f2261-98d3-499a-857f-c97f1d5f9c3a" providerId="ADAL" clId="{0D83F734-665E-42B2-ACE1-502C83683E46}" dt="2022-07-05T15:23:40.098" v="5587"/>
          <ac:picMkLst>
            <pc:docMk/>
            <pc:sldMk cId="201456340" sldId="355"/>
            <ac:picMk id="9" creationId="{1B00A6D6-3A09-EAD3-7FB5-B2AD4EC47561}"/>
          </ac:picMkLst>
        </pc:picChg>
        <pc:picChg chg="mod">
          <ac:chgData name="Kat Phillips" userId="dd1f2261-98d3-499a-857f-c97f1d5f9c3a" providerId="ADAL" clId="{0D83F734-665E-42B2-ACE1-502C83683E46}" dt="2022-07-06T10:24:30.539" v="5901"/>
          <ac:picMkLst>
            <pc:docMk/>
            <pc:sldMk cId="201456340" sldId="355"/>
            <ac:picMk id="13" creationId="{FA3622EB-C7F7-2785-BB40-7EB21475C542}"/>
          </ac:picMkLst>
        </pc:picChg>
        <pc:cxnChg chg="del">
          <ac:chgData name="Kat Phillips" userId="dd1f2261-98d3-499a-857f-c97f1d5f9c3a" providerId="ADAL" clId="{0D83F734-665E-42B2-ACE1-502C83683E46}" dt="2022-07-05T10:48:28.735" v="2664" actId="478"/>
          <ac:cxnSpMkLst>
            <pc:docMk/>
            <pc:sldMk cId="201456340" sldId="355"/>
            <ac:cxnSpMk id="22" creationId="{BBD6EA75-7E5F-4345-A8AA-FA5B807FDC27}"/>
          </ac:cxnSpMkLst>
        </pc:cxnChg>
        <pc:cxnChg chg="mod">
          <ac:chgData name="Kat Phillips" userId="dd1f2261-98d3-499a-857f-c97f1d5f9c3a" providerId="ADAL" clId="{0D83F734-665E-42B2-ACE1-502C83683E46}" dt="2022-07-05T10:48:28.735" v="2664" actId="478"/>
          <ac:cxnSpMkLst>
            <pc:docMk/>
            <pc:sldMk cId="201456340" sldId="355"/>
            <ac:cxnSpMk id="28" creationId="{9E17518F-518A-4575-9361-9B2E3FF7DBC9}"/>
          </ac:cxnSpMkLst>
        </pc:cxnChg>
      </pc:sldChg>
      <pc:sldChg chg="addSp delSp modSp mod">
        <pc:chgData name="Kat Phillips" userId="dd1f2261-98d3-499a-857f-c97f1d5f9c3a" providerId="ADAL" clId="{0D83F734-665E-42B2-ACE1-502C83683E46}" dt="2022-07-06T10:25:42.823" v="5924" actId="1076"/>
        <pc:sldMkLst>
          <pc:docMk/>
          <pc:sldMk cId="2550538048" sldId="357"/>
        </pc:sldMkLst>
        <pc:spChg chg="mod">
          <ac:chgData name="Kat Phillips" userId="dd1f2261-98d3-499a-857f-c97f1d5f9c3a" providerId="ADAL" clId="{0D83F734-665E-42B2-ACE1-502C83683E46}" dt="2022-07-05T15:24:35.032" v="5595"/>
          <ac:spMkLst>
            <pc:docMk/>
            <pc:sldMk cId="2550538048" sldId="357"/>
            <ac:spMk id="8" creationId="{AD1B9868-723F-2C54-FF70-C9B73574B840}"/>
          </ac:spMkLst>
        </pc:spChg>
        <pc:spChg chg="mod">
          <ac:chgData name="Kat Phillips" userId="dd1f2261-98d3-499a-857f-c97f1d5f9c3a" providerId="ADAL" clId="{0D83F734-665E-42B2-ACE1-502C83683E46}" dt="2022-07-06T10:25:35.638" v="5921"/>
          <ac:spMkLst>
            <pc:docMk/>
            <pc:sldMk cId="2550538048" sldId="357"/>
            <ac:spMk id="11" creationId="{754AEAC0-0E5B-B785-6378-BBFFF77FA0DD}"/>
          </ac:spMkLst>
        </pc:spChg>
        <pc:spChg chg="del">
          <ac:chgData name="Kat Phillips" userId="dd1f2261-98d3-499a-857f-c97f1d5f9c3a" providerId="ADAL" clId="{0D83F734-665E-42B2-ACE1-502C83683E46}" dt="2022-07-05T10:48:38.942" v="2667" actId="478"/>
          <ac:spMkLst>
            <pc:docMk/>
            <pc:sldMk cId="2550538048" sldId="357"/>
            <ac:spMk id="19" creationId="{777CE420-928F-4626-8AD2-1F05CB12A83E}"/>
          </ac:spMkLst>
        </pc:spChg>
        <pc:grpChg chg="add del mod">
          <ac:chgData name="Kat Phillips" userId="dd1f2261-98d3-499a-857f-c97f1d5f9c3a" providerId="ADAL" clId="{0D83F734-665E-42B2-ACE1-502C83683E46}" dt="2022-07-06T10:25:39.116" v="5923" actId="478"/>
          <ac:grpSpMkLst>
            <pc:docMk/>
            <pc:sldMk cId="2550538048" sldId="357"/>
            <ac:grpSpMk id="5" creationId="{FCFA9B56-603D-CD3C-8E8D-C2CAB57F1A2A}"/>
          </ac:grpSpMkLst>
        </pc:grpChg>
        <pc:grpChg chg="add mod">
          <ac:chgData name="Kat Phillips" userId="dd1f2261-98d3-499a-857f-c97f1d5f9c3a" providerId="ADAL" clId="{0D83F734-665E-42B2-ACE1-502C83683E46}" dt="2022-07-06T10:25:42.823" v="5924" actId="1076"/>
          <ac:grpSpMkLst>
            <pc:docMk/>
            <pc:sldMk cId="2550538048" sldId="357"/>
            <ac:grpSpMk id="9" creationId="{F08F389F-73FB-94BA-4C11-1B82416954F2}"/>
          </ac:grpSpMkLst>
        </pc:grpChg>
        <pc:grpChg chg="del">
          <ac:chgData name="Kat Phillips" userId="dd1f2261-98d3-499a-857f-c97f1d5f9c3a" providerId="ADAL" clId="{0D83F734-665E-42B2-ACE1-502C83683E46}" dt="2022-07-05T10:48:38.942" v="2667" actId="478"/>
          <ac:grpSpMkLst>
            <pc:docMk/>
            <pc:sldMk cId="2550538048" sldId="357"/>
            <ac:grpSpMk id="14" creationId="{B0F48E0D-A591-45A7-ABEB-19D8C2E499A0}"/>
          </ac:grpSpMkLst>
        </pc:grpChg>
        <pc:picChg chg="mod">
          <ac:chgData name="Kat Phillips" userId="dd1f2261-98d3-499a-857f-c97f1d5f9c3a" providerId="ADAL" clId="{0D83F734-665E-42B2-ACE1-502C83683E46}" dt="2022-07-05T15:24:35.032" v="5595"/>
          <ac:picMkLst>
            <pc:docMk/>
            <pc:sldMk cId="2550538048" sldId="357"/>
            <ac:picMk id="7" creationId="{49D8D3D8-3A45-0AAC-1C45-5202473C9F54}"/>
          </ac:picMkLst>
        </pc:picChg>
        <pc:picChg chg="mod">
          <ac:chgData name="Kat Phillips" userId="dd1f2261-98d3-499a-857f-c97f1d5f9c3a" providerId="ADAL" clId="{0D83F734-665E-42B2-ACE1-502C83683E46}" dt="2022-07-06T10:25:35.638" v="5921"/>
          <ac:picMkLst>
            <pc:docMk/>
            <pc:sldMk cId="2550538048" sldId="357"/>
            <ac:picMk id="10" creationId="{22BC6448-FE21-DAAF-4249-61DCF51E0114}"/>
          </ac:picMkLst>
        </pc:picChg>
        <pc:cxnChg chg="mod">
          <ac:chgData name="Kat Phillips" userId="dd1f2261-98d3-499a-857f-c97f1d5f9c3a" providerId="ADAL" clId="{0D83F734-665E-42B2-ACE1-502C83683E46}" dt="2022-07-05T10:48:38.942" v="2667" actId="478"/>
          <ac:cxnSpMkLst>
            <pc:docMk/>
            <pc:sldMk cId="2550538048" sldId="357"/>
            <ac:cxnSpMk id="15" creationId="{4971FFAC-7124-42A7-B83C-DAD2CE3FCC93}"/>
          </ac:cxnSpMkLst>
        </pc:cxnChg>
        <pc:cxnChg chg="mod">
          <ac:chgData name="Kat Phillips" userId="dd1f2261-98d3-499a-857f-c97f1d5f9c3a" providerId="ADAL" clId="{0D83F734-665E-42B2-ACE1-502C83683E46}" dt="2022-07-05T10:48:38.942" v="2667" actId="478"/>
          <ac:cxnSpMkLst>
            <pc:docMk/>
            <pc:sldMk cId="2550538048" sldId="357"/>
            <ac:cxnSpMk id="16" creationId="{B2F3CD6F-3A22-4BA1-8F63-7A30D1F45EB1}"/>
          </ac:cxnSpMkLst>
        </pc:cxnChg>
      </pc:sldChg>
      <pc:sldChg chg="addSp delSp modSp mod">
        <pc:chgData name="Kat Phillips" userId="dd1f2261-98d3-499a-857f-c97f1d5f9c3a" providerId="ADAL" clId="{0D83F734-665E-42B2-ACE1-502C83683E46}" dt="2022-07-06T10:25:55.917" v="5928" actId="1076"/>
        <pc:sldMkLst>
          <pc:docMk/>
          <pc:sldMk cId="3271215769" sldId="358"/>
        </pc:sldMkLst>
        <pc:spChg chg="mod">
          <ac:chgData name="Kat Phillips" userId="dd1f2261-98d3-499a-857f-c97f1d5f9c3a" providerId="ADAL" clId="{0D83F734-665E-42B2-ACE1-502C83683E46}" dt="2022-07-05T15:24:55.300" v="5598"/>
          <ac:spMkLst>
            <pc:docMk/>
            <pc:sldMk cId="3271215769" sldId="358"/>
            <ac:spMk id="8" creationId="{9FFDAAE3-8050-C4D1-5874-36F8DF03832C}"/>
          </ac:spMkLst>
        </pc:spChg>
        <pc:spChg chg="mod">
          <ac:chgData name="Kat Phillips" userId="dd1f2261-98d3-499a-857f-c97f1d5f9c3a" providerId="ADAL" clId="{0D83F734-665E-42B2-ACE1-502C83683E46}" dt="2022-07-06T10:25:50.617" v="5925"/>
          <ac:spMkLst>
            <pc:docMk/>
            <pc:sldMk cId="3271215769" sldId="358"/>
            <ac:spMk id="11" creationId="{4BCA5B29-87C2-5E34-A244-58E5050BA427}"/>
          </ac:spMkLst>
        </pc:spChg>
        <pc:spChg chg="del">
          <ac:chgData name="Kat Phillips" userId="dd1f2261-98d3-499a-857f-c97f1d5f9c3a" providerId="ADAL" clId="{0D83F734-665E-42B2-ACE1-502C83683E46}" dt="2022-07-05T10:48:41.749" v="2668" actId="478"/>
          <ac:spMkLst>
            <pc:docMk/>
            <pc:sldMk cId="3271215769" sldId="358"/>
            <ac:spMk id="11" creationId="{9980F4FD-0D4C-4D18-87FB-AECF75E60852}"/>
          </ac:spMkLst>
        </pc:spChg>
        <pc:spChg chg="del">
          <ac:chgData name="Kat Phillips" userId="dd1f2261-98d3-499a-857f-c97f1d5f9c3a" providerId="ADAL" clId="{0D83F734-665E-42B2-ACE1-502C83683E46}" dt="2022-07-05T10:48:41.749" v="2668" actId="478"/>
          <ac:spMkLst>
            <pc:docMk/>
            <pc:sldMk cId="3271215769" sldId="358"/>
            <ac:spMk id="19" creationId="{6A950642-9F82-4215-B1C1-8ECED9C048D6}"/>
          </ac:spMkLst>
        </pc:spChg>
        <pc:grpChg chg="add del mod">
          <ac:chgData name="Kat Phillips" userId="dd1f2261-98d3-499a-857f-c97f1d5f9c3a" providerId="ADAL" clId="{0D83F734-665E-42B2-ACE1-502C83683E46}" dt="2022-07-06T10:25:53.436" v="5927" actId="478"/>
          <ac:grpSpMkLst>
            <pc:docMk/>
            <pc:sldMk cId="3271215769" sldId="358"/>
            <ac:grpSpMk id="5" creationId="{89FA60D8-9B43-0E2F-F43C-114669F02E04}"/>
          </ac:grpSpMkLst>
        </pc:grpChg>
        <pc:grpChg chg="del">
          <ac:chgData name="Kat Phillips" userId="dd1f2261-98d3-499a-857f-c97f1d5f9c3a" providerId="ADAL" clId="{0D83F734-665E-42B2-ACE1-502C83683E46}" dt="2022-07-05T10:48:41.749" v="2668" actId="478"/>
          <ac:grpSpMkLst>
            <pc:docMk/>
            <pc:sldMk cId="3271215769" sldId="358"/>
            <ac:grpSpMk id="5" creationId="{96A9CAB3-EFCF-417E-B874-4DCD48EFFFEA}"/>
          </ac:grpSpMkLst>
        </pc:grpChg>
        <pc:grpChg chg="add mod">
          <ac:chgData name="Kat Phillips" userId="dd1f2261-98d3-499a-857f-c97f1d5f9c3a" providerId="ADAL" clId="{0D83F734-665E-42B2-ACE1-502C83683E46}" dt="2022-07-06T10:25:55.917" v="5928" actId="1076"/>
          <ac:grpSpMkLst>
            <pc:docMk/>
            <pc:sldMk cId="3271215769" sldId="358"/>
            <ac:grpSpMk id="9" creationId="{2D634165-C879-4B35-A42A-51801D7A4328}"/>
          </ac:grpSpMkLst>
        </pc:grpChg>
        <pc:grpChg chg="del">
          <ac:chgData name="Kat Phillips" userId="dd1f2261-98d3-499a-857f-c97f1d5f9c3a" providerId="ADAL" clId="{0D83F734-665E-42B2-ACE1-502C83683E46}" dt="2022-07-05T10:48:41.749" v="2668" actId="478"/>
          <ac:grpSpMkLst>
            <pc:docMk/>
            <pc:sldMk cId="3271215769" sldId="358"/>
            <ac:grpSpMk id="14" creationId="{520195C6-7BF2-44C1-AB68-33F99C487A61}"/>
          </ac:grpSpMkLst>
        </pc:grpChg>
        <pc:picChg chg="mod">
          <ac:chgData name="Kat Phillips" userId="dd1f2261-98d3-499a-857f-c97f1d5f9c3a" providerId="ADAL" clId="{0D83F734-665E-42B2-ACE1-502C83683E46}" dt="2022-07-05T15:24:55.300" v="5598"/>
          <ac:picMkLst>
            <pc:docMk/>
            <pc:sldMk cId="3271215769" sldId="358"/>
            <ac:picMk id="7" creationId="{83965E2C-81A0-2558-6B50-E745AD11C66D}"/>
          </ac:picMkLst>
        </pc:picChg>
        <pc:picChg chg="mod">
          <ac:chgData name="Kat Phillips" userId="dd1f2261-98d3-499a-857f-c97f1d5f9c3a" providerId="ADAL" clId="{0D83F734-665E-42B2-ACE1-502C83683E46}" dt="2022-07-06T10:25:50.617" v="5925"/>
          <ac:picMkLst>
            <pc:docMk/>
            <pc:sldMk cId="3271215769" sldId="358"/>
            <ac:picMk id="10" creationId="{D43CCCB8-8897-9CD2-832F-9F5E90A4D6F9}"/>
          </ac:picMkLst>
        </pc:picChg>
        <pc:cxnChg chg="mod">
          <ac:chgData name="Kat Phillips" userId="dd1f2261-98d3-499a-857f-c97f1d5f9c3a" providerId="ADAL" clId="{0D83F734-665E-42B2-ACE1-502C83683E46}" dt="2022-07-05T10:48:41.749" v="2668" actId="478"/>
          <ac:cxnSpMkLst>
            <pc:docMk/>
            <pc:sldMk cId="3271215769" sldId="358"/>
            <ac:cxnSpMk id="7" creationId="{6A2D3688-AAAE-4145-B520-F56F7C02B3D3}"/>
          </ac:cxnSpMkLst>
        </pc:cxnChg>
        <pc:cxnChg chg="mod">
          <ac:chgData name="Kat Phillips" userId="dd1f2261-98d3-499a-857f-c97f1d5f9c3a" providerId="ADAL" clId="{0D83F734-665E-42B2-ACE1-502C83683E46}" dt="2022-07-05T10:48:41.749" v="2668" actId="478"/>
          <ac:cxnSpMkLst>
            <pc:docMk/>
            <pc:sldMk cId="3271215769" sldId="358"/>
            <ac:cxnSpMk id="8" creationId="{A9BE22FE-7F03-4A05-A25C-039BA0AD802C}"/>
          </ac:cxnSpMkLst>
        </pc:cxnChg>
        <pc:cxnChg chg="mod">
          <ac:chgData name="Kat Phillips" userId="dd1f2261-98d3-499a-857f-c97f1d5f9c3a" providerId="ADAL" clId="{0D83F734-665E-42B2-ACE1-502C83683E46}" dt="2022-07-05T10:48:41.749" v="2668" actId="478"/>
          <ac:cxnSpMkLst>
            <pc:docMk/>
            <pc:sldMk cId="3271215769" sldId="358"/>
            <ac:cxnSpMk id="15" creationId="{5C84DCC2-B5B4-489A-BDEC-F097F45645D9}"/>
          </ac:cxnSpMkLst>
        </pc:cxnChg>
        <pc:cxnChg chg="mod">
          <ac:chgData name="Kat Phillips" userId="dd1f2261-98d3-499a-857f-c97f1d5f9c3a" providerId="ADAL" clId="{0D83F734-665E-42B2-ACE1-502C83683E46}" dt="2022-07-05T10:48:41.749" v="2668" actId="478"/>
          <ac:cxnSpMkLst>
            <pc:docMk/>
            <pc:sldMk cId="3271215769" sldId="358"/>
            <ac:cxnSpMk id="16" creationId="{4E068C8A-A4C9-47C2-86ED-8EC5A9C2DC03}"/>
          </ac:cxnSpMkLst>
        </pc:cxnChg>
      </pc:sldChg>
      <pc:sldChg chg="addSp delSp modSp mod ord modShow">
        <pc:chgData name="Kat Phillips" userId="dd1f2261-98d3-499a-857f-c97f1d5f9c3a" providerId="ADAL" clId="{0D83F734-665E-42B2-ACE1-502C83683E46}" dt="2022-07-06T09:01:40.808" v="5852"/>
        <pc:sldMkLst>
          <pc:docMk/>
          <pc:sldMk cId="1527384379" sldId="361"/>
        </pc:sldMkLst>
        <pc:spChg chg="del">
          <ac:chgData name="Kat Phillips" userId="dd1f2261-98d3-499a-857f-c97f1d5f9c3a" providerId="ADAL" clId="{0D83F734-665E-42B2-ACE1-502C83683E46}" dt="2022-07-05T09:58:53.134" v="883" actId="478"/>
          <ac:spMkLst>
            <pc:docMk/>
            <pc:sldMk cId="1527384379" sldId="361"/>
            <ac:spMk id="12" creationId="{4E09AC22-BC5F-B8D2-D9EC-FA4FDB372D34}"/>
          </ac:spMkLst>
        </pc:spChg>
        <pc:spChg chg="add mod">
          <ac:chgData name="Kat Phillips" userId="dd1f2261-98d3-499a-857f-c97f1d5f9c3a" providerId="ADAL" clId="{0D83F734-665E-42B2-ACE1-502C83683E46}" dt="2022-07-05T10:00:37.285" v="975" actId="208"/>
          <ac:spMkLst>
            <pc:docMk/>
            <pc:sldMk cId="1527384379" sldId="361"/>
            <ac:spMk id="13" creationId="{F59FB778-18ED-BCAC-6E00-51C53B8C1A4C}"/>
          </ac:spMkLst>
        </pc:spChg>
        <pc:spChg chg="mod">
          <ac:chgData name="Kat Phillips" userId="dd1f2261-98d3-499a-857f-c97f1d5f9c3a" providerId="ADAL" clId="{0D83F734-665E-42B2-ACE1-502C83683E46}" dt="2022-07-05T09:58:48.106" v="882"/>
          <ac:spMkLst>
            <pc:docMk/>
            <pc:sldMk cId="1527384379" sldId="361"/>
            <ac:spMk id="15" creationId="{B6BD1A41-208A-FBEF-8CD1-1D023AF10951}"/>
          </ac:spMkLst>
        </pc:spChg>
        <pc:spChg chg="mod">
          <ac:chgData name="Kat Phillips" userId="dd1f2261-98d3-499a-857f-c97f1d5f9c3a" providerId="ADAL" clId="{0D83F734-665E-42B2-ACE1-502C83683E46}" dt="2022-07-05T09:58:48.106" v="882"/>
          <ac:spMkLst>
            <pc:docMk/>
            <pc:sldMk cId="1527384379" sldId="361"/>
            <ac:spMk id="16" creationId="{971CCF81-96A4-4A61-FE06-C32CAE979720}"/>
          </ac:spMkLst>
        </pc:spChg>
        <pc:spChg chg="mod">
          <ac:chgData name="Kat Phillips" userId="dd1f2261-98d3-499a-857f-c97f1d5f9c3a" providerId="ADAL" clId="{0D83F734-665E-42B2-ACE1-502C83683E46}" dt="2022-07-05T09:58:48.106" v="882"/>
          <ac:spMkLst>
            <pc:docMk/>
            <pc:sldMk cId="1527384379" sldId="361"/>
            <ac:spMk id="17" creationId="{13BFA86F-2978-4EF3-4F0E-6BBAE9FA2EBC}"/>
          </ac:spMkLst>
        </pc:spChg>
        <pc:spChg chg="add mod">
          <ac:chgData name="Kat Phillips" userId="dd1f2261-98d3-499a-857f-c97f1d5f9c3a" providerId="ADAL" clId="{0D83F734-665E-42B2-ACE1-502C83683E46}" dt="2022-07-05T09:59:10.521" v="936" actId="164"/>
          <ac:spMkLst>
            <pc:docMk/>
            <pc:sldMk cId="1527384379" sldId="361"/>
            <ac:spMk id="18" creationId="{9B203BDA-AB45-112A-77E3-8B808D09DFEF}"/>
          </ac:spMkLst>
        </pc:spChg>
        <pc:spChg chg="add del mod">
          <ac:chgData name="Kat Phillips" userId="dd1f2261-98d3-499a-857f-c97f1d5f9c3a" providerId="ADAL" clId="{0D83F734-665E-42B2-ACE1-502C83683E46}" dt="2022-07-05T09:59:32.839" v="939" actId="478"/>
          <ac:spMkLst>
            <pc:docMk/>
            <pc:sldMk cId="1527384379" sldId="361"/>
            <ac:spMk id="21" creationId="{F029DC9A-5E5C-B0B2-357F-2E76155C822B}"/>
          </ac:spMkLst>
        </pc:spChg>
        <pc:spChg chg="mod">
          <ac:chgData name="Kat Phillips" userId="dd1f2261-98d3-499a-857f-c97f1d5f9c3a" providerId="ADAL" clId="{0D83F734-665E-42B2-ACE1-502C83683E46}" dt="2022-07-05T15:23:23.518" v="5584"/>
          <ac:spMkLst>
            <pc:docMk/>
            <pc:sldMk cId="1527384379" sldId="361"/>
            <ac:spMk id="23" creationId="{5926A1D1-ED24-4E66-2B9B-ABD49BE4719A}"/>
          </ac:spMkLst>
        </pc:spChg>
        <pc:spChg chg="add del mod">
          <ac:chgData name="Kat Phillips" userId="dd1f2261-98d3-499a-857f-c97f1d5f9c3a" providerId="ADAL" clId="{0D83F734-665E-42B2-ACE1-502C83683E46}" dt="2022-07-05T10:00:15.281" v="947" actId="478"/>
          <ac:spMkLst>
            <pc:docMk/>
            <pc:sldMk cId="1527384379" sldId="361"/>
            <ac:spMk id="23" creationId="{DD1E5754-9DBC-92D6-7E40-D2C720ABC98C}"/>
          </ac:spMkLst>
        </pc:spChg>
        <pc:spChg chg="add mod">
          <ac:chgData name="Kat Phillips" userId="dd1f2261-98d3-499a-857f-c97f1d5f9c3a" providerId="ADAL" clId="{0D83F734-665E-42B2-ACE1-502C83683E46}" dt="2022-07-05T10:00:23.895" v="948" actId="1076"/>
          <ac:spMkLst>
            <pc:docMk/>
            <pc:sldMk cId="1527384379" sldId="361"/>
            <ac:spMk id="24" creationId="{526D9802-38F2-32E8-C2B6-2416170CA482}"/>
          </ac:spMkLst>
        </pc:spChg>
        <pc:spChg chg="add mod">
          <ac:chgData name="Kat Phillips" userId="dd1f2261-98d3-499a-857f-c97f1d5f9c3a" providerId="ADAL" clId="{0D83F734-665E-42B2-ACE1-502C83683E46}" dt="2022-07-05T10:00:44.003" v="997" actId="1038"/>
          <ac:spMkLst>
            <pc:docMk/>
            <pc:sldMk cId="1527384379" sldId="361"/>
            <ac:spMk id="25" creationId="{9944F9B9-2D40-588A-FF65-0CF2B40DB6D6}"/>
          </ac:spMkLst>
        </pc:spChg>
        <pc:spChg chg="add mod">
          <ac:chgData name="Kat Phillips" userId="dd1f2261-98d3-499a-857f-c97f1d5f9c3a" providerId="ADAL" clId="{0D83F734-665E-42B2-ACE1-502C83683E46}" dt="2022-07-05T10:00:23.895" v="948" actId="1076"/>
          <ac:spMkLst>
            <pc:docMk/>
            <pc:sldMk cId="1527384379" sldId="361"/>
            <ac:spMk id="26" creationId="{641B7B41-867D-2C14-BEDA-948D1CB76B36}"/>
          </ac:spMkLst>
        </pc:spChg>
        <pc:spChg chg="add del mod">
          <ac:chgData name="Kat Phillips" userId="dd1f2261-98d3-499a-857f-c97f1d5f9c3a" providerId="ADAL" clId="{0D83F734-665E-42B2-ACE1-502C83683E46}" dt="2022-07-05T10:00:01.105" v="945"/>
          <ac:spMkLst>
            <pc:docMk/>
            <pc:sldMk cId="1527384379" sldId="361"/>
            <ac:spMk id="27" creationId="{6EF1D39A-7030-F924-7A93-5A745479D76F}"/>
          </ac:spMkLst>
        </pc:spChg>
        <pc:spChg chg="add del mod">
          <ac:chgData name="Kat Phillips" userId="dd1f2261-98d3-499a-857f-c97f1d5f9c3a" providerId="ADAL" clId="{0D83F734-665E-42B2-ACE1-502C83683E46}" dt="2022-07-05T10:00:01.105" v="945"/>
          <ac:spMkLst>
            <pc:docMk/>
            <pc:sldMk cId="1527384379" sldId="361"/>
            <ac:spMk id="28" creationId="{B7D84B9F-65AA-D236-F28F-517850363765}"/>
          </ac:spMkLst>
        </pc:spChg>
        <pc:spChg chg="add del mod">
          <ac:chgData name="Kat Phillips" userId="dd1f2261-98d3-499a-857f-c97f1d5f9c3a" providerId="ADAL" clId="{0D83F734-665E-42B2-ACE1-502C83683E46}" dt="2022-07-05T10:00:01.105" v="945"/>
          <ac:spMkLst>
            <pc:docMk/>
            <pc:sldMk cId="1527384379" sldId="361"/>
            <ac:spMk id="29" creationId="{51AF3A78-6CF8-E08E-F9E1-8295AC8F851D}"/>
          </ac:spMkLst>
        </pc:spChg>
        <pc:spChg chg="add mod">
          <ac:chgData name="Kat Phillips" userId="dd1f2261-98d3-499a-857f-c97f1d5f9c3a" providerId="ADAL" clId="{0D83F734-665E-42B2-ACE1-502C83683E46}" dt="2022-07-05T10:00:23.895" v="948" actId="1076"/>
          <ac:spMkLst>
            <pc:docMk/>
            <pc:sldMk cId="1527384379" sldId="361"/>
            <ac:spMk id="30" creationId="{BA7435CE-AFC8-41B4-9B8D-2C1BD04C390D}"/>
          </ac:spMkLst>
        </pc:spChg>
        <pc:grpChg chg="add mod">
          <ac:chgData name="Kat Phillips" userId="dd1f2261-98d3-499a-857f-c97f1d5f9c3a" providerId="ADAL" clId="{0D83F734-665E-42B2-ACE1-502C83683E46}" dt="2022-07-05T10:00:33.298" v="974" actId="1038"/>
          <ac:grpSpMkLst>
            <pc:docMk/>
            <pc:sldMk cId="1527384379" sldId="361"/>
            <ac:grpSpMk id="2" creationId="{FD916D0D-4472-5BAA-BB59-BDEDEDA85C64}"/>
          </ac:grpSpMkLst>
        </pc:grpChg>
        <pc:grpChg chg="add mod">
          <ac:chgData name="Kat Phillips" userId="dd1f2261-98d3-499a-857f-c97f1d5f9c3a" providerId="ADAL" clId="{0D83F734-665E-42B2-ACE1-502C83683E46}" dt="2022-07-05T09:59:10.521" v="936" actId="164"/>
          <ac:grpSpMkLst>
            <pc:docMk/>
            <pc:sldMk cId="1527384379" sldId="361"/>
            <ac:grpSpMk id="14" creationId="{AB5B18F6-ED34-F8DC-9D79-489AEFB09C70}"/>
          </ac:grpSpMkLst>
        </pc:grpChg>
        <pc:grpChg chg="add mod">
          <ac:chgData name="Kat Phillips" userId="dd1f2261-98d3-499a-857f-c97f1d5f9c3a" providerId="ADAL" clId="{0D83F734-665E-42B2-ACE1-502C83683E46}" dt="2022-07-05T15:23:27.124" v="5585" actId="1076"/>
          <ac:grpSpMkLst>
            <pc:docMk/>
            <pc:sldMk cId="1527384379" sldId="361"/>
            <ac:grpSpMk id="21" creationId="{C6881EAD-FDDB-AF7F-6667-9BC5262D74AE}"/>
          </ac:grpSpMkLst>
        </pc:grpChg>
        <pc:graphicFrameChg chg="mod">
          <ac:chgData name="Kat Phillips" userId="dd1f2261-98d3-499a-857f-c97f1d5f9c3a" providerId="ADAL" clId="{0D83F734-665E-42B2-ACE1-502C83683E46}" dt="2022-07-05T09:59:02.819" v="935" actId="1036"/>
          <ac:graphicFrameMkLst>
            <pc:docMk/>
            <pc:sldMk cId="1527384379" sldId="361"/>
            <ac:graphicFrameMk id="11" creationId="{E1BBC85B-914D-6D3A-CF55-40A004E44496}"/>
          </ac:graphicFrameMkLst>
        </pc:graphicFrameChg>
        <pc:picChg chg="mod">
          <ac:chgData name="Kat Phillips" userId="dd1f2261-98d3-499a-857f-c97f1d5f9c3a" providerId="ADAL" clId="{0D83F734-665E-42B2-ACE1-502C83683E46}" dt="2022-07-05T15:23:23.518" v="5584"/>
          <ac:picMkLst>
            <pc:docMk/>
            <pc:sldMk cId="1527384379" sldId="361"/>
            <ac:picMk id="22" creationId="{81BA60EE-9A19-08CD-1006-D692EBD71D8D}"/>
          </ac:picMkLst>
        </pc:picChg>
        <pc:cxnChg chg="add del mod">
          <ac:chgData name="Kat Phillips" userId="dd1f2261-98d3-499a-857f-c97f1d5f9c3a" providerId="ADAL" clId="{0D83F734-665E-42B2-ACE1-502C83683E46}" dt="2022-07-05T09:59:38.936" v="941" actId="478"/>
          <ac:cxnSpMkLst>
            <pc:docMk/>
            <pc:sldMk cId="1527384379" sldId="361"/>
            <ac:cxnSpMk id="19" creationId="{2E95B02A-6968-199B-DA97-D75EFF7BCB75}"/>
          </ac:cxnSpMkLst>
        </pc:cxnChg>
        <pc:cxnChg chg="add del mod">
          <ac:chgData name="Kat Phillips" userId="dd1f2261-98d3-499a-857f-c97f1d5f9c3a" providerId="ADAL" clId="{0D83F734-665E-42B2-ACE1-502C83683E46}" dt="2022-07-05T09:59:36.049" v="940" actId="478"/>
          <ac:cxnSpMkLst>
            <pc:docMk/>
            <pc:sldMk cId="1527384379" sldId="361"/>
            <ac:cxnSpMk id="20" creationId="{1998AABF-197B-ACFF-8BAF-C8F2AFCA25FC}"/>
          </ac:cxnSpMkLst>
        </pc:cxnChg>
        <pc:cxnChg chg="add del mod">
          <ac:chgData name="Kat Phillips" userId="dd1f2261-98d3-499a-857f-c97f1d5f9c3a" providerId="ADAL" clId="{0D83F734-665E-42B2-ACE1-502C83683E46}" dt="2022-07-05T09:59:42.132" v="942" actId="478"/>
          <ac:cxnSpMkLst>
            <pc:docMk/>
            <pc:sldMk cId="1527384379" sldId="361"/>
            <ac:cxnSpMk id="22" creationId="{2F7C3743-5A58-F4DC-D6F6-2EE7F1615276}"/>
          </ac:cxnSpMkLst>
        </pc:cxnChg>
      </pc:sldChg>
      <pc:sldChg chg="addSp delSp modSp new del mod">
        <pc:chgData name="Kat Phillips" userId="dd1f2261-98d3-499a-857f-c97f1d5f9c3a" providerId="ADAL" clId="{0D83F734-665E-42B2-ACE1-502C83683E46}" dt="2022-07-05T09:09:25.789" v="142" actId="47"/>
        <pc:sldMkLst>
          <pc:docMk/>
          <pc:sldMk cId="682246584" sldId="362"/>
        </pc:sldMkLst>
        <pc:spChg chg="del">
          <ac:chgData name="Kat Phillips" userId="dd1f2261-98d3-499a-857f-c97f1d5f9c3a" providerId="ADAL" clId="{0D83F734-665E-42B2-ACE1-502C83683E46}" dt="2022-07-05T09:05:42.624" v="136" actId="478"/>
          <ac:spMkLst>
            <pc:docMk/>
            <pc:sldMk cId="682246584" sldId="362"/>
            <ac:spMk id="2" creationId="{9FB88595-5856-5CB4-0680-F7C05FBA6598}"/>
          </ac:spMkLst>
        </pc:spChg>
        <pc:spChg chg="del">
          <ac:chgData name="Kat Phillips" userId="dd1f2261-98d3-499a-857f-c97f1d5f9c3a" providerId="ADAL" clId="{0D83F734-665E-42B2-ACE1-502C83683E46}" dt="2022-07-05T09:05:24.590" v="132" actId="931"/>
          <ac:spMkLst>
            <pc:docMk/>
            <pc:sldMk cId="682246584" sldId="362"/>
            <ac:spMk id="3" creationId="{1663DE93-4828-F741-64BF-9C814B210D44}"/>
          </ac:spMkLst>
        </pc:spChg>
        <pc:spChg chg="del mod topLvl">
          <ac:chgData name="Kat Phillips" userId="dd1f2261-98d3-499a-857f-c97f1d5f9c3a" providerId="ADAL" clId="{0D83F734-665E-42B2-ACE1-502C83683E46}" dt="2022-07-05T09:05:05.434" v="128" actId="478"/>
          <ac:spMkLst>
            <pc:docMk/>
            <pc:sldMk cId="682246584" sldId="362"/>
            <ac:spMk id="6" creationId="{47FD182D-B921-8928-9E73-67DE7829DFFF}"/>
          </ac:spMkLst>
        </pc:spChg>
        <pc:spChg chg="add del mod">
          <ac:chgData name="Kat Phillips" userId="dd1f2261-98d3-499a-857f-c97f1d5f9c3a" providerId="ADAL" clId="{0D83F734-665E-42B2-ACE1-502C83683E46}" dt="2022-07-05T09:06:39.435" v="141" actId="478"/>
          <ac:spMkLst>
            <pc:docMk/>
            <pc:sldMk cId="682246584" sldId="362"/>
            <ac:spMk id="10" creationId="{3ACD7360-25FC-4196-4C99-1D5B50685E5C}"/>
          </ac:spMkLst>
        </pc:spChg>
        <pc:grpChg chg="add del mod">
          <ac:chgData name="Kat Phillips" userId="dd1f2261-98d3-499a-857f-c97f1d5f9c3a" providerId="ADAL" clId="{0D83F734-665E-42B2-ACE1-502C83683E46}" dt="2022-07-05T09:05:01.295" v="127" actId="165"/>
          <ac:grpSpMkLst>
            <pc:docMk/>
            <pc:sldMk cId="682246584" sldId="362"/>
            <ac:grpSpMk id="4" creationId="{9C50EC25-30D1-B5DD-4179-8289B8F06CEF}"/>
          </ac:grpSpMkLst>
        </pc:grpChg>
        <pc:picChg chg="del mod topLvl">
          <ac:chgData name="Kat Phillips" userId="dd1f2261-98d3-499a-857f-c97f1d5f9c3a" providerId="ADAL" clId="{0D83F734-665E-42B2-ACE1-502C83683E46}" dt="2022-07-05T09:05:13.931" v="131" actId="478"/>
          <ac:picMkLst>
            <pc:docMk/>
            <pc:sldMk cId="682246584" sldId="362"/>
            <ac:picMk id="5" creationId="{37A42499-D631-A6EC-C6C0-B355554C1864}"/>
          </ac:picMkLst>
        </pc:picChg>
        <pc:picChg chg="add del mod">
          <ac:chgData name="Kat Phillips" userId="dd1f2261-98d3-499a-857f-c97f1d5f9c3a" providerId="ADAL" clId="{0D83F734-665E-42B2-ACE1-502C83683E46}" dt="2022-07-05T09:06:37.736" v="140" actId="478"/>
          <ac:picMkLst>
            <pc:docMk/>
            <pc:sldMk cId="682246584" sldId="362"/>
            <ac:picMk id="8" creationId="{6AEA9937-30FC-C693-140A-FC8A0778B761}"/>
          </ac:picMkLst>
        </pc:picChg>
      </pc:sldChg>
      <pc:sldChg chg="addSp delSp modSp new del mod ord modTransition addAnim delAnim modAnim modNotesTx">
        <pc:chgData name="Kat Phillips" userId="dd1f2261-98d3-499a-857f-c97f1d5f9c3a" providerId="ADAL" clId="{0D83F734-665E-42B2-ACE1-502C83683E46}" dt="2022-07-05T14:27:20.929" v="4007" actId="47"/>
        <pc:sldMkLst>
          <pc:docMk/>
          <pc:sldMk cId="3719785903" sldId="362"/>
        </pc:sldMkLst>
        <pc:spChg chg="del mod">
          <ac:chgData name="Kat Phillips" userId="dd1f2261-98d3-499a-857f-c97f1d5f9c3a" providerId="ADAL" clId="{0D83F734-665E-42B2-ACE1-502C83683E46}" dt="2022-07-05T09:12:02.825" v="432" actId="478"/>
          <ac:spMkLst>
            <pc:docMk/>
            <pc:sldMk cId="3719785903" sldId="362"/>
            <ac:spMk id="2" creationId="{8653ADBA-ABC9-57A3-F22A-0EE0D334CE22}"/>
          </ac:spMkLst>
        </pc:spChg>
        <pc:spChg chg="del mod">
          <ac:chgData name="Kat Phillips" userId="dd1f2261-98d3-499a-857f-c97f1d5f9c3a" providerId="ADAL" clId="{0D83F734-665E-42B2-ACE1-502C83683E46}" dt="2022-07-05T09:12:00.403" v="431" actId="478"/>
          <ac:spMkLst>
            <pc:docMk/>
            <pc:sldMk cId="3719785903" sldId="362"/>
            <ac:spMk id="3" creationId="{F12447DA-3BDC-111C-7F17-6CD8B0F7A7C8}"/>
          </ac:spMkLst>
        </pc:spChg>
        <pc:spChg chg="del mod topLvl">
          <ac:chgData name="Kat Phillips" userId="dd1f2261-98d3-499a-857f-c97f1d5f9c3a" providerId="ADAL" clId="{0D83F734-665E-42B2-ACE1-502C83683E46}" dt="2022-07-05T09:28:51.911" v="730" actId="478"/>
          <ac:spMkLst>
            <pc:docMk/>
            <pc:sldMk cId="3719785903" sldId="362"/>
            <ac:spMk id="5" creationId="{4A4557CB-ADFB-1BB1-EDF2-58058E306938}"/>
          </ac:spMkLst>
        </pc:spChg>
        <pc:spChg chg="mod topLvl">
          <ac:chgData name="Kat Phillips" userId="dd1f2261-98d3-499a-857f-c97f1d5f9c3a" providerId="ADAL" clId="{0D83F734-665E-42B2-ACE1-502C83683E46}" dt="2022-07-05T09:11:33.713" v="384" actId="164"/>
          <ac:spMkLst>
            <pc:docMk/>
            <pc:sldMk cId="3719785903" sldId="362"/>
            <ac:spMk id="7" creationId="{F493571D-DA96-D860-1226-3F3D9C707F74}"/>
          </ac:spMkLst>
        </pc:spChg>
        <pc:spChg chg="mod topLvl">
          <ac:chgData name="Kat Phillips" userId="dd1f2261-98d3-499a-857f-c97f1d5f9c3a" providerId="ADAL" clId="{0D83F734-665E-42B2-ACE1-502C83683E46}" dt="2022-07-05T09:11:33.713" v="384" actId="164"/>
          <ac:spMkLst>
            <pc:docMk/>
            <pc:sldMk cId="3719785903" sldId="362"/>
            <ac:spMk id="10" creationId="{06944FE2-BD18-D320-089A-9F990D40CA23}"/>
          </ac:spMkLst>
        </pc:spChg>
        <pc:spChg chg="del mod topLvl">
          <ac:chgData name="Kat Phillips" userId="dd1f2261-98d3-499a-857f-c97f1d5f9c3a" providerId="ADAL" clId="{0D83F734-665E-42B2-ACE1-502C83683E46}" dt="2022-07-05T09:11:18.404" v="381" actId="478"/>
          <ac:spMkLst>
            <pc:docMk/>
            <pc:sldMk cId="3719785903" sldId="362"/>
            <ac:spMk id="12" creationId="{0EEB3D4A-0D64-E804-33E6-647C1E238C07}"/>
          </ac:spMkLst>
        </pc:spChg>
        <pc:spChg chg="mod">
          <ac:chgData name="Kat Phillips" userId="dd1f2261-98d3-499a-857f-c97f1d5f9c3a" providerId="ADAL" clId="{0D83F734-665E-42B2-ACE1-502C83683E46}" dt="2022-07-05T09:10:35.179" v="353" actId="165"/>
          <ac:spMkLst>
            <pc:docMk/>
            <pc:sldMk cId="3719785903" sldId="362"/>
            <ac:spMk id="13" creationId="{79150B97-57A5-5AB6-DC75-E6F5E8E770F1}"/>
          </ac:spMkLst>
        </pc:spChg>
        <pc:spChg chg="mod">
          <ac:chgData name="Kat Phillips" userId="dd1f2261-98d3-499a-857f-c97f1d5f9c3a" providerId="ADAL" clId="{0D83F734-665E-42B2-ACE1-502C83683E46}" dt="2022-07-05T09:10:35.179" v="353" actId="165"/>
          <ac:spMkLst>
            <pc:docMk/>
            <pc:sldMk cId="3719785903" sldId="362"/>
            <ac:spMk id="14" creationId="{573D16D2-7030-BEC2-C10E-DEF222D8F604}"/>
          </ac:spMkLst>
        </pc:spChg>
        <pc:spChg chg="mod">
          <ac:chgData name="Kat Phillips" userId="dd1f2261-98d3-499a-857f-c97f1d5f9c3a" providerId="ADAL" clId="{0D83F734-665E-42B2-ACE1-502C83683E46}" dt="2022-07-05T09:10:35.179" v="353" actId="165"/>
          <ac:spMkLst>
            <pc:docMk/>
            <pc:sldMk cId="3719785903" sldId="362"/>
            <ac:spMk id="15" creationId="{4EC64122-3EB3-40BC-E252-CA16184D15B3}"/>
          </ac:spMkLst>
        </pc:spChg>
        <pc:spChg chg="add del mod">
          <ac:chgData name="Kat Phillips" userId="dd1f2261-98d3-499a-857f-c97f1d5f9c3a" providerId="ADAL" clId="{0D83F734-665E-42B2-ACE1-502C83683E46}" dt="2022-07-05T09:12:03.884" v="433" actId="478"/>
          <ac:spMkLst>
            <pc:docMk/>
            <pc:sldMk cId="3719785903" sldId="362"/>
            <ac:spMk id="20" creationId="{4F73370B-81CD-58F9-9C36-37A5CEFB761B}"/>
          </ac:spMkLst>
        </pc:spChg>
        <pc:spChg chg="add del mod">
          <ac:chgData name="Kat Phillips" userId="dd1f2261-98d3-499a-857f-c97f1d5f9c3a" providerId="ADAL" clId="{0D83F734-665E-42B2-ACE1-502C83683E46}" dt="2022-07-05T10:49:20.179" v="2675" actId="478"/>
          <ac:spMkLst>
            <pc:docMk/>
            <pc:sldMk cId="3719785903" sldId="362"/>
            <ac:spMk id="22" creationId="{0D9D362B-4F62-5519-F5FD-F6DB8BBDD6C9}"/>
          </ac:spMkLst>
        </pc:spChg>
        <pc:spChg chg="del mod ord topLvl">
          <ac:chgData name="Kat Phillips" userId="dd1f2261-98d3-499a-857f-c97f1d5f9c3a" providerId="ADAL" clId="{0D83F734-665E-42B2-ACE1-502C83683E46}" dt="2022-07-05T10:49:09.987" v="2670" actId="478"/>
          <ac:spMkLst>
            <pc:docMk/>
            <pc:sldMk cId="3719785903" sldId="362"/>
            <ac:spMk id="24" creationId="{06BD7857-7EA2-8484-3E2A-CC245910A160}"/>
          </ac:spMkLst>
        </pc:spChg>
        <pc:spChg chg="del mod topLvl">
          <ac:chgData name="Kat Phillips" userId="dd1f2261-98d3-499a-857f-c97f1d5f9c3a" providerId="ADAL" clId="{0D83F734-665E-42B2-ACE1-502C83683E46}" dt="2022-07-05T10:49:13.070" v="2671" actId="478"/>
          <ac:spMkLst>
            <pc:docMk/>
            <pc:sldMk cId="3719785903" sldId="362"/>
            <ac:spMk id="26" creationId="{1AB90442-9A76-6DB0-05CC-6C4AAD295E48}"/>
          </ac:spMkLst>
        </pc:spChg>
        <pc:spChg chg="del mod">
          <ac:chgData name="Kat Phillips" userId="dd1f2261-98d3-499a-857f-c97f1d5f9c3a" providerId="ADAL" clId="{0D83F734-665E-42B2-ACE1-502C83683E46}" dt="2022-07-05T09:29:05.873" v="734" actId="478"/>
          <ac:spMkLst>
            <pc:docMk/>
            <pc:sldMk cId="3719785903" sldId="362"/>
            <ac:spMk id="29" creationId="{D6A19EC7-4AEE-3989-63C8-CC36EB52FFCE}"/>
          </ac:spMkLst>
        </pc:spChg>
        <pc:spChg chg="del mod">
          <ac:chgData name="Kat Phillips" userId="dd1f2261-98d3-499a-857f-c97f1d5f9c3a" providerId="ADAL" clId="{0D83F734-665E-42B2-ACE1-502C83683E46}" dt="2022-07-05T09:29:27.856" v="739" actId="478"/>
          <ac:spMkLst>
            <pc:docMk/>
            <pc:sldMk cId="3719785903" sldId="362"/>
            <ac:spMk id="31" creationId="{8FA8BD9D-D4A8-D94A-1D8D-96019A55FB44}"/>
          </ac:spMkLst>
        </pc:spChg>
        <pc:spChg chg="mod">
          <ac:chgData name="Kat Phillips" userId="dd1f2261-98d3-499a-857f-c97f1d5f9c3a" providerId="ADAL" clId="{0D83F734-665E-42B2-ACE1-502C83683E46}" dt="2022-07-05T09:29:57.112" v="786" actId="165"/>
          <ac:spMkLst>
            <pc:docMk/>
            <pc:sldMk cId="3719785903" sldId="362"/>
            <ac:spMk id="32" creationId="{F22A36F9-9BE3-583A-1727-65B5A97B73CC}"/>
          </ac:spMkLst>
        </pc:spChg>
        <pc:spChg chg="mod">
          <ac:chgData name="Kat Phillips" userId="dd1f2261-98d3-499a-857f-c97f1d5f9c3a" providerId="ADAL" clId="{0D83F734-665E-42B2-ACE1-502C83683E46}" dt="2022-07-05T09:29:57.112" v="786" actId="165"/>
          <ac:spMkLst>
            <pc:docMk/>
            <pc:sldMk cId="3719785903" sldId="362"/>
            <ac:spMk id="33" creationId="{4DF223FF-DC40-D9BC-FE55-A0CC484B2FED}"/>
          </ac:spMkLst>
        </pc:spChg>
        <pc:spChg chg="mod">
          <ac:chgData name="Kat Phillips" userId="dd1f2261-98d3-499a-857f-c97f1d5f9c3a" providerId="ADAL" clId="{0D83F734-665E-42B2-ACE1-502C83683E46}" dt="2022-07-05T09:29:57.112" v="786" actId="165"/>
          <ac:spMkLst>
            <pc:docMk/>
            <pc:sldMk cId="3719785903" sldId="362"/>
            <ac:spMk id="34" creationId="{3AED4773-AB87-5E99-7ED1-F70B2F52C6CE}"/>
          </ac:spMkLst>
        </pc:spChg>
        <pc:spChg chg="mod">
          <ac:chgData name="Kat Phillips" userId="dd1f2261-98d3-499a-857f-c97f1d5f9c3a" providerId="ADAL" clId="{0D83F734-665E-42B2-ACE1-502C83683E46}" dt="2022-07-05T09:33:12.021" v="831" actId="6549"/>
          <ac:spMkLst>
            <pc:docMk/>
            <pc:sldMk cId="3719785903" sldId="362"/>
            <ac:spMk id="36" creationId="{C23F788F-E6EE-7C02-A50D-0175FE438C4E}"/>
          </ac:spMkLst>
        </pc:spChg>
        <pc:spChg chg="mod">
          <ac:chgData name="Kat Phillips" userId="dd1f2261-98d3-499a-857f-c97f1d5f9c3a" providerId="ADAL" clId="{0D83F734-665E-42B2-ACE1-502C83683E46}" dt="2022-07-05T09:33:12.021" v="831" actId="6549"/>
          <ac:spMkLst>
            <pc:docMk/>
            <pc:sldMk cId="3719785903" sldId="362"/>
            <ac:spMk id="39" creationId="{ADF8E320-F170-18A1-D8EC-B83FEE36D2B7}"/>
          </ac:spMkLst>
        </pc:spChg>
        <pc:spChg chg="mod">
          <ac:chgData name="Kat Phillips" userId="dd1f2261-98d3-499a-857f-c97f1d5f9c3a" providerId="ADAL" clId="{0D83F734-665E-42B2-ACE1-502C83683E46}" dt="2022-07-05T09:33:12.021" v="831" actId="6549"/>
          <ac:spMkLst>
            <pc:docMk/>
            <pc:sldMk cId="3719785903" sldId="362"/>
            <ac:spMk id="40" creationId="{B6B7788F-805E-5C74-821D-1EB8B50A1C18}"/>
          </ac:spMkLst>
        </pc:spChg>
        <pc:spChg chg="del mod">
          <ac:chgData name="Kat Phillips" userId="dd1f2261-98d3-499a-857f-c97f1d5f9c3a" providerId="ADAL" clId="{0D83F734-665E-42B2-ACE1-502C83683E46}" dt="2022-07-05T09:31:32.322" v="797" actId="478"/>
          <ac:spMkLst>
            <pc:docMk/>
            <pc:sldMk cId="3719785903" sldId="362"/>
            <ac:spMk id="43" creationId="{CA9DEE55-D074-65A9-75B8-C19AEA8DCBA8}"/>
          </ac:spMkLst>
        </pc:spChg>
        <pc:spChg chg="add del mod">
          <ac:chgData name="Kat Phillips" userId="dd1f2261-98d3-499a-857f-c97f1d5f9c3a" providerId="ADAL" clId="{0D83F734-665E-42B2-ACE1-502C83683E46}" dt="2022-07-05T09:33:12.773" v="834" actId="478"/>
          <ac:spMkLst>
            <pc:docMk/>
            <pc:sldMk cId="3719785903" sldId="362"/>
            <ac:spMk id="44" creationId="{2616D203-AB0E-0CD4-1391-49EC8355C3D7}"/>
          </ac:spMkLst>
        </pc:spChg>
        <pc:spChg chg="add del mod">
          <ac:chgData name="Kat Phillips" userId="dd1f2261-98d3-499a-857f-c97f1d5f9c3a" providerId="ADAL" clId="{0D83F734-665E-42B2-ACE1-502C83683E46}" dt="2022-07-05T09:33:13.152" v="836" actId="478"/>
          <ac:spMkLst>
            <pc:docMk/>
            <pc:sldMk cId="3719785903" sldId="362"/>
            <ac:spMk id="45" creationId="{CBFB04FC-14B1-5A23-A6E8-D847078D09CD}"/>
          </ac:spMkLst>
        </pc:spChg>
        <pc:spChg chg="add del mod">
          <ac:chgData name="Kat Phillips" userId="dd1f2261-98d3-499a-857f-c97f1d5f9c3a" providerId="ADAL" clId="{0D83F734-665E-42B2-ACE1-502C83683E46}" dt="2022-07-05T09:33:12.021" v="831" actId="6549"/>
          <ac:spMkLst>
            <pc:docMk/>
            <pc:sldMk cId="3719785903" sldId="362"/>
            <ac:spMk id="50" creationId="{FB9F0DBE-F13B-F14A-1463-FDF156C1573D}"/>
          </ac:spMkLst>
        </pc:spChg>
        <pc:spChg chg="mod">
          <ac:chgData name="Kat Phillips" userId="dd1f2261-98d3-499a-857f-c97f1d5f9c3a" providerId="ADAL" clId="{0D83F734-665E-42B2-ACE1-502C83683E46}" dt="2022-07-05T09:33:12.021" v="831" actId="6549"/>
          <ac:spMkLst>
            <pc:docMk/>
            <pc:sldMk cId="3719785903" sldId="362"/>
            <ac:spMk id="51" creationId="{C9267D09-DA3A-73F7-DF73-201903485FA8}"/>
          </ac:spMkLst>
        </pc:spChg>
        <pc:spChg chg="mod">
          <ac:chgData name="Kat Phillips" userId="dd1f2261-98d3-499a-857f-c97f1d5f9c3a" providerId="ADAL" clId="{0D83F734-665E-42B2-ACE1-502C83683E46}" dt="2022-07-05T09:33:12.021" v="831" actId="6549"/>
          <ac:spMkLst>
            <pc:docMk/>
            <pc:sldMk cId="3719785903" sldId="362"/>
            <ac:spMk id="52" creationId="{5636DDC7-4CE4-ED42-A7B0-05DB02DEBE72}"/>
          </ac:spMkLst>
        </pc:spChg>
        <pc:spChg chg="mod">
          <ac:chgData name="Kat Phillips" userId="dd1f2261-98d3-499a-857f-c97f1d5f9c3a" providerId="ADAL" clId="{0D83F734-665E-42B2-ACE1-502C83683E46}" dt="2022-07-05T09:33:12.021" v="831" actId="6549"/>
          <ac:spMkLst>
            <pc:docMk/>
            <pc:sldMk cId="3719785903" sldId="362"/>
            <ac:spMk id="53" creationId="{38D0A12A-A7D7-EF72-21E1-54CFA6D49CF5}"/>
          </ac:spMkLst>
        </pc:spChg>
        <pc:spChg chg="mod">
          <ac:chgData name="Kat Phillips" userId="dd1f2261-98d3-499a-857f-c97f1d5f9c3a" providerId="ADAL" clId="{0D83F734-665E-42B2-ACE1-502C83683E46}" dt="2022-07-05T09:33:12.021" v="831" actId="6549"/>
          <ac:spMkLst>
            <pc:docMk/>
            <pc:sldMk cId="3719785903" sldId="362"/>
            <ac:spMk id="54" creationId="{022206D0-3721-3F25-5103-56EDEA01F0DB}"/>
          </ac:spMkLst>
        </pc:spChg>
        <pc:spChg chg="mod">
          <ac:chgData name="Kat Phillips" userId="dd1f2261-98d3-499a-857f-c97f1d5f9c3a" providerId="ADAL" clId="{0D83F734-665E-42B2-ACE1-502C83683E46}" dt="2022-07-05T09:33:12.021" v="831" actId="6549"/>
          <ac:spMkLst>
            <pc:docMk/>
            <pc:sldMk cId="3719785903" sldId="362"/>
            <ac:spMk id="55" creationId="{B9E3DF1B-C9CA-2AB5-100F-4212A1CC9C22}"/>
          </ac:spMkLst>
        </pc:spChg>
        <pc:spChg chg="mod">
          <ac:chgData name="Kat Phillips" userId="dd1f2261-98d3-499a-857f-c97f1d5f9c3a" providerId="ADAL" clId="{0D83F734-665E-42B2-ACE1-502C83683E46}" dt="2022-07-05T09:33:12.021" v="831" actId="6549"/>
          <ac:spMkLst>
            <pc:docMk/>
            <pc:sldMk cId="3719785903" sldId="362"/>
            <ac:spMk id="57" creationId="{DD485173-2766-594F-7BAF-2E4720AD3D22}"/>
          </ac:spMkLst>
        </pc:spChg>
        <pc:spChg chg="mod">
          <ac:chgData name="Kat Phillips" userId="dd1f2261-98d3-499a-857f-c97f1d5f9c3a" providerId="ADAL" clId="{0D83F734-665E-42B2-ACE1-502C83683E46}" dt="2022-07-05T09:33:12.021" v="831" actId="6549"/>
          <ac:spMkLst>
            <pc:docMk/>
            <pc:sldMk cId="3719785903" sldId="362"/>
            <ac:spMk id="58" creationId="{0F133C16-7A47-F36B-063D-52E0FD8E17E3}"/>
          </ac:spMkLst>
        </pc:spChg>
        <pc:spChg chg="mod">
          <ac:chgData name="Kat Phillips" userId="dd1f2261-98d3-499a-857f-c97f1d5f9c3a" providerId="ADAL" clId="{0D83F734-665E-42B2-ACE1-502C83683E46}" dt="2022-07-05T09:33:12.021" v="831" actId="6549"/>
          <ac:spMkLst>
            <pc:docMk/>
            <pc:sldMk cId="3719785903" sldId="362"/>
            <ac:spMk id="59" creationId="{C73F0244-EDD4-6975-DCAC-314066800377}"/>
          </ac:spMkLst>
        </pc:spChg>
        <pc:spChg chg="mod">
          <ac:chgData name="Kat Phillips" userId="dd1f2261-98d3-499a-857f-c97f1d5f9c3a" providerId="ADAL" clId="{0D83F734-665E-42B2-ACE1-502C83683E46}" dt="2022-07-05T09:33:12.021" v="831" actId="6549"/>
          <ac:spMkLst>
            <pc:docMk/>
            <pc:sldMk cId="3719785903" sldId="362"/>
            <ac:spMk id="60" creationId="{975969FA-D212-1BE1-5697-A59AC732339E}"/>
          </ac:spMkLst>
        </pc:spChg>
        <pc:spChg chg="mod">
          <ac:chgData name="Kat Phillips" userId="dd1f2261-98d3-499a-857f-c97f1d5f9c3a" providerId="ADAL" clId="{0D83F734-665E-42B2-ACE1-502C83683E46}" dt="2022-07-05T09:35:17.069" v="852" actId="404"/>
          <ac:spMkLst>
            <pc:docMk/>
            <pc:sldMk cId="3719785903" sldId="362"/>
            <ac:spMk id="62" creationId="{1DC49559-9EE7-413D-E13C-1D0F0F7521C9}"/>
          </ac:spMkLst>
        </pc:spChg>
        <pc:spChg chg="mod">
          <ac:chgData name="Kat Phillips" userId="dd1f2261-98d3-499a-857f-c97f1d5f9c3a" providerId="ADAL" clId="{0D83F734-665E-42B2-ACE1-502C83683E46}" dt="2022-07-05T09:35:17.069" v="852" actId="404"/>
          <ac:spMkLst>
            <pc:docMk/>
            <pc:sldMk cId="3719785903" sldId="362"/>
            <ac:spMk id="65" creationId="{4751E82F-49ED-F3EC-2A20-2B2523F7D283}"/>
          </ac:spMkLst>
        </pc:spChg>
        <pc:spChg chg="mod">
          <ac:chgData name="Kat Phillips" userId="dd1f2261-98d3-499a-857f-c97f1d5f9c3a" providerId="ADAL" clId="{0D83F734-665E-42B2-ACE1-502C83683E46}" dt="2022-07-05T09:35:17.069" v="852" actId="404"/>
          <ac:spMkLst>
            <pc:docMk/>
            <pc:sldMk cId="3719785903" sldId="362"/>
            <ac:spMk id="66" creationId="{21FF4776-FEC4-10C0-003A-B2751C5C563D}"/>
          </ac:spMkLst>
        </pc:spChg>
        <pc:spChg chg="mod">
          <ac:chgData name="Kat Phillips" userId="dd1f2261-98d3-499a-857f-c97f1d5f9c3a" providerId="ADAL" clId="{0D83F734-665E-42B2-ACE1-502C83683E46}" dt="2022-07-05T09:35:17.069" v="852" actId="404"/>
          <ac:spMkLst>
            <pc:docMk/>
            <pc:sldMk cId="3719785903" sldId="362"/>
            <ac:spMk id="69" creationId="{5427AF17-77E1-1321-CAEA-1FF0682E5017}"/>
          </ac:spMkLst>
        </pc:spChg>
        <pc:spChg chg="mod">
          <ac:chgData name="Kat Phillips" userId="dd1f2261-98d3-499a-857f-c97f1d5f9c3a" providerId="ADAL" clId="{0D83F734-665E-42B2-ACE1-502C83683E46}" dt="2022-07-05T09:35:17.069" v="852" actId="404"/>
          <ac:spMkLst>
            <pc:docMk/>
            <pc:sldMk cId="3719785903" sldId="362"/>
            <ac:spMk id="70" creationId="{32C044EF-EAF6-3D0C-D389-65637145059B}"/>
          </ac:spMkLst>
        </pc:spChg>
        <pc:spChg chg="mod">
          <ac:chgData name="Kat Phillips" userId="dd1f2261-98d3-499a-857f-c97f1d5f9c3a" providerId="ADAL" clId="{0D83F734-665E-42B2-ACE1-502C83683E46}" dt="2022-07-05T09:35:17.069" v="852" actId="404"/>
          <ac:spMkLst>
            <pc:docMk/>
            <pc:sldMk cId="3719785903" sldId="362"/>
            <ac:spMk id="71" creationId="{20F4FA2F-21A4-597B-5C03-A9D21219A948}"/>
          </ac:spMkLst>
        </pc:spChg>
        <pc:spChg chg="mod">
          <ac:chgData name="Kat Phillips" userId="dd1f2261-98d3-499a-857f-c97f1d5f9c3a" providerId="ADAL" clId="{0D83F734-665E-42B2-ACE1-502C83683E46}" dt="2022-07-05T09:35:17.069" v="852" actId="404"/>
          <ac:spMkLst>
            <pc:docMk/>
            <pc:sldMk cId="3719785903" sldId="362"/>
            <ac:spMk id="76" creationId="{A98A6E11-17C4-542E-FFA5-6FA51C65982C}"/>
          </ac:spMkLst>
        </pc:spChg>
        <pc:spChg chg="mod">
          <ac:chgData name="Kat Phillips" userId="dd1f2261-98d3-499a-857f-c97f1d5f9c3a" providerId="ADAL" clId="{0D83F734-665E-42B2-ACE1-502C83683E46}" dt="2022-07-05T09:35:17.069" v="852" actId="404"/>
          <ac:spMkLst>
            <pc:docMk/>
            <pc:sldMk cId="3719785903" sldId="362"/>
            <ac:spMk id="77" creationId="{073A8DAE-332F-38E7-AD2A-408C265A7CF1}"/>
          </ac:spMkLst>
        </pc:spChg>
        <pc:spChg chg="mod">
          <ac:chgData name="Kat Phillips" userId="dd1f2261-98d3-499a-857f-c97f1d5f9c3a" providerId="ADAL" clId="{0D83F734-665E-42B2-ACE1-502C83683E46}" dt="2022-07-05T09:35:17.069" v="852" actId="404"/>
          <ac:spMkLst>
            <pc:docMk/>
            <pc:sldMk cId="3719785903" sldId="362"/>
            <ac:spMk id="78" creationId="{26EE39DB-14B6-1B06-853B-E463D9E3963E}"/>
          </ac:spMkLst>
        </pc:spChg>
        <pc:spChg chg="mod">
          <ac:chgData name="Kat Phillips" userId="dd1f2261-98d3-499a-857f-c97f1d5f9c3a" providerId="ADAL" clId="{0D83F734-665E-42B2-ACE1-502C83683E46}" dt="2022-07-05T09:35:17.069" v="852" actId="404"/>
          <ac:spMkLst>
            <pc:docMk/>
            <pc:sldMk cId="3719785903" sldId="362"/>
            <ac:spMk id="79" creationId="{E291285B-31A8-5A10-89E3-8A52CBFA6595}"/>
          </ac:spMkLst>
        </pc:spChg>
        <pc:spChg chg="mod">
          <ac:chgData name="Kat Phillips" userId="dd1f2261-98d3-499a-857f-c97f1d5f9c3a" providerId="ADAL" clId="{0D83F734-665E-42B2-ACE1-502C83683E46}" dt="2022-07-05T09:35:17.069" v="852" actId="404"/>
          <ac:spMkLst>
            <pc:docMk/>
            <pc:sldMk cId="3719785903" sldId="362"/>
            <ac:spMk id="80" creationId="{73DFFE6A-81D3-593E-C57C-1A8B8A1FD9F0}"/>
          </ac:spMkLst>
        </pc:spChg>
        <pc:spChg chg="mod">
          <ac:chgData name="Kat Phillips" userId="dd1f2261-98d3-499a-857f-c97f1d5f9c3a" providerId="ADAL" clId="{0D83F734-665E-42B2-ACE1-502C83683E46}" dt="2022-07-05T09:35:17.069" v="852" actId="404"/>
          <ac:spMkLst>
            <pc:docMk/>
            <pc:sldMk cId="3719785903" sldId="362"/>
            <ac:spMk id="81" creationId="{D9CAB706-C1C8-254D-5893-39433625E1CF}"/>
          </ac:spMkLst>
        </pc:spChg>
        <pc:spChg chg="mod">
          <ac:chgData name="Kat Phillips" userId="dd1f2261-98d3-499a-857f-c97f1d5f9c3a" providerId="ADAL" clId="{0D83F734-665E-42B2-ACE1-502C83683E46}" dt="2022-07-05T09:35:17.069" v="852" actId="404"/>
          <ac:spMkLst>
            <pc:docMk/>
            <pc:sldMk cId="3719785903" sldId="362"/>
            <ac:spMk id="83" creationId="{32097411-1D6E-A06B-2BB5-819B22F784DF}"/>
          </ac:spMkLst>
        </pc:spChg>
        <pc:spChg chg="mod">
          <ac:chgData name="Kat Phillips" userId="dd1f2261-98d3-499a-857f-c97f1d5f9c3a" providerId="ADAL" clId="{0D83F734-665E-42B2-ACE1-502C83683E46}" dt="2022-07-05T09:35:17.069" v="852" actId="404"/>
          <ac:spMkLst>
            <pc:docMk/>
            <pc:sldMk cId="3719785903" sldId="362"/>
            <ac:spMk id="84" creationId="{948BC534-7656-82C9-81D6-F7A047C5E064}"/>
          </ac:spMkLst>
        </pc:spChg>
        <pc:spChg chg="mod">
          <ac:chgData name="Kat Phillips" userId="dd1f2261-98d3-499a-857f-c97f1d5f9c3a" providerId="ADAL" clId="{0D83F734-665E-42B2-ACE1-502C83683E46}" dt="2022-07-05T09:35:17.069" v="852" actId="404"/>
          <ac:spMkLst>
            <pc:docMk/>
            <pc:sldMk cId="3719785903" sldId="362"/>
            <ac:spMk id="85" creationId="{A436E33E-535C-D417-BFC7-558D1D4ECBC7}"/>
          </ac:spMkLst>
        </pc:spChg>
        <pc:spChg chg="mod">
          <ac:chgData name="Kat Phillips" userId="dd1f2261-98d3-499a-857f-c97f1d5f9c3a" providerId="ADAL" clId="{0D83F734-665E-42B2-ACE1-502C83683E46}" dt="2022-07-05T09:35:17.069" v="852" actId="404"/>
          <ac:spMkLst>
            <pc:docMk/>
            <pc:sldMk cId="3719785903" sldId="362"/>
            <ac:spMk id="86" creationId="{2AA0662C-C784-C353-64CD-792CB91762F4}"/>
          </ac:spMkLst>
        </pc:spChg>
        <pc:spChg chg="add del mod">
          <ac:chgData name="Kat Phillips" userId="dd1f2261-98d3-499a-857f-c97f1d5f9c3a" providerId="ADAL" clId="{0D83F734-665E-42B2-ACE1-502C83683E46}" dt="2022-07-05T10:49:18.047" v="2674" actId="478"/>
          <ac:spMkLst>
            <pc:docMk/>
            <pc:sldMk cId="3719785903" sldId="362"/>
            <ac:spMk id="88" creationId="{CA89C80E-4904-72C0-8F46-1481A5DAF435}"/>
          </ac:spMkLst>
        </pc:spChg>
        <pc:spChg chg="add mod">
          <ac:chgData name="Kat Phillips" userId="dd1f2261-98d3-499a-857f-c97f1d5f9c3a" providerId="ADAL" clId="{0D83F734-665E-42B2-ACE1-502C83683E46}" dt="2022-07-05T11:25:37.255" v="3532" actId="1076"/>
          <ac:spMkLst>
            <pc:docMk/>
            <pc:sldMk cId="3719785903" sldId="362"/>
            <ac:spMk id="90" creationId="{63D2AB57-6D79-FCAB-941C-D5D140635794}"/>
          </ac:spMkLst>
        </pc:spChg>
        <pc:spChg chg="add mod">
          <ac:chgData name="Kat Phillips" userId="dd1f2261-98d3-499a-857f-c97f1d5f9c3a" providerId="ADAL" clId="{0D83F734-665E-42B2-ACE1-502C83683E46}" dt="2022-07-05T11:25:52.656" v="3537" actId="1076"/>
          <ac:spMkLst>
            <pc:docMk/>
            <pc:sldMk cId="3719785903" sldId="362"/>
            <ac:spMk id="91" creationId="{27A27E95-2C91-7199-8025-15AC15D5DDFD}"/>
          </ac:spMkLst>
        </pc:spChg>
        <pc:spChg chg="add del mod">
          <ac:chgData name="Kat Phillips" userId="dd1f2261-98d3-499a-857f-c97f1d5f9c3a" providerId="ADAL" clId="{0D83F734-665E-42B2-ACE1-502C83683E46}" dt="2022-07-05T11:24:13.294" v="3452" actId="478"/>
          <ac:spMkLst>
            <pc:docMk/>
            <pc:sldMk cId="3719785903" sldId="362"/>
            <ac:spMk id="92" creationId="{50B879CA-AB08-0197-F85C-468C69F249A9}"/>
          </ac:spMkLst>
        </pc:spChg>
        <pc:spChg chg="add mod">
          <ac:chgData name="Kat Phillips" userId="dd1f2261-98d3-499a-857f-c97f1d5f9c3a" providerId="ADAL" clId="{0D83F734-665E-42B2-ACE1-502C83683E46}" dt="2022-07-05T11:25:49.320" v="3536" actId="1076"/>
          <ac:spMkLst>
            <pc:docMk/>
            <pc:sldMk cId="3719785903" sldId="362"/>
            <ac:spMk id="93" creationId="{78FAB310-72B6-BE40-86BC-7EF249242310}"/>
          </ac:spMkLst>
        </pc:spChg>
        <pc:spChg chg="add mod">
          <ac:chgData name="Kat Phillips" userId="dd1f2261-98d3-499a-857f-c97f1d5f9c3a" providerId="ADAL" clId="{0D83F734-665E-42B2-ACE1-502C83683E46}" dt="2022-07-05T11:25:40.328" v="3533" actId="1076"/>
          <ac:spMkLst>
            <pc:docMk/>
            <pc:sldMk cId="3719785903" sldId="362"/>
            <ac:spMk id="94" creationId="{99D2479D-4D28-0F02-D33E-5B30F5CF6CD7}"/>
          </ac:spMkLst>
        </pc:spChg>
        <pc:spChg chg="add mod">
          <ac:chgData name="Kat Phillips" userId="dd1f2261-98d3-499a-857f-c97f1d5f9c3a" providerId="ADAL" clId="{0D83F734-665E-42B2-ACE1-502C83683E46}" dt="2022-07-05T11:26:43.822" v="3542" actId="1076"/>
          <ac:spMkLst>
            <pc:docMk/>
            <pc:sldMk cId="3719785903" sldId="362"/>
            <ac:spMk id="96" creationId="{674A1290-1F14-AEB4-101D-4632920DD888}"/>
          </ac:spMkLst>
        </pc:spChg>
        <pc:spChg chg="add mod">
          <ac:chgData name="Kat Phillips" userId="dd1f2261-98d3-499a-857f-c97f1d5f9c3a" providerId="ADAL" clId="{0D83F734-665E-42B2-ACE1-502C83683E46}" dt="2022-07-05T11:26:43.822" v="3542" actId="1076"/>
          <ac:spMkLst>
            <pc:docMk/>
            <pc:sldMk cId="3719785903" sldId="362"/>
            <ac:spMk id="97" creationId="{238414A6-8F23-C0D6-2254-1173659D8C3D}"/>
          </ac:spMkLst>
        </pc:spChg>
        <pc:spChg chg="add del mod">
          <ac:chgData name="Kat Phillips" userId="dd1f2261-98d3-499a-857f-c97f1d5f9c3a" providerId="ADAL" clId="{0D83F734-665E-42B2-ACE1-502C83683E46}" dt="2022-07-05T14:26:47.387" v="3993" actId="478"/>
          <ac:spMkLst>
            <pc:docMk/>
            <pc:sldMk cId="3719785903" sldId="362"/>
            <ac:spMk id="98" creationId="{6337CF1D-4034-4420-AB53-F66C1BA6B44F}"/>
          </ac:spMkLst>
        </pc:spChg>
        <pc:spChg chg="add del mod">
          <ac:chgData name="Kat Phillips" userId="dd1f2261-98d3-499a-857f-c97f1d5f9c3a" providerId="ADAL" clId="{0D83F734-665E-42B2-ACE1-502C83683E46}" dt="2022-07-05T11:27:28.686" v="3584" actId="478"/>
          <ac:spMkLst>
            <pc:docMk/>
            <pc:sldMk cId="3719785903" sldId="362"/>
            <ac:spMk id="99" creationId="{8F00AF47-7AAD-4113-2CD3-14866C65DD7B}"/>
          </ac:spMkLst>
        </pc:spChg>
        <pc:spChg chg="add mod">
          <ac:chgData name="Kat Phillips" userId="dd1f2261-98d3-499a-857f-c97f1d5f9c3a" providerId="ADAL" clId="{0D83F734-665E-42B2-ACE1-502C83683E46}" dt="2022-07-05T11:26:43.822" v="3542" actId="1076"/>
          <ac:spMkLst>
            <pc:docMk/>
            <pc:sldMk cId="3719785903" sldId="362"/>
            <ac:spMk id="100" creationId="{88DA10E3-EA09-27D7-432F-1876DCAF0769}"/>
          </ac:spMkLst>
        </pc:spChg>
        <pc:spChg chg="add mod">
          <ac:chgData name="Kat Phillips" userId="dd1f2261-98d3-499a-857f-c97f1d5f9c3a" providerId="ADAL" clId="{0D83F734-665E-42B2-ACE1-502C83683E46}" dt="2022-07-05T11:26:43.822" v="3542" actId="1076"/>
          <ac:spMkLst>
            <pc:docMk/>
            <pc:sldMk cId="3719785903" sldId="362"/>
            <ac:spMk id="101" creationId="{3F948530-D025-C722-7C21-BFA6C000E03D}"/>
          </ac:spMkLst>
        </pc:spChg>
        <pc:spChg chg="add mod">
          <ac:chgData name="Kat Phillips" userId="dd1f2261-98d3-499a-857f-c97f1d5f9c3a" providerId="ADAL" clId="{0D83F734-665E-42B2-ACE1-502C83683E46}" dt="2022-07-05T11:26:52.605" v="3553" actId="20577"/>
          <ac:spMkLst>
            <pc:docMk/>
            <pc:sldMk cId="3719785903" sldId="362"/>
            <ac:spMk id="102" creationId="{139E10EC-627C-3ADF-2D26-AA4E70BB7107}"/>
          </ac:spMkLst>
        </pc:spChg>
        <pc:spChg chg="add mod">
          <ac:chgData name="Kat Phillips" userId="dd1f2261-98d3-499a-857f-c97f1d5f9c3a" providerId="ADAL" clId="{0D83F734-665E-42B2-ACE1-502C83683E46}" dt="2022-07-05T11:27:08.406" v="3583" actId="20577"/>
          <ac:spMkLst>
            <pc:docMk/>
            <pc:sldMk cId="3719785903" sldId="362"/>
            <ac:spMk id="103" creationId="{70405222-3CBC-0DA7-AEAA-158A9D1E4252}"/>
          </ac:spMkLst>
        </pc:spChg>
        <pc:grpChg chg="add del mod">
          <ac:chgData name="Kat Phillips" userId="dd1f2261-98d3-499a-857f-c97f1d5f9c3a" providerId="ADAL" clId="{0D83F734-665E-42B2-ACE1-502C83683E46}" dt="2022-07-05T09:10:35.179" v="353" actId="165"/>
          <ac:grpSpMkLst>
            <pc:docMk/>
            <pc:sldMk cId="3719785903" sldId="362"/>
            <ac:grpSpMk id="4" creationId="{5FA57C1B-38F5-BDAD-32AF-6C82DD24DADD}"/>
          </ac:grpSpMkLst>
        </pc:grpChg>
        <pc:grpChg chg="del mod topLvl">
          <ac:chgData name="Kat Phillips" userId="dd1f2261-98d3-499a-857f-c97f1d5f9c3a" providerId="ADAL" clId="{0D83F734-665E-42B2-ACE1-502C83683E46}" dt="2022-07-05T09:28:53.893" v="732" actId="478"/>
          <ac:grpSpMkLst>
            <pc:docMk/>
            <pc:sldMk cId="3719785903" sldId="362"/>
            <ac:grpSpMk id="6" creationId="{0E989501-0F63-5F60-9628-F896589D8424}"/>
          </ac:grpSpMkLst>
        </pc:grpChg>
        <pc:grpChg chg="add del mod">
          <ac:chgData name="Kat Phillips" userId="dd1f2261-98d3-499a-857f-c97f1d5f9c3a" providerId="ADAL" clId="{0D83F734-665E-42B2-ACE1-502C83683E46}" dt="2022-07-05T09:11:11.998" v="379" actId="164"/>
          <ac:grpSpMkLst>
            <pc:docMk/>
            <pc:sldMk cId="3719785903" sldId="362"/>
            <ac:grpSpMk id="16" creationId="{18BA14A8-E267-BB23-DE31-94099F7C19D4}"/>
          </ac:grpSpMkLst>
        </pc:grpChg>
        <pc:grpChg chg="add mod">
          <ac:chgData name="Kat Phillips" userId="dd1f2261-98d3-499a-857f-c97f1d5f9c3a" providerId="ADAL" clId="{0D83F734-665E-42B2-ACE1-502C83683E46}" dt="2022-07-05T09:11:11.037" v="377" actId="164"/>
          <ac:grpSpMkLst>
            <pc:docMk/>
            <pc:sldMk cId="3719785903" sldId="362"/>
            <ac:grpSpMk id="17" creationId="{83434266-6786-F0AD-4F40-E493E19E9632}"/>
          </ac:grpSpMkLst>
        </pc:grpChg>
        <pc:grpChg chg="add del mod">
          <ac:chgData name="Kat Phillips" userId="dd1f2261-98d3-499a-857f-c97f1d5f9c3a" providerId="ADAL" clId="{0D83F734-665E-42B2-ACE1-502C83683E46}" dt="2022-07-05T09:28:52.906" v="731" actId="478"/>
          <ac:grpSpMkLst>
            <pc:docMk/>
            <pc:sldMk cId="3719785903" sldId="362"/>
            <ac:grpSpMk id="18" creationId="{754CC67F-BC62-AEFE-81B0-F489219406C8}"/>
          </ac:grpSpMkLst>
        </pc:grpChg>
        <pc:grpChg chg="add del mod">
          <ac:chgData name="Kat Phillips" userId="dd1f2261-98d3-499a-857f-c97f1d5f9c3a" providerId="ADAL" clId="{0D83F734-665E-42B2-ACE1-502C83683E46}" dt="2022-07-05T09:29:57.112" v="786" actId="165"/>
          <ac:grpSpMkLst>
            <pc:docMk/>
            <pc:sldMk cId="3719785903" sldId="362"/>
            <ac:grpSpMk id="23" creationId="{12C074F4-0968-0369-6F89-BDAF3BC7FBD9}"/>
          </ac:grpSpMkLst>
        </pc:grpChg>
        <pc:grpChg chg="del mod topLvl">
          <ac:chgData name="Kat Phillips" userId="dd1f2261-98d3-499a-857f-c97f1d5f9c3a" providerId="ADAL" clId="{0D83F734-665E-42B2-ACE1-502C83683E46}" dt="2022-07-05T10:49:13.070" v="2671" actId="478"/>
          <ac:grpSpMkLst>
            <pc:docMk/>
            <pc:sldMk cId="3719785903" sldId="362"/>
            <ac:grpSpMk id="25" creationId="{D512A1BF-5C27-AEB5-805B-1B6CDE08CA58}"/>
          </ac:grpSpMkLst>
        </pc:grpChg>
        <pc:grpChg chg="add del mod ord">
          <ac:chgData name="Kat Phillips" userId="dd1f2261-98d3-499a-857f-c97f1d5f9c3a" providerId="ADAL" clId="{0D83F734-665E-42B2-ACE1-502C83683E46}" dt="2022-07-05T09:33:21.569" v="839" actId="478"/>
          <ac:grpSpMkLst>
            <pc:docMk/>
            <pc:sldMk cId="3719785903" sldId="362"/>
            <ac:grpSpMk id="35" creationId="{2E1D1CDA-9640-AB0A-DCCF-AE2A800B8B0A}"/>
          </ac:grpSpMkLst>
        </pc:grpChg>
        <pc:grpChg chg="mod">
          <ac:chgData name="Kat Phillips" userId="dd1f2261-98d3-499a-857f-c97f1d5f9c3a" providerId="ADAL" clId="{0D83F734-665E-42B2-ACE1-502C83683E46}" dt="2022-07-05T09:33:12.021" v="831" actId="6549"/>
          <ac:grpSpMkLst>
            <pc:docMk/>
            <pc:sldMk cId="3719785903" sldId="362"/>
            <ac:grpSpMk id="37" creationId="{72C8524C-DB97-69CC-81F1-3DF2BA3BEB14}"/>
          </ac:grpSpMkLst>
        </pc:grpChg>
        <pc:grpChg chg="mod">
          <ac:chgData name="Kat Phillips" userId="dd1f2261-98d3-499a-857f-c97f1d5f9c3a" providerId="ADAL" clId="{0D83F734-665E-42B2-ACE1-502C83683E46}" dt="2022-07-05T09:33:12.021" v="831" actId="6549"/>
          <ac:grpSpMkLst>
            <pc:docMk/>
            <pc:sldMk cId="3719785903" sldId="362"/>
            <ac:grpSpMk id="38" creationId="{0A0A3501-1D50-E288-87F6-5939B5F71C80}"/>
          </ac:grpSpMkLst>
        </pc:grpChg>
        <pc:grpChg chg="mod">
          <ac:chgData name="Kat Phillips" userId="dd1f2261-98d3-499a-857f-c97f1d5f9c3a" providerId="ADAL" clId="{0D83F734-665E-42B2-ACE1-502C83683E46}" dt="2022-07-05T09:33:12.021" v="831" actId="6549"/>
          <ac:grpSpMkLst>
            <pc:docMk/>
            <pc:sldMk cId="3719785903" sldId="362"/>
            <ac:grpSpMk id="41" creationId="{A279878F-0300-FFAB-799B-B4B40DC3A09B}"/>
          </ac:grpSpMkLst>
        </pc:grpChg>
        <pc:grpChg chg="add del mod ord">
          <ac:chgData name="Kat Phillips" userId="dd1f2261-98d3-499a-857f-c97f1d5f9c3a" providerId="ADAL" clId="{0D83F734-665E-42B2-ACE1-502C83683E46}" dt="2022-07-05T10:49:13.070" v="2671" actId="478"/>
          <ac:grpSpMkLst>
            <pc:docMk/>
            <pc:sldMk cId="3719785903" sldId="362"/>
            <ac:grpSpMk id="61" creationId="{C383C45F-336F-7409-379C-F4AFC36A9043}"/>
          </ac:grpSpMkLst>
        </pc:grpChg>
        <pc:grpChg chg="mod">
          <ac:chgData name="Kat Phillips" userId="dd1f2261-98d3-499a-857f-c97f1d5f9c3a" providerId="ADAL" clId="{0D83F734-665E-42B2-ACE1-502C83683E46}" dt="2022-07-05T09:33:27.689" v="840"/>
          <ac:grpSpMkLst>
            <pc:docMk/>
            <pc:sldMk cId="3719785903" sldId="362"/>
            <ac:grpSpMk id="63" creationId="{4200A320-9472-999B-6755-F0367DAFAEB7}"/>
          </ac:grpSpMkLst>
        </pc:grpChg>
        <pc:grpChg chg="mod">
          <ac:chgData name="Kat Phillips" userId="dd1f2261-98d3-499a-857f-c97f1d5f9c3a" providerId="ADAL" clId="{0D83F734-665E-42B2-ACE1-502C83683E46}" dt="2022-07-05T09:33:27.689" v="840"/>
          <ac:grpSpMkLst>
            <pc:docMk/>
            <pc:sldMk cId="3719785903" sldId="362"/>
            <ac:grpSpMk id="64" creationId="{06446324-A084-5492-ECD7-687F942969FC}"/>
          </ac:grpSpMkLst>
        </pc:grpChg>
        <pc:grpChg chg="mod">
          <ac:chgData name="Kat Phillips" userId="dd1f2261-98d3-499a-857f-c97f1d5f9c3a" providerId="ADAL" clId="{0D83F734-665E-42B2-ACE1-502C83683E46}" dt="2022-07-05T09:33:27.689" v="840"/>
          <ac:grpSpMkLst>
            <pc:docMk/>
            <pc:sldMk cId="3719785903" sldId="362"/>
            <ac:grpSpMk id="67" creationId="{BCD13079-3031-A4CE-F35B-007060690EF0}"/>
          </ac:grpSpMkLst>
        </pc:grpChg>
        <pc:graphicFrameChg chg="add del mod modGraphic">
          <ac:chgData name="Kat Phillips" userId="dd1f2261-98d3-499a-857f-c97f1d5f9c3a" providerId="ADAL" clId="{0D83F734-665E-42B2-ACE1-502C83683E46}" dt="2022-07-05T10:49:16.556" v="2673" actId="478"/>
          <ac:graphicFrameMkLst>
            <pc:docMk/>
            <pc:sldMk cId="3719785903" sldId="362"/>
            <ac:graphicFrameMk id="21" creationId="{9328595A-6580-000B-42E4-7DD5E0659349}"/>
          </ac:graphicFrameMkLst>
        </pc:graphicFrameChg>
        <pc:graphicFrameChg chg="add del mod">
          <ac:chgData name="Kat Phillips" userId="dd1f2261-98d3-499a-857f-c97f1d5f9c3a" providerId="ADAL" clId="{0D83F734-665E-42B2-ACE1-502C83683E46}" dt="2022-07-05T11:21:58.433" v="3364" actId="478"/>
          <ac:graphicFrameMkLst>
            <pc:docMk/>
            <pc:sldMk cId="3719785903" sldId="362"/>
            <ac:graphicFrameMk id="89" creationId="{A8D127D7-9C2E-7393-F4B0-F3A12D615D8E}"/>
          </ac:graphicFrameMkLst>
        </pc:graphicFrameChg>
        <pc:graphicFrameChg chg="add mod ord modGraphic">
          <ac:chgData name="Kat Phillips" userId="dd1f2261-98d3-499a-857f-c97f1d5f9c3a" providerId="ADAL" clId="{0D83F734-665E-42B2-ACE1-502C83683E46}" dt="2022-07-05T11:25:33.367" v="3531" actId="167"/>
          <ac:graphicFrameMkLst>
            <pc:docMk/>
            <pc:sldMk cId="3719785903" sldId="362"/>
            <ac:graphicFrameMk id="95" creationId="{32258A2D-8A0C-A54F-7DC2-8D1CF491152C}"/>
          </ac:graphicFrameMkLst>
        </pc:graphicFrameChg>
        <pc:cxnChg chg="del mod topLvl">
          <ac:chgData name="Kat Phillips" userId="dd1f2261-98d3-499a-857f-c97f1d5f9c3a" providerId="ADAL" clId="{0D83F734-665E-42B2-ACE1-502C83683E46}" dt="2022-07-05T09:11:16.134" v="380" actId="478"/>
          <ac:cxnSpMkLst>
            <pc:docMk/>
            <pc:sldMk cId="3719785903" sldId="362"/>
            <ac:cxnSpMk id="8" creationId="{20385410-FC64-D021-9082-2D585CCFE071}"/>
          </ac:cxnSpMkLst>
        </pc:cxnChg>
        <pc:cxnChg chg="mod topLvl">
          <ac:chgData name="Kat Phillips" userId="dd1f2261-98d3-499a-857f-c97f1d5f9c3a" providerId="ADAL" clId="{0D83F734-665E-42B2-ACE1-502C83683E46}" dt="2022-07-05T09:28:52.906" v="731" actId="478"/>
          <ac:cxnSpMkLst>
            <pc:docMk/>
            <pc:sldMk cId="3719785903" sldId="362"/>
            <ac:cxnSpMk id="9" creationId="{5ED0A06D-DC10-0B1A-8541-75B73DB7865B}"/>
          </ac:cxnSpMkLst>
        </pc:cxnChg>
        <pc:cxnChg chg="del mod topLvl">
          <ac:chgData name="Kat Phillips" userId="dd1f2261-98d3-499a-857f-c97f1d5f9c3a" providerId="ADAL" clId="{0D83F734-665E-42B2-ACE1-502C83683E46}" dt="2022-07-05T09:10:37.861" v="354" actId="478"/>
          <ac:cxnSpMkLst>
            <pc:docMk/>
            <pc:sldMk cId="3719785903" sldId="362"/>
            <ac:cxnSpMk id="11" creationId="{9BACB386-5614-90C8-6A1A-B4810D9F37AF}"/>
          </ac:cxnSpMkLst>
        </pc:cxnChg>
        <pc:cxnChg chg="del mod">
          <ac:chgData name="Kat Phillips" userId="dd1f2261-98d3-499a-857f-c97f1d5f9c3a" providerId="ADAL" clId="{0D83F734-665E-42B2-ACE1-502C83683E46}" dt="2022-07-05T09:29:24.704" v="738" actId="478"/>
          <ac:cxnSpMkLst>
            <pc:docMk/>
            <pc:sldMk cId="3719785903" sldId="362"/>
            <ac:cxnSpMk id="27" creationId="{2F985BD5-7753-74AD-6254-C2A0228ACA23}"/>
          </ac:cxnSpMkLst>
        </pc:cxnChg>
        <pc:cxnChg chg="del mod">
          <ac:chgData name="Kat Phillips" userId="dd1f2261-98d3-499a-857f-c97f1d5f9c3a" providerId="ADAL" clId="{0D83F734-665E-42B2-ACE1-502C83683E46}" dt="2022-07-05T09:29:21.307" v="737" actId="478"/>
          <ac:cxnSpMkLst>
            <pc:docMk/>
            <pc:sldMk cId="3719785903" sldId="362"/>
            <ac:cxnSpMk id="28" creationId="{FC921DF2-3EEA-CA52-F2BB-26CCBC6E62DE}"/>
          </ac:cxnSpMkLst>
        </pc:cxnChg>
        <pc:cxnChg chg="del mod">
          <ac:chgData name="Kat Phillips" userId="dd1f2261-98d3-499a-857f-c97f1d5f9c3a" providerId="ADAL" clId="{0D83F734-665E-42B2-ACE1-502C83683E46}" dt="2022-07-05T09:29:31.014" v="740" actId="478"/>
          <ac:cxnSpMkLst>
            <pc:docMk/>
            <pc:sldMk cId="3719785903" sldId="362"/>
            <ac:cxnSpMk id="30" creationId="{62129331-4AD0-C288-5D22-F10952B3A9BD}"/>
          </ac:cxnSpMkLst>
        </pc:cxnChg>
        <pc:cxnChg chg="add del mod">
          <ac:chgData name="Kat Phillips" userId="dd1f2261-98d3-499a-857f-c97f1d5f9c3a" providerId="ADAL" clId="{0D83F734-665E-42B2-ACE1-502C83683E46}" dt="2022-07-05T09:33:20.713" v="838" actId="478"/>
          <ac:cxnSpMkLst>
            <pc:docMk/>
            <pc:sldMk cId="3719785903" sldId="362"/>
            <ac:cxnSpMk id="42" creationId="{A17343F1-F9AE-1C6D-8E7E-483BB0415336}"/>
          </ac:cxnSpMkLst>
        </pc:cxnChg>
        <pc:cxnChg chg="add del mod">
          <ac:chgData name="Kat Phillips" userId="dd1f2261-98d3-499a-857f-c97f1d5f9c3a" providerId="ADAL" clId="{0D83F734-665E-42B2-ACE1-502C83683E46}" dt="2022-07-05T09:33:12.546" v="833" actId="478"/>
          <ac:cxnSpMkLst>
            <pc:docMk/>
            <pc:sldMk cId="3719785903" sldId="362"/>
            <ac:cxnSpMk id="46" creationId="{491A64C1-1836-D4FE-392B-E9E7ED1E742B}"/>
          </ac:cxnSpMkLst>
        </pc:cxnChg>
        <pc:cxnChg chg="add del mod">
          <ac:chgData name="Kat Phillips" userId="dd1f2261-98d3-499a-857f-c97f1d5f9c3a" providerId="ADAL" clId="{0D83F734-665E-42B2-ACE1-502C83683E46}" dt="2022-07-05T09:33:12.969" v="835" actId="478"/>
          <ac:cxnSpMkLst>
            <pc:docMk/>
            <pc:sldMk cId="3719785903" sldId="362"/>
            <ac:cxnSpMk id="47" creationId="{4C349542-6596-5898-FE8E-68D13015C6E2}"/>
          </ac:cxnSpMkLst>
        </pc:cxnChg>
        <pc:cxnChg chg="add del mod">
          <ac:chgData name="Kat Phillips" userId="dd1f2261-98d3-499a-857f-c97f1d5f9c3a" providerId="ADAL" clId="{0D83F734-665E-42B2-ACE1-502C83683E46}" dt="2022-07-05T09:33:12.021" v="831" actId="6549"/>
          <ac:cxnSpMkLst>
            <pc:docMk/>
            <pc:sldMk cId="3719785903" sldId="362"/>
            <ac:cxnSpMk id="48" creationId="{4B70A429-1D1D-7E36-CD84-9DCF828391FD}"/>
          </ac:cxnSpMkLst>
        </pc:cxnChg>
        <pc:cxnChg chg="add del mod">
          <ac:chgData name="Kat Phillips" userId="dd1f2261-98d3-499a-857f-c97f1d5f9c3a" providerId="ADAL" clId="{0D83F734-665E-42B2-ACE1-502C83683E46}" dt="2022-07-05T09:33:12.306" v="832" actId="478"/>
          <ac:cxnSpMkLst>
            <pc:docMk/>
            <pc:sldMk cId="3719785903" sldId="362"/>
            <ac:cxnSpMk id="49" creationId="{B9055EFA-F4E5-6B76-027F-ADE90932BF8D}"/>
          </ac:cxnSpMkLst>
        </pc:cxnChg>
        <pc:cxnChg chg="mod">
          <ac:chgData name="Kat Phillips" userId="dd1f2261-98d3-499a-857f-c97f1d5f9c3a" providerId="ADAL" clId="{0D83F734-665E-42B2-ACE1-502C83683E46}" dt="2022-07-05T09:33:21.569" v="839" actId="478"/>
          <ac:cxnSpMkLst>
            <pc:docMk/>
            <pc:sldMk cId="3719785903" sldId="362"/>
            <ac:cxnSpMk id="56" creationId="{3351A15D-4CEA-624C-4E4E-45F2D1023950}"/>
          </ac:cxnSpMkLst>
        </pc:cxnChg>
        <pc:cxnChg chg="mod">
          <ac:chgData name="Kat Phillips" userId="dd1f2261-98d3-499a-857f-c97f1d5f9c3a" providerId="ADAL" clId="{0D83F734-665E-42B2-ACE1-502C83683E46}" dt="2022-07-05T09:33:27.689" v="840"/>
          <ac:cxnSpMkLst>
            <pc:docMk/>
            <pc:sldMk cId="3719785903" sldId="362"/>
            <ac:cxnSpMk id="68" creationId="{1BBFD61C-7940-963D-5E11-75E02023AF26}"/>
          </ac:cxnSpMkLst>
        </pc:cxnChg>
        <pc:cxnChg chg="mod">
          <ac:chgData name="Kat Phillips" userId="dd1f2261-98d3-499a-857f-c97f1d5f9c3a" providerId="ADAL" clId="{0D83F734-665E-42B2-ACE1-502C83683E46}" dt="2022-07-05T09:33:27.689" v="840"/>
          <ac:cxnSpMkLst>
            <pc:docMk/>
            <pc:sldMk cId="3719785903" sldId="362"/>
            <ac:cxnSpMk id="72" creationId="{63461EB3-05A3-502B-7D57-93A6485B1F75}"/>
          </ac:cxnSpMkLst>
        </pc:cxnChg>
        <pc:cxnChg chg="mod">
          <ac:chgData name="Kat Phillips" userId="dd1f2261-98d3-499a-857f-c97f1d5f9c3a" providerId="ADAL" clId="{0D83F734-665E-42B2-ACE1-502C83683E46}" dt="2022-07-05T09:33:27.689" v="840"/>
          <ac:cxnSpMkLst>
            <pc:docMk/>
            <pc:sldMk cId="3719785903" sldId="362"/>
            <ac:cxnSpMk id="73" creationId="{BDADD847-E4FA-644D-627D-1A349BDB2BE6}"/>
          </ac:cxnSpMkLst>
        </pc:cxnChg>
        <pc:cxnChg chg="mod">
          <ac:chgData name="Kat Phillips" userId="dd1f2261-98d3-499a-857f-c97f1d5f9c3a" providerId="ADAL" clId="{0D83F734-665E-42B2-ACE1-502C83683E46}" dt="2022-07-05T09:33:27.689" v="840"/>
          <ac:cxnSpMkLst>
            <pc:docMk/>
            <pc:sldMk cId="3719785903" sldId="362"/>
            <ac:cxnSpMk id="74" creationId="{18AFFDBB-A9EC-5D23-C54C-4D9FBD3EE446}"/>
          </ac:cxnSpMkLst>
        </pc:cxnChg>
        <pc:cxnChg chg="mod">
          <ac:chgData name="Kat Phillips" userId="dd1f2261-98d3-499a-857f-c97f1d5f9c3a" providerId="ADAL" clId="{0D83F734-665E-42B2-ACE1-502C83683E46}" dt="2022-07-05T09:33:27.689" v="840"/>
          <ac:cxnSpMkLst>
            <pc:docMk/>
            <pc:sldMk cId="3719785903" sldId="362"/>
            <ac:cxnSpMk id="75" creationId="{F0941CF3-039B-1A2B-D877-FB3F8BF43F5C}"/>
          </ac:cxnSpMkLst>
        </pc:cxnChg>
        <pc:cxnChg chg="mod">
          <ac:chgData name="Kat Phillips" userId="dd1f2261-98d3-499a-857f-c97f1d5f9c3a" providerId="ADAL" clId="{0D83F734-665E-42B2-ACE1-502C83683E46}" dt="2022-07-05T10:49:13.070" v="2671" actId="478"/>
          <ac:cxnSpMkLst>
            <pc:docMk/>
            <pc:sldMk cId="3719785903" sldId="362"/>
            <ac:cxnSpMk id="82" creationId="{4C1952EC-305A-CC36-20FC-328DDB8186F0}"/>
          </ac:cxnSpMkLst>
        </pc:cxnChg>
      </pc:sldChg>
      <pc:sldChg chg="addSp delSp modSp add mod modTransition modAnim">
        <pc:chgData name="Kat Phillips" userId="dd1f2261-98d3-499a-857f-c97f1d5f9c3a" providerId="ADAL" clId="{0D83F734-665E-42B2-ACE1-502C83683E46}" dt="2022-07-05T15:22:47.641" v="5579" actId="1076"/>
        <pc:sldMkLst>
          <pc:docMk/>
          <pc:sldMk cId="3755862606" sldId="363"/>
        </pc:sldMkLst>
        <pc:spChg chg="add mod">
          <ac:chgData name="Kat Phillips" userId="dd1f2261-98d3-499a-857f-c97f1d5f9c3a" providerId="ADAL" clId="{0D83F734-665E-42B2-ACE1-502C83683E46}" dt="2022-07-05T15:17:32.252" v="5447" actId="20577"/>
          <ac:spMkLst>
            <pc:docMk/>
            <pc:sldMk cId="3755862606" sldId="363"/>
            <ac:spMk id="2" creationId="{33ECE0CE-D486-DB40-4FED-975C9DEF9B07}"/>
          </ac:spMkLst>
        </pc:spChg>
        <pc:spChg chg="add mod topLvl">
          <ac:chgData name="Kat Phillips" userId="dd1f2261-98d3-499a-857f-c97f1d5f9c3a" providerId="ADAL" clId="{0D83F734-665E-42B2-ACE1-502C83683E46}" dt="2022-07-05T09:33:08.183" v="825" actId="165"/>
          <ac:spMkLst>
            <pc:docMk/>
            <pc:sldMk cId="3755862606" sldId="363"/>
            <ac:spMk id="3" creationId="{856A5E85-0654-0386-A91E-CC2CF46A7CB7}"/>
          </ac:spMkLst>
        </pc:spChg>
        <pc:spChg chg="add del mod topLvl">
          <ac:chgData name="Kat Phillips" userId="dd1f2261-98d3-499a-857f-c97f1d5f9c3a" providerId="ADAL" clId="{0D83F734-665E-42B2-ACE1-502C83683E46}" dt="2022-07-05T09:33:08.183" v="825" actId="165"/>
          <ac:spMkLst>
            <pc:docMk/>
            <pc:sldMk cId="3755862606" sldId="363"/>
            <ac:spMk id="5" creationId="{4A4557CB-ADFB-1BB1-EDF2-58058E306938}"/>
          </ac:spMkLst>
        </pc:spChg>
        <pc:spChg chg="mod">
          <ac:chgData name="Kat Phillips" userId="dd1f2261-98d3-499a-857f-c97f1d5f9c3a" providerId="ADAL" clId="{0D83F734-665E-42B2-ACE1-502C83683E46}" dt="2022-07-05T09:33:08.183" v="825" actId="165"/>
          <ac:spMkLst>
            <pc:docMk/>
            <pc:sldMk cId="3755862606" sldId="363"/>
            <ac:spMk id="7" creationId="{F493571D-DA96-D860-1226-3F3D9C707F74}"/>
          </ac:spMkLst>
        </pc:spChg>
        <pc:spChg chg="mod">
          <ac:chgData name="Kat Phillips" userId="dd1f2261-98d3-499a-857f-c97f1d5f9c3a" providerId="ADAL" clId="{0D83F734-665E-42B2-ACE1-502C83683E46}" dt="2022-07-05T09:33:08.183" v="825" actId="165"/>
          <ac:spMkLst>
            <pc:docMk/>
            <pc:sldMk cId="3755862606" sldId="363"/>
            <ac:spMk id="10" creationId="{06944FE2-BD18-D320-089A-9F990D40CA23}"/>
          </ac:spMkLst>
        </pc:spChg>
        <pc:spChg chg="mod">
          <ac:chgData name="Kat Phillips" userId="dd1f2261-98d3-499a-857f-c97f1d5f9c3a" providerId="ADAL" clId="{0D83F734-665E-42B2-ACE1-502C83683E46}" dt="2022-07-05T09:33:08.183" v="825" actId="165"/>
          <ac:spMkLst>
            <pc:docMk/>
            <pc:sldMk cId="3755862606" sldId="363"/>
            <ac:spMk id="13" creationId="{79150B97-57A5-5AB6-DC75-E6F5E8E770F1}"/>
          </ac:spMkLst>
        </pc:spChg>
        <pc:spChg chg="mod">
          <ac:chgData name="Kat Phillips" userId="dd1f2261-98d3-499a-857f-c97f1d5f9c3a" providerId="ADAL" clId="{0D83F734-665E-42B2-ACE1-502C83683E46}" dt="2022-07-05T09:33:08.183" v="825" actId="165"/>
          <ac:spMkLst>
            <pc:docMk/>
            <pc:sldMk cId="3755862606" sldId="363"/>
            <ac:spMk id="14" creationId="{573D16D2-7030-BEC2-C10E-DEF222D8F604}"/>
          </ac:spMkLst>
        </pc:spChg>
        <pc:spChg chg="mod">
          <ac:chgData name="Kat Phillips" userId="dd1f2261-98d3-499a-857f-c97f1d5f9c3a" providerId="ADAL" clId="{0D83F734-665E-42B2-ACE1-502C83683E46}" dt="2022-07-05T09:33:08.183" v="825" actId="165"/>
          <ac:spMkLst>
            <pc:docMk/>
            <pc:sldMk cId="3755862606" sldId="363"/>
            <ac:spMk id="15" creationId="{4EC64122-3EB3-40BC-E252-CA16184D15B3}"/>
          </ac:spMkLst>
        </pc:spChg>
        <pc:spChg chg="add del mod">
          <ac:chgData name="Kat Phillips" userId="dd1f2261-98d3-499a-857f-c97f1d5f9c3a" providerId="ADAL" clId="{0D83F734-665E-42B2-ACE1-502C83683E46}" dt="2022-07-05T09:13:45.512" v="443"/>
          <ac:spMkLst>
            <pc:docMk/>
            <pc:sldMk cId="3755862606" sldId="363"/>
            <ac:spMk id="16" creationId="{1B061D5A-7F34-FCB2-ED22-0C540949CF98}"/>
          </ac:spMkLst>
        </pc:spChg>
        <pc:spChg chg="add del mod">
          <ac:chgData name="Kat Phillips" userId="dd1f2261-98d3-499a-857f-c97f1d5f9c3a" providerId="ADAL" clId="{0D83F734-665E-42B2-ACE1-502C83683E46}" dt="2022-07-05T09:13:45.512" v="443"/>
          <ac:spMkLst>
            <pc:docMk/>
            <pc:sldMk cId="3755862606" sldId="363"/>
            <ac:spMk id="17" creationId="{718E8F60-B496-87DC-C867-8AEB493EEC38}"/>
          </ac:spMkLst>
        </pc:spChg>
        <pc:spChg chg="add del mod">
          <ac:chgData name="Kat Phillips" userId="dd1f2261-98d3-499a-857f-c97f1d5f9c3a" providerId="ADAL" clId="{0D83F734-665E-42B2-ACE1-502C83683E46}" dt="2022-07-05T09:13:45.512" v="443"/>
          <ac:spMkLst>
            <pc:docMk/>
            <pc:sldMk cId="3755862606" sldId="363"/>
            <ac:spMk id="19" creationId="{6668D478-473E-13FF-639E-27FE6E967D50}"/>
          </ac:spMkLst>
        </pc:spChg>
        <pc:spChg chg="add del mod">
          <ac:chgData name="Kat Phillips" userId="dd1f2261-98d3-499a-857f-c97f1d5f9c3a" providerId="ADAL" clId="{0D83F734-665E-42B2-ACE1-502C83683E46}" dt="2022-07-05T09:13:45.512" v="443"/>
          <ac:spMkLst>
            <pc:docMk/>
            <pc:sldMk cId="3755862606" sldId="363"/>
            <ac:spMk id="20" creationId="{070A1D48-F06F-F06E-5F08-EF7E1D53850D}"/>
          </ac:spMkLst>
        </pc:spChg>
        <pc:spChg chg="del">
          <ac:chgData name="Kat Phillips" userId="dd1f2261-98d3-499a-857f-c97f1d5f9c3a" providerId="ADAL" clId="{0D83F734-665E-42B2-ACE1-502C83683E46}" dt="2022-07-05T09:49:08.827" v="869" actId="478"/>
          <ac:spMkLst>
            <pc:docMk/>
            <pc:sldMk cId="3755862606" sldId="363"/>
            <ac:spMk id="22" creationId="{0D9D362B-4F62-5519-F5FD-F6DB8BBDD6C9}"/>
          </ac:spMkLst>
        </pc:spChg>
        <pc:spChg chg="add del mod">
          <ac:chgData name="Kat Phillips" userId="dd1f2261-98d3-499a-857f-c97f1d5f9c3a" providerId="ADAL" clId="{0D83F734-665E-42B2-ACE1-502C83683E46}" dt="2022-07-05T09:13:45.512" v="443"/>
          <ac:spMkLst>
            <pc:docMk/>
            <pc:sldMk cId="3755862606" sldId="363"/>
            <ac:spMk id="24" creationId="{37587788-66B7-DE4B-B1D4-734461BE6F32}"/>
          </ac:spMkLst>
        </pc:spChg>
        <pc:spChg chg="add del mod">
          <ac:chgData name="Kat Phillips" userId="dd1f2261-98d3-499a-857f-c97f1d5f9c3a" providerId="ADAL" clId="{0D83F734-665E-42B2-ACE1-502C83683E46}" dt="2022-07-05T09:13:45.512" v="443"/>
          <ac:spMkLst>
            <pc:docMk/>
            <pc:sldMk cId="3755862606" sldId="363"/>
            <ac:spMk id="25" creationId="{2B2F3F47-E68C-E93E-25F3-995D3EB794ED}"/>
          </ac:spMkLst>
        </pc:spChg>
        <pc:spChg chg="add del mod">
          <ac:chgData name="Kat Phillips" userId="dd1f2261-98d3-499a-857f-c97f1d5f9c3a" providerId="ADAL" clId="{0D83F734-665E-42B2-ACE1-502C83683E46}" dt="2022-07-05T09:13:45.512" v="443"/>
          <ac:spMkLst>
            <pc:docMk/>
            <pc:sldMk cId="3755862606" sldId="363"/>
            <ac:spMk id="26" creationId="{3E6EFA30-5EED-0DB2-4E56-0BBEB4B17EF7}"/>
          </ac:spMkLst>
        </pc:spChg>
        <pc:spChg chg="add del mod">
          <ac:chgData name="Kat Phillips" userId="dd1f2261-98d3-499a-857f-c97f1d5f9c3a" providerId="ADAL" clId="{0D83F734-665E-42B2-ACE1-502C83683E46}" dt="2022-07-05T09:13:45.512" v="443"/>
          <ac:spMkLst>
            <pc:docMk/>
            <pc:sldMk cId="3755862606" sldId="363"/>
            <ac:spMk id="28" creationId="{7F619040-CEA1-6409-6AB5-14AB3EE21A1F}"/>
          </ac:spMkLst>
        </pc:spChg>
        <pc:spChg chg="add del mod">
          <ac:chgData name="Kat Phillips" userId="dd1f2261-98d3-499a-857f-c97f1d5f9c3a" providerId="ADAL" clId="{0D83F734-665E-42B2-ACE1-502C83683E46}" dt="2022-07-05T09:13:45.512" v="443"/>
          <ac:spMkLst>
            <pc:docMk/>
            <pc:sldMk cId="3755862606" sldId="363"/>
            <ac:spMk id="29" creationId="{E2AA1384-CE08-F8B0-E073-71A11D007B6D}"/>
          </ac:spMkLst>
        </pc:spChg>
        <pc:spChg chg="add del mod">
          <ac:chgData name="Kat Phillips" userId="dd1f2261-98d3-499a-857f-c97f1d5f9c3a" providerId="ADAL" clId="{0D83F734-665E-42B2-ACE1-502C83683E46}" dt="2022-07-05T14:56:22.766" v="5133"/>
          <ac:spMkLst>
            <pc:docMk/>
            <pc:sldMk cId="3755862606" sldId="363"/>
            <ac:spMk id="31" creationId="{EE730001-1187-D774-39A7-14B5DCA128C5}"/>
          </ac:spMkLst>
        </pc:spChg>
        <pc:spChg chg="add del mod">
          <ac:chgData name="Kat Phillips" userId="dd1f2261-98d3-499a-857f-c97f1d5f9c3a" providerId="ADAL" clId="{0D83F734-665E-42B2-ACE1-502C83683E46}" dt="2022-07-05T14:56:22.766" v="5133"/>
          <ac:spMkLst>
            <pc:docMk/>
            <pc:sldMk cId="3755862606" sldId="363"/>
            <ac:spMk id="32" creationId="{51E8E38F-0480-24AF-17AB-C98297AFFBB5}"/>
          </ac:spMkLst>
        </pc:spChg>
        <pc:spChg chg="add del mod">
          <ac:chgData name="Kat Phillips" userId="dd1f2261-98d3-499a-857f-c97f1d5f9c3a" providerId="ADAL" clId="{0D83F734-665E-42B2-ACE1-502C83683E46}" dt="2022-07-05T09:13:45.512" v="443"/>
          <ac:spMkLst>
            <pc:docMk/>
            <pc:sldMk cId="3755862606" sldId="363"/>
            <ac:spMk id="33" creationId="{090DCA60-28AF-4D24-62C4-55CC262B76C3}"/>
          </ac:spMkLst>
        </pc:spChg>
        <pc:spChg chg="add del mod">
          <ac:chgData name="Kat Phillips" userId="dd1f2261-98d3-499a-857f-c97f1d5f9c3a" providerId="ADAL" clId="{0D83F734-665E-42B2-ACE1-502C83683E46}" dt="2022-07-05T14:56:22.766" v="5133"/>
          <ac:spMkLst>
            <pc:docMk/>
            <pc:sldMk cId="3755862606" sldId="363"/>
            <ac:spMk id="33" creationId="{BE3A4B51-A9AE-FF9D-65AC-7F2A2AFFDED6}"/>
          </ac:spMkLst>
        </pc:spChg>
        <pc:spChg chg="add mod topLvl">
          <ac:chgData name="Kat Phillips" userId="dd1f2261-98d3-499a-857f-c97f1d5f9c3a" providerId="ADAL" clId="{0D83F734-665E-42B2-ACE1-502C83683E46}" dt="2022-07-05T09:33:08.183" v="825" actId="165"/>
          <ac:spMkLst>
            <pc:docMk/>
            <pc:sldMk cId="3755862606" sldId="363"/>
            <ac:spMk id="34" creationId="{30995AF7-0FD3-7DA3-DEC1-20306939E8F3}"/>
          </ac:spMkLst>
        </pc:spChg>
        <pc:spChg chg="add mod topLvl">
          <ac:chgData name="Kat Phillips" userId="dd1f2261-98d3-499a-857f-c97f1d5f9c3a" providerId="ADAL" clId="{0D83F734-665E-42B2-ACE1-502C83683E46}" dt="2022-07-05T09:33:08.183" v="825" actId="165"/>
          <ac:spMkLst>
            <pc:docMk/>
            <pc:sldMk cId="3755862606" sldId="363"/>
            <ac:spMk id="35" creationId="{5B2C1153-A986-03D5-4FA2-5B905E605422}"/>
          </ac:spMkLst>
        </pc:spChg>
        <pc:spChg chg="add mod topLvl">
          <ac:chgData name="Kat Phillips" userId="dd1f2261-98d3-499a-857f-c97f1d5f9c3a" providerId="ADAL" clId="{0D83F734-665E-42B2-ACE1-502C83683E46}" dt="2022-07-05T09:48:39.498" v="868" actId="208"/>
          <ac:spMkLst>
            <pc:docMk/>
            <pc:sldMk cId="3755862606" sldId="363"/>
            <ac:spMk id="36" creationId="{91C6468E-534C-E144-054A-9B41AE1BCE93}"/>
          </ac:spMkLst>
        </pc:spChg>
        <pc:spChg chg="add del mod topLvl">
          <ac:chgData name="Kat Phillips" userId="dd1f2261-98d3-499a-857f-c97f1d5f9c3a" providerId="ADAL" clId="{0D83F734-665E-42B2-ACE1-502C83683E46}" dt="2022-07-05T09:21:29.495" v="533" actId="478"/>
          <ac:spMkLst>
            <pc:docMk/>
            <pc:sldMk cId="3755862606" sldId="363"/>
            <ac:spMk id="37" creationId="{72583CBD-3A86-0F3D-C313-948641F77BCE}"/>
          </ac:spMkLst>
        </pc:spChg>
        <pc:spChg chg="add mod topLvl">
          <ac:chgData name="Kat Phillips" userId="dd1f2261-98d3-499a-857f-c97f1d5f9c3a" providerId="ADAL" clId="{0D83F734-665E-42B2-ACE1-502C83683E46}" dt="2022-07-05T09:33:08.183" v="825" actId="165"/>
          <ac:spMkLst>
            <pc:docMk/>
            <pc:sldMk cId="3755862606" sldId="363"/>
            <ac:spMk id="39" creationId="{32CB2168-F265-087F-1F06-FD3A408E67CB}"/>
          </ac:spMkLst>
        </pc:spChg>
        <pc:spChg chg="add mod ord topLvl">
          <ac:chgData name="Kat Phillips" userId="dd1f2261-98d3-499a-857f-c97f1d5f9c3a" providerId="ADAL" clId="{0D83F734-665E-42B2-ACE1-502C83683E46}" dt="2022-07-05T09:33:08.183" v="825" actId="165"/>
          <ac:spMkLst>
            <pc:docMk/>
            <pc:sldMk cId="3755862606" sldId="363"/>
            <ac:spMk id="40" creationId="{E29316C7-31B9-8898-5606-F209B4190010}"/>
          </ac:spMkLst>
        </pc:spChg>
        <pc:spChg chg="add mod topLvl">
          <ac:chgData name="Kat Phillips" userId="dd1f2261-98d3-499a-857f-c97f1d5f9c3a" providerId="ADAL" clId="{0D83F734-665E-42B2-ACE1-502C83683E46}" dt="2022-07-05T09:33:08.183" v="825" actId="165"/>
          <ac:spMkLst>
            <pc:docMk/>
            <pc:sldMk cId="3755862606" sldId="363"/>
            <ac:spMk id="41" creationId="{2FDB0E94-9C40-ED88-1165-39B9584E8085}"/>
          </ac:spMkLst>
        </pc:spChg>
        <pc:spChg chg="add mod topLvl">
          <ac:chgData name="Kat Phillips" userId="dd1f2261-98d3-499a-857f-c97f1d5f9c3a" providerId="ADAL" clId="{0D83F734-665E-42B2-ACE1-502C83683E46}" dt="2022-07-05T09:33:08.183" v="825" actId="165"/>
          <ac:spMkLst>
            <pc:docMk/>
            <pc:sldMk cId="3755862606" sldId="363"/>
            <ac:spMk id="43" creationId="{D85BEB59-1E13-3B00-B608-1B76D75FA31C}"/>
          </ac:spMkLst>
        </pc:spChg>
        <pc:spChg chg="add mod topLvl">
          <ac:chgData name="Kat Phillips" userId="dd1f2261-98d3-499a-857f-c97f1d5f9c3a" providerId="ADAL" clId="{0D83F734-665E-42B2-ACE1-502C83683E46}" dt="2022-07-05T09:33:08.183" v="825" actId="165"/>
          <ac:spMkLst>
            <pc:docMk/>
            <pc:sldMk cId="3755862606" sldId="363"/>
            <ac:spMk id="44" creationId="{4807C998-38A0-6D8D-0A3B-25E500F950AE}"/>
          </ac:spMkLst>
        </pc:spChg>
        <pc:spChg chg="add mod topLvl">
          <ac:chgData name="Kat Phillips" userId="dd1f2261-98d3-499a-857f-c97f1d5f9c3a" providerId="ADAL" clId="{0D83F734-665E-42B2-ACE1-502C83683E46}" dt="2022-07-05T09:33:08.183" v="825" actId="165"/>
          <ac:spMkLst>
            <pc:docMk/>
            <pc:sldMk cId="3755862606" sldId="363"/>
            <ac:spMk id="48" creationId="{6084256E-ED31-A9B7-44D9-C31681A2368E}"/>
          </ac:spMkLst>
        </pc:spChg>
        <pc:spChg chg="add mod">
          <ac:chgData name="Kat Phillips" userId="dd1f2261-98d3-499a-857f-c97f1d5f9c3a" providerId="ADAL" clId="{0D83F734-665E-42B2-ACE1-502C83683E46}" dt="2022-07-05T09:28:08.184" v="727" actId="208"/>
          <ac:spMkLst>
            <pc:docMk/>
            <pc:sldMk cId="3755862606" sldId="363"/>
            <ac:spMk id="49" creationId="{9FD19647-927F-B5AF-C058-D58E0F95A701}"/>
          </ac:spMkLst>
        </pc:spChg>
        <pc:spChg chg="add mod">
          <ac:chgData name="Kat Phillips" userId="dd1f2261-98d3-499a-857f-c97f1d5f9c3a" providerId="ADAL" clId="{0D83F734-665E-42B2-ACE1-502C83683E46}" dt="2022-07-05T09:28:08.184" v="727" actId="208"/>
          <ac:spMkLst>
            <pc:docMk/>
            <pc:sldMk cId="3755862606" sldId="363"/>
            <ac:spMk id="50" creationId="{6A6C0479-C2D4-F130-A934-DC998C997619}"/>
          </ac:spMkLst>
        </pc:spChg>
        <pc:spChg chg="mod">
          <ac:chgData name="Kat Phillips" userId="dd1f2261-98d3-499a-857f-c97f1d5f9c3a" providerId="ADAL" clId="{0D83F734-665E-42B2-ACE1-502C83683E46}" dt="2022-07-05T15:22:44.170" v="5578"/>
          <ac:spMkLst>
            <pc:docMk/>
            <pc:sldMk cId="3755862606" sldId="363"/>
            <ac:spMk id="53" creationId="{3EDDB7E1-1688-5F2F-9919-AE5A95502419}"/>
          </ac:spMkLst>
        </pc:spChg>
        <pc:spChg chg="add del mod">
          <ac:chgData name="Kat Phillips" userId="dd1f2261-98d3-499a-857f-c97f1d5f9c3a" providerId="ADAL" clId="{0D83F734-665E-42B2-ACE1-502C83683E46}" dt="2022-07-05T09:48:00.071" v="866" actId="478"/>
          <ac:spMkLst>
            <pc:docMk/>
            <pc:sldMk cId="3755862606" sldId="363"/>
            <ac:spMk id="54" creationId="{8F15A09D-2395-868A-BB6F-5A28254B07CD}"/>
          </ac:spMkLst>
        </pc:spChg>
        <pc:spChg chg="add del mod">
          <ac:chgData name="Kat Phillips" userId="dd1f2261-98d3-499a-857f-c97f1d5f9c3a" providerId="ADAL" clId="{0D83F734-665E-42B2-ACE1-502C83683E46}" dt="2022-07-05T11:32:13.204" v="3680"/>
          <ac:spMkLst>
            <pc:docMk/>
            <pc:sldMk cId="3755862606" sldId="363"/>
            <ac:spMk id="56" creationId="{B93391C4-B318-8659-F263-7AD407B7B67C}"/>
          </ac:spMkLst>
        </pc:spChg>
        <pc:grpChg chg="add del mod">
          <ac:chgData name="Kat Phillips" userId="dd1f2261-98d3-499a-857f-c97f1d5f9c3a" providerId="ADAL" clId="{0D83F734-665E-42B2-ACE1-502C83683E46}" dt="2022-07-05T09:14:31.336" v="450" actId="165"/>
          <ac:grpSpMkLst>
            <pc:docMk/>
            <pc:sldMk cId="3755862606" sldId="363"/>
            <ac:grpSpMk id="2" creationId="{586DF1B7-B1D2-BEA8-81C3-66D3D60E642A}"/>
          </ac:grpSpMkLst>
        </pc:grpChg>
        <pc:grpChg chg="add mod ord topLvl">
          <ac:chgData name="Kat Phillips" userId="dd1f2261-98d3-499a-857f-c97f1d5f9c3a" providerId="ADAL" clId="{0D83F734-665E-42B2-ACE1-502C83683E46}" dt="2022-07-05T09:33:08.183" v="825" actId="165"/>
          <ac:grpSpMkLst>
            <pc:docMk/>
            <pc:sldMk cId="3755862606" sldId="363"/>
            <ac:grpSpMk id="4" creationId="{334C78AA-D18F-3CB6-B8FF-34F695CA7F6E}"/>
          </ac:grpSpMkLst>
        </pc:grpChg>
        <pc:grpChg chg="mod topLvl">
          <ac:chgData name="Kat Phillips" userId="dd1f2261-98d3-499a-857f-c97f1d5f9c3a" providerId="ADAL" clId="{0D83F734-665E-42B2-ACE1-502C83683E46}" dt="2022-07-05T09:33:08.183" v="825" actId="165"/>
          <ac:grpSpMkLst>
            <pc:docMk/>
            <pc:sldMk cId="3755862606" sldId="363"/>
            <ac:grpSpMk id="6" creationId="{0E989501-0F63-5F60-9628-F896589D8424}"/>
          </ac:grpSpMkLst>
        </pc:grpChg>
        <pc:grpChg chg="add del mod">
          <ac:chgData name="Kat Phillips" userId="dd1f2261-98d3-499a-857f-c97f1d5f9c3a" providerId="ADAL" clId="{0D83F734-665E-42B2-ACE1-502C83683E46}" dt="2022-07-05T11:32:06.691" v="3678" actId="1076"/>
          <ac:grpSpMkLst>
            <pc:docMk/>
            <pc:sldMk cId="3755862606" sldId="363"/>
            <ac:grpSpMk id="12" creationId="{5467A2E2-D040-9F49-B840-13AA8C57AC16}"/>
          </ac:grpSpMkLst>
        </pc:grpChg>
        <pc:grpChg chg="add del mod topLvl">
          <ac:chgData name="Kat Phillips" userId="dd1f2261-98d3-499a-857f-c97f1d5f9c3a" providerId="ADAL" clId="{0D83F734-665E-42B2-ACE1-502C83683E46}" dt="2022-07-05T09:33:08.183" v="825" actId="165"/>
          <ac:grpSpMkLst>
            <pc:docMk/>
            <pc:sldMk cId="3755862606" sldId="363"/>
            <ac:grpSpMk id="18" creationId="{754CC67F-BC62-AEFE-81B0-F489219406C8}"/>
          </ac:grpSpMkLst>
        </pc:grpChg>
        <pc:grpChg chg="add mod ord">
          <ac:chgData name="Kat Phillips" userId="dd1f2261-98d3-499a-857f-c97f1d5f9c3a" providerId="ADAL" clId="{0D83F734-665E-42B2-ACE1-502C83683E46}" dt="2022-07-05T09:33:07.693" v="824" actId="164"/>
          <ac:grpSpMkLst>
            <pc:docMk/>
            <pc:sldMk cId="3755862606" sldId="363"/>
            <ac:grpSpMk id="51" creationId="{2658E191-0B53-1AAB-803B-51EC82CA185F}"/>
          </ac:grpSpMkLst>
        </pc:grpChg>
        <pc:grpChg chg="add mod">
          <ac:chgData name="Kat Phillips" userId="dd1f2261-98d3-499a-857f-c97f1d5f9c3a" providerId="ADAL" clId="{0D83F734-665E-42B2-ACE1-502C83683E46}" dt="2022-07-05T15:22:47.641" v="5579" actId="1076"/>
          <ac:grpSpMkLst>
            <pc:docMk/>
            <pc:sldMk cId="3755862606" sldId="363"/>
            <ac:grpSpMk id="51" creationId="{AA146863-D5C3-7F97-58EF-941C241D2AB1}"/>
          </ac:grpSpMkLst>
        </pc:grpChg>
        <pc:grpChg chg="add mod">
          <ac:chgData name="Kat Phillips" userId="dd1f2261-98d3-499a-857f-c97f1d5f9c3a" providerId="ADAL" clId="{0D83F734-665E-42B2-ACE1-502C83683E46}" dt="2022-07-05T09:33:05.142" v="818" actId="164"/>
          <ac:grpSpMkLst>
            <pc:docMk/>
            <pc:sldMk cId="3755862606" sldId="363"/>
            <ac:grpSpMk id="52" creationId="{BC26463D-0702-FE0F-4596-16291252AD84}"/>
          </ac:grpSpMkLst>
        </pc:grpChg>
        <pc:graphicFrameChg chg="del modGraphic">
          <ac:chgData name="Kat Phillips" userId="dd1f2261-98d3-499a-857f-c97f1d5f9c3a" providerId="ADAL" clId="{0D83F734-665E-42B2-ACE1-502C83683E46}" dt="2022-07-05T09:47:58.096" v="865" actId="478"/>
          <ac:graphicFrameMkLst>
            <pc:docMk/>
            <pc:sldMk cId="3755862606" sldId="363"/>
            <ac:graphicFrameMk id="21" creationId="{9328595A-6580-000B-42E4-7DD5E0659349}"/>
          </ac:graphicFrameMkLst>
        </pc:graphicFrameChg>
        <pc:graphicFrameChg chg="add del modGraphic">
          <ac:chgData name="Kat Phillips" userId="dd1f2261-98d3-499a-857f-c97f1d5f9c3a" providerId="ADAL" clId="{0D83F734-665E-42B2-ACE1-502C83683E46}" dt="2022-07-05T11:29:55.848" v="3622" actId="478"/>
          <ac:graphicFrameMkLst>
            <pc:docMk/>
            <pc:sldMk cId="3755862606" sldId="363"/>
            <ac:graphicFrameMk id="55" creationId="{8EF9A9C7-6633-0F4D-010B-E2B45401A1A4}"/>
          </ac:graphicFrameMkLst>
        </pc:graphicFrameChg>
        <pc:picChg chg="add del mod">
          <ac:chgData name="Kat Phillips" userId="dd1f2261-98d3-499a-857f-c97f1d5f9c3a" providerId="ADAL" clId="{0D83F734-665E-42B2-ACE1-502C83683E46}" dt="2022-07-05T15:22:27.412" v="5574"/>
          <ac:picMkLst>
            <pc:docMk/>
            <pc:sldMk cId="3755862606" sldId="363"/>
            <ac:picMk id="37" creationId="{62A41F33-42B0-3B1B-058F-C64BCFCDC594}"/>
          </ac:picMkLst>
        </pc:picChg>
        <pc:picChg chg="mod">
          <ac:chgData name="Kat Phillips" userId="dd1f2261-98d3-499a-857f-c97f1d5f9c3a" providerId="ADAL" clId="{0D83F734-665E-42B2-ACE1-502C83683E46}" dt="2022-07-05T15:22:44.170" v="5578"/>
          <ac:picMkLst>
            <pc:docMk/>
            <pc:sldMk cId="3755862606" sldId="363"/>
            <ac:picMk id="52" creationId="{0DC8F7E9-136D-5AAA-166D-D4E9B51A8533}"/>
          </ac:picMkLst>
        </pc:picChg>
        <pc:cxnChg chg="mod">
          <ac:chgData name="Kat Phillips" userId="dd1f2261-98d3-499a-857f-c97f1d5f9c3a" providerId="ADAL" clId="{0D83F734-665E-42B2-ACE1-502C83683E46}" dt="2022-07-05T09:33:08.183" v="825" actId="165"/>
          <ac:cxnSpMkLst>
            <pc:docMk/>
            <pc:sldMk cId="3755862606" sldId="363"/>
            <ac:cxnSpMk id="9" creationId="{5ED0A06D-DC10-0B1A-8541-75B73DB7865B}"/>
          </ac:cxnSpMkLst>
        </pc:cxnChg>
        <pc:cxnChg chg="add del mod">
          <ac:chgData name="Kat Phillips" userId="dd1f2261-98d3-499a-857f-c97f1d5f9c3a" providerId="ADAL" clId="{0D83F734-665E-42B2-ACE1-502C83683E46}" dt="2022-07-05T09:13:45.512" v="443"/>
          <ac:cxnSpMkLst>
            <pc:docMk/>
            <pc:sldMk cId="3755862606" sldId="363"/>
            <ac:cxnSpMk id="23" creationId="{E59F2143-434D-49FF-9AE3-F4D4202ACA53}"/>
          </ac:cxnSpMkLst>
        </pc:cxnChg>
        <pc:cxnChg chg="add del mod">
          <ac:chgData name="Kat Phillips" userId="dd1f2261-98d3-499a-857f-c97f1d5f9c3a" providerId="ADAL" clId="{0D83F734-665E-42B2-ACE1-502C83683E46}" dt="2022-07-05T09:13:45.512" v="443"/>
          <ac:cxnSpMkLst>
            <pc:docMk/>
            <pc:sldMk cId="3755862606" sldId="363"/>
            <ac:cxnSpMk id="27" creationId="{BE930228-0D44-E16E-6CA6-09129EFA12FC}"/>
          </ac:cxnSpMkLst>
        </pc:cxnChg>
        <pc:cxnChg chg="add del mod">
          <ac:chgData name="Kat Phillips" userId="dd1f2261-98d3-499a-857f-c97f1d5f9c3a" providerId="ADAL" clId="{0D83F734-665E-42B2-ACE1-502C83683E46}" dt="2022-07-05T09:13:45.512" v="443"/>
          <ac:cxnSpMkLst>
            <pc:docMk/>
            <pc:sldMk cId="3755862606" sldId="363"/>
            <ac:cxnSpMk id="30" creationId="{B7D0731A-D128-D03C-A74C-A52FCEC6A469}"/>
          </ac:cxnSpMkLst>
        </pc:cxnChg>
        <pc:cxnChg chg="add del mod">
          <ac:chgData name="Kat Phillips" userId="dd1f2261-98d3-499a-857f-c97f1d5f9c3a" providerId="ADAL" clId="{0D83F734-665E-42B2-ACE1-502C83683E46}" dt="2022-07-05T09:13:45.512" v="443"/>
          <ac:cxnSpMkLst>
            <pc:docMk/>
            <pc:sldMk cId="3755862606" sldId="363"/>
            <ac:cxnSpMk id="31" creationId="{31FFADAB-3054-74DD-47FD-07646E8E1E35}"/>
          </ac:cxnSpMkLst>
        </pc:cxnChg>
        <pc:cxnChg chg="add del mod">
          <ac:chgData name="Kat Phillips" userId="dd1f2261-98d3-499a-857f-c97f1d5f9c3a" providerId="ADAL" clId="{0D83F734-665E-42B2-ACE1-502C83683E46}" dt="2022-07-05T09:13:45.512" v="443"/>
          <ac:cxnSpMkLst>
            <pc:docMk/>
            <pc:sldMk cId="3755862606" sldId="363"/>
            <ac:cxnSpMk id="32" creationId="{12761CE9-ECC4-4FB2-45EB-8419CC723942}"/>
          </ac:cxnSpMkLst>
        </pc:cxnChg>
        <pc:cxnChg chg="add mod topLvl">
          <ac:chgData name="Kat Phillips" userId="dd1f2261-98d3-499a-857f-c97f1d5f9c3a" providerId="ADAL" clId="{0D83F734-665E-42B2-ACE1-502C83683E46}" dt="2022-07-05T09:33:08.183" v="825" actId="165"/>
          <ac:cxnSpMkLst>
            <pc:docMk/>
            <pc:sldMk cId="3755862606" sldId="363"/>
            <ac:cxnSpMk id="38" creationId="{4CBCAAC2-05AE-E51F-1F96-87EC2DE7088A}"/>
          </ac:cxnSpMkLst>
        </pc:cxnChg>
        <pc:cxnChg chg="add mod ord topLvl">
          <ac:chgData name="Kat Phillips" userId="dd1f2261-98d3-499a-857f-c97f1d5f9c3a" providerId="ADAL" clId="{0D83F734-665E-42B2-ACE1-502C83683E46}" dt="2022-07-05T09:33:08.183" v="825" actId="165"/>
          <ac:cxnSpMkLst>
            <pc:docMk/>
            <pc:sldMk cId="3755862606" sldId="363"/>
            <ac:cxnSpMk id="42" creationId="{12BC482A-9AAB-C0E1-4D67-94AD3D64996C}"/>
          </ac:cxnSpMkLst>
        </pc:cxnChg>
        <pc:cxnChg chg="add mod topLvl">
          <ac:chgData name="Kat Phillips" userId="dd1f2261-98d3-499a-857f-c97f1d5f9c3a" providerId="ADAL" clId="{0D83F734-665E-42B2-ACE1-502C83683E46}" dt="2022-07-05T09:33:08.183" v="825" actId="165"/>
          <ac:cxnSpMkLst>
            <pc:docMk/>
            <pc:sldMk cId="3755862606" sldId="363"/>
            <ac:cxnSpMk id="45" creationId="{6C07F590-D65A-D7EF-C086-C4C9AD92AA4D}"/>
          </ac:cxnSpMkLst>
        </pc:cxnChg>
        <pc:cxnChg chg="add mod topLvl">
          <ac:chgData name="Kat Phillips" userId="dd1f2261-98d3-499a-857f-c97f1d5f9c3a" providerId="ADAL" clId="{0D83F734-665E-42B2-ACE1-502C83683E46}" dt="2022-07-05T09:33:08.183" v="825" actId="165"/>
          <ac:cxnSpMkLst>
            <pc:docMk/>
            <pc:sldMk cId="3755862606" sldId="363"/>
            <ac:cxnSpMk id="46" creationId="{35A03F10-6EAF-7E0B-584A-303BBF19FE50}"/>
          </ac:cxnSpMkLst>
        </pc:cxnChg>
        <pc:cxnChg chg="add mod topLvl">
          <ac:chgData name="Kat Phillips" userId="dd1f2261-98d3-499a-857f-c97f1d5f9c3a" providerId="ADAL" clId="{0D83F734-665E-42B2-ACE1-502C83683E46}" dt="2022-07-05T09:33:08.183" v="825" actId="165"/>
          <ac:cxnSpMkLst>
            <pc:docMk/>
            <pc:sldMk cId="3755862606" sldId="363"/>
            <ac:cxnSpMk id="47" creationId="{0DA3D711-9A8E-77E9-9BD5-AEA552429701}"/>
          </ac:cxnSpMkLst>
        </pc:cxnChg>
      </pc:sldChg>
      <pc:sldChg chg="addSp delSp add del setBg delDesignElem">
        <pc:chgData name="Kat Phillips" userId="dd1f2261-98d3-499a-857f-c97f1d5f9c3a" providerId="ADAL" clId="{0D83F734-665E-42B2-ACE1-502C83683E46}" dt="2022-07-05T10:00:57.041" v="1000"/>
        <pc:sldMkLst>
          <pc:docMk/>
          <pc:sldMk cId="509171742" sldId="364"/>
        </pc:sldMkLst>
        <pc:spChg chg="add del">
          <ac:chgData name="Kat Phillips" userId="dd1f2261-98d3-499a-857f-c97f1d5f9c3a" providerId="ADAL" clId="{0D83F734-665E-42B2-ACE1-502C83683E46}" dt="2022-07-05T10:00:57.041" v="1000"/>
          <ac:spMkLst>
            <pc:docMk/>
            <pc:sldMk cId="509171742" sldId="364"/>
            <ac:spMk id="48" creationId="{4BC99CB9-DDAD-44A2-8A1C-E3AF4E72DF5C}"/>
          </ac:spMkLst>
        </pc:spChg>
        <pc:spChg chg="add del">
          <ac:chgData name="Kat Phillips" userId="dd1f2261-98d3-499a-857f-c97f1d5f9c3a" providerId="ADAL" clId="{0D83F734-665E-42B2-ACE1-502C83683E46}" dt="2022-07-05T10:00:57.041" v="1000"/>
          <ac:spMkLst>
            <pc:docMk/>
            <pc:sldMk cId="509171742" sldId="364"/>
            <ac:spMk id="50" creationId="{64053CBF-3932-45FF-8285-EE5146085F3A}"/>
          </ac:spMkLst>
        </pc:spChg>
        <pc:grpChg chg="add del">
          <ac:chgData name="Kat Phillips" userId="dd1f2261-98d3-499a-857f-c97f1d5f9c3a" providerId="ADAL" clId="{0D83F734-665E-42B2-ACE1-502C83683E46}" dt="2022-07-05T10:00:57.041" v="1000"/>
          <ac:grpSpMkLst>
            <pc:docMk/>
            <pc:sldMk cId="509171742" sldId="364"/>
            <ac:grpSpMk id="52" creationId="{2E751C04-BEA6-446B-A678-9C74819EBD4C}"/>
          </ac:grpSpMkLst>
        </pc:grpChg>
        <pc:grpChg chg="add del">
          <ac:chgData name="Kat Phillips" userId="dd1f2261-98d3-499a-857f-c97f1d5f9c3a" providerId="ADAL" clId="{0D83F734-665E-42B2-ACE1-502C83683E46}" dt="2022-07-05T10:00:57.041" v="1000"/>
          <ac:grpSpMkLst>
            <pc:docMk/>
            <pc:sldMk cId="509171742" sldId="364"/>
            <ac:grpSpMk id="58" creationId="{B63ACBA3-DEFD-4C6D-BBA0-64468FA99C2D}"/>
          </ac:grpSpMkLst>
        </pc:grpChg>
      </pc:sldChg>
      <pc:sldChg chg="addSp delSp modSp add mod ord modShow">
        <pc:chgData name="Kat Phillips" userId="dd1f2261-98d3-499a-857f-c97f1d5f9c3a" providerId="ADAL" clId="{0D83F734-665E-42B2-ACE1-502C83683E46}" dt="2022-07-05T15:23:13.465" v="5583" actId="1076"/>
        <pc:sldMkLst>
          <pc:docMk/>
          <pc:sldMk cId="1894068030" sldId="364"/>
        </pc:sldMkLst>
        <pc:spChg chg="mod">
          <ac:chgData name="Kat Phillips" userId="dd1f2261-98d3-499a-857f-c97f1d5f9c3a" providerId="ADAL" clId="{0D83F734-665E-42B2-ACE1-502C83683E46}" dt="2022-07-05T15:18:56.708" v="5506" actId="20577"/>
          <ac:spMkLst>
            <pc:docMk/>
            <pc:sldMk cId="1894068030" sldId="364"/>
            <ac:spMk id="2" creationId="{1961A799-AF8F-902F-877B-D78D855B0767}"/>
          </ac:spMkLst>
        </pc:spChg>
        <pc:spChg chg="del">
          <ac:chgData name="Kat Phillips" userId="dd1f2261-98d3-499a-857f-c97f1d5f9c3a" providerId="ADAL" clId="{0D83F734-665E-42B2-ACE1-502C83683E46}" dt="2022-07-05T10:01:08.165" v="1022" actId="478"/>
          <ac:spMkLst>
            <pc:docMk/>
            <pc:sldMk cId="1894068030" sldId="364"/>
            <ac:spMk id="3" creationId="{00B16295-D585-55D8-D40A-F0E58A813693}"/>
          </ac:spMkLst>
        </pc:spChg>
        <pc:spChg chg="mod">
          <ac:chgData name="Kat Phillips" userId="dd1f2261-98d3-499a-857f-c97f1d5f9c3a" providerId="ADAL" clId="{0D83F734-665E-42B2-ACE1-502C83683E46}" dt="2022-07-05T15:23:10.597" v="5582"/>
          <ac:spMkLst>
            <pc:docMk/>
            <pc:sldMk cId="1894068030" sldId="364"/>
            <ac:spMk id="17" creationId="{777FC81B-8AF7-917E-E0F0-FDBF27446693}"/>
          </ac:spMkLst>
        </pc:spChg>
        <pc:grpChg chg="add mod">
          <ac:chgData name="Kat Phillips" userId="dd1f2261-98d3-499a-857f-c97f1d5f9c3a" providerId="ADAL" clId="{0D83F734-665E-42B2-ACE1-502C83683E46}" dt="2022-07-05T15:23:13.465" v="5583" actId="1076"/>
          <ac:grpSpMkLst>
            <pc:docMk/>
            <pc:sldMk cId="1894068030" sldId="364"/>
            <ac:grpSpMk id="15" creationId="{2BBDB444-B554-4C9E-5388-335C5492BB5C}"/>
          </ac:grpSpMkLst>
        </pc:grpChg>
        <pc:picChg chg="mod">
          <ac:chgData name="Kat Phillips" userId="dd1f2261-98d3-499a-857f-c97f1d5f9c3a" providerId="ADAL" clId="{0D83F734-665E-42B2-ACE1-502C83683E46}" dt="2022-07-05T15:23:10.597" v="5582"/>
          <ac:picMkLst>
            <pc:docMk/>
            <pc:sldMk cId="1894068030" sldId="364"/>
            <ac:picMk id="16" creationId="{70D6A40C-E748-1A66-AD40-72E4DA9A5213}"/>
          </ac:picMkLst>
        </pc:picChg>
      </pc:sldChg>
      <pc:sldChg chg="addSp delSp modSp new del mod delAnim modAnim">
        <pc:chgData name="Kat Phillips" userId="dd1f2261-98d3-499a-857f-c97f1d5f9c3a" providerId="ADAL" clId="{0D83F734-665E-42B2-ACE1-502C83683E46}" dt="2022-07-05T09:47:34.101" v="863" actId="47"/>
        <pc:sldMkLst>
          <pc:docMk/>
          <pc:sldMk cId="3090515857" sldId="364"/>
        </pc:sldMkLst>
        <pc:spChg chg="del">
          <ac:chgData name="Kat Phillips" userId="dd1f2261-98d3-499a-857f-c97f1d5f9c3a" providerId="ADAL" clId="{0D83F734-665E-42B2-ACE1-502C83683E46}" dt="2022-07-05T09:43:54.490" v="859" actId="478"/>
          <ac:spMkLst>
            <pc:docMk/>
            <pc:sldMk cId="3090515857" sldId="364"/>
            <ac:spMk id="2" creationId="{40E92704-5994-3FF0-F95C-20962627A506}"/>
          </ac:spMkLst>
        </pc:spChg>
        <pc:spChg chg="del mod">
          <ac:chgData name="Kat Phillips" userId="dd1f2261-98d3-499a-857f-c97f1d5f9c3a" providerId="ADAL" clId="{0D83F734-665E-42B2-ACE1-502C83683E46}" dt="2022-07-05T09:43:48.764" v="857" actId="478"/>
          <ac:spMkLst>
            <pc:docMk/>
            <pc:sldMk cId="3090515857" sldId="364"/>
            <ac:spMk id="3" creationId="{1CDE0F87-E691-9E19-2FBE-7805478C5F79}"/>
          </ac:spMkLst>
        </pc:spChg>
        <pc:spChg chg="add del mod">
          <ac:chgData name="Kat Phillips" userId="dd1f2261-98d3-499a-857f-c97f1d5f9c3a" providerId="ADAL" clId="{0D83F734-665E-42B2-ACE1-502C83683E46}" dt="2022-07-05T09:43:49.737" v="858" actId="478"/>
          <ac:spMkLst>
            <pc:docMk/>
            <pc:sldMk cId="3090515857" sldId="364"/>
            <ac:spMk id="6" creationId="{C320594A-BC55-496F-0292-1E4E193759EC}"/>
          </ac:spMkLst>
        </pc:spChg>
        <pc:picChg chg="add del mod">
          <ac:chgData name="Kat Phillips" userId="dd1f2261-98d3-499a-857f-c97f1d5f9c3a" providerId="ADAL" clId="{0D83F734-665E-42B2-ACE1-502C83683E46}" dt="2022-07-05T09:44:14.380" v="862" actId="478"/>
          <ac:picMkLst>
            <pc:docMk/>
            <pc:sldMk cId="3090515857" sldId="364"/>
            <ac:picMk id="4" creationId="{7E5B69D6-8B8D-B5CC-5B9C-6B8FB71942C1}"/>
          </ac:picMkLst>
        </pc:picChg>
      </pc:sldChg>
      <pc:sldChg chg="addSp modSp add mod ord">
        <pc:chgData name="Kat Phillips" userId="dd1f2261-98d3-499a-857f-c97f1d5f9c3a" providerId="ADAL" clId="{0D83F734-665E-42B2-ACE1-502C83683E46}" dt="2022-07-06T10:21:21.314" v="5881" actId="20577"/>
        <pc:sldMkLst>
          <pc:docMk/>
          <pc:sldMk cId="245347999" sldId="365"/>
        </pc:sldMkLst>
        <pc:spChg chg="mod">
          <ac:chgData name="Kat Phillips" userId="dd1f2261-98d3-499a-857f-c97f1d5f9c3a" providerId="ADAL" clId="{0D83F734-665E-42B2-ACE1-502C83683E46}" dt="2022-07-06T10:21:21.314" v="5881" actId="20577"/>
          <ac:spMkLst>
            <pc:docMk/>
            <pc:sldMk cId="245347999" sldId="365"/>
            <ac:spMk id="2" creationId="{1961A799-AF8F-902F-877B-D78D855B0767}"/>
          </ac:spMkLst>
        </pc:spChg>
        <pc:spChg chg="mod">
          <ac:chgData name="Kat Phillips" userId="dd1f2261-98d3-499a-857f-c97f1d5f9c3a" providerId="ADAL" clId="{0D83F734-665E-42B2-ACE1-502C83683E46}" dt="2022-07-05T15:20:48.414" v="5558"/>
          <ac:spMkLst>
            <pc:docMk/>
            <pc:sldMk cId="245347999" sldId="365"/>
            <ac:spMk id="17" creationId="{020DE56C-D00E-B8EB-DE8E-B99AC03CDFCF}"/>
          </ac:spMkLst>
        </pc:spChg>
        <pc:grpChg chg="add mod">
          <ac:chgData name="Kat Phillips" userId="dd1f2261-98d3-499a-857f-c97f1d5f9c3a" providerId="ADAL" clId="{0D83F734-665E-42B2-ACE1-502C83683E46}" dt="2022-07-05T15:21:11.260" v="5565" actId="1076"/>
          <ac:grpSpMkLst>
            <pc:docMk/>
            <pc:sldMk cId="245347999" sldId="365"/>
            <ac:grpSpMk id="15" creationId="{DFB06EDE-1006-8948-9AE7-0A98678E0D80}"/>
          </ac:grpSpMkLst>
        </pc:grpChg>
        <pc:picChg chg="mod">
          <ac:chgData name="Kat Phillips" userId="dd1f2261-98d3-499a-857f-c97f1d5f9c3a" providerId="ADAL" clId="{0D83F734-665E-42B2-ACE1-502C83683E46}" dt="2022-07-05T15:20:48.414" v="5558"/>
          <ac:picMkLst>
            <pc:docMk/>
            <pc:sldMk cId="245347999" sldId="365"/>
            <ac:picMk id="16" creationId="{B2B2C790-B450-16CD-52F6-B37914D47EFA}"/>
          </ac:picMkLst>
        </pc:picChg>
      </pc:sldChg>
      <pc:sldChg chg="addSp delSp modSp add mod ord">
        <pc:chgData name="Kat Phillips" userId="dd1f2261-98d3-499a-857f-c97f1d5f9c3a" providerId="ADAL" clId="{0D83F734-665E-42B2-ACE1-502C83683E46}" dt="2022-07-06T10:26:50.778" v="5953" actId="1076"/>
        <pc:sldMkLst>
          <pc:docMk/>
          <pc:sldMk cId="1448554403" sldId="366"/>
        </pc:sldMkLst>
        <pc:spChg chg="mod">
          <ac:chgData name="Kat Phillips" userId="dd1f2261-98d3-499a-857f-c97f1d5f9c3a" providerId="ADAL" clId="{0D83F734-665E-42B2-ACE1-502C83683E46}" dt="2022-07-06T09:08:30.500" v="5864" actId="20577"/>
          <ac:spMkLst>
            <pc:docMk/>
            <pc:sldMk cId="1448554403" sldId="366"/>
            <ac:spMk id="2" creationId="{1961A799-AF8F-902F-877B-D78D855B0767}"/>
          </ac:spMkLst>
        </pc:spChg>
        <pc:spChg chg="add mod">
          <ac:chgData name="Kat Phillips" userId="dd1f2261-98d3-499a-857f-c97f1d5f9c3a" providerId="ADAL" clId="{0D83F734-665E-42B2-ACE1-502C83683E46}" dt="2022-07-05T15:32:45.154" v="5839" actId="1076"/>
          <ac:spMkLst>
            <pc:docMk/>
            <pc:sldMk cId="1448554403" sldId="366"/>
            <ac:spMk id="3" creationId="{57FF54B7-810C-E331-2440-C568AD4CF75D}"/>
          </ac:spMkLst>
        </pc:spChg>
        <pc:spChg chg="mod">
          <ac:chgData name="Kat Phillips" userId="dd1f2261-98d3-499a-857f-c97f1d5f9c3a" providerId="ADAL" clId="{0D83F734-665E-42B2-ACE1-502C83683E46}" dt="2022-07-05T15:25:50.868" v="5608"/>
          <ac:spMkLst>
            <pc:docMk/>
            <pc:sldMk cId="1448554403" sldId="366"/>
            <ac:spMk id="17" creationId="{107B1C63-A373-F8F6-6E10-EAB1207F716D}"/>
          </ac:spMkLst>
        </pc:spChg>
        <pc:spChg chg="mod">
          <ac:chgData name="Kat Phillips" userId="dd1f2261-98d3-499a-857f-c97f1d5f9c3a" providerId="ADAL" clId="{0D83F734-665E-42B2-ACE1-502C83683E46}" dt="2022-07-06T10:26:42.745" v="5950"/>
          <ac:spMkLst>
            <pc:docMk/>
            <pc:sldMk cId="1448554403" sldId="366"/>
            <ac:spMk id="21" creationId="{4C6BD00C-D98C-972A-2ACB-95B9687DD802}"/>
          </ac:spMkLst>
        </pc:spChg>
        <pc:grpChg chg="add del mod">
          <ac:chgData name="Kat Phillips" userId="dd1f2261-98d3-499a-857f-c97f1d5f9c3a" providerId="ADAL" clId="{0D83F734-665E-42B2-ACE1-502C83683E46}" dt="2022-07-06T10:26:45.641" v="5952" actId="478"/>
          <ac:grpSpMkLst>
            <pc:docMk/>
            <pc:sldMk cId="1448554403" sldId="366"/>
            <ac:grpSpMk id="15" creationId="{9B7C48D7-445F-F2C5-CD48-284F6AA93538}"/>
          </ac:grpSpMkLst>
        </pc:grpChg>
        <pc:grpChg chg="add mod">
          <ac:chgData name="Kat Phillips" userId="dd1f2261-98d3-499a-857f-c97f1d5f9c3a" providerId="ADAL" clId="{0D83F734-665E-42B2-ACE1-502C83683E46}" dt="2022-07-06T10:26:50.778" v="5953" actId="1076"/>
          <ac:grpSpMkLst>
            <pc:docMk/>
            <pc:sldMk cId="1448554403" sldId="366"/>
            <ac:grpSpMk id="19" creationId="{B21F2E21-8E3A-4287-5444-50812FC62D38}"/>
          </ac:grpSpMkLst>
        </pc:grpChg>
        <pc:picChg chg="mod">
          <ac:chgData name="Kat Phillips" userId="dd1f2261-98d3-499a-857f-c97f1d5f9c3a" providerId="ADAL" clId="{0D83F734-665E-42B2-ACE1-502C83683E46}" dt="2022-07-05T15:25:50.868" v="5608"/>
          <ac:picMkLst>
            <pc:docMk/>
            <pc:sldMk cId="1448554403" sldId="366"/>
            <ac:picMk id="16" creationId="{9E307309-FEAD-9EEB-B595-F4CDCD71EF47}"/>
          </ac:picMkLst>
        </pc:picChg>
        <pc:picChg chg="mod">
          <ac:chgData name="Kat Phillips" userId="dd1f2261-98d3-499a-857f-c97f1d5f9c3a" providerId="ADAL" clId="{0D83F734-665E-42B2-ACE1-502C83683E46}" dt="2022-07-06T10:26:42.745" v="5950"/>
          <ac:picMkLst>
            <pc:docMk/>
            <pc:sldMk cId="1448554403" sldId="366"/>
            <ac:picMk id="20" creationId="{EFED4012-52DC-580A-3514-22FAF7C5D48C}"/>
          </ac:picMkLst>
        </pc:picChg>
      </pc:sldChg>
      <pc:sldChg chg="addSp delSp modSp add mod delAnim modAnim modShow">
        <pc:chgData name="Kat Phillips" userId="dd1f2261-98d3-499a-857f-c97f1d5f9c3a" providerId="ADAL" clId="{0D83F734-665E-42B2-ACE1-502C83683E46}" dt="2022-07-06T10:22:36.711" v="5892"/>
        <pc:sldMkLst>
          <pc:docMk/>
          <pc:sldMk cId="397671782" sldId="367"/>
        </pc:sldMkLst>
        <pc:spChg chg="del mod">
          <ac:chgData name="Kat Phillips" userId="dd1f2261-98d3-499a-857f-c97f1d5f9c3a" providerId="ADAL" clId="{0D83F734-665E-42B2-ACE1-502C83683E46}" dt="2022-07-05T10:15:40.582" v="1092" actId="478"/>
          <ac:spMkLst>
            <pc:docMk/>
            <pc:sldMk cId="397671782" sldId="367"/>
            <ac:spMk id="5" creationId="{5F175C0E-3767-647A-6E7E-B3BA28A913DF}"/>
          </ac:spMkLst>
        </pc:spChg>
        <pc:spChg chg="del">
          <ac:chgData name="Kat Phillips" userId="dd1f2261-98d3-499a-857f-c97f1d5f9c3a" providerId="ADAL" clId="{0D83F734-665E-42B2-ACE1-502C83683E46}" dt="2022-07-05T10:15:40.582" v="1092" actId="478"/>
          <ac:spMkLst>
            <pc:docMk/>
            <pc:sldMk cId="397671782" sldId="367"/>
            <ac:spMk id="17" creationId="{1C43E054-56DB-96BE-AA21-32CE575BE74B}"/>
          </ac:spMkLst>
        </pc:spChg>
        <pc:spChg chg="add mod">
          <ac:chgData name="Kat Phillips" userId="dd1f2261-98d3-499a-857f-c97f1d5f9c3a" providerId="ADAL" clId="{0D83F734-665E-42B2-ACE1-502C83683E46}" dt="2022-07-05T14:27:10.008" v="4006" actId="20577"/>
          <ac:spMkLst>
            <pc:docMk/>
            <pc:sldMk cId="397671782" sldId="367"/>
            <ac:spMk id="17" creationId="{3DAE3209-8F51-2869-AAA9-A284F5867FF9}"/>
          </ac:spMkLst>
        </pc:spChg>
        <pc:spChg chg="del">
          <ac:chgData name="Kat Phillips" userId="dd1f2261-98d3-499a-857f-c97f1d5f9c3a" providerId="ADAL" clId="{0D83F734-665E-42B2-ACE1-502C83683E46}" dt="2022-07-05T10:15:40.582" v="1092" actId="478"/>
          <ac:spMkLst>
            <pc:docMk/>
            <pc:sldMk cId="397671782" sldId="367"/>
            <ac:spMk id="18" creationId="{457B7341-EBCF-C977-00F9-8C0A9EA7E067}"/>
          </ac:spMkLst>
        </pc:spChg>
        <pc:spChg chg="del">
          <ac:chgData name="Kat Phillips" userId="dd1f2261-98d3-499a-857f-c97f1d5f9c3a" providerId="ADAL" clId="{0D83F734-665E-42B2-ACE1-502C83683E46}" dt="2022-07-05T10:15:40.582" v="1092" actId="478"/>
          <ac:spMkLst>
            <pc:docMk/>
            <pc:sldMk cId="397671782" sldId="367"/>
            <ac:spMk id="19" creationId="{C6C127E7-C439-27B9-B6B6-4584E9EA9A61}"/>
          </ac:spMkLst>
        </pc:spChg>
        <pc:spChg chg="del">
          <ac:chgData name="Kat Phillips" userId="dd1f2261-98d3-499a-857f-c97f1d5f9c3a" providerId="ADAL" clId="{0D83F734-665E-42B2-ACE1-502C83683E46}" dt="2022-07-05T10:15:40.582" v="1092" actId="478"/>
          <ac:spMkLst>
            <pc:docMk/>
            <pc:sldMk cId="397671782" sldId="367"/>
            <ac:spMk id="20" creationId="{0F4AFB04-B008-9C6A-9EFA-5781B291F4D4}"/>
          </ac:spMkLst>
        </pc:spChg>
        <pc:spChg chg="mod">
          <ac:chgData name="Kat Phillips" userId="dd1f2261-98d3-499a-857f-c97f1d5f9c3a" providerId="ADAL" clId="{0D83F734-665E-42B2-ACE1-502C83683E46}" dt="2022-07-05T15:21:30.582" v="5567"/>
          <ac:spMkLst>
            <pc:docMk/>
            <pc:sldMk cId="397671782" sldId="367"/>
            <ac:spMk id="20" creationId="{F304115A-E0F2-052C-52E3-12AB0923FFF6}"/>
          </ac:spMkLst>
        </pc:spChg>
        <pc:spChg chg="add mod">
          <ac:chgData name="Kat Phillips" userId="dd1f2261-98d3-499a-857f-c97f1d5f9c3a" providerId="ADAL" clId="{0D83F734-665E-42B2-ACE1-502C83683E46}" dt="2022-07-05T10:15:51.824" v="1093"/>
          <ac:spMkLst>
            <pc:docMk/>
            <pc:sldMk cId="397671782" sldId="367"/>
            <ac:spMk id="21" creationId="{0F5BB1E3-2210-551F-5D76-68CA4B8EC7CC}"/>
          </ac:spMkLst>
        </pc:spChg>
        <pc:spChg chg="del">
          <ac:chgData name="Kat Phillips" userId="dd1f2261-98d3-499a-857f-c97f1d5f9c3a" providerId="ADAL" clId="{0D83F734-665E-42B2-ACE1-502C83683E46}" dt="2022-07-05T10:15:33.898" v="1090" actId="478"/>
          <ac:spMkLst>
            <pc:docMk/>
            <pc:sldMk cId="397671782" sldId="367"/>
            <ac:spMk id="23" creationId="{69BF08E6-5DDE-3202-DD06-3D591DB54C43}"/>
          </ac:spMkLst>
        </pc:spChg>
        <pc:spChg chg="add mod">
          <ac:chgData name="Kat Phillips" userId="dd1f2261-98d3-499a-857f-c97f1d5f9c3a" providerId="ADAL" clId="{0D83F734-665E-42B2-ACE1-502C83683E46}" dt="2022-07-05T10:15:51.824" v="1093"/>
          <ac:spMkLst>
            <pc:docMk/>
            <pc:sldMk cId="397671782" sldId="367"/>
            <ac:spMk id="24" creationId="{1AD64DE2-E208-02EE-7717-C943E2153386}"/>
          </ac:spMkLst>
        </pc:spChg>
        <pc:spChg chg="add mod">
          <ac:chgData name="Kat Phillips" userId="dd1f2261-98d3-499a-857f-c97f1d5f9c3a" providerId="ADAL" clId="{0D83F734-665E-42B2-ACE1-502C83683E46}" dt="2022-07-05T10:15:51.824" v="1093"/>
          <ac:spMkLst>
            <pc:docMk/>
            <pc:sldMk cId="397671782" sldId="367"/>
            <ac:spMk id="25" creationId="{1E543E1F-960B-A20B-9389-40176D919EE3}"/>
          </ac:spMkLst>
        </pc:spChg>
        <pc:spChg chg="add mod">
          <ac:chgData name="Kat Phillips" userId="dd1f2261-98d3-499a-857f-c97f1d5f9c3a" providerId="ADAL" clId="{0D83F734-665E-42B2-ACE1-502C83683E46}" dt="2022-07-05T10:15:51.824" v="1093"/>
          <ac:spMkLst>
            <pc:docMk/>
            <pc:sldMk cId="397671782" sldId="367"/>
            <ac:spMk id="27" creationId="{C8BE0D2A-4BF1-A63C-7173-CDDECBBD1292}"/>
          </ac:spMkLst>
        </pc:spChg>
        <pc:spChg chg="add mod">
          <ac:chgData name="Kat Phillips" userId="dd1f2261-98d3-499a-857f-c97f1d5f9c3a" providerId="ADAL" clId="{0D83F734-665E-42B2-ACE1-502C83683E46}" dt="2022-07-05T10:15:51.824" v="1093"/>
          <ac:spMkLst>
            <pc:docMk/>
            <pc:sldMk cId="397671782" sldId="367"/>
            <ac:spMk id="28" creationId="{A073B4F3-01AB-D4CC-9009-4F45D2FAB74D}"/>
          </ac:spMkLst>
        </pc:spChg>
        <pc:spChg chg="add mod">
          <ac:chgData name="Kat Phillips" userId="dd1f2261-98d3-499a-857f-c97f1d5f9c3a" providerId="ADAL" clId="{0D83F734-665E-42B2-ACE1-502C83683E46}" dt="2022-07-05T10:15:51.824" v="1093"/>
          <ac:spMkLst>
            <pc:docMk/>
            <pc:sldMk cId="397671782" sldId="367"/>
            <ac:spMk id="29" creationId="{946264D8-8DCA-D987-3BD4-179C0977BC82}"/>
          </ac:spMkLst>
        </pc:spChg>
        <pc:spChg chg="add mod">
          <ac:chgData name="Kat Phillips" userId="dd1f2261-98d3-499a-857f-c97f1d5f9c3a" providerId="ADAL" clId="{0D83F734-665E-42B2-ACE1-502C83683E46}" dt="2022-07-05T11:23:30.470" v="3449" actId="114"/>
          <ac:spMkLst>
            <pc:docMk/>
            <pc:sldMk cId="397671782" sldId="367"/>
            <ac:spMk id="30" creationId="{6224D8C5-DD07-4CE1-1805-8C7688416ABF}"/>
          </ac:spMkLst>
        </pc:spChg>
        <pc:spChg chg="add del mod">
          <ac:chgData name="Kat Phillips" userId="dd1f2261-98d3-499a-857f-c97f1d5f9c3a" providerId="ADAL" clId="{0D83F734-665E-42B2-ACE1-502C83683E46}" dt="2022-07-05T11:23:20.064" v="3445"/>
          <ac:spMkLst>
            <pc:docMk/>
            <pc:sldMk cId="397671782" sldId="367"/>
            <ac:spMk id="31" creationId="{3AE0086A-CC4F-C2F9-F5A5-8EF290BA8A25}"/>
          </ac:spMkLst>
        </pc:spChg>
        <pc:grpChg chg="add mod">
          <ac:chgData name="Kat Phillips" userId="dd1f2261-98d3-499a-857f-c97f1d5f9c3a" providerId="ADAL" clId="{0D83F734-665E-42B2-ACE1-502C83683E46}" dt="2022-07-05T15:21:40.603" v="5568" actId="1076"/>
          <ac:grpSpMkLst>
            <pc:docMk/>
            <pc:sldMk cId="397671782" sldId="367"/>
            <ac:grpSpMk id="18" creationId="{DCA37893-EEEA-2033-81AE-BB33F18278FB}"/>
          </ac:grpSpMkLst>
        </pc:grpChg>
        <pc:picChg chg="mod">
          <ac:chgData name="Kat Phillips" userId="dd1f2261-98d3-499a-857f-c97f1d5f9c3a" providerId="ADAL" clId="{0D83F734-665E-42B2-ACE1-502C83683E46}" dt="2022-07-05T15:21:30.582" v="5567"/>
          <ac:picMkLst>
            <pc:docMk/>
            <pc:sldMk cId="397671782" sldId="367"/>
            <ac:picMk id="19" creationId="{EE31C86F-752D-EB4F-4203-D413EA4E7175}"/>
          </ac:picMkLst>
        </pc:picChg>
        <pc:picChg chg="add mod">
          <ac:chgData name="Kat Phillips" userId="dd1f2261-98d3-499a-857f-c97f1d5f9c3a" providerId="ADAL" clId="{0D83F734-665E-42B2-ACE1-502C83683E46}" dt="2022-07-05T10:15:51.824" v="1093"/>
          <ac:picMkLst>
            <pc:docMk/>
            <pc:sldMk cId="397671782" sldId="367"/>
            <ac:picMk id="22" creationId="{C1447724-1C2E-670A-659B-46140D53BE31}"/>
          </ac:picMkLst>
        </pc:picChg>
        <pc:picChg chg="del">
          <ac:chgData name="Kat Phillips" userId="dd1f2261-98d3-499a-857f-c97f1d5f9c3a" providerId="ADAL" clId="{0D83F734-665E-42B2-ACE1-502C83683E46}" dt="2022-07-05T10:15:40.582" v="1092" actId="478"/>
          <ac:picMkLst>
            <pc:docMk/>
            <pc:sldMk cId="397671782" sldId="367"/>
            <ac:picMk id="26" creationId="{9F8F5A30-364A-81FD-AC6D-553005910CD3}"/>
          </ac:picMkLst>
        </pc:picChg>
      </pc:sldChg>
      <pc:sldChg chg="new del">
        <pc:chgData name="Kat Phillips" userId="dd1f2261-98d3-499a-857f-c97f1d5f9c3a" providerId="ADAL" clId="{0D83F734-665E-42B2-ACE1-502C83683E46}" dt="2022-07-05T10:15:27.084" v="1088" actId="2696"/>
        <pc:sldMkLst>
          <pc:docMk/>
          <pc:sldMk cId="3984796849" sldId="367"/>
        </pc:sldMkLst>
      </pc:sldChg>
      <pc:sldChg chg="addSp delSp modSp new mod ord setBg">
        <pc:chgData name="Kat Phillips" userId="dd1f2261-98d3-499a-857f-c97f1d5f9c3a" providerId="ADAL" clId="{0D83F734-665E-42B2-ACE1-502C83683E46}" dt="2022-07-06T08:59:45.310" v="5843" actId="20577"/>
        <pc:sldMkLst>
          <pc:docMk/>
          <pc:sldMk cId="1303071729" sldId="368"/>
        </pc:sldMkLst>
        <pc:spChg chg="mod">
          <ac:chgData name="Kat Phillips" userId="dd1f2261-98d3-499a-857f-c97f1d5f9c3a" providerId="ADAL" clId="{0D83F734-665E-42B2-ACE1-502C83683E46}" dt="2022-07-05T10:28:48.633" v="1257" actId="20577"/>
          <ac:spMkLst>
            <pc:docMk/>
            <pc:sldMk cId="1303071729" sldId="368"/>
            <ac:spMk id="2" creationId="{7D292B9D-4F1A-FD99-FD31-50A9EB94436C}"/>
          </ac:spMkLst>
        </pc:spChg>
        <pc:spChg chg="mod">
          <ac:chgData name="Kat Phillips" userId="dd1f2261-98d3-499a-857f-c97f1d5f9c3a" providerId="ADAL" clId="{0D83F734-665E-42B2-ACE1-502C83683E46}" dt="2022-07-06T08:59:45.310" v="5843" actId="20577"/>
          <ac:spMkLst>
            <pc:docMk/>
            <pc:sldMk cId="1303071729" sldId="368"/>
            <ac:spMk id="3" creationId="{FBE37B81-031B-1AEE-ACF2-6753471A88BB}"/>
          </ac:spMkLst>
        </pc:spChg>
        <pc:spChg chg="add del">
          <ac:chgData name="Kat Phillips" userId="dd1f2261-98d3-499a-857f-c97f1d5f9c3a" providerId="ADAL" clId="{0D83F734-665E-42B2-ACE1-502C83683E46}" dt="2022-07-05T10:19:47.237" v="1098" actId="26606"/>
          <ac:spMkLst>
            <pc:docMk/>
            <pc:sldMk cId="1303071729" sldId="368"/>
            <ac:spMk id="8" creationId="{4BC99CB9-DDAD-44A2-8A1C-E3AF4E72DF5C}"/>
          </ac:spMkLst>
        </pc:spChg>
        <pc:spChg chg="add del">
          <ac:chgData name="Kat Phillips" userId="dd1f2261-98d3-499a-857f-c97f1d5f9c3a" providerId="ADAL" clId="{0D83F734-665E-42B2-ACE1-502C83683E46}" dt="2022-07-05T10:19:47.237" v="1098" actId="26606"/>
          <ac:spMkLst>
            <pc:docMk/>
            <pc:sldMk cId="1303071729" sldId="368"/>
            <ac:spMk id="10" creationId="{64053CBF-3932-45FF-8285-EE5146085F3A}"/>
          </ac:spMkLst>
        </pc:spChg>
        <pc:spChg chg="mod">
          <ac:chgData name="Kat Phillips" userId="dd1f2261-98d3-499a-857f-c97f1d5f9c3a" providerId="ADAL" clId="{0D83F734-665E-42B2-ACE1-502C83683E46}" dt="2022-07-05T15:20:03.896" v="5552"/>
          <ac:spMkLst>
            <pc:docMk/>
            <pc:sldMk cId="1303071729" sldId="368"/>
            <ac:spMk id="14" creationId="{E4966551-688C-BC5C-4D4D-898015BECAA6}"/>
          </ac:spMkLst>
        </pc:spChg>
        <pc:spChg chg="add">
          <ac:chgData name="Kat Phillips" userId="dd1f2261-98d3-499a-857f-c97f1d5f9c3a" providerId="ADAL" clId="{0D83F734-665E-42B2-ACE1-502C83683E46}" dt="2022-07-05T10:19:47.267" v="1099" actId="26606"/>
          <ac:spMkLst>
            <pc:docMk/>
            <pc:sldMk cId="1303071729" sldId="368"/>
            <ac:spMk id="24" creationId="{87BF42CA-AD55-48B4-8949-C4DCA60A6AEE}"/>
          </ac:spMkLst>
        </pc:spChg>
        <pc:spChg chg="add">
          <ac:chgData name="Kat Phillips" userId="dd1f2261-98d3-499a-857f-c97f1d5f9c3a" providerId="ADAL" clId="{0D83F734-665E-42B2-ACE1-502C83683E46}" dt="2022-07-05T10:19:47.267" v="1099" actId="26606"/>
          <ac:spMkLst>
            <pc:docMk/>
            <pc:sldMk cId="1303071729" sldId="368"/>
            <ac:spMk id="25" creationId="{66AE1D3D-3106-4CB2-AA7C-0C1642AC0F2E}"/>
          </ac:spMkLst>
        </pc:spChg>
        <pc:grpChg chg="add mod">
          <ac:chgData name="Kat Phillips" userId="dd1f2261-98d3-499a-857f-c97f1d5f9c3a" providerId="ADAL" clId="{0D83F734-665E-42B2-ACE1-502C83683E46}" dt="2022-07-05T15:20:09.759" v="5553" actId="1076"/>
          <ac:grpSpMkLst>
            <pc:docMk/>
            <pc:sldMk cId="1303071729" sldId="368"/>
            <ac:grpSpMk id="12" creationId="{0B23204C-13C5-84BC-3A73-D99AA553D304}"/>
          </ac:grpSpMkLst>
        </pc:grpChg>
        <pc:grpChg chg="add del">
          <ac:chgData name="Kat Phillips" userId="dd1f2261-98d3-499a-857f-c97f1d5f9c3a" providerId="ADAL" clId="{0D83F734-665E-42B2-ACE1-502C83683E46}" dt="2022-07-05T10:19:47.237" v="1098" actId="26606"/>
          <ac:grpSpMkLst>
            <pc:docMk/>
            <pc:sldMk cId="1303071729" sldId="368"/>
            <ac:grpSpMk id="12" creationId="{2E751C04-BEA6-446B-A678-9C74819EBD4C}"/>
          </ac:grpSpMkLst>
        </pc:grpChg>
        <pc:grpChg chg="add del">
          <ac:chgData name="Kat Phillips" userId="dd1f2261-98d3-499a-857f-c97f1d5f9c3a" providerId="ADAL" clId="{0D83F734-665E-42B2-ACE1-502C83683E46}" dt="2022-07-05T10:19:47.237" v="1098" actId="26606"/>
          <ac:grpSpMkLst>
            <pc:docMk/>
            <pc:sldMk cId="1303071729" sldId="368"/>
            <ac:grpSpMk id="18" creationId="{B63ACBA3-DEFD-4C6D-BBA0-64468FA99C2D}"/>
          </ac:grpSpMkLst>
        </pc:grpChg>
        <pc:grpChg chg="add">
          <ac:chgData name="Kat Phillips" userId="dd1f2261-98d3-499a-857f-c97f1d5f9c3a" providerId="ADAL" clId="{0D83F734-665E-42B2-ACE1-502C83683E46}" dt="2022-07-05T10:19:47.267" v="1099" actId="26606"/>
          <ac:grpSpMkLst>
            <pc:docMk/>
            <pc:sldMk cId="1303071729" sldId="368"/>
            <ac:grpSpMk id="26" creationId="{0A31B6AF-B711-4CDB-8C2B-16E963DDC4C5}"/>
          </ac:grpSpMkLst>
        </pc:grpChg>
        <pc:picChg chg="mod">
          <ac:chgData name="Kat Phillips" userId="dd1f2261-98d3-499a-857f-c97f1d5f9c3a" providerId="ADAL" clId="{0D83F734-665E-42B2-ACE1-502C83683E46}" dt="2022-07-05T15:20:03.896" v="5552"/>
          <ac:picMkLst>
            <pc:docMk/>
            <pc:sldMk cId="1303071729" sldId="368"/>
            <ac:picMk id="13" creationId="{94821DE1-E5F4-4F70-8214-E1699B63746E}"/>
          </ac:picMkLst>
        </pc:picChg>
      </pc:sldChg>
      <pc:sldChg chg="addSp delSp modSp new mod modTransition setBg">
        <pc:chgData name="Kat Phillips" userId="dd1f2261-98d3-499a-857f-c97f1d5f9c3a" providerId="ADAL" clId="{0D83F734-665E-42B2-ACE1-502C83683E46}" dt="2022-07-06T10:23:35.351" v="5900"/>
        <pc:sldMkLst>
          <pc:docMk/>
          <pc:sldMk cId="1481461117" sldId="369"/>
        </pc:sldMkLst>
        <pc:spChg chg="del mod">
          <ac:chgData name="Kat Phillips" userId="dd1f2261-98d3-499a-857f-c97f1d5f9c3a" providerId="ADAL" clId="{0D83F734-665E-42B2-ACE1-502C83683E46}" dt="2022-07-05T10:24:31.001" v="1109" actId="478"/>
          <ac:spMkLst>
            <pc:docMk/>
            <pc:sldMk cId="1481461117" sldId="369"/>
            <ac:spMk id="2" creationId="{44E793FF-B669-29E7-0DB4-82A423C5BC50}"/>
          </ac:spMkLst>
        </pc:spChg>
        <pc:spChg chg="del mod">
          <ac:chgData name="Kat Phillips" userId="dd1f2261-98d3-499a-857f-c97f1d5f9c3a" providerId="ADAL" clId="{0D83F734-665E-42B2-ACE1-502C83683E46}" dt="2022-07-05T10:24:29.450" v="1108" actId="478"/>
          <ac:spMkLst>
            <pc:docMk/>
            <pc:sldMk cId="1481461117" sldId="369"/>
            <ac:spMk id="3" creationId="{2FBB049A-084D-3B31-BA72-8D800B07E848}"/>
          </ac:spMkLst>
        </pc:spChg>
        <pc:spChg chg="add mod">
          <ac:chgData name="Kat Phillips" userId="dd1f2261-98d3-499a-857f-c97f1d5f9c3a" providerId="ADAL" clId="{0D83F734-665E-42B2-ACE1-502C83683E46}" dt="2022-07-05T10:42:59.446" v="2520" actId="20577"/>
          <ac:spMkLst>
            <pc:docMk/>
            <pc:sldMk cId="1481461117" sldId="369"/>
            <ac:spMk id="7" creationId="{11BDB9AC-87CC-D4F1-C0C8-FA8FA6E69617}"/>
          </ac:spMkLst>
        </pc:spChg>
        <pc:spChg chg="add">
          <ac:chgData name="Kat Phillips" userId="dd1f2261-98d3-499a-857f-c97f1d5f9c3a" providerId="ADAL" clId="{0D83F734-665E-42B2-ACE1-502C83683E46}" dt="2022-07-05T10:24:26.471" v="1107" actId="26606"/>
          <ac:spMkLst>
            <pc:docMk/>
            <pc:sldMk cId="1481461117" sldId="369"/>
            <ac:spMk id="8" creationId="{D038248A-211C-4EEC-8401-C761B929FB52}"/>
          </ac:spMkLst>
        </pc:spChg>
        <pc:spChg chg="add mod">
          <ac:chgData name="Kat Phillips" userId="dd1f2261-98d3-499a-857f-c97f1d5f9c3a" providerId="ADAL" clId="{0D83F734-665E-42B2-ACE1-502C83683E46}" dt="2022-07-05T10:38:32.032" v="2278" actId="14100"/>
          <ac:spMkLst>
            <pc:docMk/>
            <pc:sldMk cId="1481461117" sldId="369"/>
            <ac:spMk id="9" creationId="{72626073-D675-60D4-A516-BB2F6C98E5D4}"/>
          </ac:spMkLst>
        </pc:spChg>
        <pc:spChg chg="add">
          <ac:chgData name="Kat Phillips" userId="dd1f2261-98d3-499a-857f-c97f1d5f9c3a" providerId="ADAL" clId="{0D83F734-665E-42B2-ACE1-502C83683E46}" dt="2022-07-05T10:24:26.471" v="1107" actId="26606"/>
          <ac:spMkLst>
            <pc:docMk/>
            <pc:sldMk cId="1481461117" sldId="369"/>
            <ac:spMk id="10" creationId="{C30A849F-66D9-40C8-BEC8-35AFF8F4568F}"/>
          </ac:spMkLst>
        </pc:spChg>
        <pc:spChg chg="mod">
          <ac:chgData name="Kat Phillips" userId="dd1f2261-98d3-499a-857f-c97f1d5f9c3a" providerId="ADAL" clId="{0D83F734-665E-42B2-ACE1-502C83683E46}" dt="2022-07-05T10:27:04.223" v="1187" actId="165"/>
          <ac:spMkLst>
            <pc:docMk/>
            <pc:sldMk cId="1481461117" sldId="369"/>
            <ac:spMk id="23" creationId="{B9F4C19E-0984-DCA9-B9C1-A5F4F775C1A7}"/>
          </ac:spMkLst>
        </pc:spChg>
        <pc:spChg chg="mod">
          <ac:chgData name="Kat Phillips" userId="dd1f2261-98d3-499a-857f-c97f1d5f9c3a" providerId="ADAL" clId="{0D83F734-665E-42B2-ACE1-502C83683E46}" dt="2022-07-05T10:27:04.223" v="1187" actId="165"/>
          <ac:spMkLst>
            <pc:docMk/>
            <pc:sldMk cId="1481461117" sldId="369"/>
            <ac:spMk id="26" creationId="{ADFD60B6-2D7C-61EA-60CF-6A40D3E457EF}"/>
          </ac:spMkLst>
        </pc:spChg>
        <pc:spChg chg="mod">
          <ac:chgData name="Kat Phillips" userId="dd1f2261-98d3-499a-857f-c97f1d5f9c3a" providerId="ADAL" clId="{0D83F734-665E-42B2-ACE1-502C83683E46}" dt="2022-07-05T10:27:04.223" v="1187" actId="165"/>
          <ac:spMkLst>
            <pc:docMk/>
            <pc:sldMk cId="1481461117" sldId="369"/>
            <ac:spMk id="27" creationId="{695415E5-6147-FAF6-9F95-E10D48CC676B}"/>
          </ac:spMkLst>
        </pc:spChg>
        <pc:spChg chg="mod">
          <ac:chgData name="Kat Phillips" userId="dd1f2261-98d3-499a-857f-c97f1d5f9c3a" providerId="ADAL" clId="{0D83F734-665E-42B2-ACE1-502C83683E46}" dt="2022-07-05T10:27:04.223" v="1187" actId="165"/>
          <ac:spMkLst>
            <pc:docMk/>
            <pc:sldMk cId="1481461117" sldId="369"/>
            <ac:spMk id="30" creationId="{A2397F24-1979-48AF-4FAA-73B2E718571E}"/>
          </ac:spMkLst>
        </pc:spChg>
        <pc:spChg chg="mod">
          <ac:chgData name="Kat Phillips" userId="dd1f2261-98d3-499a-857f-c97f1d5f9c3a" providerId="ADAL" clId="{0D83F734-665E-42B2-ACE1-502C83683E46}" dt="2022-07-05T10:27:04.223" v="1187" actId="165"/>
          <ac:spMkLst>
            <pc:docMk/>
            <pc:sldMk cId="1481461117" sldId="369"/>
            <ac:spMk id="31" creationId="{2E8724B4-844E-DD74-CE7F-B24501C2C6D8}"/>
          </ac:spMkLst>
        </pc:spChg>
        <pc:spChg chg="mod">
          <ac:chgData name="Kat Phillips" userId="dd1f2261-98d3-499a-857f-c97f1d5f9c3a" providerId="ADAL" clId="{0D83F734-665E-42B2-ACE1-502C83683E46}" dt="2022-07-05T10:27:04.223" v="1187" actId="165"/>
          <ac:spMkLst>
            <pc:docMk/>
            <pc:sldMk cId="1481461117" sldId="369"/>
            <ac:spMk id="32" creationId="{55CD2845-B553-710D-2134-C14DF14A09E7}"/>
          </ac:spMkLst>
        </pc:spChg>
        <pc:spChg chg="mod">
          <ac:chgData name="Kat Phillips" userId="dd1f2261-98d3-499a-857f-c97f1d5f9c3a" providerId="ADAL" clId="{0D83F734-665E-42B2-ACE1-502C83683E46}" dt="2022-07-05T10:27:04.223" v="1187" actId="165"/>
          <ac:spMkLst>
            <pc:docMk/>
            <pc:sldMk cId="1481461117" sldId="369"/>
            <ac:spMk id="37" creationId="{79443DD1-A25F-2F20-AB1B-6C158EE6091E}"/>
          </ac:spMkLst>
        </pc:spChg>
        <pc:spChg chg="mod">
          <ac:chgData name="Kat Phillips" userId="dd1f2261-98d3-499a-857f-c97f1d5f9c3a" providerId="ADAL" clId="{0D83F734-665E-42B2-ACE1-502C83683E46}" dt="2022-07-05T10:27:04.223" v="1187" actId="165"/>
          <ac:spMkLst>
            <pc:docMk/>
            <pc:sldMk cId="1481461117" sldId="369"/>
            <ac:spMk id="38" creationId="{A7585178-12B1-3045-9E0B-CACF661E1F47}"/>
          </ac:spMkLst>
        </pc:spChg>
        <pc:spChg chg="mod">
          <ac:chgData name="Kat Phillips" userId="dd1f2261-98d3-499a-857f-c97f1d5f9c3a" providerId="ADAL" clId="{0D83F734-665E-42B2-ACE1-502C83683E46}" dt="2022-07-05T10:27:04.223" v="1187" actId="165"/>
          <ac:spMkLst>
            <pc:docMk/>
            <pc:sldMk cId="1481461117" sldId="369"/>
            <ac:spMk id="39" creationId="{9AD9E542-C3A9-B34A-2E1C-BB1B5AB3B2EB}"/>
          </ac:spMkLst>
        </pc:spChg>
        <pc:spChg chg="mod">
          <ac:chgData name="Kat Phillips" userId="dd1f2261-98d3-499a-857f-c97f1d5f9c3a" providerId="ADAL" clId="{0D83F734-665E-42B2-ACE1-502C83683E46}" dt="2022-07-05T10:27:04.223" v="1187" actId="165"/>
          <ac:spMkLst>
            <pc:docMk/>
            <pc:sldMk cId="1481461117" sldId="369"/>
            <ac:spMk id="40" creationId="{A6E69619-31BB-98BB-1DA5-4BAF20FDA4FA}"/>
          </ac:spMkLst>
        </pc:spChg>
        <pc:spChg chg="mod">
          <ac:chgData name="Kat Phillips" userId="dd1f2261-98d3-499a-857f-c97f1d5f9c3a" providerId="ADAL" clId="{0D83F734-665E-42B2-ACE1-502C83683E46}" dt="2022-07-05T10:27:04.223" v="1187" actId="165"/>
          <ac:spMkLst>
            <pc:docMk/>
            <pc:sldMk cId="1481461117" sldId="369"/>
            <ac:spMk id="41" creationId="{22A96031-0710-75C9-EA8D-5ED50F1EAB2E}"/>
          </ac:spMkLst>
        </pc:spChg>
        <pc:spChg chg="mod">
          <ac:chgData name="Kat Phillips" userId="dd1f2261-98d3-499a-857f-c97f1d5f9c3a" providerId="ADAL" clId="{0D83F734-665E-42B2-ACE1-502C83683E46}" dt="2022-07-05T10:27:04.223" v="1187" actId="165"/>
          <ac:spMkLst>
            <pc:docMk/>
            <pc:sldMk cId="1481461117" sldId="369"/>
            <ac:spMk id="42" creationId="{4F199989-0AFD-FA8A-F7A1-664B5B4865F9}"/>
          </ac:spMkLst>
        </pc:spChg>
        <pc:spChg chg="mod">
          <ac:chgData name="Kat Phillips" userId="dd1f2261-98d3-499a-857f-c97f1d5f9c3a" providerId="ADAL" clId="{0D83F734-665E-42B2-ACE1-502C83683E46}" dt="2022-07-05T10:27:04.223" v="1187" actId="165"/>
          <ac:spMkLst>
            <pc:docMk/>
            <pc:sldMk cId="1481461117" sldId="369"/>
            <ac:spMk id="44" creationId="{EC124BE8-C472-7AC3-5E00-67023BA0398E}"/>
          </ac:spMkLst>
        </pc:spChg>
        <pc:spChg chg="mod">
          <ac:chgData name="Kat Phillips" userId="dd1f2261-98d3-499a-857f-c97f1d5f9c3a" providerId="ADAL" clId="{0D83F734-665E-42B2-ACE1-502C83683E46}" dt="2022-07-05T10:27:04.223" v="1187" actId="165"/>
          <ac:spMkLst>
            <pc:docMk/>
            <pc:sldMk cId="1481461117" sldId="369"/>
            <ac:spMk id="45" creationId="{1EC80AF9-5569-3393-1CB0-82763E166174}"/>
          </ac:spMkLst>
        </pc:spChg>
        <pc:spChg chg="mod">
          <ac:chgData name="Kat Phillips" userId="dd1f2261-98d3-499a-857f-c97f1d5f9c3a" providerId="ADAL" clId="{0D83F734-665E-42B2-ACE1-502C83683E46}" dt="2022-07-05T10:27:04.223" v="1187" actId="165"/>
          <ac:spMkLst>
            <pc:docMk/>
            <pc:sldMk cId="1481461117" sldId="369"/>
            <ac:spMk id="46" creationId="{3B7FA262-2013-B842-D935-A9E36CE10430}"/>
          </ac:spMkLst>
        </pc:spChg>
        <pc:spChg chg="mod">
          <ac:chgData name="Kat Phillips" userId="dd1f2261-98d3-499a-857f-c97f1d5f9c3a" providerId="ADAL" clId="{0D83F734-665E-42B2-ACE1-502C83683E46}" dt="2022-07-05T10:27:04.223" v="1187" actId="165"/>
          <ac:spMkLst>
            <pc:docMk/>
            <pc:sldMk cId="1481461117" sldId="369"/>
            <ac:spMk id="47" creationId="{36DCEEF0-1CE2-A049-6DEA-2F7D60F27567}"/>
          </ac:spMkLst>
        </pc:spChg>
        <pc:spChg chg="add mod topLvl">
          <ac:chgData name="Kat Phillips" userId="dd1f2261-98d3-499a-857f-c97f1d5f9c3a" providerId="ADAL" clId="{0D83F734-665E-42B2-ACE1-502C83683E46}" dt="2022-07-05T10:27:16.259" v="1189" actId="164"/>
          <ac:spMkLst>
            <pc:docMk/>
            <pc:sldMk cId="1481461117" sldId="369"/>
            <ac:spMk id="48" creationId="{549CF713-E147-6693-6672-D962C92F7141}"/>
          </ac:spMkLst>
        </pc:spChg>
        <pc:spChg chg="mod">
          <ac:chgData name="Kat Phillips" userId="dd1f2261-98d3-499a-857f-c97f1d5f9c3a" providerId="ADAL" clId="{0D83F734-665E-42B2-ACE1-502C83683E46}" dt="2022-07-05T10:27:04.223" v="1187" actId="165"/>
          <ac:spMkLst>
            <pc:docMk/>
            <pc:sldMk cId="1481461117" sldId="369"/>
            <ac:spMk id="50" creationId="{2584863B-80FB-9303-3C6A-E6C89FB37C14}"/>
          </ac:spMkLst>
        </pc:spChg>
        <pc:spChg chg="mod">
          <ac:chgData name="Kat Phillips" userId="dd1f2261-98d3-499a-857f-c97f1d5f9c3a" providerId="ADAL" clId="{0D83F734-665E-42B2-ACE1-502C83683E46}" dt="2022-07-05T10:27:04.223" v="1187" actId="165"/>
          <ac:spMkLst>
            <pc:docMk/>
            <pc:sldMk cId="1481461117" sldId="369"/>
            <ac:spMk id="51" creationId="{0423BE32-3546-6C45-98A9-B951AF96B220}"/>
          </ac:spMkLst>
        </pc:spChg>
        <pc:spChg chg="mod">
          <ac:chgData name="Kat Phillips" userId="dd1f2261-98d3-499a-857f-c97f1d5f9c3a" providerId="ADAL" clId="{0D83F734-665E-42B2-ACE1-502C83683E46}" dt="2022-07-05T10:27:04.223" v="1187" actId="165"/>
          <ac:spMkLst>
            <pc:docMk/>
            <pc:sldMk cId="1481461117" sldId="369"/>
            <ac:spMk id="52" creationId="{A434E23C-3526-9666-F158-12EC80E8C08F}"/>
          </ac:spMkLst>
        </pc:spChg>
        <pc:spChg chg="add mod topLvl">
          <ac:chgData name="Kat Phillips" userId="dd1f2261-98d3-499a-857f-c97f1d5f9c3a" providerId="ADAL" clId="{0D83F734-665E-42B2-ACE1-502C83683E46}" dt="2022-07-05T10:27:16.259" v="1189" actId="164"/>
          <ac:spMkLst>
            <pc:docMk/>
            <pc:sldMk cId="1481461117" sldId="369"/>
            <ac:spMk id="53" creationId="{478FC3F9-3BCA-F174-B748-1F85FA4001DB}"/>
          </ac:spMkLst>
        </pc:spChg>
        <pc:spChg chg="mod topLvl">
          <ac:chgData name="Kat Phillips" userId="dd1f2261-98d3-499a-857f-c97f1d5f9c3a" providerId="ADAL" clId="{0D83F734-665E-42B2-ACE1-502C83683E46}" dt="2022-07-05T10:27:26.992" v="1192" actId="164"/>
          <ac:spMkLst>
            <pc:docMk/>
            <pc:sldMk cId="1481461117" sldId="369"/>
            <ac:spMk id="55" creationId="{7D33B4B8-B8C3-EFBF-450E-DECDB3D05B23}"/>
          </ac:spMkLst>
        </pc:spChg>
        <pc:spChg chg="mod topLvl">
          <ac:chgData name="Kat Phillips" userId="dd1f2261-98d3-499a-857f-c97f1d5f9c3a" providerId="ADAL" clId="{0D83F734-665E-42B2-ACE1-502C83683E46}" dt="2022-07-05T10:27:26.992" v="1192" actId="164"/>
          <ac:spMkLst>
            <pc:docMk/>
            <pc:sldMk cId="1481461117" sldId="369"/>
            <ac:spMk id="57" creationId="{9A35B068-3B60-4194-2DD3-6D2B5461F4AD}"/>
          </ac:spMkLst>
        </pc:spChg>
        <pc:spChg chg="add del mod topLvl">
          <ac:chgData name="Kat Phillips" userId="dd1f2261-98d3-499a-857f-c97f1d5f9c3a" providerId="ADAL" clId="{0D83F734-665E-42B2-ACE1-502C83683E46}" dt="2022-07-05T11:31:00.349" v="3672" actId="478"/>
          <ac:spMkLst>
            <pc:docMk/>
            <pc:sldMk cId="1481461117" sldId="369"/>
            <ac:spMk id="60" creationId="{126D7599-EA0A-CB7D-1A52-BAF655A1490C}"/>
          </ac:spMkLst>
        </pc:spChg>
        <pc:spChg chg="del mod topLvl">
          <ac:chgData name="Kat Phillips" userId="dd1f2261-98d3-499a-857f-c97f1d5f9c3a" providerId="ADAL" clId="{0D83F734-665E-42B2-ACE1-502C83683E46}" dt="2022-07-05T11:31:19.065" v="3675" actId="478"/>
          <ac:spMkLst>
            <pc:docMk/>
            <pc:sldMk cId="1481461117" sldId="369"/>
            <ac:spMk id="62" creationId="{DC423F41-CD7B-20E1-EDE3-0B05E0EFE2E1}"/>
          </ac:spMkLst>
        </pc:spChg>
        <pc:spChg chg="mod">
          <ac:chgData name="Kat Phillips" userId="dd1f2261-98d3-499a-857f-c97f1d5f9c3a" providerId="ADAL" clId="{0D83F734-665E-42B2-ACE1-502C83683E46}" dt="2022-07-05T10:27:19.218" v="1190" actId="165"/>
          <ac:spMkLst>
            <pc:docMk/>
            <pc:sldMk cId="1481461117" sldId="369"/>
            <ac:spMk id="63" creationId="{07EC7393-38C7-5ABB-1DD7-5A4D586108B7}"/>
          </ac:spMkLst>
        </pc:spChg>
        <pc:spChg chg="mod">
          <ac:chgData name="Kat Phillips" userId="dd1f2261-98d3-499a-857f-c97f1d5f9c3a" providerId="ADAL" clId="{0D83F734-665E-42B2-ACE1-502C83683E46}" dt="2022-07-05T10:27:19.218" v="1190" actId="165"/>
          <ac:spMkLst>
            <pc:docMk/>
            <pc:sldMk cId="1481461117" sldId="369"/>
            <ac:spMk id="64" creationId="{C9CA496D-5AE3-9D42-817D-02384E4F255E}"/>
          </ac:spMkLst>
        </pc:spChg>
        <pc:spChg chg="mod">
          <ac:chgData name="Kat Phillips" userId="dd1f2261-98d3-499a-857f-c97f1d5f9c3a" providerId="ADAL" clId="{0D83F734-665E-42B2-ACE1-502C83683E46}" dt="2022-07-05T10:27:19.218" v="1190" actId="165"/>
          <ac:spMkLst>
            <pc:docMk/>
            <pc:sldMk cId="1481461117" sldId="369"/>
            <ac:spMk id="65" creationId="{76D123D1-A25B-F283-242C-CB5BCD546ADF}"/>
          </ac:spMkLst>
        </pc:spChg>
        <pc:spChg chg="mod">
          <ac:chgData name="Kat Phillips" userId="dd1f2261-98d3-499a-857f-c97f1d5f9c3a" providerId="ADAL" clId="{0D83F734-665E-42B2-ACE1-502C83683E46}" dt="2022-07-05T10:25:59.785" v="1171" actId="404"/>
          <ac:spMkLst>
            <pc:docMk/>
            <pc:sldMk cId="1481461117" sldId="369"/>
            <ac:spMk id="67" creationId="{DD5112B8-20CA-E392-1B9F-9FADFCC28182}"/>
          </ac:spMkLst>
        </pc:spChg>
        <pc:spChg chg="mod">
          <ac:chgData name="Kat Phillips" userId="dd1f2261-98d3-499a-857f-c97f1d5f9c3a" providerId="ADAL" clId="{0D83F734-665E-42B2-ACE1-502C83683E46}" dt="2022-07-05T10:25:59.785" v="1171" actId="404"/>
          <ac:spMkLst>
            <pc:docMk/>
            <pc:sldMk cId="1481461117" sldId="369"/>
            <ac:spMk id="70" creationId="{E000F2E9-D251-524C-626C-E504C38CB7AB}"/>
          </ac:spMkLst>
        </pc:spChg>
        <pc:spChg chg="mod">
          <ac:chgData name="Kat Phillips" userId="dd1f2261-98d3-499a-857f-c97f1d5f9c3a" providerId="ADAL" clId="{0D83F734-665E-42B2-ACE1-502C83683E46}" dt="2022-07-05T10:25:59.785" v="1171" actId="404"/>
          <ac:spMkLst>
            <pc:docMk/>
            <pc:sldMk cId="1481461117" sldId="369"/>
            <ac:spMk id="71" creationId="{A57C0C26-17C3-933E-88F9-504CA308A16D}"/>
          </ac:spMkLst>
        </pc:spChg>
        <pc:spChg chg="del mod">
          <ac:chgData name="Kat Phillips" userId="dd1f2261-98d3-499a-857f-c97f1d5f9c3a" providerId="ADAL" clId="{0D83F734-665E-42B2-ACE1-502C83683E46}" dt="2022-07-05T11:30:38.811" v="3666" actId="478"/>
          <ac:spMkLst>
            <pc:docMk/>
            <pc:sldMk cId="1481461117" sldId="369"/>
            <ac:spMk id="74" creationId="{D481DD24-9273-6DAF-8F89-0CDA33ED9388}"/>
          </ac:spMkLst>
        </pc:spChg>
        <pc:spChg chg="del mod">
          <ac:chgData name="Kat Phillips" userId="dd1f2261-98d3-499a-857f-c97f1d5f9c3a" providerId="ADAL" clId="{0D83F734-665E-42B2-ACE1-502C83683E46}" dt="2022-07-05T11:30:44.604" v="3668" actId="478"/>
          <ac:spMkLst>
            <pc:docMk/>
            <pc:sldMk cId="1481461117" sldId="369"/>
            <ac:spMk id="75" creationId="{9CB98008-8B4F-5AD9-012A-854EAC211788}"/>
          </ac:spMkLst>
        </pc:spChg>
        <pc:spChg chg="del mod">
          <ac:chgData name="Kat Phillips" userId="dd1f2261-98d3-499a-857f-c97f1d5f9c3a" providerId="ADAL" clId="{0D83F734-665E-42B2-ACE1-502C83683E46}" dt="2022-07-05T11:30:36.903" v="3665" actId="478"/>
          <ac:spMkLst>
            <pc:docMk/>
            <pc:sldMk cId="1481461117" sldId="369"/>
            <ac:spMk id="76" creationId="{AC651717-66FF-B798-E26D-113C93AD7C03}"/>
          </ac:spMkLst>
        </pc:spChg>
        <pc:spChg chg="mod">
          <ac:chgData name="Kat Phillips" userId="dd1f2261-98d3-499a-857f-c97f1d5f9c3a" providerId="ADAL" clId="{0D83F734-665E-42B2-ACE1-502C83683E46}" dt="2022-07-05T15:22:02.201" v="5571"/>
          <ac:spMkLst>
            <pc:docMk/>
            <pc:sldMk cId="1481461117" sldId="369"/>
            <ac:spMk id="78" creationId="{AE651C07-4E26-E433-5586-03513E9B8CF8}"/>
          </ac:spMkLst>
        </pc:spChg>
        <pc:spChg chg="del mod">
          <ac:chgData name="Kat Phillips" userId="dd1f2261-98d3-499a-857f-c97f1d5f9c3a" providerId="ADAL" clId="{0D83F734-665E-42B2-ACE1-502C83683E46}" dt="2022-07-05T11:30:18.106" v="3660" actId="478"/>
          <ac:spMkLst>
            <pc:docMk/>
            <pc:sldMk cId="1481461117" sldId="369"/>
            <ac:spMk id="81" creationId="{2C60507F-4591-2956-FFD4-82F06298767D}"/>
          </ac:spMkLst>
        </pc:spChg>
        <pc:spChg chg="mod">
          <ac:chgData name="Kat Phillips" userId="dd1f2261-98d3-499a-857f-c97f1d5f9c3a" providerId="ADAL" clId="{0D83F734-665E-42B2-ACE1-502C83683E46}" dt="2022-07-05T10:25:59.785" v="1171" actId="404"/>
          <ac:spMkLst>
            <pc:docMk/>
            <pc:sldMk cId="1481461117" sldId="369"/>
            <ac:spMk id="82" creationId="{E17ED5EF-E32C-FC59-8B67-DE115C94A307}"/>
          </ac:spMkLst>
        </pc:spChg>
        <pc:spChg chg="mod">
          <ac:chgData name="Kat Phillips" userId="dd1f2261-98d3-499a-857f-c97f1d5f9c3a" providerId="ADAL" clId="{0D83F734-665E-42B2-ACE1-502C83683E46}" dt="2022-07-05T10:25:59.785" v="1171" actId="404"/>
          <ac:spMkLst>
            <pc:docMk/>
            <pc:sldMk cId="1481461117" sldId="369"/>
            <ac:spMk id="83" creationId="{C18C3E3D-5013-0257-E2E8-09A8FC06126E}"/>
          </ac:spMkLst>
        </pc:spChg>
        <pc:spChg chg="mod">
          <ac:chgData name="Kat Phillips" userId="dd1f2261-98d3-499a-857f-c97f1d5f9c3a" providerId="ADAL" clId="{0D83F734-665E-42B2-ACE1-502C83683E46}" dt="2022-07-05T10:25:59.785" v="1171" actId="404"/>
          <ac:spMkLst>
            <pc:docMk/>
            <pc:sldMk cId="1481461117" sldId="369"/>
            <ac:spMk id="84" creationId="{0A43239F-DA64-00BD-6A40-9A2485B9AB07}"/>
          </ac:spMkLst>
        </pc:spChg>
        <pc:spChg chg="mod">
          <ac:chgData name="Kat Phillips" userId="dd1f2261-98d3-499a-857f-c97f1d5f9c3a" providerId="ADAL" clId="{0D83F734-665E-42B2-ACE1-502C83683E46}" dt="2022-07-05T10:25:59.785" v="1171" actId="404"/>
          <ac:spMkLst>
            <pc:docMk/>
            <pc:sldMk cId="1481461117" sldId="369"/>
            <ac:spMk id="85" creationId="{40B864CA-6D98-C5FD-BB97-453C390108B2}"/>
          </ac:spMkLst>
        </pc:spChg>
        <pc:spChg chg="mod">
          <ac:chgData name="Kat Phillips" userId="dd1f2261-98d3-499a-857f-c97f1d5f9c3a" providerId="ADAL" clId="{0D83F734-665E-42B2-ACE1-502C83683E46}" dt="2022-07-05T10:25:59.785" v="1171" actId="404"/>
          <ac:spMkLst>
            <pc:docMk/>
            <pc:sldMk cId="1481461117" sldId="369"/>
            <ac:spMk id="86" creationId="{6C2AE116-04F0-1731-E7A1-4C7AB025340F}"/>
          </ac:spMkLst>
        </pc:spChg>
        <pc:spChg chg="mod">
          <ac:chgData name="Kat Phillips" userId="dd1f2261-98d3-499a-857f-c97f1d5f9c3a" providerId="ADAL" clId="{0D83F734-665E-42B2-ACE1-502C83683E46}" dt="2022-07-05T10:25:59.785" v="1171" actId="404"/>
          <ac:spMkLst>
            <pc:docMk/>
            <pc:sldMk cId="1481461117" sldId="369"/>
            <ac:spMk id="88" creationId="{3FB6889C-1C7C-9036-4BDB-8E7F513C276A}"/>
          </ac:spMkLst>
        </pc:spChg>
        <pc:spChg chg="mod">
          <ac:chgData name="Kat Phillips" userId="dd1f2261-98d3-499a-857f-c97f1d5f9c3a" providerId="ADAL" clId="{0D83F734-665E-42B2-ACE1-502C83683E46}" dt="2022-07-05T10:25:59.785" v="1171" actId="404"/>
          <ac:spMkLst>
            <pc:docMk/>
            <pc:sldMk cId="1481461117" sldId="369"/>
            <ac:spMk id="89" creationId="{440B25FC-89E3-767A-4F47-548F9769B9BE}"/>
          </ac:spMkLst>
        </pc:spChg>
        <pc:spChg chg="mod">
          <ac:chgData name="Kat Phillips" userId="dd1f2261-98d3-499a-857f-c97f1d5f9c3a" providerId="ADAL" clId="{0D83F734-665E-42B2-ACE1-502C83683E46}" dt="2022-07-05T10:25:59.785" v="1171" actId="404"/>
          <ac:spMkLst>
            <pc:docMk/>
            <pc:sldMk cId="1481461117" sldId="369"/>
            <ac:spMk id="90" creationId="{04B508F3-9C3D-B820-3899-A20A006725C3}"/>
          </ac:spMkLst>
        </pc:spChg>
        <pc:spChg chg="mod">
          <ac:chgData name="Kat Phillips" userId="dd1f2261-98d3-499a-857f-c97f1d5f9c3a" providerId="ADAL" clId="{0D83F734-665E-42B2-ACE1-502C83683E46}" dt="2022-07-05T10:25:59.785" v="1171" actId="404"/>
          <ac:spMkLst>
            <pc:docMk/>
            <pc:sldMk cId="1481461117" sldId="369"/>
            <ac:spMk id="91" creationId="{F70396DC-7B6E-8632-1C49-0CD889A6E114}"/>
          </ac:spMkLst>
        </pc:spChg>
        <pc:spChg chg="add del mod">
          <ac:chgData name="Kat Phillips" userId="dd1f2261-98d3-499a-857f-c97f1d5f9c3a" providerId="ADAL" clId="{0D83F734-665E-42B2-ACE1-502C83683E46}" dt="2022-07-05T11:30:19.587" v="3661" actId="478"/>
          <ac:spMkLst>
            <pc:docMk/>
            <pc:sldMk cId="1481461117" sldId="369"/>
            <ac:spMk id="92" creationId="{FB1C75F4-0567-2E86-3900-6BB102A6B295}"/>
          </ac:spMkLst>
        </pc:spChg>
        <pc:spChg chg="add del mod">
          <ac:chgData name="Kat Phillips" userId="dd1f2261-98d3-499a-857f-c97f1d5f9c3a" providerId="ADAL" clId="{0D83F734-665E-42B2-ACE1-502C83683E46}" dt="2022-07-05T11:30:21.385" v="3662" actId="478"/>
          <ac:spMkLst>
            <pc:docMk/>
            <pc:sldMk cId="1481461117" sldId="369"/>
            <ac:spMk id="93" creationId="{4E9B97B4-6B31-5428-C749-8F72508B9638}"/>
          </ac:spMkLst>
        </pc:spChg>
        <pc:spChg chg="add mod">
          <ac:chgData name="Kat Phillips" userId="dd1f2261-98d3-499a-857f-c97f1d5f9c3a" providerId="ADAL" clId="{0D83F734-665E-42B2-ACE1-502C83683E46}" dt="2022-07-05T10:42:50.197" v="2507" actId="20577"/>
          <ac:spMkLst>
            <pc:docMk/>
            <pc:sldMk cId="1481461117" sldId="369"/>
            <ac:spMk id="94" creationId="{83AEB704-645C-B2A0-71EE-4D597B990D57}"/>
          </ac:spMkLst>
        </pc:spChg>
        <pc:spChg chg="add mod">
          <ac:chgData name="Kat Phillips" userId="dd1f2261-98d3-499a-857f-c97f1d5f9c3a" providerId="ADAL" clId="{0D83F734-665E-42B2-ACE1-502C83683E46}" dt="2022-07-05T14:41:28.377" v="4785" actId="20577"/>
          <ac:spMkLst>
            <pc:docMk/>
            <pc:sldMk cId="1481461117" sldId="369"/>
            <ac:spMk id="95" creationId="{07D52493-E7EE-72B5-3628-83A91708B462}"/>
          </ac:spMkLst>
        </pc:spChg>
        <pc:spChg chg="add mod">
          <ac:chgData name="Kat Phillips" userId="dd1f2261-98d3-499a-857f-c97f1d5f9c3a" providerId="ADAL" clId="{0D83F734-665E-42B2-ACE1-502C83683E46}" dt="2022-07-05T10:39:10.637" v="2287" actId="14100"/>
          <ac:spMkLst>
            <pc:docMk/>
            <pc:sldMk cId="1481461117" sldId="369"/>
            <ac:spMk id="96" creationId="{FACAB0DD-68D4-2CE3-9CC2-BF72CBBB91FC}"/>
          </ac:spMkLst>
        </pc:spChg>
        <pc:grpChg chg="add del mod">
          <ac:chgData name="Kat Phillips" userId="dd1f2261-98d3-499a-857f-c97f1d5f9c3a" providerId="ADAL" clId="{0D83F734-665E-42B2-ACE1-502C83683E46}" dt="2022-07-05T10:27:04.223" v="1187" actId="165"/>
          <ac:grpSpMkLst>
            <pc:docMk/>
            <pc:sldMk cId="1481461117" sldId="369"/>
            <ac:grpSpMk id="4" creationId="{0DF4EA87-65E4-2CE0-5E11-8BBB4DD44E4A}"/>
          </ac:grpSpMkLst>
        </pc:grpChg>
        <pc:grpChg chg="add mod">
          <ac:chgData name="Kat Phillips" userId="dd1f2261-98d3-499a-857f-c97f1d5f9c3a" providerId="ADAL" clId="{0D83F734-665E-42B2-ACE1-502C83683E46}" dt="2022-07-05T10:27:16.259" v="1189" actId="164"/>
          <ac:grpSpMkLst>
            <pc:docMk/>
            <pc:sldMk cId="1481461117" sldId="369"/>
            <ac:grpSpMk id="5" creationId="{FE8A6223-0465-15BD-2B66-57AA407C0CEB}"/>
          </ac:grpSpMkLst>
        </pc:grpChg>
        <pc:grpChg chg="add mod">
          <ac:chgData name="Kat Phillips" userId="dd1f2261-98d3-499a-857f-c97f1d5f9c3a" providerId="ADAL" clId="{0D83F734-665E-42B2-ACE1-502C83683E46}" dt="2022-07-05T10:27:26.992" v="1192" actId="164"/>
          <ac:grpSpMkLst>
            <pc:docMk/>
            <pc:sldMk cId="1481461117" sldId="369"/>
            <ac:grpSpMk id="6" creationId="{4F30823C-F5D6-6C9D-4EFA-55331CAE2C75}"/>
          </ac:grpSpMkLst>
        </pc:grpChg>
        <pc:grpChg chg="add">
          <ac:chgData name="Kat Phillips" userId="dd1f2261-98d3-499a-857f-c97f1d5f9c3a" providerId="ADAL" clId="{0D83F734-665E-42B2-ACE1-502C83683E46}" dt="2022-07-05T10:24:26.471" v="1107" actId="26606"/>
          <ac:grpSpMkLst>
            <pc:docMk/>
            <pc:sldMk cId="1481461117" sldId="369"/>
            <ac:grpSpMk id="12" creationId="{04542298-A2B1-480F-A11C-A40EDD19B857}"/>
          </ac:grpSpMkLst>
        </pc:grpChg>
        <pc:grpChg chg="add mod topLvl">
          <ac:chgData name="Kat Phillips" userId="dd1f2261-98d3-499a-857f-c97f1d5f9c3a" providerId="ADAL" clId="{0D83F734-665E-42B2-ACE1-502C83683E46}" dt="2022-07-05T10:27:16.259" v="1189" actId="164"/>
          <ac:grpSpMkLst>
            <pc:docMk/>
            <pc:sldMk cId="1481461117" sldId="369"/>
            <ac:grpSpMk id="17" creationId="{71B7C390-70FF-7618-D51C-7FAD089C870C}"/>
          </ac:grpSpMkLst>
        </pc:grpChg>
        <pc:grpChg chg="add">
          <ac:chgData name="Kat Phillips" userId="dd1f2261-98d3-499a-857f-c97f1d5f9c3a" providerId="ADAL" clId="{0D83F734-665E-42B2-ACE1-502C83683E46}" dt="2022-07-05T10:24:26.471" v="1107" actId="26606"/>
          <ac:grpSpMkLst>
            <pc:docMk/>
            <pc:sldMk cId="1481461117" sldId="369"/>
            <ac:grpSpMk id="18" creationId="{2A5C9C35-2375-49EB-B99C-17C87D42FE7C}"/>
          </ac:grpSpMkLst>
        </pc:grpChg>
        <pc:grpChg chg="mod">
          <ac:chgData name="Kat Phillips" userId="dd1f2261-98d3-499a-857f-c97f1d5f9c3a" providerId="ADAL" clId="{0D83F734-665E-42B2-ACE1-502C83683E46}" dt="2022-07-05T10:27:04.223" v="1187" actId="165"/>
          <ac:grpSpMkLst>
            <pc:docMk/>
            <pc:sldMk cId="1481461117" sldId="369"/>
            <ac:grpSpMk id="24" creationId="{C5B1D77C-FFD5-5D20-1450-544B67EB8E91}"/>
          </ac:grpSpMkLst>
        </pc:grpChg>
        <pc:grpChg chg="mod">
          <ac:chgData name="Kat Phillips" userId="dd1f2261-98d3-499a-857f-c97f1d5f9c3a" providerId="ADAL" clId="{0D83F734-665E-42B2-ACE1-502C83683E46}" dt="2022-07-05T10:27:04.223" v="1187" actId="165"/>
          <ac:grpSpMkLst>
            <pc:docMk/>
            <pc:sldMk cId="1481461117" sldId="369"/>
            <ac:grpSpMk id="25" creationId="{D92FB043-B3F5-BCCD-E9F4-A2FA49BAAF92}"/>
          </ac:grpSpMkLst>
        </pc:grpChg>
        <pc:grpChg chg="mod">
          <ac:chgData name="Kat Phillips" userId="dd1f2261-98d3-499a-857f-c97f1d5f9c3a" providerId="ADAL" clId="{0D83F734-665E-42B2-ACE1-502C83683E46}" dt="2022-07-05T10:27:04.223" v="1187" actId="165"/>
          <ac:grpSpMkLst>
            <pc:docMk/>
            <pc:sldMk cId="1481461117" sldId="369"/>
            <ac:grpSpMk id="28" creationId="{8239F5BB-BBA7-C13B-14DB-0B795284F24D}"/>
          </ac:grpSpMkLst>
        </pc:grpChg>
        <pc:grpChg chg="add mod topLvl">
          <ac:chgData name="Kat Phillips" userId="dd1f2261-98d3-499a-857f-c97f1d5f9c3a" providerId="ADAL" clId="{0D83F734-665E-42B2-ACE1-502C83683E46}" dt="2022-07-05T10:27:16.259" v="1189" actId="164"/>
          <ac:grpSpMkLst>
            <pc:docMk/>
            <pc:sldMk cId="1481461117" sldId="369"/>
            <ac:grpSpMk id="49" creationId="{9FC04B66-5A14-6192-974F-F90A26EC74AF}"/>
          </ac:grpSpMkLst>
        </pc:grpChg>
        <pc:grpChg chg="add del mod">
          <ac:chgData name="Kat Phillips" userId="dd1f2261-98d3-499a-857f-c97f1d5f9c3a" providerId="ADAL" clId="{0D83F734-665E-42B2-ACE1-502C83683E46}" dt="2022-07-05T10:27:19.218" v="1190" actId="165"/>
          <ac:grpSpMkLst>
            <pc:docMk/>
            <pc:sldMk cId="1481461117" sldId="369"/>
            <ac:grpSpMk id="54" creationId="{094C383D-2C70-E899-5820-F45CD18F3154}"/>
          </ac:grpSpMkLst>
        </pc:grpChg>
        <pc:grpChg chg="mod topLvl">
          <ac:chgData name="Kat Phillips" userId="dd1f2261-98d3-499a-857f-c97f1d5f9c3a" providerId="ADAL" clId="{0D83F734-665E-42B2-ACE1-502C83683E46}" dt="2022-07-05T10:27:26.992" v="1192" actId="164"/>
          <ac:grpSpMkLst>
            <pc:docMk/>
            <pc:sldMk cId="1481461117" sldId="369"/>
            <ac:grpSpMk id="56" creationId="{A722A231-6AB9-BDA6-62A7-E714E1040B4A}"/>
          </ac:grpSpMkLst>
        </pc:grpChg>
        <pc:grpChg chg="add mod">
          <ac:chgData name="Kat Phillips" userId="dd1f2261-98d3-499a-857f-c97f1d5f9c3a" providerId="ADAL" clId="{0D83F734-665E-42B2-ACE1-502C83683E46}" dt="2022-07-05T10:38:55.117" v="2284" actId="14100"/>
          <ac:grpSpMkLst>
            <pc:docMk/>
            <pc:sldMk cId="1481461117" sldId="369"/>
            <ac:grpSpMk id="66" creationId="{42E43BAE-DB13-92AA-DEFB-85D2AB6EA9AA}"/>
          </ac:grpSpMkLst>
        </pc:grpChg>
        <pc:grpChg chg="mod">
          <ac:chgData name="Kat Phillips" userId="dd1f2261-98d3-499a-857f-c97f1d5f9c3a" providerId="ADAL" clId="{0D83F734-665E-42B2-ACE1-502C83683E46}" dt="2022-07-05T10:25:59.785" v="1171" actId="404"/>
          <ac:grpSpMkLst>
            <pc:docMk/>
            <pc:sldMk cId="1481461117" sldId="369"/>
            <ac:grpSpMk id="68" creationId="{2C959D90-F7E0-5D1D-B6C0-BB0A9F6DF57E}"/>
          </ac:grpSpMkLst>
        </pc:grpChg>
        <pc:grpChg chg="mod">
          <ac:chgData name="Kat Phillips" userId="dd1f2261-98d3-499a-857f-c97f1d5f9c3a" providerId="ADAL" clId="{0D83F734-665E-42B2-ACE1-502C83683E46}" dt="2022-07-05T10:25:59.785" v="1171" actId="404"/>
          <ac:grpSpMkLst>
            <pc:docMk/>
            <pc:sldMk cId="1481461117" sldId="369"/>
            <ac:grpSpMk id="69" creationId="{32ED4E04-A660-133F-859B-C3AC8FE6DDD3}"/>
          </ac:grpSpMkLst>
        </pc:grpChg>
        <pc:grpChg chg="mod">
          <ac:chgData name="Kat Phillips" userId="dd1f2261-98d3-499a-857f-c97f1d5f9c3a" providerId="ADAL" clId="{0D83F734-665E-42B2-ACE1-502C83683E46}" dt="2022-07-05T10:25:59.785" v="1171" actId="404"/>
          <ac:grpSpMkLst>
            <pc:docMk/>
            <pc:sldMk cId="1481461117" sldId="369"/>
            <ac:grpSpMk id="72" creationId="{FE048D82-5151-F8A7-36C5-2A86D93B1E56}"/>
          </ac:grpSpMkLst>
        </pc:grpChg>
        <pc:grpChg chg="add mod">
          <ac:chgData name="Kat Phillips" userId="dd1f2261-98d3-499a-857f-c97f1d5f9c3a" providerId="ADAL" clId="{0D83F734-665E-42B2-ACE1-502C83683E46}" dt="2022-07-05T15:22:16.981" v="5572" actId="1076"/>
          <ac:grpSpMkLst>
            <pc:docMk/>
            <pc:sldMk cId="1481461117" sldId="369"/>
            <ac:grpSpMk id="76" creationId="{09BC1315-0F0E-8D7B-2E08-BE892FB07FCE}"/>
          </ac:grpSpMkLst>
        </pc:grpChg>
        <pc:picChg chg="mod">
          <ac:chgData name="Kat Phillips" userId="dd1f2261-98d3-499a-857f-c97f1d5f9c3a" providerId="ADAL" clId="{0D83F734-665E-42B2-ACE1-502C83683E46}" dt="2022-07-05T15:22:02.201" v="5571"/>
          <ac:picMkLst>
            <pc:docMk/>
            <pc:sldMk cId="1481461117" sldId="369"/>
            <ac:picMk id="77" creationId="{87817CEA-770F-2C50-9D8C-2FAA134675E7}"/>
          </ac:picMkLst>
        </pc:picChg>
        <pc:cxnChg chg="mod">
          <ac:chgData name="Kat Phillips" userId="dd1f2261-98d3-499a-857f-c97f1d5f9c3a" providerId="ADAL" clId="{0D83F734-665E-42B2-ACE1-502C83683E46}" dt="2022-07-05T10:27:04.223" v="1187" actId="165"/>
          <ac:cxnSpMkLst>
            <pc:docMk/>
            <pc:sldMk cId="1481461117" sldId="369"/>
            <ac:cxnSpMk id="29" creationId="{A6EBD1E2-6ED6-242A-35AE-1B79E9BE657D}"/>
          </ac:cxnSpMkLst>
        </pc:cxnChg>
        <pc:cxnChg chg="mod">
          <ac:chgData name="Kat Phillips" userId="dd1f2261-98d3-499a-857f-c97f1d5f9c3a" providerId="ADAL" clId="{0D83F734-665E-42B2-ACE1-502C83683E46}" dt="2022-07-05T10:27:04.223" v="1187" actId="165"/>
          <ac:cxnSpMkLst>
            <pc:docMk/>
            <pc:sldMk cId="1481461117" sldId="369"/>
            <ac:cxnSpMk id="33" creationId="{7640D8F6-B1DB-3AA3-FF09-AA144E060237}"/>
          </ac:cxnSpMkLst>
        </pc:cxnChg>
        <pc:cxnChg chg="mod">
          <ac:chgData name="Kat Phillips" userId="dd1f2261-98d3-499a-857f-c97f1d5f9c3a" providerId="ADAL" clId="{0D83F734-665E-42B2-ACE1-502C83683E46}" dt="2022-07-05T10:27:04.223" v="1187" actId="165"/>
          <ac:cxnSpMkLst>
            <pc:docMk/>
            <pc:sldMk cId="1481461117" sldId="369"/>
            <ac:cxnSpMk id="34" creationId="{1A2FD83E-3AF7-6FF8-3DCA-15F36DC903B1}"/>
          </ac:cxnSpMkLst>
        </pc:cxnChg>
        <pc:cxnChg chg="mod">
          <ac:chgData name="Kat Phillips" userId="dd1f2261-98d3-499a-857f-c97f1d5f9c3a" providerId="ADAL" clId="{0D83F734-665E-42B2-ACE1-502C83683E46}" dt="2022-07-05T10:27:04.223" v="1187" actId="165"/>
          <ac:cxnSpMkLst>
            <pc:docMk/>
            <pc:sldMk cId="1481461117" sldId="369"/>
            <ac:cxnSpMk id="35" creationId="{3844E6BB-A5DA-95FE-49ED-8D32E5690041}"/>
          </ac:cxnSpMkLst>
        </pc:cxnChg>
        <pc:cxnChg chg="mod">
          <ac:chgData name="Kat Phillips" userId="dd1f2261-98d3-499a-857f-c97f1d5f9c3a" providerId="ADAL" clId="{0D83F734-665E-42B2-ACE1-502C83683E46}" dt="2022-07-05T10:27:04.223" v="1187" actId="165"/>
          <ac:cxnSpMkLst>
            <pc:docMk/>
            <pc:sldMk cId="1481461117" sldId="369"/>
            <ac:cxnSpMk id="36" creationId="{A8790543-8D0D-24FA-79A7-C90E82126139}"/>
          </ac:cxnSpMkLst>
        </pc:cxnChg>
        <pc:cxnChg chg="mod">
          <ac:chgData name="Kat Phillips" userId="dd1f2261-98d3-499a-857f-c97f1d5f9c3a" providerId="ADAL" clId="{0D83F734-665E-42B2-ACE1-502C83683E46}" dt="2022-07-05T10:27:04.223" v="1187" actId="165"/>
          <ac:cxnSpMkLst>
            <pc:docMk/>
            <pc:sldMk cId="1481461117" sldId="369"/>
            <ac:cxnSpMk id="43" creationId="{61280574-1F99-3013-F2BB-9B45C1542B69}"/>
          </ac:cxnSpMkLst>
        </pc:cxnChg>
        <pc:cxnChg chg="del mod topLvl">
          <ac:chgData name="Kat Phillips" userId="dd1f2261-98d3-499a-857f-c97f1d5f9c3a" providerId="ADAL" clId="{0D83F734-665E-42B2-ACE1-502C83683E46}" dt="2022-07-05T11:31:08.077" v="3674" actId="478"/>
          <ac:cxnSpMkLst>
            <pc:docMk/>
            <pc:sldMk cId="1481461117" sldId="369"/>
            <ac:cxnSpMk id="58" creationId="{FD01BEB5-A50D-5368-8047-BA01DEBEDF37}"/>
          </ac:cxnSpMkLst>
        </pc:cxnChg>
        <pc:cxnChg chg="del mod topLvl">
          <ac:chgData name="Kat Phillips" userId="dd1f2261-98d3-499a-857f-c97f1d5f9c3a" providerId="ADAL" clId="{0D83F734-665E-42B2-ACE1-502C83683E46}" dt="2022-07-05T11:31:03.436" v="3673" actId="478"/>
          <ac:cxnSpMkLst>
            <pc:docMk/>
            <pc:sldMk cId="1481461117" sldId="369"/>
            <ac:cxnSpMk id="59" creationId="{87480E66-0675-F7A6-280F-2E28B38A84B4}"/>
          </ac:cxnSpMkLst>
        </pc:cxnChg>
        <pc:cxnChg chg="del mod topLvl">
          <ac:chgData name="Kat Phillips" userId="dd1f2261-98d3-499a-857f-c97f1d5f9c3a" providerId="ADAL" clId="{0D83F734-665E-42B2-ACE1-502C83683E46}" dt="2022-07-05T10:40:06.788" v="2288" actId="478"/>
          <ac:cxnSpMkLst>
            <pc:docMk/>
            <pc:sldMk cId="1481461117" sldId="369"/>
            <ac:cxnSpMk id="61" creationId="{C9C4A6D5-0CC0-3D1A-0EAC-24803B3E622D}"/>
          </ac:cxnSpMkLst>
        </pc:cxnChg>
        <pc:cxnChg chg="del mod">
          <ac:chgData name="Kat Phillips" userId="dd1f2261-98d3-499a-857f-c97f1d5f9c3a" providerId="ADAL" clId="{0D83F734-665E-42B2-ACE1-502C83683E46}" dt="2022-07-05T11:30:42.338" v="3667" actId="478"/>
          <ac:cxnSpMkLst>
            <pc:docMk/>
            <pc:sldMk cId="1481461117" sldId="369"/>
            <ac:cxnSpMk id="73" creationId="{7A3EB9D3-E21F-EE65-B38F-9BE6C8CD7391}"/>
          </ac:cxnSpMkLst>
        </pc:cxnChg>
        <pc:cxnChg chg="del mod">
          <ac:chgData name="Kat Phillips" userId="dd1f2261-98d3-499a-857f-c97f1d5f9c3a" providerId="ADAL" clId="{0D83F734-665E-42B2-ACE1-502C83683E46}" dt="2022-07-05T11:30:47.724" v="3669" actId="478"/>
          <ac:cxnSpMkLst>
            <pc:docMk/>
            <pc:sldMk cId="1481461117" sldId="369"/>
            <ac:cxnSpMk id="77" creationId="{1D7021B0-B93D-25CA-C63D-D0BBFAF9063D}"/>
          </ac:cxnSpMkLst>
        </pc:cxnChg>
        <pc:cxnChg chg="del mod">
          <ac:chgData name="Kat Phillips" userId="dd1f2261-98d3-499a-857f-c97f1d5f9c3a" providerId="ADAL" clId="{0D83F734-665E-42B2-ACE1-502C83683E46}" dt="2022-07-05T11:30:33.992" v="3663" actId="478"/>
          <ac:cxnSpMkLst>
            <pc:docMk/>
            <pc:sldMk cId="1481461117" sldId="369"/>
            <ac:cxnSpMk id="78" creationId="{5BE1AF24-81A4-5AC9-7FC7-9A2998B0469D}"/>
          </ac:cxnSpMkLst>
        </pc:cxnChg>
        <pc:cxnChg chg="del mod">
          <ac:chgData name="Kat Phillips" userId="dd1f2261-98d3-499a-857f-c97f1d5f9c3a" providerId="ADAL" clId="{0D83F734-665E-42B2-ACE1-502C83683E46}" dt="2022-07-05T11:30:53.460" v="3671" actId="478"/>
          <ac:cxnSpMkLst>
            <pc:docMk/>
            <pc:sldMk cId="1481461117" sldId="369"/>
            <ac:cxnSpMk id="79" creationId="{52275EA9-CA97-73C5-8AB9-EE4722CE8CD2}"/>
          </ac:cxnSpMkLst>
        </pc:cxnChg>
        <pc:cxnChg chg="del mod">
          <ac:chgData name="Kat Phillips" userId="dd1f2261-98d3-499a-857f-c97f1d5f9c3a" providerId="ADAL" clId="{0D83F734-665E-42B2-ACE1-502C83683E46}" dt="2022-07-05T11:30:50.816" v="3670" actId="478"/>
          <ac:cxnSpMkLst>
            <pc:docMk/>
            <pc:sldMk cId="1481461117" sldId="369"/>
            <ac:cxnSpMk id="80" creationId="{9B81E06E-C898-F316-C974-6AA4E3804FB6}"/>
          </ac:cxnSpMkLst>
        </pc:cxnChg>
        <pc:cxnChg chg="mod">
          <ac:chgData name="Kat Phillips" userId="dd1f2261-98d3-499a-857f-c97f1d5f9c3a" providerId="ADAL" clId="{0D83F734-665E-42B2-ACE1-502C83683E46}" dt="2022-07-05T10:25:59.785" v="1171" actId="404"/>
          <ac:cxnSpMkLst>
            <pc:docMk/>
            <pc:sldMk cId="1481461117" sldId="369"/>
            <ac:cxnSpMk id="87" creationId="{D2CCBA4B-8D7D-E9EA-8EC8-E76A2547C4A2}"/>
          </ac:cxnSpMkLst>
        </pc:cxnChg>
      </pc:sldChg>
      <pc:sldChg chg="addSp delSp modSp add mod addAnim delAnim modAnim">
        <pc:chgData name="Kat Phillips" userId="dd1f2261-98d3-499a-857f-c97f1d5f9c3a" providerId="ADAL" clId="{0D83F734-665E-42B2-ACE1-502C83683E46}" dt="2022-07-06T10:23:09.711" v="5897"/>
        <pc:sldMkLst>
          <pc:docMk/>
          <pc:sldMk cId="3511236093" sldId="370"/>
        </pc:sldMkLst>
        <pc:spChg chg="add mod">
          <ac:chgData name="Kat Phillips" userId="dd1f2261-98d3-499a-857f-c97f1d5f9c3a" providerId="ADAL" clId="{0D83F734-665E-42B2-ACE1-502C83683E46}" dt="2022-07-05T14:40:33.182" v="4650" actId="1036"/>
          <ac:spMkLst>
            <pc:docMk/>
            <pc:sldMk cId="3511236093" sldId="370"/>
            <ac:spMk id="14" creationId="{537A6E09-A6B6-0DDD-4C71-2D88A55CCBF6}"/>
          </ac:spMkLst>
        </pc:spChg>
        <pc:spChg chg="add mod">
          <ac:chgData name="Kat Phillips" userId="dd1f2261-98d3-499a-857f-c97f1d5f9c3a" providerId="ADAL" clId="{0D83F734-665E-42B2-ACE1-502C83683E46}" dt="2022-07-05T14:45:29.440" v="4960" actId="20577"/>
          <ac:spMkLst>
            <pc:docMk/>
            <pc:sldMk cId="3511236093" sldId="370"/>
            <ac:spMk id="15" creationId="{F165012D-2763-B77D-77E3-3C634F3B3E12}"/>
          </ac:spMkLst>
        </pc:spChg>
        <pc:spChg chg="add mod">
          <ac:chgData name="Kat Phillips" userId="dd1f2261-98d3-499a-857f-c97f1d5f9c3a" providerId="ADAL" clId="{0D83F734-665E-42B2-ACE1-502C83683E46}" dt="2022-07-05T14:43:33.743" v="4872" actId="20577"/>
          <ac:spMkLst>
            <pc:docMk/>
            <pc:sldMk cId="3511236093" sldId="370"/>
            <ac:spMk id="16" creationId="{A31B41B6-C796-3EA3-4BAC-FD71033F5A6A}"/>
          </ac:spMkLst>
        </pc:spChg>
        <pc:spChg chg="add mod">
          <ac:chgData name="Kat Phillips" userId="dd1f2261-98d3-499a-857f-c97f1d5f9c3a" providerId="ADAL" clId="{0D83F734-665E-42B2-ACE1-502C83683E46}" dt="2022-07-05T14:45:50.084" v="4965" actId="20577"/>
          <ac:spMkLst>
            <pc:docMk/>
            <pc:sldMk cId="3511236093" sldId="370"/>
            <ac:spMk id="17" creationId="{01CF56B4-8E32-0D7F-83C8-6ECC7D321FF3}"/>
          </ac:spMkLst>
        </pc:spChg>
        <pc:spChg chg="mod">
          <ac:chgData name="Kat Phillips" userId="dd1f2261-98d3-499a-857f-c97f1d5f9c3a" providerId="ADAL" clId="{0D83F734-665E-42B2-ACE1-502C83683E46}" dt="2022-07-05T15:21:49.957" v="5569"/>
          <ac:spMkLst>
            <pc:docMk/>
            <pc:sldMk cId="3511236093" sldId="370"/>
            <ac:spMk id="20" creationId="{A0027E71-9085-3EF9-20E5-3B729F6732E6}"/>
          </ac:spMkLst>
        </pc:spChg>
        <pc:spChg chg="mod">
          <ac:chgData name="Kat Phillips" userId="dd1f2261-98d3-499a-857f-c97f1d5f9c3a" providerId="ADAL" clId="{0D83F734-665E-42B2-ACE1-502C83683E46}" dt="2022-07-05T14:45:31.433" v="4962" actId="20577"/>
          <ac:spMkLst>
            <pc:docMk/>
            <pc:sldMk cId="3511236093" sldId="370"/>
            <ac:spMk id="90" creationId="{63D2AB57-6D79-FCAB-941C-D5D140635794}"/>
          </ac:spMkLst>
        </pc:spChg>
        <pc:spChg chg="del">
          <ac:chgData name="Kat Phillips" userId="dd1f2261-98d3-499a-857f-c97f1d5f9c3a" providerId="ADAL" clId="{0D83F734-665E-42B2-ACE1-502C83683E46}" dt="2022-07-05T14:28:57.260" v="4144" actId="478"/>
          <ac:spMkLst>
            <pc:docMk/>
            <pc:sldMk cId="3511236093" sldId="370"/>
            <ac:spMk id="91" creationId="{27A27E95-2C91-7199-8025-15AC15D5DDFD}"/>
          </ac:spMkLst>
        </pc:spChg>
        <pc:spChg chg="del">
          <ac:chgData name="Kat Phillips" userId="dd1f2261-98d3-499a-857f-c97f1d5f9c3a" providerId="ADAL" clId="{0D83F734-665E-42B2-ACE1-502C83683E46}" dt="2022-07-05T14:28:58.318" v="4145" actId="478"/>
          <ac:spMkLst>
            <pc:docMk/>
            <pc:sldMk cId="3511236093" sldId="370"/>
            <ac:spMk id="93" creationId="{78FAB310-72B6-BE40-86BC-7EF249242310}"/>
          </ac:spMkLst>
        </pc:spChg>
        <pc:spChg chg="del">
          <ac:chgData name="Kat Phillips" userId="dd1f2261-98d3-499a-857f-c97f1d5f9c3a" providerId="ADAL" clId="{0D83F734-665E-42B2-ACE1-502C83683E46}" dt="2022-07-05T14:28:59.303" v="4146" actId="478"/>
          <ac:spMkLst>
            <pc:docMk/>
            <pc:sldMk cId="3511236093" sldId="370"/>
            <ac:spMk id="94" creationId="{99D2479D-4D28-0F02-D33E-5B30F5CF6CD7}"/>
          </ac:spMkLst>
        </pc:spChg>
        <pc:spChg chg="del">
          <ac:chgData name="Kat Phillips" userId="dd1f2261-98d3-499a-857f-c97f1d5f9c3a" providerId="ADAL" clId="{0D83F734-665E-42B2-ACE1-502C83683E46}" dt="2022-07-05T14:24:09.249" v="3842" actId="478"/>
          <ac:spMkLst>
            <pc:docMk/>
            <pc:sldMk cId="3511236093" sldId="370"/>
            <ac:spMk id="96" creationId="{674A1290-1F14-AEB4-101D-4632920DD888}"/>
          </ac:spMkLst>
        </pc:spChg>
        <pc:spChg chg="del">
          <ac:chgData name="Kat Phillips" userId="dd1f2261-98d3-499a-857f-c97f1d5f9c3a" providerId="ADAL" clId="{0D83F734-665E-42B2-ACE1-502C83683E46}" dt="2022-07-05T14:24:08.215" v="3841" actId="478"/>
          <ac:spMkLst>
            <pc:docMk/>
            <pc:sldMk cId="3511236093" sldId="370"/>
            <ac:spMk id="97" creationId="{238414A6-8F23-C0D6-2254-1173659D8C3D}"/>
          </ac:spMkLst>
        </pc:spChg>
        <pc:spChg chg="del">
          <ac:chgData name="Kat Phillips" userId="dd1f2261-98d3-499a-857f-c97f1d5f9c3a" providerId="ADAL" clId="{0D83F734-665E-42B2-ACE1-502C83683E46}" dt="2022-07-05T14:24:07.249" v="3840" actId="478"/>
          <ac:spMkLst>
            <pc:docMk/>
            <pc:sldMk cId="3511236093" sldId="370"/>
            <ac:spMk id="98" creationId="{6337CF1D-4034-4420-AB53-F66C1BA6B44F}"/>
          </ac:spMkLst>
        </pc:spChg>
        <pc:spChg chg="del">
          <ac:chgData name="Kat Phillips" userId="dd1f2261-98d3-499a-857f-c97f1d5f9c3a" providerId="ADAL" clId="{0D83F734-665E-42B2-ACE1-502C83683E46}" dt="2022-07-05T14:29:03.089" v="4148" actId="478"/>
          <ac:spMkLst>
            <pc:docMk/>
            <pc:sldMk cId="3511236093" sldId="370"/>
            <ac:spMk id="100" creationId="{88DA10E3-EA09-27D7-432F-1876DCAF0769}"/>
          </ac:spMkLst>
        </pc:spChg>
        <pc:spChg chg="del">
          <ac:chgData name="Kat Phillips" userId="dd1f2261-98d3-499a-857f-c97f1d5f9c3a" providerId="ADAL" clId="{0D83F734-665E-42B2-ACE1-502C83683E46}" dt="2022-07-05T14:29:02.165" v="4147" actId="478"/>
          <ac:spMkLst>
            <pc:docMk/>
            <pc:sldMk cId="3511236093" sldId="370"/>
            <ac:spMk id="101" creationId="{3F948530-D025-C722-7C21-BFA6C000E03D}"/>
          </ac:spMkLst>
        </pc:spChg>
        <pc:spChg chg="add del mod">
          <ac:chgData name="Kat Phillips" userId="dd1f2261-98d3-499a-857f-c97f1d5f9c3a" providerId="ADAL" clId="{0D83F734-665E-42B2-ACE1-502C83683E46}" dt="2022-07-05T14:24:05.672" v="3839" actId="478"/>
          <ac:spMkLst>
            <pc:docMk/>
            <pc:sldMk cId="3511236093" sldId="370"/>
            <ac:spMk id="102" creationId="{139E10EC-627C-3ADF-2D26-AA4E70BB7107}"/>
          </ac:spMkLst>
        </pc:spChg>
        <pc:spChg chg="mod">
          <ac:chgData name="Kat Phillips" userId="dd1f2261-98d3-499a-857f-c97f1d5f9c3a" providerId="ADAL" clId="{0D83F734-665E-42B2-ACE1-502C83683E46}" dt="2022-07-05T14:40:33.182" v="4650" actId="1036"/>
          <ac:spMkLst>
            <pc:docMk/>
            <pc:sldMk cId="3511236093" sldId="370"/>
            <ac:spMk id="103" creationId="{70405222-3CBC-0DA7-AEAA-158A9D1E4252}"/>
          </ac:spMkLst>
        </pc:spChg>
        <pc:grpChg chg="add mod">
          <ac:chgData name="Kat Phillips" userId="dd1f2261-98d3-499a-857f-c97f1d5f9c3a" providerId="ADAL" clId="{0D83F734-665E-42B2-ACE1-502C83683E46}" dt="2022-07-05T15:21:54.523" v="5570" actId="1076"/>
          <ac:grpSpMkLst>
            <pc:docMk/>
            <pc:sldMk cId="3511236093" sldId="370"/>
            <ac:grpSpMk id="18" creationId="{EFF94C98-5C97-A9CA-7D21-5C0C04488824}"/>
          </ac:grpSpMkLst>
        </pc:grpChg>
        <pc:graphicFrameChg chg="mod modGraphic">
          <ac:chgData name="Kat Phillips" userId="dd1f2261-98d3-499a-857f-c97f1d5f9c3a" providerId="ADAL" clId="{0D83F734-665E-42B2-ACE1-502C83683E46}" dt="2022-07-05T14:40:25.012" v="4634" actId="20577"/>
          <ac:graphicFrameMkLst>
            <pc:docMk/>
            <pc:sldMk cId="3511236093" sldId="370"/>
            <ac:graphicFrameMk id="95" creationId="{32258A2D-8A0C-A54F-7DC2-8D1CF491152C}"/>
          </ac:graphicFrameMkLst>
        </pc:graphicFrameChg>
        <pc:picChg chg="mod">
          <ac:chgData name="Kat Phillips" userId="dd1f2261-98d3-499a-857f-c97f1d5f9c3a" providerId="ADAL" clId="{0D83F734-665E-42B2-ACE1-502C83683E46}" dt="2022-07-05T15:21:49.957" v="5569"/>
          <ac:picMkLst>
            <pc:docMk/>
            <pc:sldMk cId="3511236093" sldId="370"/>
            <ac:picMk id="19" creationId="{0AD2C02E-FCC4-759B-82DF-EBD24DD4F8A6}"/>
          </ac:picMkLst>
        </pc:picChg>
      </pc:sldChg>
      <pc:sldChg chg="addSp delSp add del setBg delDesignElem">
        <pc:chgData name="Kat Phillips" userId="dd1f2261-98d3-499a-857f-c97f1d5f9c3a" providerId="ADAL" clId="{0D83F734-665E-42B2-ACE1-502C83683E46}" dt="2022-07-05T15:26:32.981" v="5660"/>
        <pc:sldMkLst>
          <pc:docMk/>
          <pc:sldMk cId="979117973" sldId="371"/>
        </pc:sldMkLst>
        <pc:spChg chg="add del">
          <ac:chgData name="Kat Phillips" userId="dd1f2261-98d3-499a-857f-c97f1d5f9c3a" providerId="ADAL" clId="{0D83F734-665E-42B2-ACE1-502C83683E46}" dt="2022-07-05T15:26:32.981" v="5660"/>
          <ac:spMkLst>
            <pc:docMk/>
            <pc:sldMk cId="979117973" sldId="371"/>
            <ac:spMk id="101" creationId="{A8DB9CD9-59B1-4D73-BC4C-98796A48EF9B}"/>
          </ac:spMkLst>
        </pc:spChg>
        <pc:spChg chg="add del">
          <ac:chgData name="Kat Phillips" userId="dd1f2261-98d3-499a-857f-c97f1d5f9c3a" providerId="ADAL" clId="{0D83F734-665E-42B2-ACE1-502C83683E46}" dt="2022-07-05T15:26:32.981" v="5660"/>
          <ac:spMkLst>
            <pc:docMk/>
            <pc:sldMk cId="979117973" sldId="371"/>
            <ac:spMk id="103" creationId="{8874A6A9-41FF-4E33-AFA8-F9F81436A59E}"/>
          </ac:spMkLst>
        </pc:spChg>
        <pc:grpChg chg="add del">
          <ac:chgData name="Kat Phillips" userId="dd1f2261-98d3-499a-857f-c97f1d5f9c3a" providerId="ADAL" clId="{0D83F734-665E-42B2-ACE1-502C83683E46}" dt="2022-07-05T15:26:32.981" v="5660"/>
          <ac:grpSpMkLst>
            <pc:docMk/>
            <pc:sldMk cId="979117973" sldId="371"/>
            <ac:grpSpMk id="105" creationId="{721D730E-1F97-4071-B143-B05E6D2599BC}"/>
          </ac:grpSpMkLst>
        </pc:gr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3:44:27.282"/>
    </inkml:context>
    <inkml:brush xml:id="br0">
      <inkml:brushProperty name="width" value="0.025" units="cm"/>
      <inkml:brushProperty name="height" value="0.025" units="cm"/>
      <inkml:brushProperty name="color" value="#7FBBB7"/>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3:44:27.902"/>
    </inkml:context>
    <inkml:brush xml:id="br0">
      <inkml:brushProperty name="width" value="0.025" units="cm"/>
      <inkml:brushProperty name="height" value="0.025" units="cm"/>
      <inkml:brushProperty name="color" value="#7FBBB7"/>
    </inkml:brush>
  </inkml:definitions>
  <inkml:trace contextRef="#ctx0" brushRef="#br0">1 0 24575,'0'2'0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4:14:45.032"/>
    </inkml:context>
    <inkml:brush xml:id="br0">
      <inkml:brushProperty name="width" value="0.025" units="cm"/>
      <inkml:brushProperty name="height" value="0.025" units="cm"/>
      <inkml:brushProperty name="color" value="#7FBBB7"/>
    </inkml:brush>
  </inkml:definitions>
  <inkml:trace contextRef="#ctx0" brushRef="#br0">133 270 24575,'22'-68'0,"-28"130"0,3-45 0,0 0 0,1 0 0,1 22 0,1-69 0,2 1 0,1 0 0,1-1 0,8-30 0,-12 60 0,0 0 0,0 0 0,0 0 0,0 0 0,0 0 0,1 0 0,-1 0 0,0 0 0,0 0 0,0 0 0,0 0 0,0 0 0,0 0 0,0 0 0,0 0 0,0 0 0,0 0 0,0 0 0,0 0 0,1 0 0,-1 0 0,0 1 0,0-1 0,0 0 0,0-1 0,0 1 0,0 0 0,0 0 0,0 0 0,0 0 0,0 0 0,1 0 0,-1 0 0,0 0 0,0 0 0,0 0 0,0 0 0,0 0 0,0 0 0,0 0 0,0 0 0,0 0 0,0 0 0,0 0 0,0 0 0,0 0 0,0 0 0,0-1 0,0 1 0,1 0 0,-1 0 0,3 15 0,1 19 0,-5-19 0,0-10 0,1 0 0,-1-1 0,1 1 0,0 0 0,0 0 0,0-1 0,1 1 0,0 0 0,0-1 0,2 7 0,-1-15 0,-1 1 0,1-1 0,0 1 0,-1-1 0,0 0 0,0 1 0,0-1 0,0-7 0,3-24 0,-2 13 0,1 1 0,11-41 0,0 35 0,7-18 0,-20 43 0,0 1 0,-1-1 0,1 0 0,0 0 0,-1 1 0,0-1 0,1 0 0,-1 0 0,0 0 0,0 0 0,0 1 0,0-1 0,-1 0 0,1 0 0,0 0 0,-1 0 0,1 1 0,-1-1 0,-1-2 0,2 3 0,-1 1 0,0-1 0,0 1 0,1-1 0,-1 1 0,0-1 0,0 1 0,0-1 0,1 1 0,-1 0 0,0 0 0,0-1 0,0 1 0,0 0 0,0 0 0,0 0 0,0 0 0,0 0 0,0 0 0,0 0 0,1 0 0,-1 0 0,0 1 0,0-1 0,0 0 0,0 0 0,0 1 0,0-1 0,1 1 0,-1-1 0,0 1 0,0-1 0,1 1 0,-1-1 0,0 1 0,1 0 0,-1-1 0,0 1 0,0 1 0,-33 35 0,26-27 0,-8 8 0,10-10 0,0-1 0,0-1 0,-1 1 0,0-1 0,-10 7 0,43-51 0,-15 27 0,-6 7 0,0-1 0,-1 1 0,1-1 0,-1-1 0,0 1 0,0-1 0,-1 1 0,4-9 0,-45 38 0,-21 31 76,-20 15-1517,73-66-5385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4:14:55.016"/>
    </inkml:context>
    <inkml:brush xml:id="br0">
      <inkml:brushProperty name="width" value="0.2" units="cm"/>
      <inkml:brushProperty name="height" value="0.2" units="cm"/>
      <inkml:brushProperty name="color" value="#C5E7E8"/>
    </inkml:brush>
  </inkml:definitions>
  <inkml:trace contextRef="#ctx0" brushRef="#br0">1832 242 24575,'271'-101'0,"-338"117"0,42-11 0,-1 2 0,-39 15 0,168-48 0,-43 6 0,-17 5 0,59-13 0,-240 74 0,123-42 0,-6 3 0,-1-1 0,0-1 0,0-1 0,-26 2 0,128-27 0,-16 12 0,-30 5 0,0-1 0,-1-1 0,37-13 0,-70 19 0,0 0 0,0 0 0,0 0 0,0 0 0,0 0 0,0 0 0,-1 0 0,1 0 0,0 0 0,0 0 0,0 0 0,0 0 0,0 0 0,0 0 0,0 0 0,0 0 0,0 0 0,0-1 0,0 1 0,0 0 0,0 0 0,0 0 0,0 0 0,0 0 0,0 0 0,0 0 0,0 0 0,0 0 0,0 0 0,0 0 0,0-1 0,0 1 0,0 0 0,0 0 0,0 0 0,0 0 0,0 0 0,0 0 0,0 0 0,0 0 0,0 0 0,0 0 0,0 0 0,0 0 0,0-1 0,0 1 0,1 0 0,-1 0 0,-16-1 0,-20 1 0,-64 11 0,-125-1 0,62-2 0,175-9 0,1-1 0,-1 0 0,23-7 0,24-5 0,-43 12 0,-4 0 0,1 0 0,-1 0 0,0 2 0,0 0 0,1 0 0,-1 1 0,20 4 0,-32-5 0,0 0 0,0 0 0,1 0 0,-1 0 0,0 0 0,0 0 0,0 0 0,0 0 0,0 0 0,0 0 0,0 0 0,0 0 0,0 0 0,1 0 0,-1 0 0,0 0 0,0 0 0,0 0 0,0 0 0,0 0 0,0 1 0,0-1 0,0 0 0,0 0 0,0 0 0,0 0 0,0 0 0,0 0 0,0 0 0,0 0 0,1 0 0,-1 1 0,0-1 0,0 0 0,0 0 0,0 0 0,0 0 0,0 0 0,0 0 0,0 0 0,0 0 0,0 1 0,-1-1 0,1 0 0,0 0 0,0 0 0,0 0 0,0 0 0,0 0 0,0 0 0,0 0 0,0 0 0,0 1 0,0-1 0,0 0 0,0 0 0,0 0 0,0 0 0,0 0 0,-1 0 0,1 0 0,0 0 0,0 0 0,0 0 0,0 0 0,-12 5 0,-15 2 0,-80 10 0,-209 3 0,316-20 0,0 0 0,0 0 0,0 0 0,0 0 0,0 0 0,0-1 0,0 1 0,0 0 0,0 0 0,0 0 0,0 0 0,0 0 0,0 0 0,0-1 0,0 1 0,0 0 0,0 0 0,0 0 0,-1 0 0,1 0 0,0 0 0,0 0 0,0 0 0,0-1 0,0 1 0,0 0 0,0 0 0,0 0 0,0 0 0,-1 0 0,1 0 0,0 0 0,0 0 0,0 0 0,25-8 0,37-7 0,43 2 0,-66 9 0,58-13 0,-198 20 0,-325 54 0,437-58 0,64-6 0,121-26 0,-304 45 0,38-6 0,-5 1 0,25-4 0,1 3 0,-77 20 0,280-42 0,-154 16 0,-301 36 0,136-28 0,114-1 0,-22 1 0,4-9 0,-104 3 0,90 12 0,63-9 0,-1 0 0,0-2 0,-29 1 0,-113 3 0,155-7 0,0 0 0,0 0 0,0 1 0,0 0 0,1 0 0,-1 1 0,0 0 0,1 1 0,-8 3 0,15-6 0,0 1 0,0 0 0,1 0 0,-1-1 0,1 1 0,-1-1 0,1 1 0,-1 0 0,1-1 0,-1 1 0,1-1 0,0 1 0,-1-1 0,1 1 0,0-1 0,-1 0 0,1 1 0,0-1 0,-1 0 0,1 0 0,0 1 0,0-1 0,-1 0 0,1 0 0,0 0 0,0 0 0,-1 0 0,1 0 0,2 0 0,29 7 0,54 4 0,151-3 0,-138-7 0,367-9 0,-233 0 0,-164 4 0,105-22 0,-6 0 0,-140 21 0,0-1 0,0-1 0,0-2 0,42-19 0,49-15 0,-20 19 0,-44 12 0,97-36 0,-133 39 0,-16 8 0,0-1 0,0 1 0,0-1 0,0 1 0,0 0 0,0 0 0,0 1 0,0-1 0,0 1 0,1-1 0,-1 1 0,0 0 0,6 1 0,31 0 0,0-1 0,0-2 0,64-12 0,-63 8 0,19 1 0,23-4 0,-65 4 0,-15 4 0,-1 0 0,1 0 0,0 1 0,-1-1 0,1 1 0,0-1 0,-1 1 0,1 0 0,0 0 0,-1 0 0,4 1 0,-5 0 0,-1 0 0,1-1 0,0 1 0,0 1 0,0-1 0,-1 0 0,1 0 0,-1 0 0,1 0 0,-1 0 0,1 0 0,-1 1 0,0-1 0,0 0 0,1 0 0,-1 1 0,0-1 0,0 0 0,0 0 0,0 1 0,0-1 0,-1 0 0,1 0 0,0 1 0,-1-1 0,1 0 0,0 0 0,-1 0 0,-1 2 0,-7 49 0,8-38 0,-2 0 0,0 1 0,0-1 0,-10 23 0,12-36 0,1 0 0,-1-1 0,0 1 0,1 0 0,-1-1 0,0 1 0,0-1 0,0 1 0,1-1 0,-1 1 0,0-1 0,0 0 0,0 1 0,0-1 0,0 0 0,0 0 0,0 0 0,0 0 0,1 1 0,-1-1 0,0 0 0,0-1 0,0 1 0,0 0 0,0 0 0,0 0 0,0-1 0,0 1 0,0 0 0,0-1 0,0 0 0,-39-16 0,19 7 0,9 7 0,0 0 0,-1 0 0,1 1 0,-1 1 0,1 0 0,-1 1 0,-23 2 0,10 3 0,1 0 0,-45 16 0,52-10 0,28-5 0,36-2 0,-18-6 0,-22 2 0,1-1 0,-1 1 0,0 0 0,0 0 0,0 0 0,0 1 0,10 2 0,-15-2 0,-1 0 0,0-1 0,0 1 0,1-1 0,-1 1 0,0 0 0,0-1 0,0 1 0,1 0 0,-1 0 0,0-1 0,0 1 0,0 0 0,0-1 0,0 1 0,-1 0 0,1-1 0,0 1 0,0 0 0,0-1 0,-1 1 0,1 0 0,0-1 0,-1 1 0,1-1 0,0 1 0,-1 0 0,1-1 0,-1 1 0,1-1 0,-1 1 0,1-1 0,-1 0 0,1 1 0,-1-1 0,1 1 0,-2-1 0,-21 22 0,12-13-170,-1 0-1,1-1 0,-2-1 1,1 0-1,-1 0 0,0-2 1,-18 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4:15:06.992"/>
    </inkml:context>
    <inkml:brush xml:id="br0">
      <inkml:brushProperty name="width" value="0.2" units="cm"/>
      <inkml:brushProperty name="height" value="0.2" units="cm"/>
      <inkml:brushProperty name="color" value="#C5E7E8"/>
    </inkml:brush>
  </inkml:definitions>
  <inkml:trace contextRef="#ctx0" brushRef="#br0">38 315 24575,'0'0'0,"-1"0"0,0 0 0,1 0 0,-1 0 0,0 0 0,1 0 0,-1 0 0,0 0 0,1 0 0,-1 0 0,0 0 0,1-1 0,-1 1 0,0 0 0,1 0 0,-1-1 0,0 1 0,1 0 0,-1-1 0,1 1 0,-1-1 0,1 1 0,-1-1 0,1 1 0,-1-1 0,1 1 0,-1-1 0,1 1 0,-1-1 0,1 0 0,0 1 0,0-1 0,-1 0 0,1 1 0,0-1 0,0 0 0,0 1 0,0-1 0,-1 0 0,1 1 0,0-1 0,0 0 0,0 1 0,1-1 0,-1 0 0,0 0 0,2-47 0,0 29 0,-8-39 0,4 48 0,0 0 0,1 0 0,0 0 0,1-1 0,0 1 0,2-13 0,-7-4 0,-2-13 0,7 40 0,0-1 0,0 0 0,0 0 0,1 0 0,-1 0 0,0 1 0,0-1 0,1 0 0,-1 0 0,0 0 0,1 1 0,-1-1 0,1 0 0,-1 1 0,1-1 0,-1 0 0,1 1 0,0-1 0,-1 1 0,1-1 0,0 1 0,0-1 0,-1 1 0,1-1 0,0 1 0,0 0 0,-1-1 0,1 1 0,0 0 0,0 0 0,0 0 0,0-1 0,-1 1 0,1 0 0,0 0 0,0 0 0,0 0 0,0 1 0,1-1 0,3 2 0,1 0 0,0 0 0,-1 0 0,0 1 0,1 0 0,-1 0 0,7 6 0,11 6 0,-12-11 0,1 1 0,-1-2 0,0 0 0,1 0 0,16 1 0,-16-3 0,-1 1 0,1 1 0,-1-1 0,0 2 0,19 7 0,-54-21 0,1 0 0,-42-9 0,14 4 0,50 13 0,14 2 0,22 2 0,-26-1 0,22 1 0,11 0 0,0 2 0,45 10 0,-39 0 0,40 8 0,-80-21 0,-1 0 0,1 0 0,0-1 0,0 0 0,-1-1 0,1 0 0,0 0 0,-1 0 0,11-4 0,-13 3 0,1 0 0,0 1 0,-1 0 0,1 0 0,0 1 0,0-1 0,0 1 0,-1 1 0,1-1 0,11 3 0,57 22 0,-62-20 0,0 0 0,0 0 0,1-1 0,0-1 0,0 0 0,16 1 0,9-2 0,-27-1 0,0 0 0,1-1 0,-1 0 0,17-3 0,-14 3 0,-1 0 0,0 1 0,1 1 0,-1 0 0,0 1 0,0 0 0,23 9 0,6 1 0,-2-4 0,1-2 0,48 2 0,231 6 0,-203-7 0,-77-6 0,-29 0 0,0-2 0,-1 1 0,1-2 0,16-1 0,-11 0 0,1 1 0,-1 1 0,0 0 0,27 5 0,-5-1 0,109 19 0,-113-16 0,-8-4 0,-1-1 0,29 0 0,19 0 0,-7 2 0,102-8 0,-135 5 0,-32-1 0,0 0 0,0 0 0,0 0 0,0 1 0,0-1 0,0 0 0,0 0 0,0 1 0,0-1 0,0 0 0,0 1 0,0-1 0,0 1 0,0 0 0,0-1 0,0 1 0,0 0 0,0-1 0,-1 1 0,1 0 0,0 0 0,-1 0 0,1-1 0,0 1 0,-1 0 0,1 2 0,-1-3 0,-1 1 0,0 0 0,1-1 0,-1 1 0,0 0 0,1-1 0,-1 1 0,0-1 0,0 0 0,0 1 0,0-1 0,1 0 0,-1 1 0,0-1 0,0 0 0,0 0 0,0 0 0,0 0 0,0 0 0,0 0 0,0 0 0,0 0 0,-1 0 0,-31-1 0,28 1 0,-50 1 0,-84 12 0,96-7 0,0-2 0,0-3 0,-46-3 0,75 0 0,0-1 0,0 0 0,-21-8 0,24 7 0,0 0 0,-1 1 0,0 0 0,1 1 0,-1 0 0,-13 0 0,-186-5 0,172 3 0,1-1 0,-1-2 0,1-2 0,1-1 0,-49-21 0,60 24 0,-1 1 0,0 1 0,1 1 0,-1 2 0,-1 0 0,1 2 0,-36 4 0,-17-2 0,-52 6 0,-24-16 0,138 9-273,0 0 0,0 2 0,0 0 0,-20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4:15:15.331"/>
    </inkml:context>
    <inkml:brush xml:id="br0">
      <inkml:brushProperty name="width" value="0.05" units="cm"/>
      <inkml:brushProperty name="height" value="0.05" units="cm"/>
      <inkml:brushProperty name="color" value="#C5E7E8"/>
    </inkml:brush>
  </inkml:definitions>
  <inkml:trace contextRef="#ctx0" brushRef="#br0">59 201 24575,'-17'85'0,"10"-147"0,8 15 0,-1 43 0,0 29 0,0 80 0,0-96 0,0-20 0,0-48 0,0 37 0,0 30 0,0 20 0,1-10 0,-1 0 0,-1 0 0,-6 35 0,9-75 0,-1 0 0,-1 0 0,-4-36 0,3 56 0,-1 6 0,-3 16 0,-3 27 0,8-63 0,-1 10 0,1 1 0,0-1 0,0 1 0,1-1 0,-1 1 0,3-11 0,0 51 0,-2-24 0,0-34 0,-1 7 0,-1 11 0,1-1 0,0 1 0,0-1 0,0 1 0,1 0 0,0-1 0,0 1 0,2-6 0,-2 33 0,0 0 0,-1-19 0,1-11 0,15-94 0,-17 120 0,1-12 0,0 0 0,0 0 0,-1 0 0,0 0 0,0 0 0,0 0 0,0 0 0,-1-1 0,-3 8 0,9-69 0,4 9 0,-8 47 0,0 0 0,0 0 0,0 0 0,0 0 0,0 0 0,0 0 0,0 0 0,0 0 0,0 0 0,0 0 0,1 0 0,-1 0 0,0 0 0,0 0 0,0 0 0,0 0 0,0 0 0,0 0 0,0 0 0,0 0 0,0 0 0,0 0 0,0 0 0,0 0 0,1 0 0,-1 0 0,-2 28 0,-2 17 0,1-41 0,3-29 0,7-47 0,-10 83 0,0 5 0,-1 0 0,2 0 0,-1 22 0,3-143 0,-16 194 0,24-185 0,-15 200 0,6-125 0,0 17 0,1 0 0,-1 0 0,1 0 0,0 0 0,0 0 0,0 0 0,1 0 0,-1 0 0,1 1 0,0-1 0,0 0 0,2-4 0,-1 55 0,-4-22 0,3-19 0,-1 0 0,0 0 0,-1 0 0,0 0 0,0-1 0,0 1 0,0 0 0,-4 9 0,2-62 0,8 5 0,-3 40 0,-1 26 0,-2 33 0,1-53 0,0-7 0,0-30 0,8-87 0,-9 158 0,1-35 0,0-5 0,1-22 0,4-14 0,-9 62 0,5-53 0,-2 25 0,0 21 0,0-55 0,-5 63 0,6-31 0,-1-16 0,-5 42 0,4 12 0,3-52 0,-1-11 0,0 50 0,-2 13 0,1-22 0,0 0 0,1 0 0,0 0 0,1 0 0,3 18 0,-1-33 0,0-1 0,-1 0 0,1 0 0,-1 0 0,2-12 0,16-88 0,-11 152 0,-14-9 0,4-31 0,0 0 0,0 0 0,1 1 0,-1-1 0,1 1 0,2 10 0,-2-17 0,1 0 0,-1 0 0,1-1 0,-1 1 0,1 0 0,-1 0 0,1-1 0,-1 1 0,1 0 0,-1 0 0,0-1 0,1 1 0,-1-1 0,0 1 0,1 0 0,-1-1 0,0 1 0,1-1 0,-1 1 0,0-1 0,0 1 0,0-1 0,1 1 0,-1-1 0,0 1 0,0-1 0,0 1 0,0-1 0,0 1 0,0-1 0,0 1 0,0-1 0,0 0 0,8-25 0,3-32 0,5 111 0,-5-15 0,-11-38 0,0 0 0,0 0 0,0 0 0,0 0 0,0 0 0,0 0 0,0 0 0,0 0 0,0 0 0,0-1 0,0 1 0,1 0 0,-1 0 0,0 0 0,0 0 0,0 0 0,0 0 0,0 0 0,0 0 0,0 0 0,0 0 0,0 0 0,0 0 0,0 0 0,1 0 0,-1 0 0,0 0 0,0 0 0,0 0 0,0 0 0,0 0 0,0 0 0,0 0 0,0 0 0,1 0 0,-1 0 0,0 0 0,0 0 0,0 0 0,0 0 0,0 0 0,0 0 0,0 0 0,0 0 0,0 0 0,1 0 0,-1 0 0,0 0 0,0 0 0,0 0 0,0 0 0,0 0 0,0 1 0,0-1 0,0 0 0,0 0 0,0 0 0,0 0 0,0 0 0,0 0 0,0 0 0,0 0 0,0 0 0,0 1 0,2-25 0,-2-2 0,0 7 0,5 45 0,-2 40-1365,-3-57-5461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9T14:15:21.515"/>
    </inkml:context>
    <inkml:brush xml:id="br0">
      <inkml:brushProperty name="width" value="0.05" units="cm"/>
      <inkml:brushProperty name="height" value="0.05" units="cm"/>
      <inkml:brushProperty name="color" value="#C5E7E8"/>
    </inkml:brush>
  </inkml:definitions>
  <inkml:trace contextRef="#ctx0" brushRef="#br0">17 82 24575,'0'-2'0,"0"1"0,1-1 0,-1 1 0,0 0 0,0-1 0,1 1 0,-1 0 0,1-1 0,-1 1 0,1 0 0,-1 0 0,1-1 0,0 1 0,0 0 0,-1 0 0,1 0 0,0 0 0,0 0 0,0 0 0,0 0 0,0 0 0,1 0 0,1-1 0,-3 2 0,1 0 0,-1 0 0,0 0 0,0 0 0,1 0 0,-1 0 0,0 0 0,1 0 0,-1 0 0,0 0 0,0 0 0,1 0 0,-1 0 0,0 0 0,0 0 0,1 0 0,-1 0 0,0 0 0,0 0 0,1 0 0,-1 0 0,0 1 0,0-1 0,1 0 0,-1 0 0,0 0 0,0 0 0,1 1 0,-1-1 0,0 0 0,0 0 0,0 0 0,0 1 0,0-1 0,1 0 0,-1 0 0,0 1 0,0-1 0,-3 23 0,-1-15 0,2-9 0,2-14 0,3 4 0,0 30 0,-1-9 0,0-24 0,-5-2 0,3 16 0,0 0 0,-1 0 0,1-1 0,0 1 0,-1 0 0,1 0 0,0 0 0,-1 0 0,1 0 0,0 0 0,-1 0 0,1 0 0,0 0 0,-1 0 0,1 0 0,0 0 0,-1 0 0,1 0 0,0 0 0,-1 1 0,1-1 0,0 0 0,-1 0 0,1 0 0,0 0 0,-1 1 0,1-1 0,0 0 0,0 0 0,-1 1 0,1-1 0,0 0 0,0 0 0,-1 1 0,1-1 0,0 0 0,0 1 0,0-1 0,0 0 0,-1 1 0,1-1 0,0 0 0,0 1 0,-1 0 0,1 0 0,-1 0 0,0 0 0,1 0 0,-1 0 0,0 0 0,0 0 0,0 0 0,0-1 0,0 1 0,0 0 0,0 0 0,0-1 0,0 1 0,0-1 0,0 1 0,-1-1 0,0 1 0,1-1 0,1-1 0,-1 1 0,1 0 0,0 0 0,-1 0 0,1 0 0,-1-1 0,1 1 0,-1 0 0,1-1 0,0 1 0,-1 0 0,1 0 0,-1-1 0,1 1 0,0-1 0,0 1 0,-1 0 0,1-1 0,0 1 0,0-1 0,-1 1 0,1-1 0,0 1 0,0-1 0,0 1 0,0-1 0,-1 0 0,1 0 0,0-1 0,0 0 0,-1 1 0,1-1 0,0 0 0,0 1 0,1-1 0,-1 0 0,0 1 0,0-1 0,1 0 0,-1 1 0,1-1 0,-1 1 0,1-1 0,0 1 0,0-1 0,0 1 0,0-1 0,0 1 0,0 0 0,2-3 0,-3 4 0,1 0 0,-1 0 0,0 0 0,1 0 0,-1-1 0,0 1 0,0 0 0,1 0 0,-1 0 0,0 0 0,1 0 0,-1 0 0,0 0 0,0 0 0,1 0 0,-1 0 0,0 0 0,1 0 0,-1 1 0,0-1 0,0 0 0,1 0 0,-1 0 0,0 0 0,1 0 0,-1 0 0,0 1 0,0-1 0,0 0 0,1 0 0,-1 0 0,0 1 0,0-1 0,0 0 0,1 0 0,-1 1 0,0-1 0,0 0 0,0 1 0,0-1 0,0 0 0,0 0 0,0 1 0,1-1 0,-1 0 0,0 1 0,0-1 0,0 0 0,0 0 0,0 1 0,0-1 0,0 0 0,-1 1 0,1-1 0,0 0 0,0 0 0,0 1 0,0-1 0,0 0 0,0 1 0,-1-1 0,1 0 0,0 0 0,0 1 0,-2 4 0,4-18 0,-1 10 0,0 0 0,0 1 0,1-1 0,-1 0 0,1 1 0,-1-1 0,1 1 0,0-1 0,4-3 0,5 2 0,-6 21 0,-5-15 0,0-1 0,0 0 0,0 1 0,0-1 0,0 1 0,-1-1 0,1 0 0,0 1 0,-1-1 0,1 0 0,-1 0 0,1 1 0,-1-1 0,1 0 0,-1 0 0,0 1 0,0-1 0,0 0 0,0 0 0,-1 1 0,-4-5 0,8-16 0,6 4 0,-1 22 0,1 28 0,-9-28 0,0 0 0,0 0 0,-1 0 0,0 0 0,-5 10 0,10-46 0,-3 25 0,-1 1 0,1-1 0,0 1 0,0-1 0,1 1 0,-1 0 0,1-1 0,0 1 0,0 0 0,0-1 0,2-4 0,-1 51 0,-11 3 0,5-28 0,0 0 0,1 1 0,0 30 0,4-61 0,0 1 0,0 0 0,1 0 0,5-17 0,-2 74 0,-6 18 0,1-41 0,0-33 0,-1-39 0,3-52 0,-2 101 0,0 0 0,0 0 0,0 0 0,0 0 0,0 0 0,0 0 0,0 0 0,0 0 0,0 0 0,0 0 0,0 0 0,0 0 0,0 0 0,1 0 0,-1 0 0,0 0 0,0 0 0,0 0 0,0 0 0,0 0 0,0 0 0,0 0 0,0 0 0,0 0 0,0-1 0,0 1 0,0 0 0,0 0 0,0 0 0,0 0 0,0 0 0,1 0 0,1 16 0,-2 24 0,-5-13 0,2-1 0,-2 51 0,13-240 0,-8 157 0,1 0 0,-1-1 0,1 1 0,0 0 0,0 0 0,1 0 0,0 0 0,3-7 0,-4 13 0,-1 0 0,1 1 0,-1-1 0,1 0 0,0 0 0,-1 1 0,1-1 0,-1 1 0,1-1 0,-1 0 0,1 1 0,-1-1 0,1 1 0,-1 0 0,0-1 0,1 1 0,-1-1 0,0 1 0,1-1 0,-1 1 0,0 0 0,0-1 0,1 1 0,-1 0 0,0-1 0,0 1 0,0 0 0,0-1 0,0 1 0,0 0 0,0-1 0,0 1 0,0 0 0,-1 0 0,2 28 0,-17 210 0,18-285 0,0 34 0,-1 0 0,-1 0 0,0 0 0,-1 0 0,-1 0 0,-3-16 0,3 23 0,2 9 0,1 19 0,6 35 0,-3-37 0,-1 2 0,-2-1 0,0 0 0,-3 29 0,0 5 0,2-53-170,0 1-1,-1 0 0,1 0 1,-1 0-1,0 0 0,0-1 1,-2 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6B8DE-AA9E-4D57-B040-0FF187674393}"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D8CDB-ACFF-4E42-A2DE-5EFA106357E8}" type="slidenum">
              <a:rPr lang="en-GB" smtClean="0"/>
              <a:t>‹#›</a:t>
            </a:fld>
            <a:endParaRPr lang="en-GB"/>
          </a:p>
        </p:txBody>
      </p:sp>
    </p:spTree>
    <p:extLst>
      <p:ext uri="{BB962C8B-B14F-4D97-AF65-F5344CB8AC3E}">
        <p14:creationId xmlns:p14="http://schemas.microsoft.com/office/powerpoint/2010/main" val="350950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wanted to do a bit of a lighter talk right before lunch, and luckily Eileen has done most of the heavy lifting for me in her talk. So you should already have a good idea of the complex behaviours that droplets on a liquid surface can undertake, though if not we’ll have brief recap. I’ll then spend most of the talk explaining the mechanics behind what allows the droplet to have this behaviour, and at the very end show you some pretty results from a numerical simulation of a rebounding </a:t>
            </a:r>
            <a:r>
              <a:rPr lang="en-GB" dirty="0" err="1"/>
              <a:t>drplet</a:t>
            </a:r>
            <a:endParaRPr lang="en-GB" dirty="0"/>
          </a:p>
        </p:txBody>
      </p:sp>
      <p:sp>
        <p:nvSpPr>
          <p:cNvPr id="4" name="Slide Number Placeholder 3"/>
          <p:cNvSpPr>
            <a:spLocks noGrp="1"/>
          </p:cNvSpPr>
          <p:nvPr>
            <p:ph type="sldNum" sz="quarter" idx="5"/>
          </p:nvPr>
        </p:nvSpPr>
        <p:spPr/>
        <p:txBody>
          <a:bodyPr/>
          <a:lstStyle/>
          <a:p>
            <a:fld id="{A0BD8CDB-ACFF-4E42-A2DE-5EFA106357E8}" type="slidenum">
              <a:rPr lang="en-GB" smtClean="0"/>
              <a:t>1</a:t>
            </a:fld>
            <a:endParaRPr lang="en-GB"/>
          </a:p>
        </p:txBody>
      </p:sp>
    </p:spTree>
    <p:extLst>
      <p:ext uri="{BB962C8B-B14F-4D97-AF65-F5344CB8AC3E}">
        <p14:creationId xmlns:p14="http://schemas.microsoft.com/office/powerpoint/2010/main" val="59749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about droplets the most interesting (to me) system to consider is that of rain on a puddle. Here the size and speed of the raindrops are unknown, and thus chaotic. </a:t>
            </a:r>
            <a:r>
              <a:rPr lang="en-GB" dirty="0" err="1"/>
              <a:t>Whats</a:t>
            </a:r>
            <a:r>
              <a:rPr lang="en-GB" dirty="0"/>
              <a:t> more there are many droplets hitting the free surface at different times, so the wavefields generated affect the impact site of the next droplet. However we can derive a sense of qualitatively what happens to the different droplets under different regimes. </a:t>
            </a:r>
          </a:p>
          <a:p>
            <a:r>
              <a:rPr lang="en-GB" dirty="0"/>
              <a:t>Firstly we need to consider the forces at play: </a:t>
            </a:r>
          </a:p>
          <a:p>
            <a:r>
              <a:rPr lang="en-GB" dirty="0"/>
              <a:t>Speed, Size, Surface Tension, The position of the free surface prior to impact. </a:t>
            </a:r>
          </a:p>
          <a:p>
            <a:r>
              <a:rPr lang="en-GB" dirty="0"/>
              <a:t>There’s one more that is perhaps unseen, and this is the role of the air in the system. If two liquids were to approach </a:t>
            </a:r>
            <a:r>
              <a:rPr lang="en-GB" dirty="0" err="1"/>
              <a:t>eachother</a:t>
            </a:r>
            <a:r>
              <a:rPr lang="en-GB" dirty="0"/>
              <a:t> in a vacuum, then the van der </a:t>
            </a:r>
            <a:r>
              <a:rPr lang="en-GB" dirty="0" err="1"/>
              <a:t>waals</a:t>
            </a:r>
            <a:r>
              <a:rPr lang="en-GB" dirty="0"/>
              <a:t> forces acting between the two droplets would cause instant coalescence. So what Is happening here that allows the droplet to rebound? In This case we </a:t>
            </a:r>
            <a:r>
              <a:rPr lang="en-GB" dirty="0" err="1"/>
              <a:t>hav</a:t>
            </a:r>
            <a:r>
              <a:rPr lang="en-GB" dirty="0"/>
              <a:t> the behaviour of</a:t>
            </a:r>
          </a:p>
        </p:txBody>
      </p:sp>
      <p:sp>
        <p:nvSpPr>
          <p:cNvPr id="4" name="Slide Number Placeholder 3"/>
          <p:cNvSpPr>
            <a:spLocks noGrp="1"/>
          </p:cNvSpPr>
          <p:nvPr>
            <p:ph type="sldNum" sz="quarter" idx="5"/>
          </p:nvPr>
        </p:nvSpPr>
        <p:spPr/>
        <p:txBody>
          <a:bodyPr/>
          <a:lstStyle/>
          <a:p>
            <a:fld id="{A0BD8CDB-ACFF-4E42-A2DE-5EFA106357E8}" type="slidenum">
              <a:rPr lang="en-GB" smtClean="0"/>
              <a:t>6</a:t>
            </a:fld>
            <a:endParaRPr lang="en-GB"/>
          </a:p>
        </p:txBody>
      </p:sp>
    </p:spTree>
    <p:extLst>
      <p:ext uri="{BB962C8B-B14F-4D97-AF65-F5344CB8AC3E}">
        <p14:creationId xmlns:p14="http://schemas.microsoft.com/office/powerpoint/2010/main" val="149686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here about the fact that there are multiple dimensionless quantities that we are therefore interested in within this system. </a:t>
            </a:r>
          </a:p>
          <a:p>
            <a:r>
              <a:rPr lang="en-GB" dirty="0"/>
              <a:t>Weber number – used as a ratio between surface tension and inertia. Commonly used for multilayer flows especially with large curvature </a:t>
            </a:r>
          </a:p>
          <a:p>
            <a:r>
              <a:rPr lang="en-GB" dirty="0"/>
              <a:t>Reynolds number – used for viscous vs inviscid flow</a:t>
            </a:r>
          </a:p>
          <a:p>
            <a:r>
              <a:rPr lang="en-GB" dirty="0"/>
              <a:t>Froude number – inertial vs external forces (gravity) </a:t>
            </a:r>
            <a:br>
              <a:rPr lang="en-GB" dirty="0"/>
            </a:br>
            <a:br>
              <a:rPr lang="en-GB" dirty="0"/>
            </a:br>
            <a:r>
              <a:rPr lang="en-GB" dirty="0"/>
              <a:t>discussion on the behaviour of </a:t>
            </a:r>
          </a:p>
        </p:txBody>
      </p:sp>
      <p:sp>
        <p:nvSpPr>
          <p:cNvPr id="4" name="Slide Number Placeholder 3"/>
          <p:cNvSpPr>
            <a:spLocks noGrp="1"/>
          </p:cNvSpPr>
          <p:nvPr>
            <p:ph type="sldNum" sz="quarter" idx="5"/>
          </p:nvPr>
        </p:nvSpPr>
        <p:spPr/>
        <p:txBody>
          <a:bodyPr/>
          <a:lstStyle/>
          <a:p>
            <a:fld id="{A0BD8CDB-ACFF-4E42-A2DE-5EFA106357E8}" type="slidenum">
              <a:rPr lang="en-GB" smtClean="0"/>
              <a:t>7</a:t>
            </a:fld>
            <a:endParaRPr lang="en-GB"/>
          </a:p>
        </p:txBody>
      </p:sp>
    </p:spTree>
    <p:extLst>
      <p:ext uri="{BB962C8B-B14F-4D97-AF65-F5344CB8AC3E}">
        <p14:creationId xmlns:p14="http://schemas.microsoft.com/office/powerpoint/2010/main" val="244263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 conversation about what happens in the close regime, when the droplet is very close to the free surface – we talk very close with the </a:t>
            </a:r>
          </a:p>
        </p:txBody>
      </p:sp>
      <p:sp>
        <p:nvSpPr>
          <p:cNvPr id="4" name="Slide Number Placeholder 3"/>
          <p:cNvSpPr>
            <a:spLocks noGrp="1"/>
          </p:cNvSpPr>
          <p:nvPr>
            <p:ph type="sldNum" sz="quarter" idx="5"/>
          </p:nvPr>
        </p:nvSpPr>
        <p:spPr/>
        <p:txBody>
          <a:bodyPr/>
          <a:lstStyle/>
          <a:p>
            <a:fld id="{A0BD8CDB-ACFF-4E42-A2DE-5EFA106357E8}" type="slidenum">
              <a:rPr lang="en-GB" smtClean="0"/>
              <a:t>9</a:t>
            </a:fld>
            <a:endParaRPr lang="en-GB"/>
          </a:p>
        </p:txBody>
      </p:sp>
    </p:spTree>
    <p:extLst>
      <p:ext uri="{BB962C8B-B14F-4D97-AF65-F5344CB8AC3E}">
        <p14:creationId xmlns:p14="http://schemas.microsoft.com/office/powerpoint/2010/main" val="289566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parabolic – ratios of viscosities (look at boundary conditions</a:t>
            </a:r>
          </a:p>
          <a:p>
            <a:r>
              <a:rPr lang="en-GB" dirty="0"/>
              <a:t>The shear or jump is negligible in this regime, so assume both are zero</a:t>
            </a:r>
          </a:p>
        </p:txBody>
      </p:sp>
      <p:sp>
        <p:nvSpPr>
          <p:cNvPr id="4" name="Slide Number Placeholder 3"/>
          <p:cNvSpPr>
            <a:spLocks noGrp="1"/>
          </p:cNvSpPr>
          <p:nvPr>
            <p:ph type="sldNum" sz="quarter" idx="5"/>
          </p:nvPr>
        </p:nvSpPr>
        <p:spPr/>
        <p:txBody>
          <a:bodyPr/>
          <a:lstStyle/>
          <a:p>
            <a:fld id="{411225FF-EF65-4718-95E1-98CB837F3496}" type="slidenum">
              <a:rPr lang="en-GB" smtClean="0"/>
              <a:t>13</a:t>
            </a:fld>
            <a:endParaRPr lang="en-GB"/>
          </a:p>
        </p:txBody>
      </p:sp>
    </p:spTree>
    <p:extLst>
      <p:ext uri="{BB962C8B-B14F-4D97-AF65-F5344CB8AC3E}">
        <p14:creationId xmlns:p14="http://schemas.microsoft.com/office/powerpoint/2010/main" val="114016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about droplets the most interesting (to me) system to consider is that of rain on a puddle. Here the size and speed of the raindrops are unknown, and thus chaotic. </a:t>
            </a:r>
            <a:r>
              <a:rPr lang="en-GB" dirty="0" err="1"/>
              <a:t>Whats</a:t>
            </a:r>
            <a:r>
              <a:rPr lang="en-GB" dirty="0"/>
              <a:t> more there are many droplets hitting the free surface at different times, so the wavefields generated affect the impact site of the next droplet. However we can derive a sense of qualitatively what happens to the different droplets under different regimes. </a:t>
            </a:r>
          </a:p>
          <a:p>
            <a:r>
              <a:rPr lang="en-GB" dirty="0"/>
              <a:t>Firstly we need to consider the forces at play: </a:t>
            </a:r>
          </a:p>
          <a:p>
            <a:r>
              <a:rPr lang="en-GB" dirty="0"/>
              <a:t>Speed, Size, Surface Tension, The position of the free surface prior to impact. </a:t>
            </a:r>
          </a:p>
          <a:p>
            <a:r>
              <a:rPr lang="en-GB" dirty="0"/>
              <a:t>There’s one more that is perhaps unseen, and this is the role of the air in the system. If two liquids were to approach </a:t>
            </a:r>
            <a:r>
              <a:rPr lang="en-GB" dirty="0" err="1"/>
              <a:t>eachother</a:t>
            </a:r>
            <a:r>
              <a:rPr lang="en-GB" dirty="0"/>
              <a:t> in a vacuum, then the van der </a:t>
            </a:r>
            <a:r>
              <a:rPr lang="en-GB" dirty="0" err="1"/>
              <a:t>waals</a:t>
            </a:r>
            <a:r>
              <a:rPr lang="en-GB" dirty="0"/>
              <a:t> forces acting between the two droplets would cause instant coalescence. So what Is happening here that allows the droplet to rebound? In This case we </a:t>
            </a:r>
            <a:r>
              <a:rPr lang="en-GB" dirty="0" err="1"/>
              <a:t>hav</a:t>
            </a:r>
            <a:r>
              <a:rPr lang="en-GB" dirty="0"/>
              <a:t> the behaviour of</a:t>
            </a:r>
          </a:p>
        </p:txBody>
      </p:sp>
      <p:sp>
        <p:nvSpPr>
          <p:cNvPr id="4" name="Slide Number Placeholder 3"/>
          <p:cNvSpPr>
            <a:spLocks noGrp="1"/>
          </p:cNvSpPr>
          <p:nvPr>
            <p:ph type="sldNum" sz="quarter" idx="5"/>
          </p:nvPr>
        </p:nvSpPr>
        <p:spPr/>
        <p:txBody>
          <a:bodyPr/>
          <a:lstStyle/>
          <a:p>
            <a:fld id="{A0BD8CDB-ACFF-4E42-A2DE-5EFA106357E8}" type="slidenum">
              <a:rPr lang="en-GB" smtClean="0"/>
              <a:t>21</a:t>
            </a:fld>
            <a:endParaRPr lang="en-GB"/>
          </a:p>
        </p:txBody>
      </p:sp>
    </p:spTree>
    <p:extLst>
      <p:ext uri="{BB962C8B-B14F-4D97-AF65-F5344CB8AC3E}">
        <p14:creationId xmlns:p14="http://schemas.microsoft.com/office/powerpoint/2010/main" val="306876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CDA791-A162-448E-B918-FC943DEC8F4B}"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103801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CDA791-A162-448E-B918-FC943DEC8F4B}"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414758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CDA791-A162-448E-B918-FC943DEC8F4B}"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262534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CDA791-A162-448E-B918-FC943DEC8F4B}"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29059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CDA791-A162-448E-B918-FC943DEC8F4B}" type="datetimeFigureOut">
              <a:rPr lang="en-GB" smtClean="0"/>
              <a:t>06/07/2022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163742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CDA791-A162-448E-B918-FC943DEC8F4B}" type="datetimeFigureOut">
              <a:rPr lang="en-GB" smtClean="0"/>
              <a:t>06/07/2022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281506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CDA791-A162-448E-B918-FC943DEC8F4B}" type="datetimeFigureOut">
              <a:rPr lang="en-GB" smtClean="0"/>
              <a:t>06/07/2022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90569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CDA791-A162-448E-B918-FC943DEC8F4B}" type="datetimeFigureOut">
              <a:rPr lang="en-GB" smtClean="0"/>
              <a:t>06/07/2022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410398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DA791-A162-448E-B918-FC943DEC8F4B}" type="datetimeFigureOut">
              <a:rPr lang="en-GB" smtClean="0"/>
              <a:t>06/07/2022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78545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CDA791-A162-448E-B918-FC943DEC8F4B}" type="datetimeFigureOut">
              <a:rPr lang="en-GB" smtClean="0"/>
              <a:t>06/07/2022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288958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CDA791-A162-448E-B918-FC943DEC8F4B}" type="datetimeFigureOut">
              <a:rPr lang="en-GB" smtClean="0"/>
              <a:t>06/07/2022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7D2C8-BD53-458E-94B6-4AC353CDFD1A}" type="slidenum">
              <a:rPr lang="en-GB" smtClean="0"/>
              <a:t>‹#›</a:t>
            </a:fld>
            <a:endParaRPr lang="en-GB"/>
          </a:p>
        </p:txBody>
      </p:sp>
    </p:spTree>
    <p:extLst>
      <p:ext uri="{BB962C8B-B14F-4D97-AF65-F5344CB8AC3E}">
        <p14:creationId xmlns:p14="http://schemas.microsoft.com/office/powerpoint/2010/main" val="77117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DA791-A162-448E-B918-FC943DEC8F4B}" type="datetimeFigureOut">
              <a:rPr lang="en-GB" smtClean="0"/>
              <a:t>06/07/2022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7D2C8-BD53-458E-94B6-4AC353CDFD1A}" type="slidenum">
              <a:rPr lang="en-GB" smtClean="0"/>
              <a:t>‹#›</a:t>
            </a:fld>
            <a:endParaRPr lang="en-GB"/>
          </a:p>
        </p:txBody>
      </p:sp>
    </p:spTree>
    <p:extLst>
      <p:ext uri="{BB962C8B-B14F-4D97-AF65-F5344CB8AC3E}">
        <p14:creationId xmlns:p14="http://schemas.microsoft.com/office/powerpoint/2010/main" val="97399006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7" Type="http://schemas.openxmlformats.org/officeDocument/2006/relationships/image" Target="../media/image24.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51.png"/><Relationship Id="rId4" Type="http://schemas.openxmlformats.org/officeDocument/2006/relationships/image" Target="../media/image23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240.png"/><Relationship Id="rId2" Type="http://schemas.openxmlformats.org/officeDocument/2006/relationships/image" Target="../media/image262.png"/><Relationship Id="rId1" Type="http://schemas.openxmlformats.org/officeDocument/2006/relationships/slideLayout" Target="../slideLayouts/slideLayout2.xml"/><Relationship Id="rId5" Type="http://schemas.openxmlformats.org/officeDocument/2006/relationships/image" Target="../media/image14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72.png"/><Relationship Id="rId21" Type="http://schemas.openxmlformats.org/officeDocument/2006/relationships/image" Target="../media/image27.png"/><Relationship Id="rId7" Type="http://schemas.openxmlformats.org/officeDocument/2006/relationships/image" Target="../media/image271.png"/><Relationship Id="rId12" Type="http://schemas.openxmlformats.org/officeDocument/2006/relationships/customXml" Target="../ink/ink5.xml"/><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customXml" Target="../ink/ink7.xml"/><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1.png"/><Relationship Id="rId15" Type="http://schemas.openxmlformats.org/officeDocument/2006/relationships/image" Target="../media/image31.png"/><Relationship Id="rId10" Type="http://schemas.openxmlformats.org/officeDocument/2006/relationships/customXml" Target="../ink/ink4.xml"/><Relationship Id="rId19" Type="http://schemas.openxmlformats.org/officeDocument/2006/relationships/image" Target="../media/image151.png"/><Relationship Id="rId4" Type="http://schemas.openxmlformats.org/officeDocument/2006/relationships/customXml" Target="../ink/ink1.xml"/><Relationship Id="rId9" Type="http://schemas.openxmlformats.org/officeDocument/2006/relationships/image" Target="../media/image280.png"/><Relationship Id="rId14" Type="http://schemas.openxmlformats.org/officeDocument/2006/relationships/customXml" Target="../ink/ink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1.png"/><Relationship Id="rId4" Type="http://schemas.openxmlformats.org/officeDocument/2006/relationships/image" Target="../media/image2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18" Type="http://schemas.openxmlformats.org/officeDocument/2006/relationships/image" Target="../media/image46.png"/><Relationship Id="rId3" Type="http://schemas.openxmlformats.org/officeDocument/2006/relationships/image" Target="../media/image45.png"/><Relationship Id="rId21"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27.png"/><Relationship Id="rId2" Type="http://schemas.openxmlformats.org/officeDocument/2006/relationships/image" Target="../media/image28.png"/><Relationship Id="rId16" Type="http://schemas.openxmlformats.org/officeDocument/2006/relationships/image" Target="../media/image26.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49.png"/><Relationship Id="rId15"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42.png"/><Relationship Id="rId4" Type="http://schemas.openxmlformats.org/officeDocument/2006/relationships/image" Target="../media/image48.png"/><Relationship Id="rId9" Type="http://schemas.openxmlformats.org/officeDocument/2006/relationships/image" Target="../media/image15.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6.png"/><Relationship Id="rId7"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0.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06" name="Freeform: Shape 105">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 name="Freeform: Shape 106">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 name="Freeform: Shape 107">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9" name="Freeform: Shape 108">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0" name="Freeform: Shape 109">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11" name="Freeform: Shape 110">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 name="Freeform: Shape 111">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C38DF9CA-76C5-5600-F96B-09169B0BC8B9}"/>
              </a:ext>
            </a:extLst>
          </p:cNvPr>
          <p:cNvSpPr>
            <a:spLocks noGrp="1"/>
          </p:cNvSpPr>
          <p:nvPr>
            <p:ph type="ctrTitle"/>
          </p:nvPr>
        </p:nvSpPr>
        <p:spPr>
          <a:xfrm>
            <a:off x="3215729" y="1764407"/>
            <a:ext cx="5760846" cy="2310312"/>
          </a:xfrm>
        </p:spPr>
        <p:txBody>
          <a:bodyPr>
            <a:noAutofit/>
          </a:bodyPr>
          <a:lstStyle/>
          <a:p>
            <a:r>
              <a:rPr lang="en-GB" sz="4400" dirty="0">
                <a:solidFill>
                  <a:schemeClr val="tx2"/>
                </a:solidFill>
              </a:rPr>
              <a:t>Lubrication layer cushioned capillary scale rebound dynamics</a:t>
            </a:r>
          </a:p>
        </p:txBody>
      </p:sp>
      <p:sp>
        <p:nvSpPr>
          <p:cNvPr id="3" name="Subtitle 2">
            <a:extLst>
              <a:ext uri="{FF2B5EF4-FFF2-40B4-BE49-F238E27FC236}">
                <a16:creationId xmlns:a16="http://schemas.microsoft.com/office/drawing/2014/main" id="{C273D1E4-CEBA-4905-0B55-2C604D8AF195}"/>
              </a:ext>
            </a:extLst>
          </p:cNvPr>
          <p:cNvSpPr>
            <a:spLocks noGrp="1"/>
          </p:cNvSpPr>
          <p:nvPr>
            <p:ph type="subTitle" idx="1"/>
          </p:nvPr>
        </p:nvSpPr>
        <p:spPr>
          <a:xfrm>
            <a:off x="3215729" y="4165152"/>
            <a:ext cx="5760846" cy="682079"/>
          </a:xfrm>
        </p:spPr>
        <p:txBody>
          <a:bodyPr>
            <a:normAutofit lnSpcReduction="10000"/>
          </a:bodyPr>
          <a:lstStyle/>
          <a:p>
            <a:r>
              <a:rPr lang="en-GB" dirty="0">
                <a:solidFill>
                  <a:schemeClr val="tx2"/>
                </a:solidFill>
              </a:rPr>
              <a:t>Kat Phillips</a:t>
            </a:r>
          </a:p>
          <a:p>
            <a:r>
              <a:rPr lang="en-GB" sz="1200" dirty="0">
                <a:solidFill>
                  <a:schemeClr val="tx2"/>
                </a:solidFill>
              </a:rPr>
              <a:t>Supervised by: Paul Milewski, Jonathan Evans &amp; Phil Trinh</a:t>
            </a:r>
          </a:p>
        </p:txBody>
      </p:sp>
      <p:pic>
        <p:nvPicPr>
          <p:cNvPr id="125" name="Picture 124" descr="Logo&#10;&#10;Description automatically generated">
            <a:extLst>
              <a:ext uri="{FF2B5EF4-FFF2-40B4-BE49-F238E27FC236}">
                <a16:creationId xmlns:a16="http://schemas.microsoft.com/office/drawing/2014/main" id="{4A494780-2F72-ACE0-8155-507FDA2E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566" y="6457133"/>
            <a:ext cx="1288817" cy="396882"/>
          </a:xfrm>
          <a:prstGeom prst="rect">
            <a:avLst/>
          </a:prstGeom>
        </p:spPr>
      </p:pic>
      <p:pic>
        <p:nvPicPr>
          <p:cNvPr id="126" name="Picture 125" descr="Graphical user interface&#10;&#10;Description automatically generated with medium confidence">
            <a:extLst>
              <a:ext uri="{FF2B5EF4-FFF2-40B4-BE49-F238E27FC236}">
                <a16:creationId xmlns:a16="http://schemas.microsoft.com/office/drawing/2014/main" id="{136717DA-CA04-112A-A47D-C499CB936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803" y="6485877"/>
            <a:ext cx="1289528" cy="322746"/>
          </a:xfrm>
          <a:prstGeom prst="rect">
            <a:avLst/>
          </a:prstGeom>
        </p:spPr>
      </p:pic>
      <p:pic>
        <p:nvPicPr>
          <p:cNvPr id="127" name="Picture 7" descr="A picture containing text&#10;&#10;Description automatically generated">
            <a:extLst>
              <a:ext uri="{FF2B5EF4-FFF2-40B4-BE49-F238E27FC236}">
                <a16:creationId xmlns:a16="http://schemas.microsoft.com/office/drawing/2014/main" id="{4A696DED-F7B9-A437-E571-DE482231E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505" y="6484041"/>
            <a:ext cx="970594" cy="3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92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53" name="Freeform: Shape 5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961A799-AF8F-902F-877B-D78D855B0767}"/>
              </a:ext>
            </a:extLst>
          </p:cNvPr>
          <p:cNvSpPr>
            <a:spLocks noGrp="1"/>
          </p:cNvSpPr>
          <p:nvPr>
            <p:ph type="title"/>
          </p:nvPr>
        </p:nvSpPr>
        <p:spPr>
          <a:xfrm>
            <a:off x="3027924" y="2627556"/>
            <a:ext cx="5754696" cy="1837349"/>
          </a:xfrm>
        </p:spPr>
        <p:txBody>
          <a:bodyPr>
            <a:normAutofit/>
          </a:bodyPr>
          <a:lstStyle/>
          <a:p>
            <a:pPr algn="ctr"/>
            <a:r>
              <a:rPr lang="en-GB" sz="3600" dirty="0">
                <a:solidFill>
                  <a:schemeClr val="tx2"/>
                </a:solidFill>
              </a:rPr>
              <a:t>Time for the equations</a:t>
            </a:r>
          </a:p>
        </p:txBody>
      </p:sp>
      <p:grpSp>
        <p:nvGrpSpPr>
          <p:cNvPr id="58" name="Group 5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9" name="Freeform: Shape 5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2" name="Freeform: Shape 6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2BBDB444-B554-4C9E-5388-335C5492BB5C}"/>
              </a:ext>
            </a:extLst>
          </p:cNvPr>
          <p:cNvGrpSpPr/>
          <p:nvPr/>
        </p:nvGrpSpPr>
        <p:grpSpPr>
          <a:xfrm>
            <a:off x="0" y="6098955"/>
            <a:ext cx="1012447" cy="759046"/>
            <a:chOff x="753437" y="5430963"/>
            <a:chExt cx="1012447" cy="759046"/>
          </a:xfrm>
        </p:grpSpPr>
        <p:pic>
          <p:nvPicPr>
            <p:cNvPr id="16" name="Picture 15" descr="Shape, circle&#10;&#10;Description automatically generated">
              <a:extLst>
                <a:ext uri="{FF2B5EF4-FFF2-40B4-BE49-F238E27FC236}">
                  <a16:creationId xmlns:a16="http://schemas.microsoft.com/office/drawing/2014/main" id="{70D6A40C-E748-1A66-AD40-72E4DA9A5213}"/>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5430963"/>
              <a:ext cx="1012447" cy="759046"/>
            </a:xfrm>
            <a:prstGeom prst="rect">
              <a:avLst/>
            </a:prstGeom>
          </p:spPr>
        </p:pic>
        <p:sp>
          <p:nvSpPr>
            <p:cNvPr id="17" name="TextBox 16">
              <a:extLst>
                <a:ext uri="{FF2B5EF4-FFF2-40B4-BE49-F238E27FC236}">
                  <a16:creationId xmlns:a16="http://schemas.microsoft.com/office/drawing/2014/main" id="{777FC81B-8AF7-917E-E0F0-FDBF27446693}"/>
                </a:ext>
              </a:extLst>
            </p:cNvPr>
            <p:cNvSpPr txBox="1"/>
            <p:nvPr/>
          </p:nvSpPr>
          <p:spPr>
            <a:xfrm>
              <a:off x="1108953" y="5605577"/>
              <a:ext cx="282102" cy="338554"/>
            </a:xfrm>
            <a:prstGeom prst="rect">
              <a:avLst/>
            </a:prstGeom>
            <a:noFill/>
          </p:spPr>
          <p:txBody>
            <a:bodyPr wrap="square" rtlCol="0">
              <a:spAutoFit/>
            </a:bodyPr>
            <a:lstStyle/>
            <a:p>
              <a:r>
                <a:rPr lang="en-GB" sz="1600" dirty="0">
                  <a:solidFill>
                    <a:schemeClr val="accent4"/>
                  </a:solidFill>
                </a:rPr>
                <a:t>9</a:t>
              </a:r>
            </a:p>
          </p:txBody>
        </p:sp>
      </p:grpSp>
    </p:spTree>
    <p:extLst>
      <p:ext uri="{BB962C8B-B14F-4D97-AF65-F5344CB8AC3E}">
        <p14:creationId xmlns:p14="http://schemas.microsoft.com/office/powerpoint/2010/main" val="189406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A387A65-F663-4FB0-81F9-45FAF0EEE909}"/>
                  </a:ext>
                </a:extLst>
              </p:cNvPr>
              <p:cNvSpPr>
                <a:spLocks noGrp="1"/>
              </p:cNvSpPr>
              <p:nvPr>
                <p:ph idx="1"/>
              </p:nvPr>
            </p:nvSpPr>
            <p:spPr>
              <a:xfrm>
                <a:off x="434779" y="1040005"/>
                <a:ext cx="10361558" cy="3810000"/>
              </a:xfrm>
            </p:spPr>
            <p:txBody>
              <a:bodyPr>
                <a:normAutofit/>
              </a:bodyPr>
              <a:lstStyle/>
              <a:p>
                <a:r>
                  <a:rPr lang="en-GB" sz="2400" dirty="0"/>
                  <a:t>Take Helmholtz Decomposition of liquid velocity </a:t>
                </a:r>
                <a14:m>
                  <m:oMath xmlns:m="http://schemas.openxmlformats.org/officeDocument/2006/math">
                    <m:sSub>
                      <m:sSubPr>
                        <m:ctrlPr>
                          <a:rPr lang="en-GB" sz="2400" b="0" i="1" smtClean="0">
                            <a:latin typeface="Cambria Math" panose="02040503050406030204" pitchFamily="18" charset="0"/>
                          </a:rPr>
                        </m:ctrlPr>
                      </m:sSubPr>
                      <m:e>
                        <m:bar>
                          <m:barPr>
                            <m:ctrlPr>
                              <a:rPr lang="en-GB" sz="2400" b="0" i="1" smtClean="0">
                                <a:latin typeface="Cambria Math" panose="02040503050406030204" pitchFamily="18" charset="0"/>
                              </a:rPr>
                            </m:ctrlPr>
                          </m:barPr>
                          <m:e>
                            <m:r>
                              <a:rPr lang="en-GB" sz="2400" b="0" i="1" smtClean="0">
                                <a:latin typeface="Cambria Math" panose="02040503050406030204" pitchFamily="18" charset="0"/>
                              </a:rPr>
                              <m:t>𝑢</m:t>
                            </m:r>
                          </m:e>
                        </m:bar>
                      </m:e>
                      <m:sub>
                        <m:r>
                          <a:rPr lang="en-GB" sz="2400" b="0" i="1" smtClean="0">
                            <a:latin typeface="Cambria Math" panose="02040503050406030204" pitchFamily="18" charset="0"/>
                          </a:rPr>
                          <m:t>𝑙</m:t>
                        </m:r>
                      </m:sub>
                    </m:sSub>
                    <m:r>
                      <a:rPr lang="en-GB" sz="2400" b="0" i="1" smtClean="0">
                        <a:latin typeface="Cambria Math" panose="02040503050406030204" pitchFamily="18" charset="0"/>
                      </a:rPr>
                      <m:t>=</m:t>
                    </m:r>
                    <m:r>
                      <m:rPr>
                        <m:sty m:val="p"/>
                      </m:rPr>
                      <a:rPr lang="en-GB" sz="2400" b="0" i="0" smtClean="0">
                        <a:latin typeface="Cambria Math" panose="02040503050406030204" pitchFamily="18" charset="0"/>
                      </a:rPr>
                      <m:t>∇</m:t>
                    </m:r>
                    <m:r>
                      <a:rPr lang="en-GB" sz="2400" b="0" i="1" smtClean="0">
                        <a:latin typeface="Cambria Math" panose="02040503050406030204" pitchFamily="18" charset="0"/>
                      </a:rPr>
                      <m:t>𝜙</m:t>
                    </m:r>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𝑅𝑒</m:t>
                        </m:r>
                      </m:den>
                    </m:f>
                    <m:sSup>
                      <m:sSupPr>
                        <m:ctrlPr>
                          <a:rPr lang="en-GB" sz="2400" b="0" i="1" smtClean="0">
                            <a:latin typeface="Cambria Math" panose="02040503050406030204" pitchFamily="18" charset="0"/>
                          </a:rPr>
                        </m:ctrlPr>
                      </m:sSupPr>
                      <m:e>
                        <m:r>
                          <m:rPr>
                            <m:sty m:val="p"/>
                          </m:rPr>
                          <a:rPr lang="en-GB" sz="2400" b="0" i="0" smtClean="0">
                            <a:latin typeface="Cambria Math" panose="02040503050406030204" pitchFamily="18" charset="0"/>
                          </a:rPr>
                          <m:t>∇</m:t>
                        </m:r>
                      </m:e>
                      <m:sup>
                        <m:r>
                          <a:rPr lang="en-GB" sz="2400" b="0" i="1" smtClean="0">
                            <a:latin typeface="Cambria Math" panose="02040503050406030204" pitchFamily="18" charset="0"/>
                          </a:rPr>
                          <m:t>⊥</m:t>
                        </m:r>
                      </m:sup>
                    </m:sSup>
                    <m:r>
                      <m:rPr>
                        <m:sty m:val="p"/>
                      </m:rPr>
                      <a:rPr lang="en-GB" sz="2400" b="0" i="1" smtClean="0">
                        <a:latin typeface="Cambria Math" panose="02040503050406030204" pitchFamily="18" charset="0"/>
                      </a:rPr>
                      <m:t>ψ</m:t>
                    </m:r>
                  </m:oMath>
                </a14:m>
                <a:endParaRPr lang="en-GB" sz="2400" b="0" dirty="0"/>
              </a:p>
              <a:p>
                <a:endParaRPr lang="en-GB" sz="2400" dirty="0"/>
              </a:p>
              <a:p>
                <a:endParaRPr lang="en-GB" sz="2400" dirty="0"/>
              </a:p>
              <a:p>
                <a:endParaRPr lang="en-GB" sz="2400" dirty="0"/>
              </a:p>
              <a:p>
                <a:r>
                  <a:rPr lang="en-GB" sz="2400" dirty="0"/>
                  <a:t>Introduce to free surface conditions, using the lubrication assumption </a:t>
                </a:r>
                <a14:m>
                  <m:oMath xmlns:m="http://schemas.openxmlformats.org/officeDocument/2006/math">
                    <m:r>
                      <a:rPr lang="en-GB" sz="2400" b="0" i="1" smtClean="0">
                        <a:latin typeface="Cambria Math" panose="02040503050406030204" pitchFamily="18" charset="0"/>
                      </a:rPr>
                      <m:t>𝜀</m:t>
                    </m:r>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𝑅𝑒</m:t>
                        </m:r>
                      </m:den>
                    </m:f>
                  </m:oMath>
                </a14:m>
                <a:endParaRPr lang="en-GB" sz="2400" dirty="0"/>
              </a:p>
              <a:p>
                <a:r>
                  <a:rPr lang="en-GB" sz="2400" dirty="0"/>
                  <a:t>Take further boundary layer in  </a:t>
                </a:r>
                <a14:m>
                  <m:oMath xmlns:m="http://schemas.openxmlformats.org/officeDocument/2006/math">
                    <m:r>
                      <a:rPr lang="en-GB" sz="2400" b="0" i="1" smtClean="0">
                        <a:latin typeface="Cambria Math" panose="02040503050406030204" pitchFamily="18" charset="0"/>
                        <a:ea typeface="Cambria Math" panose="02040503050406030204" pitchFamily="18" charset="0"/>
                      </a:rPr>
                      <m:t>𝜓</m:t>
                    </m:r>
                  </m:oMath>
                </a14:m>
                <a:r>
                  <a:rPr lang="en-GB" sz="2400" dirty="0"/>
                  <a:t>, scaling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m:t>
                        </m:r>
                      </m:e>
                      <m:sub>
                        <m:r>
                          <a:rPr lang="en-GB" sz="2400" b="0" i="1" smtClean="0">
                            <a:latin typeface="Cambria Math" panose="02040503050406030204" pitchFamily="18" charset="0"/>
                          </a:rPr>
                          <m:t>𝑧</m:t>
                        </m:r>
                      </m:sub>
                    </m:sSub>
                    <m:r>
                      <a:rPr lang="en-GB" sz="2400" b="0" i="1" smtClean="0">
                        <a:latin typeface="Cambria Math" panose="02040503050406030204" pitchFamily="18" charset="0"/>
                      </a:rPr>
                      <m:t>=</m:t>
                    </m:r>
                    <m:r>
                      <a:rPr lang="en-GB" sz="2400" i="1">
                        <a:latin typeface="Cambria Math" panose="02040503050406030204" pitchFamily="18" charset="0"/>
                        <a:ea typeface="Cambria Math" panose="02040503050406030204" pitchFamily="18" charset="0"/>
                      </a:rPr>
                      <m:t>𝒪</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𝑅</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𝑒</m:t>
                        </m:r>
                      </m:e>
                      <m:sup>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1</m:t>
                            </m:r>
                          </m:num>
                          <m:den>
                            <m:r>
                              <a:rPr lang="en-GB" sz="2400" b="0" i="1" smtClean="0">
                                <a:latin typeface="Cambria Math" panose="02040503050406030204" pitchFamily="18" charset="0"/>
                                <a:ea typeface="Cambria Math" panose="02040503050406030204" pitchFamily="18" charset="0"/>
                              </a:rPr>
                              <m:t>2</m:t>
                            </m:r>
                          </m:den>
                        </m:f>
                      </m:sup>
                    </m:sSup>
                    <m:r>
                      <a:rPr lang="en-GB" sz="2400" b="0" i="1" smtClean="0">
                        <a:latin typeface="Cambria Math" panose="02040503050406030204" pitchFamily="18" charset="0"/>
                        <a:ea typeface="Cambria Math" panose="02040503050406030204" pitchFamily="18" charset="0"/>
                      </a:rPr>
                      <m:t>)</m:t>
                    </m:r>
                  </m:oMath>
                </a14:m>
                <a:endParaRPr lang="en-GB" sz="2400" dirty="0"/>
              </a:p>
              <a:p>
                <a:endParaRPr lang="en-GB" sz="2400" dirty="0"/>
              </a:p>
            </p:txBody>
          </p:sp>
        </mc:Choice>
        <mc:Fallback xmlns="">
          <p:sp>
            <p:nvSpPr>
              <p:cNvPr id="3" name="Content Placeholder 2">
                <a:extLst>
                  <a:ext uri="{FF2B5EF4-FFF2-40B4-BE49-F238E27FC236}">
                    <a16:creationId xmlns:a16="http://schemas.microsoft.com/office/drawing/2014/main" id="{AA387A65-F663-4FB0-81F9-45FAF0EEE909}"/>
                  </a:ext>
                </a:extLst>
              </p:cNvPr>
              <p:cNvSpPr>
                <a:spLocks noGrp="1" noRot="1" noChangeAspect="1" noMove="1" noResize="1" noEditPoints="1" noAdjustHandles="1" noChangeArrowheads="1" noChangeShapeType="1" noTextEdit="1"/>
              </p:cNvSpPr>
              <p:nvPr>
                <p:ph idx="1"/>
              </p:nvPr>
            </p:nvSpPr>
            <p:spPr>
              <a:xfrm>
                <a:off x="434779" y="1040005"/>
                <a:ext cx="10361558" cy="3810000"/>
              </a:xfrm>
              <a:blipFill>
                <a:blip r:embed="rId2"/>
                <a:stretch>
                  <a:fillRect l="-765" t="-320"/>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4EE7D6E8-AA73-4D9C-8CE6-4C021A17849F}"/>
              </a:ext>
            </a:extLst>
          </p:cNvPr>
          <p:cNvSpPr txBox="1"/>
          <p:nvPr/>
        </p:nvSpPr>
        <p:spPr>
          <a:xfrm>
            <a:off x="770217" y="6639765"/>
            <a:ext cx="9339458" cy="338554"/>
          </a:xfrm>
          <a:prstGeom prst="rect">
            <a:avLst/>
          </a:prstGeom>
          <a:noFill/>
        </p:spPr>
        <p:txBody>
          <a:bodyPr wrap="square" rtlCol="0">
            <a:spAutoFit/>
          </a:bodyPr>
          <a:lstStyle/>
          <a:p>
            <a:r>
              <a:rPr lang="en-GB" sz="800" dirty="0"/>
              <a:t>[2]: Milewski, P.A., </a:t>
            </a:r>
            <a:r>
              <a:rPr lang="en-GB" sz="800" dirty="0" err="1"/>
              <a:t>Galeano</a:t>
            </a:r>
            <a:r>
              <a:rPr lang="en-GB" sz="800" dirty="0"/>
              <a:t>-Rios, C.A., </a:t>
            </a:r>
            <a:r>
              <a:rPr lang="en-GB" sz="800" dirty="0" err="1"/>
              <a:t>Nachbin</a:t>
            </a:r>
            <a:r>
              <a:rPr lang="en-GB" sz="800" dirty="0"/>
              <a:t>, A. and Bush, J.W. (2015) Faraday pilot-wave dynamics: modelling and computation</a:t>
            </a:r>
            <a:r>
              <a:rPr lang="en-GB" sz="800" i="1" dirty="0"/>
              <a:t>. Journal of fluid mechanics</a:t>
            </a:r>
          </a:p>
          <a:p>
            <a:endParaRPr lang="en-GB" sz="8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6D4970-B0CD-41C5-9E8B-8BE3FBE735EC}"/>
                  </a:ext>
                </a:extLst>
              </p:cNvPr>
              <p:cNvSpPr txBox="1"/>
              <p:nvPr/>
            </p:nvSpPr>
            <p:spPr>
              <a:xfrm>
                <a:off x="4378613" y="4895896"/>
                <a:ext cx="2925994" cy="797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𝑡</m:t>
                          </m:r>
                        </m:sub>
                      </m:sSub>
                      <m:r>
                        <a:rPr lang="en-GB" b="0" i="1" smtClean="0">
                          <a:solidFill>
                            <a:schemeClr val="accent1">
                              <a:lumMod val="20000"/>
                              <a:lumOff val="80000"/>
                            </a:schemeClr>
                          </a:solidFill>
                          <a:latin typeface="Cambria Math" panose="02040503050406030204" pitchFamily="18" charset="0"/>
                        </a:rPr>
                        <m:t>𝜙</m:t>
                      </m:r>
                      <m:r>
                        <a:rPr lang="en-GB" b="0" i="1" smtClean="0">
                          <a:solidFill>
                            <a:schemeClr val="accent1">
                              <a:lumMod val="20000"/>
                              <a:lumOff val="80000"/>
                            </a:schemeClr>
                          </a:solidFill>
                          <a:latin typeface="Cambria Math" panose="02040503050406030204" pitchFamily="18" charset="0"/>
                        </a:rPr>
                        <m:t>=</m:t>
                      </m:r>
                      <m:r>
                        <a:rPr lang="en-GB" b="0" i="1" smtClean="0">
                          <a:solidFill>
                            <a:schemeClr val="accent1">
                              <a:lumMod val="20000"/>
                              <a:lumOff val="80000"/>
                            </a:schemeClr>
                          </a:solidFill>
                          <a:latin typeface="Cambria Math" panose="02040503050406030204" pitchFamily="18" charset="0"/>
                        </a:rPr>
                        <m:t>𝑃</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1">
                                  <a:lumMod val="20000"/>
                                  <a:lumOff val="80000"/>
                                </a:schemeClr>
                              </a:solidFill>
                              <a:latin typeface="Cambria Math" panose="02040503050406030204" pitchFamily="18" charset="0"/>
                            </a:rPr>
                          </m:ctrlPr>
                        </m:fPr>
                        <m:num>
                          <m:r>
                            <a:rPr lang="en-GB" b="0" i="1" smtClean="0">
                              <a:solidFill>
                                <a:schemeClr val="accent1">
                                  <a:lumMod val="20000"/>
                                  <a:lumOff val="80000"/>
                                </a:schemeClr>
                              </a:solidFill>
                              <a:latin typeface="Cambria Math" panose="02040503050406030204" pitchFamily="18" charset="0"/>
                            </a:rPr>
                            <m:t>𝜀</m:t>
                          </m:r>
                        </m:num>
                        <m:den>
                          <m:r>
                            <a:rPr lang="en-GB" b="0" i="1" smtClean="0">
                              <a:solidFill>
                                <a:schemeClr val="accent1">
                                  <a:lumMod val="20000"/>
                                  <a:lumOff val="80000"/>
                                </a:schemeClr>
                              </a:solidFill>
                              <a:latin typeface="Cambria Math" panose="02040503050406030204" pitchFamily="18" charset="0"/>
                            </a:rPr>
                            <m:t>𝑊𝑒</m:t>
                          </m:r>
                        </m:den>
                      </m:f>
                      <m:sSubSup>
                        <m:sSubSupPr>
                          <m:ctrlPr>
                            <a:rPr lang="en-GB" b="0" i="1" smtClean="0">
                              <a:solidFill>
                                <a:schemeClr val="accent1">
                                  <a:lumMod val="20000"/>
                                  <a:lumOff val="80000"/>
                                </a:schemeClr>
                              </a:solidFill>
                              <a:latin typeface="Cambria Math" panose="02040503050406030204" pitchFamily="18" charset="0"/>
                            </a:rPr>
                          </m:ctrlPr>
                        </m:sSubSup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𝑥</m:t>
                          </m:r>
                        </m:sub>
                        <m:sup>
                          <m:r>
                            <a:rPr lang="en-GB" b="0" i="1" smtClean="0">
                              <a:solidFill>
                                <a:schemeClr val="accent1">
                                  <a:lumMod val="20000"/>
                                  <a:lumOff val="80000"/>
                                </a:schemeClr>
                              </a:solidFill>
                              <a:latin typeface="Cambria Math" panose="02040503050406030204" pitchFamily="18" charset="0"/>
                            </a:rPr>
                            <m:t>2</m:t>
                          </m:r>
                        </m:sup>
                      </m:sSubSup>
                      <m:r>
                        <a:rPr lang="en-GB" b="0" i="1" smtClean="0">
                          <a:solidFill>
                            <a:schemeClr val="accent1">
                              <a:lumMod val="20000"/>
                              <a:lumOff val="80000"/>
                            </a:schemeClr>
                          </a:solidFill>
                          <a:latin typeface="Cambria Math" panose="02040503050406030204" pitchFamily="18" charset="0"/>
                        </a:rPr>
                        <m:t>𝜂</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1">
                                  <a:lumMod val="20000"/>
                                  <a:lumOff val="80000"/>
                                </a:schemeClr>
                              </a:solidFill>
                              <a:latin typeface="Cambria Math" panose="02040503050406030204" pitchFamily="18" charset="0"/>
                            </a:rPr>
                          </m:ctrlPr>
                        </m:fPr>
                        <m:num>
                          <m:r>
                            <a:rPr lang="en-GB" b="0" i="1" smtClean="0">
                              <a:solidFill>
                                <a:schemeClr val="accent1">
                                  <a:lumMod val="20000"/>
                                  <a:lumOff val="80000"/>
                                </a:schemeClr>
                              </a:solidFill>
                              <a:latin typeface="Cambria Math" panose="02040503050406030204" pitchFamily="18" charset="0"/>
                            </a:rPr>
                            <m:t>2</m:t>
                          </m:r>
                        </m:num>
                        <m:den>
                          <m:r>
                            <a:rPr lang="en-GB" b="0" i="1" smtClean="0">
                              <a:solidFill>
                                <a:schemeClr val="accent1">
                                  <a:lumMod val="20000"/>
                                  <a:lumOff val="80000"/>
                                </a:schemeClr>
                              </a:solidFill>
                              <a:latin typeface="Cambria Math" panose="02040503050406030204" pitchFamily="18" charset="0"/>
                            </a:rPr>
                            <m:t>𝑅𝑒</m:t>
                          </m:r>
                        </m:den>
                      </m:f>
                      <m:sSubSup>
                        <m:sSubSupPr>
                          <m:ctrlPr>
                            <a:rPr lang="en-GB" b="0" i="1" smtClean="0">
                              <a:solidFill>
                                <a:schemeClr val="accent1">
                                  <a:lumMod val="20000"/>
                                  <a:lumOff val="80000"/>
                                </a:schemeClr>
                              </a:solidFill>
                              <a:latin typeface="Cambria Math" panose="02040503050406030204" pitchFamily="18" charset="0"/>
                            </a:rPr>
                          </m:ctrlPr>
                        </m:sSubSup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𝑥</m:t>
                          </m:r>
                        </m:sub>
                        <m:sup>
                          <m:r>
                            <a:rPr lang="en-GB" b="0" i="1" smtClean="0">
                              <a:solidFill>
                                <a:schemeClr val="accent1">
                                  <a:lumMod val="20000"/>
                                  <a:lumOff val="80000"/>
                                </a:schemeClr>
                              </a:solidFill>
                              <a:latin typeface="Cambria Math" panose="02040503050406030204" pitchFamily="18" charset="0"/>
                            </a:rPr>
                            <m:t>2</m:t>
                          </m:r>
                        </m:sup>
                      </m:sSubSup>
                      <m:r>
                        <a:rPr lang="en-GB" b="0" i="1" smtClean="0">
                          <a:solidFill>
                            <a:schemeClr val="accent1">
                              <a:lumMod val="20000"/>
                              <a:lumOff val="80000"/>
                            </a:schemeClr>
                          </a:solidFill>
                          <a:latin typeface="Cambria Math" panose="02040503050406030204" pitchFamily="18" charset="0"/>
                        </a:rPr>
                        <m:t>𝜙</m:t>
                      </m:r>
                    </m:oMath>
                  </m:oMathPara>
                </a14:m>
                <a:endParaRPr lang="en-GB" b="0" dirty="0">
                  <a:solidFill>
                    <a:schemeClr val="accent1">
                      <a:lumMod val="20000"/>
                      <a:lumOff val="80000"/>
                    </a:schemeClr>
                  </a:solidFill>
                </a:endParaRPr>
              </a:p>
              <a:p>
                <a:endParaRPr lang="en-GB" dirty="0">
                  <a:solidFill>
                    <a:schemeClr val="accent1"/>
                  </a:solidFill>
                </a:endParaRPr>
              </a:p>
            </p:txBody>
          </p:sp>
        </mc:Choice>
        <mc:Fallback xmlns="">
          <p:sp>
            <p:nvSpPr>
              <p:cNvPr id="14" name="TextBox 13">
                <a:extLst>
                  <a:ext uri="{FF2B5EF4-FFF2-40B4-BE49-F238E27FC236}">
                    <a16:creationId xmlns:a16="http://schemas.microsoft.com/office/drawing/2014/main" id="{A36D4970-B0CD-41C5-9E8B-8BE3FBE735EC}"/>
                  </a:ext>
                </a:extLst>
              </p:cNvPr>
              <p:cNvSpPr txBox="1">
                <a:spLocks noRot="1" noChangeAspect="1" noMove="1" noResize="1" noEditPoints="1" noAdjustHandles="1" noChangeArrowheads="1" noChangeShapeType="1" noTextEdit="1"/>
              </p:cNvSpPr>
              <p:nvPr/>
            </p:nvSpPr>
            <p:spPr>
              <a:xfrm>
                <a:off x="4378613" y="4895896"/>
                <a:ext cx="2925994" cy="79739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E8EBCC-74AA-48F9-80DD-815133662F09}"/>
                  </a:ext>
                </a:extLst>
              </p:cNvPr>
              <p:cNvSpPr txBox="1"/>
              <p:nvPr/>
            </p:nvSpPr>
            <p:spPr>
              <a:xfrm>
                <a:off x="4237361" y="5606583"/>
                <a:ext cx="2217723" cy="797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𝑡</m:t>
                          </m:r>
                        </m:sub>
                      </m:sSub>
                      <m:r>
                        <a:rPr lang="en-GB" b="0" i="1" smtClean="0">
                          <a:solidFill>
                            <a:schemeClr val="accent1">
                              <a:lumMod val="20000"/>
                              <a:lumOff val="80000"/>
                            </a:schemeClr>
                          </a:solidFill>
                          <a:latin typeface="Cambria Math" panose="02040503050406030204" pitchFamily="18" charset="0"/>
                        </a:rPr>
                        <m:t>𝜂</m:t>
                      </m:r>
                      <m:r>
                        <a:rPr lang="en-GB" b="0" i="1" smtClean="0">
                          <a:solidFill>
                            <a:schemeClr val="accent1">
                              <a:lumMod val="20000"/>
                              <a:lumOff val="80000"/>
                            </a:schemeClr>
                          </a:solidFill>
                          <a:latin typeface="Cambria Math" panose="02040503050406030204" pitchFamily="18" charset="0"/>
                        </a:rPr>
                        <m:t>=</m:t>
                      </m:r>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bar>
                            <m:barPr>
                              <m:pos m:val="top"/>
                              <m:ctrlPr>
                                <a:rPr lang="en-GB" b="0" i="1" smtClean="0">
                                  <a:solidFill>
                                    <a:schemeClr val="accent1">
                                      <a:lumMod val="20000"/>
                                      <a:lumOff val="80000"/>
                                    </a:schemeClr>
                                  </a:solidFill>
                                  <a:latin typeface="Cambria Math" panose="02040503050406030204" pitchFamily="18" charset="0"/>
                                </a:rPr>
                              </m:ctrlPr>
                            </m:barPr>
                            <m:e>
                              <m:r>
                                <a:rPr lang="en-GB" b="0" i="1" smtClean="0">
                                  <a:solidFill>
                                    <a:schemeClr val="accent1">
                                      <a:lumMod val="20000"/>
                                      <a:lumOff val="80000"/>
                                    </a:schemeClr>
                                  </a:solidFill>
                                  <a:latin typeface="Cambria Math" panose="02040503050406030204" pitchFamily="18" charset="0"/>
                                </a:rPr>
                                <m:t>𝑧</m:t>
                              </m:r>
                            </m:e>
                          </m:bar>
                        </m:sub>
                      </m:sSub>
                      <m:r>
                        <a:rPr lang="en-GB" b="0" i="1" smtClean="0">
                          <a:solidFill>
                            <a:schemeClr val="accent1">
                              <a:lumMod val="20000"/>
                              <a:lumOff val="80000"/>
                            </a:schemeClr>
                          </a:solidFill>
                          <a:latin typeface="Cambria Math" panose="02040503050406030204" pitchFamily="18" charset="0"/>
                        </a:rPr>
                        <m:t>𝜙</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1">
                                  <a:lumMod val="20000"/>
                                  <a:lumOff val="80000"/>
                                </a:schemeClr>
                              </a:solidFill>
                              <a:latin typeface="Cambria Math" panose="02040503050406030204" pitchFamily="18" charset="0"/>
                            </a:rPr>
                          </m:ctrlPr>
                        </m:fPr>
                        <m:num>
                          <m:r>
                            <a:rPr lang="en-GB" b="0" i="1" smtClean="0">
                              <a:solidFill>
                                <a:schemeClr val="accent1">
                                  <a:lumMod val="20000"/>
                                  <a:lumOff val="80000"/>
                                </a:schemeClr>
                              </a:solidFill>
                              <a:latin typeface="Cambria Math" panose="02040503050406030204" pitchFamily="18" charset="0"/>
                            </a:rPr>
                            <m:t>2</m:t>
                          </m:r>
                        </m:num>
                        <m:den>
                          <m:r>
                            <a:rPr lang="en-GB" b="0" i="1" smtClean="0">
                              <a:solidFill>
                                <a:schemeClr val="accent1">
                                  <a:lumMod val="20000"/>
                                  <a:lumOff val="80000"/>
                                </a:schemeClr>
                              </a:solidFill>
                              <a:latin typeface="Cambria Math" panose="02040503050406030204" pitchFamily="18" charset="0"/>
                            </a:rPr>
                            <m:t>𝑅𝑒</m:t>
                          </m:r>
                        </m:den>
                      </m:f>
                      <m:sSubSup>
                        <m:sSubSupPr>
                          <m:ctrlPr>
                            <a:rPr lang="en-GB" b="0" i="1" smtClean="0">
                              <a:solidFill>
                                <a:schemeClr val="accent1">
                                  <a:lumMod val="20000"/>
                                  <a:lumOff val="80000"/>
                                </a:schemeClr>
                              </a:solidFill>
                              <a:latin typeface="Cambria Math" panose="02040503050406030204" pitchFamily="18" charset="0"/>
                            </a:rPr>
                          </m:ctrlPr>
                        </m:sSubSup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𝑥</m:t>
                          </m:r>
                        </m:sub>
                        <m:sup>
                          <m:r>
                            <a:rPr lang="en-GB" b="0" i="1" smtClean="0">
                              <a:solidFill>
                                <a:schemeClr val="accent1">
                                  <a:lumMod val="20000"/>
                                  <a:lumOff val="80000"/>
                                </a:schemeClr>
                              </a:solidFill>
                              <a:latin typeface="Cambria Math" panose="02040503050406030204" pitchFamily="18" charset="0"/>
                            </a:rPr>
                            <m:t>2</m:t>
                          </m:r>
                        </m:sup>
                      </m:sSubSup>
                      <m:r>
                        <a:rPr lang="en-GB" b="0" i="1" smtClean="0">
                          <a:solidFill>
                            <a:schemeClr val="accent1">
                              <a:lumMod val="20000"/>
                              <a:lumOff val="80000"/>
                            </a:schemeClr>
                          </a:solidFill>
                          <a:latin typeface="Cambria Math" panose="02040503050406030204" pitchFamily="18" charset="0"/>
                        </a:rPr>
                        <m:t>𝜂</m:t>
                      </m:r>
                    </m:oMath>
                  </m:oMathPara>
                </a14:m>
                <a:endParaRPr lang="en-GB" b="0" dirty="0">
                  <a:solidFill>
                    <a:schemeClr val="accent1">
                      <a:lumMod val="20000"/>
                      <a:lumOff val="80000"/>
                    </a:schemeClr>
                  </a:solidFill>
                </a:endParaRPr>
              </a:p>
              <a:p>
                <a:endParaRPr lang="en-GB" dirty="0">
                  <a:solidFill>
                    <a:schemeClr val="accent1"/>
                  </a:solidFill>
                </a:endParaRPr>
              </a:p>
            </p:txBody>
          </p:sp>
        </mc:Choice>
        <mc:Fallback xmlns="">
          <p:sp>
            <p:nvSpPr>
              <p:cNvPr id="15" name="TextBox 14">
                <a:extLst>
                  <a:ext uri="{FF2B5EF4-FFF2-40B4-BE49-F238E27FC236}">
                    <a16:creationId xmlns:a16="http://schemas.microsoft.com/office/drawing/2014/main" id="{B9E8EBCC-74AA-48F9-80DD-815133662F09}"/>
                  </a:ext>
                </a:extLst>
              </p:cNvPr>
              <p:cNvSpPr txBox="1">
                <a:spLocks noRot="1" noChangeAspect="1" noMove="1" noResize="1" noEditPoints="1" noAdjustHandles="1" noChangeArrowheads="1" noChangeShapeType="1" noTextEdit="1"/>
              </p:cNvSpPr>
              <p:nvPr/>
            </p:nvSpPr>
            <p:spPr>
              <a:xfrm>
                <a:off x="4237361" y="5606583"/>
                <a:ext cx="2217723" cy="797398"/>
              </a:xfrm>
              <a:prstGeom prst="rect">
                <a:avLst/>
              </a:prstGeom>
              <a:blipFill>
                <a:blip r:embed="rId5"/>
                <a:stretch>
                  <a:fillRect/>
                </a:stretch>
              </a:blipFill>
            </p:spPr>
            <p:txBody>
              <a:bodyPr/>
              <a:lstStyle/>
              <a:p>
                <a:r>
                  <a:rPr lang="en-GB">
                    <a:noFill/>
                  </a:rPr>
                  <a:t> </a:t>
                </a:r>
              </a:p>
            </p:txBody>
          </p:sp>
        </mc:Fallback>
      </mc:AlternateContent>
      <p:sp>
        <p:nvSpPr>
          <p:cNvPr id="18" name="Title 1">
            <a:extLst>
              <a:ext uri="{FF2B5EF4-FFF2-40B4-BE49-F238E27FC236}">
                <a16:creationId xmlns:a16="http://schemas.microsoft.com/office/drawing/2014/main" id="{A4341C44-0E76-4FB5-879C-43BFE72B24A0}"/>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Liquid Regime – Deep Bath</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3F0690-9F25-FA87-F62D-48B702811E20}"/>
                  </a:ext>
                </a:extLst>
              </p:cNvPr>
              <p:cNvSpPr txBox="1"/>
              <p:nvPr/>
            </p:nvSpPr>
            <p:spPr>
              <a:xfrm>
                <a:off x="4237361" y="1687635"/>
                <a:ext cx="2605566" cy="106804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t>
                          </m:r>
                        </m:e>
                        <m:sup>
                          <m:r>
                            <a:rPr lang="en-GB" b="0" i="1" smtClean="0">
                              <a:latin typeface="Cambria Math" panose="02040503050406030204" pitchFamily="18" charset="0"/>
                            </a:rPr>
                            <m:t>2</m:t>
                          </m:r>
                        </m:sup>
                      </m:sSup>
                      <m:r>
                        <a:rPr lang="en-GB" b="0" i="1" smtClean="0">
                          <a:latin typeface="Cambria Math" panose="02040503050406030204" pitchFamily="18" charset="0"/>
                        </a:rPr>
                        <m:t>𝜙</m:t>
                      </m:r>
                      <m:r>
                        <a:rPr lang="en-GB" b="0" i="1" smtClean="0">
                          <a:latin typeface="Cambria Math" panose="02040503050406030204" pitchFamily="18" charset="0"/>
                        </a:rPr>
                        <m:t>=0</m:t>
                      </m:r>
                    </m:oMath>
                  </m:oMathPara>
                </a14:m>
                <a:endParaRPr lang="en-GB" b="0" dirty="0"/>
              </a:p>
              <a:p>
                <a:pPr algn="ctr"/>
                <a:r>
                  <a:rPr lang="en-GB" b="0"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𝑡</m:t>
                        </m:r>
                      </m:sub>
                    </m:sSub>
                    <m:r>
                      <a:rPr lang="en-GB" b="0" i="1" smtClean="0">
                        <a:latin typeface="Cambria Math" panose="02040503050406030204" pitchFamily="18" charset="0"/>
                      </a:rPr>
                      <m:t>𝜙</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rPr>
                          <m:t>𝑝</m:t>
                        </m:r>
                      </m:e>
                      <m:sub>
                        <m:r>
                          <a:rPr lang="en-GB" b="0" i="1" smtClean="0">
                            <a:latin typeface="Cambria Math" panose="02040503050406030204" pitchFamily="18" charset="0"/>
                          </a:rPr>
                          <m:t>𝑙</m:t>
                        </m:r>
                      </m:sub>
                    </m:sSub>
                  </m:oMath>
                </a14:m>
                <a:endParaRPr lang="en-GB"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             </m:t>
                          </m:r>
                          <m:r>
                            <a:rPr lang="en-GB" i="1">
                              <a:latin typeface="Cambria Math" panose="02040503050406030204" pitchFamily="18" charset="0"/>
                            </a:rPr>
                            <m:t>𝜕</m:t>
                          </m:r>
                        </m:e>
                        <m:sub>
                          <m:r>
                            <a:rPr lang="en-GB" i="1">
                              <a:latin typeface="Cambria Math" panose="02040503050406030204" pitchFamily="18" charset="0"/>
                            </a:rPr>
                            <m:t>𝑡</m:t>
                          </m:r>
                        </m:sub>
                      </m:sSub>
                      <m:r>
                        <a:rPr lang="en-GB" i="1">
                          <a:latin typeface="Cambria Math" panose="02040503050406030204" pitchFamily="18" charset="0"/>
                        </a:rPr>
                        <m:t>𝜓</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𝑅𝑒</m:t>
                          </m:r>
                        </m:den>
                      </m:f>
                      <m:sSup>
                        <m:sSupPr>
                          <m:ctrlPr>
                            <a:rPr lang="en-GB" i="1">
                              <a:latin typeface="Cambria Math" panose="02040503050406030204" pitchFamily="18" charset="0"/>
                            </a:rPr>
                          </m:ctrlPr>
                        </m:sSupPr>
                        <m:e>
                          <m:r>
                            <m:rPr>
                              <m:sty m:val="p"/>
                            </m:rPr>
                            <a:rPr lang="en-GB">
                              <a:latin typeface="Cambria Math" panose="02040503050406030204" pitchFamily="18" charset="0"/>
                            </a:rPr>
                            <m:t>∇</m:t>
                          </m:r>
                        </m:e>
                        <m:sup>
                          <m:r>
                            <a:rPr lang="en-GB" i="1">
                              <a:latin typeface="Cambria Math" panose="02040503050406030204" pitchFamily="18" charset="0"/>
                            </a:rPr>
                            <m:t>2</m:t>
                          </m:r>
                        </m:sup>
                      </m:sSup>
                      <m:r>
                        <a:rPr lang="en-GB" i="1">
                          <a:latin typeface="Cambria Math" panose="02040503050406030204" pitchFamily="18" charset="0"/>
                        </a:rPr>
                        <m:t>𝜓</m:t>
                      </m:r>
                    </m:oMath>
                  </m:oMathPara>
                </a14:m>
                <a:endParaRPr lang="en-GB" b="0" dirty="0"/>
              </a:p>
            </p:txBody>
          </p:sp>
        </mc:Choice>
        <mc:Fallback xmlns="">
          <p:sp>
            <p:nvSpPr>
              <p:cNvPr id="20" name="TextBox 19">
                <a:extLst>
                  <a:ext uri="{FF2B5EF4-FFF2-40B4-BE49-F238E27FC236}">
                    <a16:creationId xmlns:a16="http://schemas.microsoft.com/office/drawing/2014/main" id="{2C3F0690-9F25-FA87-F62D-48B702811E20}"/>
                  </a:ext>
                </a:extLst>
              </p:cNvPr>
              <p:cNvSpPr txBox="1">
                <a:spLocks noRot="1" noChangeAspect="1" noMove="1" noResize="1" noEditPoints="1" noAdjustHandles="1" noChangeArrowheads="1" noChangeShapeType="1" noTextEdit="1"/>
              </p:cNvSpPr>
              <p:nvPr/>
            </p:nvSpPr>
            <p:spPr>
              <a:xfrm>
                <a:off x="4237361" y="1687635"/>
                <a:ext cx="2605566" cy="1068049"/>
              </a:xfrm>
              <a:prstGeom prst="rect">
                <a:avLst/>
              </a:prstGeom>
              <a:blipFill>
                <a:blip r:embed="rId6"/>
                <a:stretch>
                  <a:fillRect t="-1143"/>
                </a:stretch>
              </a:blipFill>
            </p:spPr>
            <p:txBody>
              <a:bodyPr/>
              <a:lstStyle/>
              <a:p>
                <a:r>
                  <a:rPr lang="en-GB">
                    <a:noFill/>
                  </a:rPr>
                  <a:t> </a:t>
                </a:r>
              </a:p>
            </p:txBody>
          </p:sp>
        </mc:Fallback>
      </mc:AlternateContent>
      <p:grpSp>
        <p:nvGrpSpPr>
          <p:cNvPr id="12" name="Group 11">
            <a:extLst>
              <a:ext uri="{FF2B5EF4-FFF2-40B4-BE49-F238E27FC236}">
                <a16:creationId xmlns:a16="http://schemas.microsoft.com/office/drawing/2014/main" id="{74F79876-9841-6B9A-2DF4-737F5E2286D0}"/>
              </a:ext>
            </a:extLst>
          </p:cNvPr>
          <p:cNvGrpSpPr/>
          <p:nvPr/>
        </p:nvGrpSpPr>
        <p:grpSpPr>
          <a:xfrm>
            <a:off x="0" y="6098954"/>
            <a:ext cx="1012447" cy="759046"/>
            <a:chOff x="753437" y="6078399"/>
            <a:chExt cx="1012447" cy="759046"/>
          </a:xfrm>
        </p:grpSpPr>
        <p:pic>
          <p:nvPicPr>
            <p:cNvPr id="13" name="Picture 12" descr="Shape, circle&#10;&#10;Description automatically generated">
              <a:extLst>
                <a:ext uri="{FF2B5EF4-FFF2-40B4-BE49-F238E27FC236}">
                  <a16:creationId xmlns:a16="http://schemas.microsoft.com/office/drawing/2014/main" id="{FA3622EB-C7F7-2785-BB40-7EB21475C542}"/>
                </a:ext>
              </a:extLst>
            </p:cNvPr>
            <p:cNvPicPr>
              <a:picLocks noChangeAspect="1"/>
            </p:cNvPicPr>
            <p:nvPr/>
          </p:nvPicPr>
          <p:blipFill>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6078399"/>
              <a:ext cx="1012447" cy="759046"/>
            </a:xfrm>
            <a:prstGeom prst="rect">
              <a:avLst/>
            </a:prstGeom>
          </p:spPr>
        </p:pic>
        <p:sp>
          <p:nvSpPr>
            <p:cNvPr id="16" name="TextBox 15">
              <a:extLst>
                <a:ext uri="{FF2B5EF4-FFF2-40B4-BE49-F238E27FC236}">
                  <a16:creationId xmlns:a16="http://schemas.microsoft.com/office/drawing/2014/main" id="{6BF6BA40-1895-1C29-D662-FB17EF75B8A3}"/>
                </a:ext>
              </a:extLst>
            </p:cNvPr>
            <p:cNvSpPr txBox="1"/>
            <p:nvPr/>
          </p:nvSpPr>
          <p:spPr>
            <a:xfrm>
              <a:off x="1031132" y="6251657"/>
              <a:ext cx="466928" cy="338554"/>
            </a:xfrm>
            <a:prstGeom prst="rect">
              <a:avLst/>
            </a:prstGeom>
            <a:noFill/>
          </p:spPr>
          <p:txBody>
            <a:bodyPr wrap="square" rtlCol="0">
              <a:spAutoFit/>
            </a:bodyPr>
            <a:lstStyle/>
            <a:p>
              <a:r>
                <a:rPr lang="en-GB" sz="1600" dirty="0">
                  <a:solidFill>
                    <a:schemeClr val="accent4"/>
                  </a:solidFill>
                </a:rPr>
                <a:t>10</a:t>
              </a:r>
            </a:p>
          </p:txBody>
        </p:sp>
      </p:grpSp>
    </p:spTree>
    <p:extLst>
      <p:ext uri="{BB962C8B-B14F-4D97-AF65-F5344CB8AC3E}">
        <p14:creationId xmlns:p14="http://schemas.microsoft.com/office/powerpoint/2010/main" val="20145634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92AB45-F7EF-4A16-AADF-485F83B2D4C5}"/>
                  </a:ext>
                </a:extLst>
              </p:cNvPr>
              <p:cNvSpPr txBox="1"/>
              <p:nvPr/>
            </p:nvSpPr>
            <p:spPr>
              <a:xfrm>
                <a:off x="4378613" y="4895896"/>
                <a:ext cx="2925994" cy="797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𝑡</m:t>
                          </m:r>
                        </m:sub>
                      </m:sSub>
                      <m:r>
                        <a:rPr lang="en-GB" b="0" i="1" smtClean="0">
                          <a:solidFill>
                            <a:schemeClr val="accent1">
                              <a:lumMod val="20000"/>
                              <a:lumOff val="80000"/>
                            </a:schemeClr>
                          </a:solidFill>
                          <a:latin typeface="Cambria Math" panose="02040503050406030204" pitchFamily="18" charset="0"/>
                        </a:rPr>
                        <m:t>𝜙</m:t>
                      </m:r>
                      <m:r>
                        <a:rPr lang="en-GB" b="0" i="1" smtClean="0">
                          <a:solidFill>
                            <a:schemeClr val="accent1">
                              <a:lumMod val="20000"/>
                              <a:lumOff val="80000"/>
                            </a:schemeClr>
                          </a:solidFill>
                          <a:latin typeface="Cambria Math" panose="02040503050406030204" pitchFamily="18" charset="0"/>
                        </a:rPr>
                        <m:t>=</m:t>
                      </m:r>
                      <m:r>
                        <a:rPr lang="en-GB" b="0" i="1" smtClean="0">
                          <a:solidFill>
                            <a:schemeClr val="tx2"/>
                          </a:solidFill>
                          <a:latin typeface="Cambria Math" panose="02040503050406030204" pitchFamily="18" charset="0"/>
                        </a:rPr>
                        <m:t>𝑃</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4"/>
                              </a:solidFill>
                              <a:latin typeface="Cambria Math" panose="02040503050406030204" pitchFamily="18" charset="0"/>
                            </a:rPr>
                          </m:ctrlPr>
                        </m:fPr>
                        <m:num>
                          <m:r>
                            <a:rPr lang="en-GB" b="0" i="1" smtClean="0">
                              <a:solidFill>
                                <a:schemeClr val="accent4"/>
                              </a:solidFill>
                              <a:latin typeface="Cambria Math" panose="02040503050406030204" pitchFamily="18" charset="0"/>
                            </a:rPr>
                            <m:t>𝜀</m:t>
                          </m:r>
                        </m:num>
                        <m:den>
                          <m:r>
                            <a:rPr lang="en-GB" b="0" i="1" smtClean="0">
                              <a:solidFill>
                                <a:schemeClr val="accent4"/>
                              </a:solidFill>
                              <a:latin typeface="Cambria Math" panose="02040503050406030204" pitchFamily="18" charset="0"/>
                            </a:rPr>
                            <m:t>𝑊𝑒</m:t>
                          </m:r>
                        </m:den>
                      </m:f>
                      <m:sSubSup>
                        <m:sSubSupPr>
                          <m:ctrlPr>
                            <a:rPr lang="en-GB" b="0" i="1" smtClean="0">
                              <a:solidFill>
                                <a:schemeClr val="accent4"/>
                              </a:solidFill>
                              <a:latin typeface="Cambria Math" panose="02040503050406030204" pitchFamily="18" charset="0"/>
                            </a:rPr>
                          </m:ctrlPr>
                        </m:sSubSupPr>
                        <m:e>
                          <m:r>
                            <a:rPr lang="en-GB" b="0" i="1" smtClean="0">
                              <a:solidFill>
                                <a:schemeClr val="accent4"/>
                              </a:solidFill>
                              <a:latin typeface="Cambria Math" panose="02040503050406030204" pitchFamily="18" charset="0"/>
                            </a:rPr>
                            <m:t>𝜕</m:t>
                          </m:r>
                        </m:e>
                        <m:sub>
                          <m:r>
                            <a:rPr lang="en-GB" b="0" i="1" smtClean="0">
                              <a:solidFill>
                                <a:schemeClr val="accent4"/>
                              </a:solidFill>
                              <a:latin typeface="Cambria Math" panose="02040503050406030204" pitchFamily="18" charset="0"/>
                            </a:rPr>
                            <m:t>𝑥</m:t>
                          </m:r>
                        </m:sub>
                        <m:sup>
                          <m:r>
                            <a:rPr lang="en-GB" b="0" i="1" smtClean="0">
                              <a:solidFill>
                                <a:schemeClr val="accent4"/>
                              </a:solidFill>
                              <a:latin typeface="Cambria Math" panose="02040503050406030204" pitchFamily="18" charset="0"/>
                            </a:rPr>
                            <m:t>2</m:t>
                          </m:r>
                        </m:sup>
                      </m:sSubSup>
                      <m:r>
                        <a:rPr lang="en-GB" b="0" i="1" smtClean="0">
                          <a:solidFill>
                            <a:schemeClr val="accent4"/>
                          </a:solidFill>
                          <a:latin typeface="Cambria Math" panose="02040503050406030204" pitchFamily="18" charset="0"/>
                        </a:rPr>
                        <m:t>𝜂</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3"/>
                              </a:solidFill>
                              <a:latin typeface="Cambria Math" panose="02040503050406030204" pitchFamily="18" charset="0"/>
                            </a:rPr>
                          </m:ctrlPr>
                        </m:fPr>
                        <m:num>
                          <m:r>
                            <a:rPr lang="en-GB" b="0" i="1" smtClean="0">
                              <a:solidFill>
                                <a:schemeClr val="accent3"/>
                              </a:solidFill>
                              <a:latin typeface="Cambria Math" panose="02040503050406030204" pitchFamily="18" charset="0"/>
                            </a:rPr>
                            <m:t>2</m:t>
                          </m:r>
                        </m:num>
                        <m:den>
                          <m:r>
                            <a:rPr lang="en-GB" b="0" i="1" smtClean="0">
                              <a:solidFill>
                                <a:schemeClr val="accent3"/>
                              </a:solidFill>
                              <a:latin typeface="Cambria Math" panose="02040503050406030204" pitchFamily="18" charset="0"/>
                            </a:rPr>
                            <m:t>𝑅𝑒</m:t>
                          </m:r>
                        </m:den>
                      </m:f>
                      <m:sSubSup>
                        <m:sSubSupPr>
                          <m:ctrlPr>
                            <a:rPr lang="en-GB" b="0" i="1" smtClean="0">
                              <a:solidFill>
                                <a:schemeClr val="accent3"/>
                              </a:solidFill>
                              <a:latin typeface="Cambria Math" panose="02040503050406030204" pitchFamily="18" charset="0"/>
                            </a:rPr>
                          </m:ctrlPr>
                        </m:sSubSupPr>
                        <m:e>
                          <m:r>
                            <a:rPr lang="en-GB" b="0" i="1" smtClean="0">
                              <a:solidFill>
                                <a:schemeClr val="accent3"/>
                              </a:solidFill>
                              <a:latin typeface="Cambria Math" panose="02040503050406030204" pitchFamily="18" charset="0"/>
                            </a:rPr>
                            <m:t>𝜕</m:t>
                          </m:r>
                        </m:e>
                        <m:sub>
                          <m:r>
                            <a:rPr lang="en-GB" b="0" i="1" smtClean="0">
                              <a:solidFill>
                                <a:schemeClr val="accent3"/>
                              </a:solidFill>
                              <a:latin typeface="Cambria Math" panose="02040503050406030204" pitchFamily="18" charset="0"/>
                            </a:rPr>
                            <m:t>𝑥</m:t>
                          </m:r>
                        </m:sub>
                        <m:sup>
                          <m:r>
                            <a:rPr lang="en-GB" b="0" i="1" smtClean="0">
                              <a:solidFill>
                                <a:schemeClr val="accent3"/>
                              </a:solidFill>
                              <a:latin typeface="Cambria Math" panose="02040503050406030204" pitchFamily="18" charset="0"/>
                            </a:rPr>
                            <m:t>2</m:t>
                          </m:r>
                        </m:sup>
                      </m:sSubSup>
                      <m:r>
                        <a:rPr lang="en-GB" b="0" i="1" smtClean="0">
                          <a:solidFill>
                            <a:schemeClr val="accent3"/>
                          </a:solidFill>
                          <a:latin typeface="Cambria Math" panose="02040503050406030204" pitchFamily="18" charset="0"/>
                        </a:rPr>
                        <m:t>𝜙</m:t>
                      </m:r>
                    </m:oMath>
                  </m:oMathPara>
                </a14:m>
                <a:endParaRPr lang="en-GB" b="0" dirty="0">
                  <a:solidFill>
                    <a:schemeClr val="accent3"/>
                  </a:solidFill>
                </a:endParaRPr>
              </a:p>
              <a:p>
                <a:endParaRPr lang="en-GB" dirty="0">
                  <a:solidFill>
                    <a:schemeClr val="accent1"/>
                  </a:solidFill>
                </a:endParaRPr>
              </a:p>
            </p:txBody>
          </p:sp>
        </mc:Choice>
        <mc:Fallback xmlns="">
          <p:sp>
            <p:nvSpPr>
              <p:cNvPr id="7" name="TextBox 6">
                <a:extLst>
                  <a:ext uri="{FF2B5EF4-FFF2-40B4-BE49-F238E27FC236}">
                    <a16:creationId xmlns:a16="http://schemas.microsoft.com/office/drawing/2014/main" id="{7892AB45-F7EF-4A16-AADF-485F83B2D4C5}"/>
                  </a:ext>
                </a:extLst>
              </p:cNvPr>
              <p:cNvSpPr txBox="1">
                <a:spLocks noRot="1" noChangeAspect="1" noMove="1" noResize="1" noEditPoints="1" noAdjustHandles="1" noChangeArrowheads="1" noChangeShapeType="1" noTextEdit="1"/>
              </p:cNvSpPr>
              <p:nvPr/>
            </p:nvSpPr>
            <p:spPr>
              <a:xfrm>
                <a:off x="4378613" y="4895896"/>
                <a:ext cx="2925994" cy="79739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4BFCC7-224B-440F-B987-DB185FFF53FD}"/>
                  </a:ext>
                </a:extLst>
              </p:cNvPr>
              <p:cNvSpPr txBox="1"/>
              <p:nvPr/>
            </p:nvSpPr>
            <p:spPr>
              <a:xfrm>
                <a:off x="4237361" y="5606583"/>
                <a:ext cx="2217723" cy="797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r>
                            <a:rPr lang="en-GB" b="0" i="1" smtClean="0">
                              <a:solidFill>
                                <a:schemeClr val="accent1">
                                  <a:lumMod val="20000"/>
                                  <a:lumOff val="80000"/>
                                </a:schemeClr>
                              </a:solidFill>
                              <a:latin typeface="Cambria Math" panose="02040503050406030204" pitchFamily="18" charset="0"/>
                            </a:rPr>
                            <m:t>𝑡</m:t>
                          </m:r>
                        </m:sub>
                      </m:sSub>
                      <m:r>
                        <a:rPr lang="en-GB" b="0" i="1" smtClean="0">
                          <a:solidFill>
                            <a:schemeClr val="accent1">
                              <a:lumMod val="20000"/>
                              <a:lumOff val="80000"/>
                            </a:schemeClr>
                          </a:solidFill>
                          <a:latin typeface="Cambria Math" panose="02040503050406030204" pitchFamily="18" charset="0"/>
                        </a:rPr>
                        <m:t>𝜂</m:t>
                      </m:r>
                      <m:r>
                        <a:rPr lang="en-GB" b="0" i="1" smtClean="0">
                          <a:solidFill>
                            <a:schemeClr val="accent1">
                              <a:lumMod val="20000"/>
                              <a:lumOff val="80000"/>
                            </a:schemeClr>
                          </a:solidFill>
                          <a:latin typeface="Cambria Math" panose="02040503050406030204" pitchFamily="18" charset="0"/>
                        </a:rPr>
                        <m:t>=</m:t>
                      </m:r>
                      <m:sSub>
                        <m:sSubPr>
                          <m:ctrlPr>
                            <a:rPr lang="en-GB" b="0" i="1" smtClean="0">
                              <a:solidFill>
                                <a:schemeClr val="accent1">
                                  <a:lumMod val="20000"/>
                                  <a:lumOff val="80000"/>
                                </a:schemeClr>
                              </a:solidFill>
                              <a:latin typeface="Cambria Math" panose="02040503050406030204" pitchFamily="18" charset="0"/>
                            </a:rPr>
                          </m:ctrlPr>
                        </m:sSubPr>
                        <m:e>
                          <m:r>
                            <a:rPr lang="en-GB" b="0" i="1" smtClean="0">
                              <a:solidFill>
                                <a:schemeClr val="accent1">
                                  <a:lumMod val="20000"/>
                                  <a:lumOff val="80000"/>
                                </a:schemeClr>
                              </a:solidFill>
                              <a:latin typeface="Cambria Math" panose="02040503050406030204" pitchFamily="18" charset="0"/>
                            </a:rPr>
                            <m:t>𝜕</m:t>
                          </m:r>
                        </m:e>
                        <m:sub>
                          <m:bar>
                            <m:barPr>
                              <m:pos m:val="top"/>
                              <m:ctrlPr>
                                <a:rPr lang="en-GB" b="0" i="1" smtClean="0">
                                  <a:solidFill>
                                    <a:schemeClr val="accent1">
                                      <a:lumMod val="20000"/>
                                      <a:lumOff val="80000"/>
                                    </a:schemeClr>
                                  </a:solidFill>
                                  <a:latin typeface="Cambria Math" panose="02040503050406030204" pitchFamily="18" charset="0"/>
                                </a:rPr>
                              </m:ctrlPr>
                            </m:barPr>
                            <m:e>
                              <m:r>
                                <a:rPr lang="en-GB" b="0" i="1" smtClean="0">
                                  <a:solidFill>
                                    <a:schemeClr val="accent1">
                                      <a:lumMod val="20000"/>
                                      <a:lumOff val="80000"/>
                                    </a:schemeClr>
                                  </a:solidFill>
                                  <a:latin typeface="Cambria Math" panose="02040503050406030204" pitchFamily="18" charset="0"/>
                                </a:rPr>
                                <m:t>𝑧</m:t>
                              </m:r>
                            </m:e>
                          </m:bar>
                        </m:sub>
                      </m:sSub>
                      <m:r>
                        <a:rPr lang="en-GB" b="0" i="1" smtClean="0">
                          <a:solidFill>
                            <a:schemeClr val="accent1">
                              <a:lumMod val="20000"/>
                              <a:lumOff val="80000"/>
                            </a:schemeClr>
                          </a:solidFill>
                          <a:latin typeface="Cambria Math" panose="02040503050406030204" pitchFamily="18" charset="0"/>
                        </a:rPr>
                        <m:t>𝜙</m:t>
                      </m:r>
                      <m:r>
                        <a:rPr lang="en-GB" b="0" i="1" smtClean="0">
                          <a:solidFill>
                            <a:schemeClr val="accent1">
                              <a:lumMod val="20000"/>
                              <a:lumOff val="80000"/>
                            </a:schemeClr>
                          </a:solidFill>
                          <a:latin typeface="Cambria Math" panose="02040503050406030204" pitchFamily="18" charset="0"/>
                        </a:rPr>
                        <m:t>+</m:t>
                      </m:r>
                      <m:f>
                        <m:fPr>
                          <m:ctrlPr>
                            <a:rPr lang="en-GB" b="0" i="1" smtClean="0">
                              <a:solidFill>
                                <a:schemeClr val="accent3"/>
                              </a:solidFill>
                              <a:latin typeface="Cambria Math" panose="02040503050406030204" pitchFamily="18" charset="0"/>
                            </a:rPr>
                          </m:ctrlPr>
                        </m:fPr>
                        <m:num>
                          <m:r>
                            <a:rPr lang="en-GB" b="0" i="1" smtClean="0">
                              <a:solidFill>
                                <a:schemeClr val="accent3"/>
                              </a:solidFill>
                              <a:latin typeface="Cambria Math" panose="02040503050406030204" pitchFamily="18" charset="0"/>
                            </a:rPr>
                            <m:t>2</m:t>
                          </m:r>
                        </m:num>
                        <m:den>
                          <m:r>
                            <a:rPr lang="en-GB" b="0" i="1" smtClean="0">
                              <a:solidFill>
                                <a:schemeClr val="accent3"/>
                              </a:solidFill>
                              <a:latin typeface="Cambria Math" panose="02040503050406030204" pitchFamily="18" charset="0"/>
                            </a:rPr>
                            <m:t>𝑅𝑒</m:t>
                          </m:r>
                        </m:den>
                      </m:f>
                      <m:sSubSup>
                        <m:sSubSupPr>
                          <m:ctrlPr>
                            <a:rPr lang="en-GB" b="0" i="1" smtClean="0">
                              <a:solidFill>
                                <a:schemeClr val="accent3"/>
                              </a:solidFill>
                              <a:latin typeface="Cambria Math" panose="02040503050406030204" pitchFamily="18" charset="0"/>
                            </a:rPr>
                          </m:ctrlPr>
                        </m:sSubSupPr>
                        <m:e>
                          <m:r>
                            <a:rPr lang="en-GB" b="0" i="1" smtClean="0">
                              <a:solidFill>
                                <a:schemeClr val="accent3"/>
                              </a:solidFill>
                              <a:latin typeface="Cambria Math" panose="02040503050406030204" pitchFamily="18" charset="0"/>
                            </a:rPr>
                            <m:t>𝜕</m:t>
                          </m:r>
                        </m:e>
                        <m:sub>
                          <m:r>
                            <a:rPr lang="en-GB" b="0" i="1" smtClean="0">
                              <a:solidFill>
                                <a:schemeClr val="accent3"/>
                              </a:solidFill>
                              <a:latin typeface="Cambria Math" panose="02040503050406030204" pitchFamily="18" charset="0"/>
                            </a:rPr>
                            <m:t>𝑥</m:t>
                          </m:r>
                        </m:sub>
                        <m:sup>
                          <m:r>
                            <a:rPr lang="en-GB" b="0" i="1" smtClean="0">
                              <a:solidFill>
                                <a:schemeClr val="accent3"/>
                              </a:solidFill>
                              <a:latin typeface="Cambria Math" panose="02040503050406030204" pitchFamily="18" charset="0"/>
                            </a:rPr>
                            <m:t>2</m:t>
                          </m:r>
                        </m:sup>
                      </m:sSubSup>
                      <m:r>
                        <a:rPr lang="en-GB" b="0" i="1" smtClean="0">
                          <a:solidFill>
                            <a:schemeClr val="accent3"/>
                          </a:solidFill>
                          <a:latin typeface="Cambria Math" panose="02040503050406030204" pitchFamily="18" charset="0"/>
                        </a:rPr>
                        <m:t>𝜂</m:t>
                      </m:r>
                    </m:oMath>
                  </m:oMathPara>
                </a14:m>
                <a:endParaRPr lang="en-GB" b="0" dirty="0">
                  <a:solidFill>
                    <a:schemeClr val="accent3"/>
                  </a:solidFill>
                </a:endParaRPr>
              </a:p>
              <a:p>
                <a:endParaRPr lang="en-GB" dirty="0">
                  <a:solidFill>
                    <a:schemeClr val="accent1"/>
                  </a:solidFill>
                </a:endParaRPr>
              </a:p>
            </p:txBody>
          </p:sp>
        </mc:Choice>
        <mc:Fallback xmlns="">
          <p:sp>
            <p:nvSpPr>
              <p:cNvPr id="8" name="TextBox 7">
                <a:extLst>
                  <a:ext uri="{FF2B5EF4-FFF2-40B4-BE49-F238E27FC236}">
                    <a16:creationId xmlns:a16="http://schemas.microsoft.com/office/drawing/2014/main" id="{224BFCC7-224B-440F-B987-DB185FFF53FD}"/>
                  </a:ext>
                </a:extLst>
              </p:cNvPr>
              <p:cNvSpPr txBox="1">
                <a:spLocks noRot="1" noChangeAspect="1" noMove="1" noResize="1" noEditPoints="1" noAdjustHandles="1" noChangeArrowheads="1" noChangeShapeType="1" noTextEdit="1"/>
              </p:cNvSpPr>
              <p:nvPr/>
            </p:nvSpPr>
            <p:spPr>
              <a:xfrm>
                <a:off x="4237361" y="5606583"/>
                <a:ext cx="2217723" cy="797398"/>
              </a:xfrm>
              <a:prstGeom prst="rect">
                <a:avLst/>
              </a:prstGeom>
              <a:blipFill>
                <a:blip r:embed="rId5"/>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2BFB6290-F863-4FD3-A471-C8A19E6971E4}"/>
              </a:ext>
            </a:extLst>
          </p:cNvPr>
          <p:cNvSpPr txBox="1"/>
          <p:nvPr/>
        </p:nvSpPr>
        <p:spPr>
          <a:xfrm>
            <a:off x="6617313" y="5581937"/>
            <a:ext cx="2044148" cy="369332"/>
          </a:xfrm>
          <a:prstGeom prst="rect">
            <a:avLst/>
          </a:prstGeom>
          <a:noFill/>
        </p:spPr>
        <p:txBody>
          <a:bodyPr wrap="square" rtlCol="0">
            <a:spAutoFit/>
          </a:bodyPr>
          <a:lstStyle/>
          <a:p>
            <a:r>
              <a:rPr lang="en-GB" dirty="0">
                <a:solidFill>
                  <a:schemeClr val="accent3"/>
                </a:solidFill>
              </a:rPr>
              <a:t>Viscous Effects</a:t>
            </a:r>
          </a:p>
        </p:txBody>
      </p:sp>
      <p:sp>
        <p:nvSpPr>
          <p:cNvPr id="10" name="TextBox 9">
            <a:extLst>
              <a:ext uri="{FF2B5EF4-FFF2-40B4-BE49-F238E27FC236}">
                <a16:creationId xmlns:a16="http://schemas.microsoft.com/office/drawing/2014/main" id="{3A81F040-6750-4774-B1C7-36567333344D}"/>
              </a:ext>
            </a:extLst>
          </p:cNvPr>
          <p:cNvSpPr txBox="1"/>
          <p:nvPr/>
        </p:nvSpPr>
        <p:spPr>
          <a:xfrm>
            <a:off x="5807601" y="4433876"/>
            <a:ext cx="2070652" cy="369332"/>
          </a:xfrm>
          <a:prstGeom prst="rect">
            <a:avLst/>
          </a:prstGeom>
          <a:noFill/>
        </p:spPr>
        <p:txBody>
          <a:bodyPr wrap="square" rtlCol="0">
            <a:spAutoFit/>
          </a:bodyPr>
          <a:lstStyle/>
          <a:p>
            <a:r>
              <a:rPr lang="en-GB" dirty="0">
                <a:solidFill>
                  <a:schemeClr val="accent4"/>
                </a:solidFill>
              </a:rPr>
              <a:t>Surface Tension</a:t>
            </a:r>
          </a:p>
        </p:txBody>
      </p:sp>
      <p:sp>
        <p:nvSpPr>
          <p:cNvPr id="11" name="TextBox 10">
            <a:extLst>
              <a:ext uri="{FF2B5EF4-FFF2-40B4-BE49-F238E27FC236}">
                <a16:creationId xmlns:a16="http://schemas.microsoft.com/office/drawing/2014/main" id="{1038E49B-0150-439A-B401-9A5ACF6A2A61}"/>
              </a:ext>
            </a:extLst>
          </p:cNvPr>
          <p:cNvSpPr txBox="1"/>
          <p:nvPr/>
        </p:nvSpPr>
        <p:spPr>
          <a:xfrm>
            <a:off x="3623887" y="4369144"/>
            <a:ext cx="2217723" cy="646331"/>
          </a:xfrm>
          <a:prstGeom prst="rect">
            <a:avLst/>
          </a:prstGeom>
          <a:noFill/>
        </p:spPr>
        <p:txBody>
          <a:bodyPr wrap="square" rtlCol="0">
            <a:spAutoFit/>
          </a:bodyPr>
          <a:lstStyle/>
          <a:p>
            <a:r>
              <a:rPr lang="en-GB" dirty="0">
                <a:solidFill>
                  <a:schemeClr val="tx2"/>
                </a:solidFill>
              </a:rPr>
              <a:t>Pressure from Air Equations</a:t>
            </a:r>
          </a:p>
        </p:txBody>
      </p:sp>
      <p:sp>
        <p:nvSpPr>
          <p:cNvPr id="17" name="Title 1">
            <a:extLst>
              <a:ext uri="{FF2B5EF4-FFF2-40B4-BE49-F238E27FC236}">
                <a16:creationId xmlns:a16="http://schemas.microsoft.com/office/drawing/2014/main" id="{43959B1B-571A-42A2-A177-E5B491DB1D70}"/>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Liquid Regime – Deep Bath</a:t>
            </a:r>
          </a:p>
        </p:txBody>
      </p:sp>
      <p:sp>
        <p:nvSpPr>
          <p:cNvPr id="18" name="TextBox 17">
            <a:extLst>
              <a:ext uri="{FF2B5EF4-FFF2-40B4-BE49-F238E27FC236}">
                <a16:creationId xmlns:a16="http://schemas.microsoft.com/office/drawing/2014/main" id="{F1C0537B-5BE7-4C33-B6D2-51798D5ABB61}"/>
              </a:ext>
            </a:extLst>
          </p:cNvPr>
          <p:cNvSpPr txBox="1"/>
          <p:nvPr/>
        </p:nvSpPr>
        <p:spPr>
          <a:xfrm>
            <a:off x="770217" y="6639765"/>
            <a:ext cx="9339458" cy="338554"/>
          </a:xfrm>
          <a:prstGeom prst="rect">
            <a:avLst/>
          </a:prstGeom>
          <a:noFill/>
        </p:spPr>
        <p:txBody>
          <a:bodyPr wrap="square" rtlCol="0">
            <a:spAutoFit/>
          </a:bodyPr>
          <a:lstStyle/>
          <a:p>
            <a:r>
              <a:rPr lang="en-GB" sz="800" dirty="0"/>
              <a:t>[2]: Milewski, P.A., </a:t>
            </a:r>
            <a:r>
              <a:rPr lang="en-GB" sz="800" dirty="0" err="1"/>
              <a:t>Galeano</a:t>
            </a:r>
            <a:r>
              <a:rPr lang="en-GB" sz="800" dirty="0"/>
              <a:t>-Rios, C.A., </a:t>
            </a:r>
            <a:r>
              <a:rPr lang="en-GB" sz="800" dirty="0" err="1"/>
              <a:t>Nachbin</a:t>
            </a:r>
            <a:r>
              <a:rPr lang="en-GB" sz="800" dirty="0"/>
              <a:t>, A. and Bush, J.W. (2015) Faraday pilot-wave dynamics: modelling and computation</a:t>
            </a:r>
            <a:r>
              <a:rPr lang="en-GB" sz="800" i="1" dirty="0"/>
              <a:t>. Journal of fluid mechanics</a:t>
            </a:r>
          </a:p>
          <a:p>
            <a:endParaRPr lang="en-GB" sz="8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20AA067-3B65-2B0D-8C23-F8D9E904DA47}"/>
                  </a:ext>
                </a:extLst>
              </p:cNvPr>
              <p:cNvSpPr txBox="1"/>
              <p:nvPr/>
            </p:nvSpPr>
            <p:spPr>
              <a:xfrm>
                <a:off x="4237361" y="1687635"/>
                <a:ext cx="2605566" cy="106804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t>
                          </m:r>
                        </m:e>
                        <m:sup>
                          <m:r>
                            <a:rPr lang="en-GB" b="0" i="1" smtClean="0">
                              <a:latin typeface="Cambria Math" panose="02040503050406030204" pitchFamily="18" charset="0"/>
                            </a:rPr>
                            <m:t>2</m:t>
                          </m:r>
                        </m:sup>
                      </m:sSup>
                      <m:r>
                        <a:rPr lang="en-GB" b="0" i="1" smtClean="0">
                          <a:latin typeface="Cambria Math" panose="02040503050406030204" pitchFamily="18" charset="0"/>
                        </a:rPr>
                        <m:t>𝜙</m:t>
                      </m:r>
                      <m:r>
                        <a:rPr lang="en-GB" b="0" i="1" smtClean="0">
                          <a:latin typeface="Cambria Math" panose="02040503050406030204" pitchFamily="18" charset="0"/>
                        </a:rPr>
                        <m:t>=0</m:t>
                      </m:r>
                    </m:oMath>
                  </m:oMathPara>
                </a14:m>
                <a:endParaRPr lang="en-GB" b="0" dirty="0"/>
              </a:p>
              <a:p>
                <a:pPr algn="ctr"/>
                <a:r>
                  <a:rPr lang="en-GB" b="0"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𝑡</m:t>
                        </m:r>
                      </m:sub>
                    </m:sSub>
                    <m:r>
                      <a:rPr lang="en-GB" b="0" i="1" smtClean="0">
                        <a:latin typeface="Cambria Math" panose="02040503050406030204" pitchFamily="18" charset="0"/>
                      </a:rPr>
                      <m:t>𝜙</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rPr>
                          <m:t>𝑝</m:t>
                        </m:r>
                      </m:e>
                      <m:sub>
                        <m:r>
                          <a:rPr lang="en-GB" b="0" i="1" smtClean="0">
                            <a:latin typeface="Cambria Math" panose="02040503050406030204" pitchFamily="18" charset="0"/>
                          </a:rPr>
                          <m:t>𝑙</m:t>
                        </m:r>
                      </m:sub>
                    </m:sSub>
                  </m:oMath>
                </a14:m>
                <a:endParaRPr lang="en-GB"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             </m:t>
                          </m:r>
                          <m:r>
                            <a:rPr lang="en-GB" i="1">
                              <a:latin typeface="Cambria Math" panose="02040503050406030204" pitchFamily="18" charset="0"/>
                            </a:rPr>
                            <m:t>𝜕</m:t>
                          </m:r>
                        </m:e>
                        <m:sub>
                          <m:r>
                            <a:rPr lang="en-GB" i="1">
                              <a:latin typeface="Cambria Math" panose="02040503050406030204" pitchFamily="18" charset="0"/>
                            </a:rPr>
                            <m:t>𝑡</m:t>
                          </m:r>
                        </m:sub>
                      </m:sSub>
                      <m:r>
                        <a:rPr lang="en-GB" i="1">
                          <a:latin typeface="Cambria Math" panose="02040503050406030204" pitchFamily="18" charset="0"/>
                        </a:rPr>
                        <m:t>𝜓</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𝑅𝑒</m:t>
                          </m:r>
                        </m:den>
                      </m:f>
                      <m:sSup>
                        <m:sSupPr>
                          <m:ctrlPr>
                            <a:rPr lang="en-GB" i="1">
                              <a:latin typeface="Cambria Math" panose="02040503050406030204" pitchFamily="18" charset="0"/>
                            </a:rPr>
                          </m:ctrlPr>
                        </m:sSupPr>
                        <m:e>
                          <m:r>
                            <m:rPr>
                              <m:sty m:val="p"/>
                            </m:rPr>
                            <a:rPr lang="en-GB">
                              <a:latin typeface="Cambria Math" panose="02040503050406030204" pitchFamily="18" charset="0"/>
                            </a:rPr>
                            <m:t>∇</m:t>
                          </m:r>
                        </m:e>
                        <m:sup>
                          <m:r>
                            <a:rPr lang="en-GB" i="1">
                              <a:latin typeface="Cambria Math" panose="02040503050406030204" pitchFamily="18" charset="0"/>
                            </a:rPr>
                            <m:t>2</m:t>
                          </m:r>
                        </m:sup>
                      </m:sSup>
                      <m:r>
                        <a:rPr lang="en-GB" i="1">
                          <a:latin typeface="Cambria Math" panose="02040503050406030204" pitchFamily="18" charset="0"/>
                        </a:rPr>
                        <m:t>𝜓</m:t>
                      </m:r>
                    </m:oMath>
                  </m:oMathPara>
                </a14:m>
                <a:endParaRPr lang="en-GB" b="0" dirty="0"/>
              </a:p>
            </p:txBody>
          </p:sp>
        </mc:Choice>
        <mc:Fallback xmlns="">
          <p:sp>
            <p:nvSpPr>
              <p:cNvPr id="27" name="TextBox 26">
                <a:extLst>
                  <a:ext uri="{FF2B5EF4-FFF2-40B4-BE49-F238E27FC236}">
                    <a16:creationId xmlns:a16="http://schemas.microsoft.com/office/drawing/2014/main" id="{D20AA067-3B65-2B0D-8C23-F8D9E904DA47}"/>
                  </a:ext>
                </a:extLst>
              </p:cNvPr>
              <p:cNvSpPr txBox="1">
                <a:spLocks noRot="1" noChangeAspect="1" noMove="1" noResize="1" noEditPoints="1" noAdjustHandles="1" noChangeArrowheads="1" noChangeShapeType="1" noTextEdit="1"/>
              </p:cNvSpPr>
              <p:nvPr/>
            </p:nvSpPr>
            <p:spPr>
              <a:xfrm>
                <a:off x="4237361" y="1687635"/>
                <a:ext cx="2605566" cy="1068049"/>
              </a:xfrm>
              <a:prstGeom prst="rect">
                <a:avLst/>
              </a:prstGeom>
              <a:blipFill>
                <a:blip r:embed="rId7"/>
                <a:stretch>
                  <a:fillRect t="-114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A0F81EE1-872E-9007-4A65-67E7D1ABA83F}"/>
                  </a:ext>
                </a:extLst>
              </p:cNvPr>
              <p:cNvSpPr>
                <a:spLocks noGrp="1"/>
              </p:cNvSpPr>
              <p:nvPr>
                <p:ph idx="1"/>
              </p:nvPr>
            </p:nvSpPr>
            <p:spPr>
              <a:xfrm>
                <a:off x="434779" y="1040005"/>
                <a:ext cx="10361558" cy="3810000"/>
              </a:xfrm>
            </p:spPr>
            <p:txBody>
              <a:bodyPr>
                <a:normAutofit/>
              </a:bodyPr>
              <a:lstStyle/>
              <a:p>
                <a:r>
                  <a:rPr lang="en-GB" sz="2400" dirty="0"/>
                  <a:t>Take Helmholtz Decomposition of liquid velocity </a:t>
                </a:r>
                <a14:m>
                  <m:oMath xmlns:m="http://schemas.openxmlformats.org/officeDocument/2006/math">
                    <m:sSub>
                      <m:sSubPr>
                        <m:ctrlPr>
                          <a:rPr lang="en-GB" sz="2400" b="0" i="1" smtClean="0">
                            <a:latin typeface="Cambria Math" panose="02040503050406030204" pitchFamily="18" charset="0"/>
                          </a:rPr>
                        </m:ctrlPr>
                      </m:sSubPr>
                      <m:e>
                        <m:bar>
                          <m:barPr>
                            <m:ctrlPr>
                              <a:rPr lang="en-GB" sz="2400" b="0" i="1" smtClean="0">
                                <a:latin typeface="Cambria Math" panose="02040503050406030204" pitchFamily="18" charset="0"/>
                              </a:rPr>
                            </m:ctrlPr>
                          </m:barPr>
                          <m:e>
                            <m:r>
                              <a:rPr lang="en-GB" sz="2400" b="0" i="1" smtClean="0">
                                <a:latin typeface="Cambria Math" panose="02040503050406030204" pitchFamily="18" charset="0"/>
                              </a:rPr>
                              <m:t>𝑢</m:t>
                            </m:r>
                          </m:e>
                        </m:bar>
                      </m:e>
                      <m:sub>
                        <m:r>
                          <a:rPr lang="en-GB" sz="2400" b="0" i="1" smtClean="0">
                            <a:latin typeface="Cambria Math" panose="02040503050406030204" pitchFamily="18" charset="0"/>
                          </a:rPr>
                          <m:t>𝑙</m:t>
                        </m:r>
                      </m:sub>
                    </m:sSub>
                    <m:r>
                      <a:rPr lang="en-GB" sz="2400" b="0" i="1" smtClean="0">
                        <a:latin typeface="Cambria Math" panose="02040503050406030204" pitchFamily="18" charset="0"/>
                      </a:rPr>
                      <m:t>=</m:t>
                    </m:r>
                    <m:r>
                      <m:rPr>
                        <m:sty m:val="p"/>
                      </m:rPr>
                      <a:rPr lang="en-GB" sz="2400" b="0" i="0" smtClean="0">
                        <a:latin typeface="Cambria Math" panose="02040503050406030204" pitchFamily="18" charset="0"/>
                      </a:rPr>
                      <m:t>∇</m:t>
                    </m:r>
                    <m:r>
                      <a:rPr lang="en-GB" sz="2400" b="0" i="1" smtClean="0">
                        <a:latin typeface="Cambria Math" panose="02040503050406030204" pitchFamily="18" charset="0"/>
                      </a:rPr>
                      <m:t>𝜙</m:t>
                    </m:r>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𝑅𝑒</m:t>
                        </m:r>
                      </m:den>
                    </m:f>
                    <m:sSup>
                      <m:sSupPr>
                        <m:ctrlPr>
                          <a:rPr lang="en-GB" sz="2400" b="0" i="1" smtClean="0">
                            <a:latin typeface="Cambria Math" panose="02040503050406030204" pitchFamily="18" charset="0"/>
                          </a:rPr>
                        </m:ctrlPr>
                      </m:sSupPr>
                      <m:e>
                        <m:r>
                          <m:rPr>
                            <m:sty m:val="p"/>
                          </m:rPr>
                          <a:rPr lang="en-GB" sz="2400" b="0" i="0" smtClean="0">
                            <a:latin typeface="Cambria Math" panose="02040503050406030204" pitchFamily="18" charset="0"/>
                          </a:rPr>
                          <m:t>∇</m:t>
                        </m:r>
                      </m:e>
                      <m:sup>
                        <m:r>
                          <a:rPr lang="en-GB" sz="2400" b="0" i="1" smtClean="0">
                            <a:latin typeface="Cambria Math" panose="02040503050406030204" pitchFamily="18" charset="0"/>
                          </a:rPr>
                          <m:t>⊥</m:t>
                        </m:r>
                      </m:sup>
                    </m:sSup>
                    <m:r>
                      <m:rPr>
                        <m:sty m:val="p"/>
                      </m:rPr>
                      <a:rPr lang="en-GB" sz="2400" b="0" i="1" smtClean="0">
                        <a:latin typeface="Cambria Math" panose="02040503050406030204" pitchFamily="18" charset="0"/>
                      </a:rPr>
                      <m:t>ψ</m:t>
                    </m:r>
                  </m:oMath>
                </a14:m>
                <a:endParaRPr lang="en-GB" sz="2400" b="0" dirty="0"/>
              </a:p>
              <a:p>
                <a:endParaRPr lang="en-GB" sz="2400" dirty="0"/>
              </a:p>
              <a:p>
                <a:endParaRPr lang="en-GB" sz="2400" dirty="0"/>
              </a:p>
              <a:p>
                <a:endParaRPr lang="en-GB" sz="2400" dirty="0"/>
              </a:p>
              <a:p>
                <a:r>
                  <a:rPr lang="en-GB" sz="2400" dirty="0"/>
                  <a:t>Introduce to free surface conditions, using the lubrication assumption </a:t>
                </a:r>
                <a14:m>
                  <m:oMath xmlns:m="http://schemas.openxmlformats.org/officeDocument/2006/math">
                    <m:r>
                      <a:rPr lang="en-GB" sz="2400" b="0" i="1" smtClean="0">
                        <a:latin typeface="Cambria Math" panose="02040503050406030204" pitchFamily="18" charset="0"/>
                      </a:rPr>
                      <m:t>𝜀</m:t>
                    </m:r>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𝑅𝑒</m:t>
                        </m:r>
                      </m:den>
                    </m:f>
                  </m:oMath>
                </a14:m>
                <a:endParaRPr lang="en-GB" sz="2400" dirty="0"/>
              </a:p>
              <a:p>
                <a:r>
                  <a:rPr lang="en-GB" sz="2400" dirty="0"/>
                  <a:t>Take further boundary layer in  </a:t>
                </a:r>
                <a14:m>
                  <m:oMath xmlns:m="http://schemas.openxmlformats.org/officeDocument/2006/math">
                    <m:r>
                      <a:rPr lang="en-GB" sz="2400" b="0" i="1" smtClean="0">
                        <a:latin typeface="Cambria Math" panose="02040503050406030204" pitchFamily="18" charset="0"/>
                        <a:ea typeface="Cambria Math" panose="02040503050406030204" pitchFamily="18" charset="0"/>
                      </a:rPr>
                      <m:t>𝜓</m:t>
                    </m:r>
                  </m:oMath>
                </a14:m>
                <a:r>
                  <a:rPr lang="en-GB" sz="2400" dirty="0"/>
                  <a:t>, scaling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m:t>
                        </m:r>
                      </m:e>
                      <m:sub>
                        <m:r>
                          <a:rPr lang="en-GB" sz="2400" b="0" i="1" smtClean="0">
                            <a:latin typeface="Cambria Math" panose="02040503050406030204" pitchFamily="18" charset="0"/>
                          </a:rPr>
                          <m:t>𝑧</m:t>
                        </m:r>
                      </m:sub>
                    </m:sSub>
                    <m:r>
                      <a:rPr lang="en-GB" sz="2400" b="0" i="1" smtClean="0">
                        <a:latin typeface="Cambria Math" panose="02040503050406030204" pitchFamily="18" charset="0"/>
                      </a:rPr>
                      <m:t>=</m:t>
                    </m:r>
                    <m:r>
                      <a:rPr lang="en-GB" sz="2400" i="1">
                        <a:latin typeface="Cambria Math" panose="02040503050406030204" pitchFamily="18" charset="0"/>
                        <a:ea typeface="Cambria Math" panose="02040503050406030204" pitchFamily="18" charset="0"/>
                      </a:rPr>
                      <m:t>𝒪</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𝑅</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𝑒</m:t>
                        </m:r>
                      </m:e>
                      <m:sup>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1</m:t>
                            </m:r>
                          </m:num>
                          <m:den>
                            <m:r>
                              <a:rPr lang="en-GB" sz="2400" b="0" i="1" smtClean="0">
                                <a:latin typeface="Cambria Math" panose="02040503050406030204" pitchFamily="18" charset="0"/>
                                <a:ea typeface="Cambria Math" panose="02040503050406030204" pitchFamily="18" charset="0"/>
                              </a:rPr>
                              <m:t>2</m:t>
                            </m:r>
                          </m:den>
                        </m:f>
                      </m:sup>
                    </m:sSup>
                    <m:r>
                      <a:rPr lang="en-GB" sz="2400" b="0" i="1" smtClean="0">
                        <a:latin typeface="Cambria Math" panose="02040503050406030204" pitchFamily="18" charset="0"/>
                        <a:ea typeface="Cambria Math" panose="02040503050406030204" pitchFamily="18" charset="0"/>
                      </a:rPr>
                      <m:t>)</m:t>
                    </m:r>
                  </m:oMath>
                </a14:m>
                <a:endParaRPr lang="en-GB" sz="2400" dirty="0"/>
              </a:p>
              <a:p>
                <a:endParaRPr lang="en-GB" sz="2400" dirty="0"/>
              </a:p>
            </p:txBody>
          </p:sp>
        </mc:Choice>
        <mc:Fallback>
          <p:sp>
            <p:nvSpPr>
              <p:cNvPr id="15" name="Content Placeholder 2">
                <a:extLst>
                  <a:ext uri="{FF2B5EF4-FFF2-40B4-BE49-F238E27FC236}">
                    <a16:creationId xmlns:a16="http://schemas.microsoft.com/office/drawing/2014/main" id="{A0F81EE1-872E-9007-4A65-67E7D1ABA83F}"/>
                  </a:ext>
                </a:extLst>
              </p:cNvPr>
              <p:cNvSpPr>
                <a:spLocks noGrp="1" noRot="1" noChangeAspect="1" noMove="1" noResize="1" noEditPoints="1" noAdjustHandles="1" noChangeArrowheads="1" noChangeShapeType="1" noTextEdit="1"/>
              </p:cNvSpPr>
              <p:nvPr>
                <p:ph idx="1"/>
              </p:nvPr>
            </p:nvSpPr>
            <p:spPr>
              <a:xfrm>
                <a:off x="434779" y="1040005"/>
                <a:ext cx="10361558" cy="3810000"/>
              </a:xfrm>
              <a:blipFill>
                <a:blip r:embed="rId8"/>
                <a:stretch>
                  <a:fillRect l="-765" t="-320"/>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77940DA4-E494-EAFA-1CD8-CE559AE93AA6}"/>
              </a:ext>
            </a:extLst>
          </p:cNvPr>
          <p:cNvGrpSpPr/>
          <p:nvPr/>
        </p:nvGrpSpPr>
        <p:grpSpPr>
          <a:xfrm>
            <a:off x="0" y="6094772"/>
            <a:ext cx="1012447" cy="759046"/>
            <a:chOff x="1982945" y="251483"/>
            <a:chExt cx="1012447" cy="759046"/>
          </a:xfrm>
        </p:grpSpPr>
        <p:pic>
          <p:nvPicPr>
            <p:cNvPr id="19" name="Picture 18" descr="Shape, circle&#10;&#10;Description automatically generated">
              <a:extLst>
                <a:ext uri="{FF2B5EF4-FFF2-40B4-BE49-F238E27FC236}">
                  <a16:creationId xmlns:a16="http://schemas.microsoft.com/office/drawing/2014/main" id="{BD9980C7-6E75-DC52-5E63-C3915665D465}"/>
                </a:ext>
              </a:extLst>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51483"/>
              <a:ext cx="1012447" cy="759046"/>
            </a:xfrm>
            <a:prstGeom prst="rect">
              <a:avLst/>
            </a:prstGeom>
          </p:spPr>
        </p:pic>
        <p:sp>
          <p:nvSpPr>
            <p:cNvPr id="20" name="TextBox 19">
              <a:extLst>
                <a:ext uri="{FF2B5EF4-FFF2-40B4-BE49-F238E27FC236}">
                  <a16:creationId xmlns:a16="http://schemas.microsoft.com/office/drawing/2014/main" id="{CBCE5D9A-BA93-17A0-DB7F-81E299A111DC}"/>
                </a:ext>
              </a:extLst>
            </p:cNvPr>
            <p:cNvSpPr txBox="1"/>
            <p:nvPr/>
          </p:nvSpPr>
          <p:spPr>
            <a:xfrm>
              <a:off x="2256817" y="436953"/>
              <a:ext cx="496110" cy="338554"/>
            </a:xfrm>
            <a:prstGeom prst="rect">
              <a:avLst/>
            </a:prstGeom>
            <a:noFill/>
          </p:spPr>
          <p:txBody>
            <a:bodyPr wrap="square" rtlCol="0">
              <a:spAutoFit/>
            </a:bodyPr>
            <a:lstStyle/>
            <a:p>
              <a:r>
                <a:rPr lang="en-GB" sz="1600" dirty="0">
                  <a:solidFill>
                    <a:schemeClr val="accent4"/>
                  </a:solidFill>
                </a:rPr>
                <a:t>11</a:t>
              </a:r>
            </a:p>
          </p:txBody>
        </p:sp>
      </p:grpSp>
    </p:spTree>
    <p:extLst>
      <p:ext uri="{BB962C8B-B14F-4D97-AF65-F5344CB8AC3E}">
        <p14:creationId xmlns:p14="http://schemas.microsoft.com/office/powerpoint/2010/main" val="429492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580C60-802D-421E-8C21-B5A7786D211C}"/>
                  </a:ext>
                </a:extLst>
              </p:cNvPr>
              <p:cNvSpPr txBox="1"/>
              <p:nvPr/>
            </p:nvSpPr>
            <p:spPr>
              <a:xfrm>
                <a:off x="895325" y="3278245"/>
                <a:ext cx="426264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2"/>
                              </a:solidFill>
                              <a:latin typeface="Cambria Math" panose="02040503050406030204" pitchFamily="18" charset="0"/>
                            </a:rPr>
                          </m:ctrlPr>
                        </m:sSubPr>
                        <m:e>
                          <m:r>
                            <a:rPr lang="en-GB" b="0" i="1" smtClean="0">
                              <a:solidFill>
                                <a:schemeClr val="tx2"/>
                              </a:solidFill>
                              <a:latin typeface="Cambria Math" panose="02040503050406030204" pitchFamily="18" charset="0"/>
                            </a:rPr>
                            <m:t>𝑢</m:t>
                          </m:r>
                        </m:e>
                        <m:sub>
                          <m:r>
                            <a:rPr lang="en-GB" b="0" i="1" smtClean="0">
                              <a:solidFill>
                                <a:schemeClr val="tx2"/>
                              </a:solidFill>
                              <a:latin typeface="Cambria Math" panose="02040503050406030204" pitchFamily="18" charset="0"/>
                            </a:rPr>
                            <m:t>𝑎</m:t>
                          </m:r>
                        </m:sub>
                      </m:sSub>
                      <m:r>
                        <a:rPr lang="en-GB" b="0" i="1" smtClean="0">
                          <a:solidFill>
                            <a:schemeClr val="tx2"/>
                          </a:solidFill>
                          <a:latin typeface="Cambria Math" panose="02040503050406030204" pitchFamily="18" charset="0"/>
                        </a:rPr>
                        <m:t>=</m:t>
                      </m:r>
                      <m:f>
                        <m:fPr>
                          <m:ctrlPr>
                            <a:rPr lang="en-GB" b="0" i="1" smtClean="0">
                              <a:solidFill>
                                <a:schemeClr val="tx2"/>
                              </a:solidFill>
                              <a:latin typeface="Cambria Math" panose="02040503050406030204" pitchFamily="18" charset="0"/>
                            </a:rPr>
                          </m:ctrlPr>
                        </m:fPr>
                        <m:num>
                          <m:r>
                            <a:rPr lang="en-GB" b="0" i="1" smtClean="0">
                              <a:solidFill>
                                <a:schemeClr val="tx2"/>
                              </a:solidFill>
                              <a:latin typeface="Cambria Math" panose="02040503050406030204" pitchFamily="18" charset="0"/>
                            </a:rPr>
                            <m:t>1</m:t>
                          </m:r>
                        </m:num>
                        <m:den>
                          <m:r>
                            <a:rPr lang="en-GB" b="0" i="1" smtClean="0">
                              <a:solidFill>
                                <a:schemeClr val="tx2"/>
                              </a:solidFill>
                              <a:latin typeface="Cambria Math" panose="02040503050406030204" pitchFamily="18" charset="0"/>
                            </a:rPr>
                            <m:t>2</m:t>
                          </m:r>
                        </m:den>
                      </m:f>
                      <m:sSub>
                        <m:sSubPr>
                          <m:ctrlPr>
                            <a:rPr lang="en-GB" b="0" i="1" smtClean="0">
                              <a:solidFill>
                                <a:schemeClr val="tx2"/>
                              </a:solidFill>
                              <a:latin typeface="Cambria Math" panose="02040503050406030204" pitchFamily="18" charset="0"/>
                            </a:rPr>
                          </m:ctrlPr>
                        </m:sSubPr>
                        <m:e>
                          <m:r>
                            <a:rPr lang="en-GB" b="0" i="1" smtClean="0">
                              <a:solidFill>
                                <a:schemeClr val="tx2"/>
                              </a:solidFill>
                              <a:latin typeface="Cambria Math" panose="02040503050406030204" pitchFamily="18" charset="0"/>
                            </a:rPr>
                            <m:t>𝜕</m:t>
                          </m:r>
                        </m:e>
                        <m:sub>
                          <m:r>
                            <a:rPr lang="en-GB" b="0" i="1" smtClean="0">
                              <a:solidFill>
                                <a:schemeClr val="tx2"/>
                              </a:solidFill>
                              <a:latin typeface="Cambria Math" panose="02040503050406030204" pitchFamily="18" charset="0"/>
                            </a:rPr>
                            <m:t>𝑥</m:t>
                          </m:r>
                        </m:sub>
                      </m:sSub>
                      <m:r>
                        <a:rPr lang="en-GB" b="0" i="1" smtClean="0">
                          <a:solidFill>
                            <a:schemeClr val="tx2"/>
                          </a:solidFill>
                          <a:latin typeface="Cambria Math" panose="02040503050406030204" pitchFamily="18" charset="0"/>
                        </a:rPr>
                        <m:t>𝑃</m:t>
                      </m:r>
                      <m:r>
                        <a:rPr lang="en-GB" b="0" i="1" smtClean="0">
                          <a:solidFill>
                            <a:schemeClr val="tx2"/>
                          </a:solidFill>
                          <a:latin typeface="Cambria Math" panose="02040503050406030204" pitchFamily="18" charset="0"/>
                        </a:rPr>
                        <m:t>[</m:t>
                      </m:r>
                      <m:sSup>
                        <m:sSupPr>
                          <m:ctrlPr>
                            <a:rPr lang="en-GB" b="0" i="1" smtClean="0">
                              <a:solidFill>
                                <a:schemeClr val="tx2"/>
                              </a:solidFill>
                              <a:latin typeface="Cambria Math" panose="02040503050406030204" pitchFamily="18" charset="0"/>
                            </a:rPr>
                          </m:ctrlPr>
                        </m:sSupPr>
                        <m:e>
                          <m:d>
                            <m:dPr>
                              <m:ctrlPr>
                                <a:rPr lang="en-GB" b="0" i="1" smtClean="0">
                                  <a:solidFill>
                                    <a:schemeClr val="tx2"/>
                                  </a:solidFill>
                                  <a:latin typeface="Cambria Math" panose="02040503050406030204" pitchFamily="18" charset="0"/>
                                </a:rPr>
                              </m:ctrlPr>
                            </m:dPr>
                            <m:e>
                              <m:bar>
                                <m:barPr>
                                  <m:pos m:val="top"/>
                                  <m:ctrlPr>
                                    <a:rPr lang="en-GB" b="0" i="1" smtClean="0">
                                      <a:solidFill>
                                        <a:schemeClr val="tx2"/>
                                      </a:solidFill>
                                      <a:latin typeface="Cambria Math" panose="02040503050406030204" pitchFamily="18" charset="0"/>
                                    </a:rPr>
                                  </m:ctrlPr>
                                </m:barPr>
                                <m:e>
                                  <m:r>
                                    <a:rPr lang="en-GB" b="0" i="1" smtClean="0">
                                      <a:solidFill>
                                        <a:schemeClr val="tx2"/>
                                      </a:solidFill>
                                      <a:latin typeface="Cambria Math" panose="02040503050406030204" pitchFamily="18" charset="0"/>
                                    </a:rPr>
                                    <m:t>𝑧</m:t>
                                  </m:r>
                                </m:e>
                              </m:bar>
                              <m:r>
                                <a:rPr lang="en-GB" b="0" i="1" smtClean="0">
                                  <a:solidFill>
                                    <a:schemeClr val="tx2"/>
                                  </a:solidFill>
                                  <a:latin typeface="Cambria Math" panose="02040503050406030204" pitchFamily="18" charset="0"/>
                                </a:rPr>
                                <m:t>−</m:t>
                              </m:r>
                              <m:r>
                                <a:rPr lang="en-GB" b="0" i="1" smtClean="0">
                                  <a:solidFill>
                                    <a:schemeClr val="tx2"/>
                                  </a:solidFill>
                                  <a:latin typeface="Cambria Math" panose="02040503050406030204" pitchFamily="18" charset="0"/>
                                </a:rPr>
                                <m:t>𝜂</m:t>
                              </m:r>
                            </m:e>
                          </m:d>
                        </m:e>
                        <m:sup>
                          <m:r>
                            <a:rPr lang="en-GB" b="0" i="1" smtClean="0">
                              <a:solidFill>
                                <a:schemeClr val="tx2"/>
                              </a:solidFill>
                              <a:latin typeface="Cambria Math" panose="02040503050406030204" pitchFamily="18" charset="0"/>
                            </a:rPr>
                            <m:t>2</m:t>
                          </m:r>
                        </m:sup>
                      </m:sSup>
                      <m:r>
                        <a:rPr lang="en-GB" b="0" i="1" smtClean="0">
                          <a:solidFill>
                            <a:schemeClr val="tx2"/>
                          </a:solidFill>
                          <a:latin typeface="Cambria Math" panose="02040503050406030204" pitchFamily="18" charset="0"/>
                        </a:rPr>
                        <m:t>−</m:t>
                      </m:r>
                      <m:d>
                        <m:dPr>
                          <m:ctrlPr>
                            <a:rPr lang="en-GB" b="0" i="1" smtClean="0">
                              <a:solidFill>
                                <a:schemeClr val="tx2"/>
                              </a:solidFill>
                              <a:latin typeface="Cambria Math" panose="02040503050406030204" pitchFamily="18" charset="0"/>
                            </a:rPr>
                          </m:ctrlPr>
                        </m:dPr>
                        <m:e>
                          <m:r>
                            <a:rPr lang="en-GB" b="0" i="1" smtClean="0">
                              <a:solidFill>
                                <a:schemeClr val="tx2"/>
                              </a:solidFill>
                              <a:latin typeface="Cambria Math" panose="02040503050406030204" pitchFamily="18" charset="0"/>
                            </a:rPr>
                            <m:t>𝑓</m:t>
                          </m:r>
                          <m:r>
                            <a:rPr lang="en-GB" b="0" i="1" smtClean="0">
                              <a:solidFill>
                                <a:schemeClr val="tx2"/>
                              </a:solidFill>
                              <a:latin typeface="Cambria Math" panose="02040503050406030204" pitchFamily="18" charset="0"/>
                            </a:rPr>
                            <m:t>+</m:t>
                          </m:r>
                          <m:r>
                            <a:rPr lang="en-GB" b="0" i="1" smtClean="0">
                              <a:solidFill>
                                <a:schemeClr val="tx2"/>
                              </a:solidFill>
                              <a:latin typeface="Cambria Math" panose="02040503050406030204" pitchFamily="18" charset="0"/>
                            </a:rPr>
                            <m:t>𝑍</m:t>
                          </m:r>
                          <m:r>
                            <a:rPr lang="en-GB" b="0" i="1" smtClean="0">
                              <a:solidFill>
                                <a:schemeClr val="tx2"/>
                              </a:solidFill>
                              <a:latin typeface="Cambria Math" panose="02040503050406030204" pitchFamily="18" charset="0"/>
                            </a:rPr>
                            <m:t>−</m:t>
                          </m:r>
                          <m:r>
                            <a:rPr lang="en-GB" b="0" i="1" smtClean="0">
                              <a:solidFill>
                                <a:schemeClr val="tx2"/>
                              </a:solidFill>
                              <a:latin typeface="Cambria Math" panose="02040503050406030204" pitchFamily="18" charset="0"/>
                            </a:rPr>
                            <m:t>𝜂</m:t>
                          </m:r>
                        </m:e>
                      </m:d>
                      <m:d>
                        <m:dPr>
                          <m:ctrlPr>
                            <a:rPr lang="en-GB" b="0" i="1" smtClean="0">
                              <a:solidFill>
                                <a:schemeClr val="tx2"/>
                              </a:solidFill>
                              <a:latin typeface="Cambria Math" panose="02040503050406030204" pitchFamily="18" charset="0"/>
                            </a:rPr>
                          </m:ctrlPr>
                        </m:dPr>
                        <m:e>
                          <m:bar>
                            <m:barPr>
                              <m:pos m:val="top"/>
                              <m:ctrlPr>
                                <a:rPr lang="en-GB" b="0" i="1" smtClean="0">
                                  <a:solidFill>
                                    <a:schemeClr val="tx2"/>
                                  </a:solidFill>
                                  <a:latin typeface="Cambria Math" panose="02040503050406030204" pitchFamily="18" charset="0"/>
                                </a:rPr>
                              </m:ctrlPr>
                            </m:barPr>
                            <m:e>
                              <m:r>
                                <a:rPr lang="en-GB" b="0" i="1" smtClean="0">
                                  <a:solidFill>
                                    <a:schemeClr val="tx2"/>
                                  </a:solidFill>
                                  <a:latin typeface="Cambria Math" panose="02040503050406030204" pitchFamily="18" charset="0"/>
                                </a:rPr>
                                <m:t>𝑧</m:t>
                              </m:r>
                            </m:e>
                          </m:bar>
                          <m:r>
                            <a:rPr lang="en-GB" b="0" i="1" smtClean="0">
                              <a:solidFill>
                                <a:schemeClr val="tx2"/>
                              </a:solidFill>
                              <a:latin typeface="Cambria Math" panose="02040503050406030204" pitchFamily="18" charset="0"/>
                            </a:rPr>
                            <m:t>−</m:t>
                          </m:r>
                          <m:r>
                            <a:rPr lang="en-GB" b="0" i="1" smtClean="0">
                              <a:solidFill>
                                <a:schemeClr val="tx2"/>
                              </a:solidFill>
                              <a:latin typeface="Cambria Math" panose="02040503050406030204" pitchFamily="18" charset="0"/>
                            </a:rPr>
                            <m:t>𝜂</m:t>
                          </m:r>
                        </m:e>
                      </m:d>
                      <m:r>
                        <a:rPr lang="en-GB" b="0" i="1" smtClean="0">
                          <a:solidFill>
                            <a:schemeClr val="tx2"/>
                          </a:solidFill>
                          <a:latin typeface="Cambria Math" panose="02040503050406030204" pitchFamily="18" charset="0"/>
                        </a:rPr>
                        <m:t>]</m:t>
                      </m:r>
                    </m:oMath>
                  </m:oMathPara>
                </a14:m>
                <a:endParaRPr lang="en-GB" dirty="0">
                  <a:solidFill>
                    <a:schemeClr val="tx2"/>
                  </a:solidFill>
                </a:endParaRPr>
              </a:p>
            </p:txBody>
          </p:sp>
        </mc:Choice>
        <mc:Fallback xmlns="">
          <p:sp>
            <p:nvSpPr>
              <p:cNvPr id="12" name="TextBox 11">
                <a:extLst>
                  <a:ext uri="{FF2B5EF4-FFF2-40B4-BE49-F238E27FC236}">
                    <a16:creationId xmlns:a16="http://schemas.microsoft.com/office/drawing/2014/main" id="{99580C60-802D-421E-8C21-B5A7786D211C}"/>
                  </a:ext>
                </a:extLst>
              </p:cNvPr>
              <p:cNvSpPr txBox="1">
                <a:spLocks noRot="1" noChangeAspect="1" noMove="1" noResize="1" noEditPoints="1" noAdjustHandles="1" noChangeArrowheads="1" noChangeShapeType="1" noTextEdit="1"/>
              </p:cNvSpPr>
              <p:nvPr/>
            </p:nvSpPr>
            <p:spPr>
              <a:xfrm>
                <a:off x="895325" y="3278245"/>
                <a:ext cx="4262642" cy="518604"/>
              </a:xfrm>
              <a:prstGeom prst="rect">
                <a:avLst/>
              </a:prstGeom>
              <a:blipFill>
                <a:blip r:embed="rId3"/>
                <a:stretch>
                  <a:fillRect/>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FBFC87A5-749C-4C7E-BBC0-AB9479D08C17}"/>
              </a:ext>
            </a:extLst>
          </p:cNvPr>
          <p:cNvGrpSpPr/>
          <p:nvPr/>
        </p:nvGrpSpPr>
        <p:grpSpPr>
          <a:xfrm>
            <a:off x="-4893042" y="-5463091"/>
            <a:ext cx="15532498" cy="11340313"/>
            <a:chOff x="-4893042" y="-5463091"/>
            <a:chExt cx="15532498" cy="11340313"/>
          </a:xfrm>
        </p:grpSpPr>
        <p:grpSp>
          <p:nvGrpSpPr>
            <p:cNvPr id="4" name="Group 3">
              <a:extLst>
                <a:ext uri="{FF2B5EF4-FFF2-40B4-BE49-F238E27FC236}">
                  <a16:creationId xmlns:a16="http://schemas.microsoft.com/office/drawing/2014/main" id="{8E384FDF-4D9C-464C-B406-D48A282488C1}"/>
                </a:ext>
              </a:extLst>
            </p:cNvPr>
            <p:cNvGrpSpPr/>
            <p:nvPr/>
          </p:nvGrpSpPr>
          <p:grpSpPr>
            <a:xfrm>
              <a:off x="1172966" y="3886773"/>
              <a:ext cx="3410279" cy="1990449"/>
              <a:chOff x="1172966" y="3886773"/>
              <a:chExt cx="3410279" cy="1990449"/>
            </a:xfrm>
          </p:grpSpPr>
          <p:sp>
            <p:nvSpPr>
              <p:cNvPr id="62" name="Rectangle 61">
                <a:extLst>
                  <a:ext uri="{FF2B5EF4-FFF2-40B4-BE49-F238E27FC236}">
                    <a16:creationId xmlns:a16="http://schemas.microsoft.com/office/drawing/2014/main" id="{BA236FB1-1263-44DB-BAF6-040EEA27E7EB}"/>
                  </a:ext>
                </a:extLst>
              </p:cNvPr>
              <p:cNvSpPr/>
              <p:nvPr/>
            </p:nvSpPr>
            <p:spPr>
              <a:xfrm>
                <a:off x="1172966" y="3886773"/>
                <a:ext cx="3404027" cy="1988298"/>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3" name="Rectangle 62">
                <a:extLst>
                  <a:ext uri="{FF2B5EF4-FFF2-40B4-BE49-F238E27FC236}">
                    <a16:creationId xmlns:a16="http://schemas.microsoft.com/office/drawing/2014/main" id="{ED4582D3-9522-44CF-802B-5ABD5FACEC9C}"/>
                  </a:ext>
                </a:extLst>
              </p:cNvPr>
              <p:cNvSpPr/>
              <p:nvPr/>
            </p:nvSpPr>
            <p:spPr>
              <a:xfrm>
                <a:off x="1172966" y="5323553"/>
                <a:ext cx="3410279" cy="55366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111" name="Ink 110">
                    <a:extLst>
                      <a:ext uri="{FF2B5EF4-FFF2-40B4-BE49-F238E27FC236}">
                        <a16:creationId xmlns:a16="http://schemas.microsoft.com/office/drawing/2014/main" id="{6E5E0F7E-8373-4832-BEAE-3207A135ACD4}"/>
                      </a:ext>
                    </a:extLst>
                  </p14:cNvPr>
                  <p14:cNvContentPartPr/>
                  <p14:nvPr/>
                </p14:nvContentPartPr>
                <p14:xfrm>
                  <a:off x="4067525" y="5610952"/>
                  <a:ext cx="360" cy="360"/>
                </p14:xfrm>
              </p:contentPart>
            </mc:Choice>
            <mc:Fallback xmlns="">
              <p:pic>
                <p:nvPicPr>
                  <p:cNvPr id="111" name="Ink 110">
                    <a:extLst>
                      <a:ext uri="{FF2B5EF4-FFF2-40B4-BE49-F238E27FC236}">
                        <a16:creationId xmlns:a16="http://schemas.microsoft.com/office/drawing/2014/main" id="{6E5E0F7E-8373-4832-BEAE-3207A135ACD4}"/>
                      </a:ext>
                    </a:extLst>
                  </p:cNvPr>
                  <p:cNvPicPr/>
                  <p:nvPr/>
                </p:nvPicPr>
                <p:blipFill>
                  <a:blip r:embed="rId5"/>
                  <a:stretch>
                    <a:fillRect/>
                  </a:stretch>
                </p:blipFill>
                <p:spPr>
                  <a:xfrm>
                    <a:off x="4063205" y="560663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2" name="Ink 111">
                    <a:extLst>
                      <a:ext uri="{FF2B5EF4-FFF2-40B4-BE49-F238E27FC236}">
                        <a16:creationId xmlns:a16="http://schemas.microsoft.com/office/drawing/2014/main" id="{18660E4D-A0A9-430F-B9AC-C4A5AB04AC26}"/>
                      </a:ext>
                    </a:extLst>
                  </p14:cNvPr>
                  <p14:cNvContentPartPr/>
                  <p14:nvPr/>
                </p14:nvContentPartPr>
                <p14:xfrm>
                  <a:off x="4109285" y="5559112"/>
                  <a:ext cx="360" cy="1080"/>
                </p14:xfrm>
              </p:contentPart>
            </mc:Choice>
            <mc:Fallback xmlns="">
              <p:pic>
                <p:nvPicPr>
                  <p:cNvPr id="112" name="Ink 111">
                    <a:extLst>
                      <a:ext uri="{FF2B5EF4-FFF2-40B4-BE49-F238E27FC236}">
                        <a16:creationId xmlns:a16="http://schemas.microsoft.com/office/drawing/2014/main" id="{18660E4D-A0A9-430F-B9AC-C4A5AB04AC26}"/>
                      </a:ext>
                    </a:extLst>
                  </p:cNvPr>
                  <p:cNvPicPr/>
                  <p:nvPr/>
                </p:nvPicPr>
                <p:blipFill>
                  <a:blip r:embed="rId7"/>
                  <a:stretch>
                    <a:fillRect/>
                  </a:stretch>
                </p:blipFill>
                <p:spPr>
                  <a:xfrm>
                    <a:off x="4104965" y="5554792"/>
                    <a:ext cx="9000" cy="9720"/>
                  </a:xfrm>
                  <a:prstGeom prst="rect">
                    <a:avLst/>
                  </a:prstGeom>
                </p:spPr>
              </p:pic>
            </mc:Fallback>
          </mc:AlternateContent>
          <p:cxnSp>
            <p:nvCxnSpPr>
              <p:cNvPr id="123" name="Straight Connector 122">
                <a:extLst>
                  <a:ext uri="{FF2B5EF4-FFF2-40B4-BE49-F238E27FC236}">
                    <a16:creationId xmlns:a16="http://schemas.microsoft.com/office/drawing/2014/main" id="{80663C26-E3E5-4A22-9B91-0075A03C2531}"/>
                  </a:ext>
                </a:extLst>
              </p:cNvPr>
              <p:cNvCxnSpPr>
                <a:cxnSpLocks/>
              </p:cNvCxnSpPr>
              <p:nvPr/>
            </p:nvCxnSpPr>
            <p:spPr>
              <a:xfrm>
                <a:off x="2881232" y="3990263"/>
                <a:ext cx="0" cy="1343443"/>
              </a:xfrm>
              <a:prstGeom prst="line">
                <a:avLst/>
              </a:prstGeom>
            </p:spPr>
            <p:style>
              <a:lnRef idx="1">
                <a:schemeClr val="accent1"/>
              </a:lnRef>
              <a:fillRef idx="0">
                <a:schemeClr val="accent1"/>
              </a:fillRef>
              <a:effectRef idx="0">
                <a:schemeClr val="accent1"/>
              </a:effectRef>
              <a:fontRef idx="minor">
                <a:schemeClr val="tx1"/>
              </a:fontRef>
            </p:style>
          </p:cxnSp>
          <p:sp>
            <p:nvSpPr>
              <p:cNvPr id="124" name="Arc 123">
                <a:extLst>
                  <a:ext uri="{FF2B5EF4-FFF2-40B4-BE49-F238E27FC236}">
                    <a16:creationId xmlns:a16="http://schemas.microsoft.com/office/drawing/2014/main" id="{552501A9-CB5A-4716-AA6B-179E5A729E91}"/>
                  </a:ext>
                </a:extLst>
              </p:cNvPr>
              <p:cNvSpPr/>
              <p:nvPr/>
            </p:nvSpPr>
            <p:spPr>
              <a:xfrm>
                <a:off x="1519943" y="3974679"/>
                <a:ext cx="2142326" cy="1375862"/>
              </a:xfrm>
              <a:prstGeom prst="arc">
                <a:avLst>
                  <a:gd name="adj1" fmla="val 17600337"/>
                  <a:gd name="adj2" fmla="val 399989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8" name="Straight Arrow Connector 127">
                <a:extLst>
                  <a:ext uri="{FF2B5EF4-FFF2-40B4-BE49-F238E27FC236}">
                    <a16:creationId xmlns:a16="http://schemas.microsoft.com/office/drawing/2014/main" id="{CA167258-BE3F-4D4E-AE87-6C537D733F80}"/>
                  </a:ext>
                </a:extLst>
              </p:cNvPr>
              <p:cNvCxnSpPr>
                <a:cxnSpLocks/>
              </p:cNvCxnSpPr>
              <p:nvPr/>
            </p:nvCxnSpPr>
            <p:spPr>
              <a:xfrm>
                <a:off x="2884686" y="4676953"/>
                <a:ext cx="785608"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8CC6B09-E5C4-44D3-B727-0294097119A3}"/>
                  </a:ext>
                </a:extLst>
              </p:cNvPr>
              <p:cNvCxnSpPr>
                <a:cxnSpLocks/>
              </p:cNvCxnSpPr>
              <p:nvPr/>
            </p:nvCxnSpPr>
            <p:spPr>
              <a:xfrm>
                <a:off x="2881232" y="4793663"/>
                <a:ext cx="761657"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1E77A112-5EDE-4EFA-B72A-0B4BD0D5F7B4}"/>
                  </a:ext>
                </a:extLst>
              </p:cNvPr>
              <p:cNvCxnSpPr>
                <a:cxnSpLocks/>
              </p:cNvCxnSpPr>
              <p:nvPr/>
            </p:nvCxnSpPr>
            <p:spPr>
              <a:xfrm flipV="1">
                <a:off x="2884686" y="4917882"/>
                <a:ext cx="693085" cy="5922"/>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B9C5E47C-6C78-4EEA-8572-3B0FF854BF91}"/>
                  </a:ext>
                </a:extLst>
              </p:cNvPr>
              <p:cNvCxnSpPr>
                <a:cxnSpLocks/>
              </p:cNvCxnSpPr>
              <p:nvPr/>
            </p:nvCxnSpPr>
            <p:spPr>
              <a:xfrm flipV="1">
                <a:off x="2881232" y="5027543"/>
                <a:ext cx="621464" cy="21496"/>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C97CA56F-FE88-44F9-B5A5-BB165DA240DA}"/>
                  </a:ext>
                </a:extLst>
              </p:cNvPr>
              <p:cNvCxnSpPr>
                <a:cxnSpLocks/>
              </p:cNvCxnSpPr>
              <p:nvPr/>
            </p:nvCxnSpPr>
            <p:spPr>
              <a:xfrm flipV="1">
                <a:off x="2884686" y="5130109"/>
                <a:ext cx="504004" cy="1296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526D891D-B26C-4ED8-84D7-58B0116BB2F0}"/>
                  </a:ext>
                </a:extLst>
              </p:cNvPr>
              <p:cNvCxnSpPr>
                <a:cxnSpLocks/>
              </p:cNvCxnSpPr>
              <p:nvPr/>
            </p:nvCxnSpPr>
            <p:spPr>
              <a:xfrm flipV="1">
                <a:off x="2881232" y="5224139"/>
                <a:ext cx="290828" cy="14498"/>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902E6E6-40E7-4F11-A7AB-F027D4074DF5}"/>
                  </a:ext>
                </a:extLst>
              </p:cNvPr>
              <p:cNvCxnSpPr>
                <a:cxnSpLocks/>
              </p:cNvCxnSpPr>
              <p:nvPr/>
            </p:nvCxnSpPr>
            <p:spPr>
              <a:xfrm>
                <a:off x="2881232" y="4552734"/>
                <a:ext cx="761657"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C825A2E7-4C46-4B7D-A480-867AC0DF98D3}"/>
                  </a:ext>
                </a:extLst>
              </p:cNvPr>
              <p:cNvCxnSpPr>
                <a:cxnSpLocks/>
              </p:cNvCxnSpPr>
              <p:nvPr/>
            </p:nvCxnSpPr>
            <p:spPr>
              <a:xfrm flipV="1">
                <a:off x="2884686" y="4445331"/>
                <a:ext cx="722362" cy="925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3F29815A-08A7-4A04-9650-8D96E2A60D01}"/>
                  </a:ext>
                </a:extLst>
              </p:cNvPr>
              <p:cNvCxnSpPr>
                <a:cxnSpLocks/>
              </p:cNvCxnSpPr>
              <p:nvPr/>
            </p:nvCxnSpPr>
            <p:spPr>
              <a:xfrm flipV="1">
                <a:off x="2873207" y="4321580"/>
                <a:ext cx="661271" cy="14496"/>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6BF43A3-B568-4DB1-A0C0-278302F78FEC}"/>
                  </a:ext>
                </a:extLst>
              </p:cNvPr>
              <p:cNvCxnSpPr>
                <a:cxnSpLocks/>
              </p:cNvCxnSpPr>
              <p:nvPr/>
            </p:nvCxnSpPr>
            <p:spPr>
              <a:xfrm flipV="1">
                <a:off x="2873207" y="4204192"/>
                <a:ext cx="504004" cy="1296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A9719200-77DD-4D22-A886-DA07558FCFBF}"/>
                  </a:ext>
                </a:extLst>
              </p:cNvPr>
              <p:cNvCxnSpPr>
                <a:cxnSpLocks/>
              </p:cNvCxnSpPr>
              <p:nvPr/>
            </p:nvCxnSpPr>
            <p:spPr>
              <a:xfrm>
                <a:off x="2877631" y="4077845"/>
                <a:ext cx="266112" cy="742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161" name="Ink 160">
                    <a:extLst>
                      <a:ext uri="{FF2B5EF4-FFF2-40B4-BE49-F238E27FC236}">
                        <a16:creationId xmlns:a16="http://schemas.microsoft.com/office/drawing/2014/main" id="{3CD9DBF9-3F7E-4504-95A1-2AD017F9665E}"/>
                      </a:ext>
                    </a:extLst>
                  </p14:cNvPr>
                  <p14:cNvContentPartPr/>
                  <p14:nvPr/>
                </p14:nvContentPartPr>
                <p14:xfrm>
                  <a:off x="4490519" y="5229097"/>
                  <a:ext cx="90000" cy="127440"/>
                </p14:xfrm>
              </p:contentPart>
            </mc:Choice>
            <mc:Fallback xmlns="">
              <p:pic>
                <p:nvPicPr>
                  <p:cNvPr id="161" name="Ink 160">
                    <a:extLst>
                      <a:ext uri="{FF2B5EF4-FFF2-40B4-BE49-F238E27FC236}">
                        <a16:creationId xmlns:a16="http://schemas.microsoft.com/office/drawing/2014/main" id="{3CD9DBF9-3F7E-4504-95A1-2AD017F9665E}"/>
                      </a:ext>
                    </a:extLst>
                  </p:cNvPr>
                  <p:cNvPicPr/>
                  <p:nvPr/>
                </p:nvPicPr>
                <p:blipFill>
                  <a:blip r:embed="rId9"/>
                  <a:stretch>
                    <a:fillRect/>
                  </a:stretch>
                </p:blipFill>
                <p:spPr>
                  <a:xfrm>
                    <a:off x="4486199" y="5224777"/>
                    <a:ext cx="98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2" name="Ink 161">
                    <a:extLst>
                      <a:ext uri="{FF2B5EF4-FFF2-40B4-BE49-F238E27FC236}">
                        <a16:creationId xmlns:a16="http://schemas.microsoft.com/office/drawing/2014/main" id="{64A8B73D-1667-4CA8-A154-4621B9C59F66}"/>
                      </a:ext>
                    </a:extLst>
                  </p14:cNvPr>
                  <p14:cNvContentPartPr/>
                  <p14:nvPr/>
                </p14:nvContentPartPr>
                <p14:xfrm>
                  <a:off x="3545159" y="5261857"/>
                  <a:ext cx="982800" cy="114840"/>
                </p14:xfrm>
              </p:contentPart>
            </mc:Choice>
            <mc:Fallback xmlns="">
              <p:pic>
                <p:nvPicPr>
                  <p:cNvPr id="162" name="Ink 161">
                    <a:extLst>
                      <a:ext uri="{FF2B5EF4-FFF2-40B4-BE49-F238E27FC236}">
                        <a16:creationId xmlns:a16="http://schemas.microsoft.com/office/drawing/2014/main" id="{64A8B73D-1667-4CA8-A154-4621B9C59F66}"/>
                      </a:ext>
                    </a:extLst>
                  </p:cNvPr>
                  <p:cNvPicPr/>
                  <p:nvPr/>
                </p:nvPicPr>
                <p:blipFill>
                  <a:blip r:embed="rId11"/>
                  <a:stretch>
                    <a:fillRect/>
                  </a:stretch>
                </p:blipFill>
                <p:spPr>
                  <a:xfrm>
                    <a:off x="3509159" y="5225857"/>
                    <a:ext cx="10544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4" name="Ink 163">
                    <a:extLst>
                      <a:ext uri="{FF2B5EF4-FFF2-40B4-BE49-F238E27FC236}">
                        <a16:creationId xmlns:a16="http://schemas.microsoft.com/office/drawing/2014/main" id="{85B4C5EF-16F4-4BDC-B0A7-4360C52D5FB2}"/>
                      </a:ext>
                    </a:extLst>
                  </p14:cNvPr>
                  <p14:cNvContentPartPr/>
                  <p14:nvPr/>
                </p14:nvContentPartPr>
                <p14:xfrm>
                  <a:off x="1234319" y="5266537"/>
                  <a:ext cx="948960" cy="114120"/>
                </p14:xfrm>
              </p:contentPart>
            </mc:Choice>
            <mc:Fallback xmlns="">
              <p:pic>
                <p:nvPicPr>
                  <p:cNvPr id="164" name="Ink 163">
                    <a:extLst>
                      <a:ext uri="{FF2B5EF4-FFF2-40B4-BE49-F238E27FC236}">
                        <a16:creationId xmlns:a16="http://schemas.microsoft.com/office/drawing/2014/main" id="{85B4C5EF-16F4-4BDC-B0A7-4360C52D5FB2}"/>
                      </a:ext>
                    </a:extLst>
                  </p:cNvPr>
                  <p:cNvPicPr/>
                  <p:nvPr/>
                </p:nvPicPr>
                <p:blipFill>
                  <a:blip r:embed="rId13"/>
                  <a:stretch>
                    <a:fillRect/>
                  </a:stretch>
                </p:blipFill>
                <p:spPr>
                  <a:xfrm>
                    <a:off x="1198319" y="5230537"/>
                    <a:ext cx="10206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5" name="Ink 164">
                    <a:extLst>
                      <a:ext uri="{FF2B5EF4-FFF2-40B4-BE49-F238E27FC236}">
                        <a16:creationId xmlns:a16="http://schemas.microsoft.com/office/drawing/2014/main" id="{3FCBBADE-A9A8-4C9F-A22D-43225F6596DC}"/>
                      </a:ext>
                    </a:extLst>
                  </p14:cNvPr>
                  <p14:cNvContentPartPr/>
                  <p14:nvPr/>
                </p14:nvContentPartPr>
                <p14:xfrm>
                  <a:off x="1176359" y="5217577"/>
                  <a:ext cx="41040" cy="131040"/>
                </p14:xfrm>
              </p:contentPart>
            </mc:Choice>
            <mc:Fallback xmlns="">
              <p:pic>
                <p:nvPicPr>
                  <p:cNvPr id="165" name="Ink 164">
                    <a:extLst>
                      <a:ext uri="{FF2B5EF4-FFF2-40B4-BE49-F238E27FC236}">
                        <a16:creationId xmlns:a16="http://schemas.microsoft.com/office/drawing/2014/main" id="{3FCBBADE-A9A8-4C9F-A22D-43225F6596DC}"/>
                      </a:ext>
                    </a:extLst>
                  </p:cNvPr>
                  <p:cNvPicPr/>
                  <p:nvPr/>
                </p:nvPicPr>
                <p:blipFill>
                  <a:blip r:embed="rId15"/>
                  <a:stretch>
                    <a:fillRect/>
                  </a:stretch>
                </p:blipFill>
                <p:spPr>
                  <a:xfrm>
                    <a:off x="1167359" y="5208577"/>
                    <a:ext cx="586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6" name="Ink 165">
                    <a:extLst>
                      <a:ext uri="{FF2B5EF4-FFF2-40B4-BE49-F238E27FC236}">
                        <a16:creationId xmlns:a16="http://schemas.microsoft.com/office/drawing/2014/main" id="{435DEC43-DED8-4475-91CF-89E037744CA8}"/>
                      </a:ext>
                    </a:extLst>
                  </p14:cNvPr>
                  <p14:cNvContentPartPr/>
                  <p14:nvPr/>
                </p14:nvContentPartPr>
                <p14:xfrm>
                  <a:off x="4548839" y="5212897"/>
                  <a:ext cx="29160" cy="191880"/>
                </p14:xfrm>
              </p:contentPart>
            </mc:Choice>
            <mc:Fallback xmlns="">
              <p:pic>
                <p:nvPicPr>
                  <p:cNvPr id="166" name="Ink 165">
                    <a:extLst>
                      <a:ext uri="{FF2B5EF4-FFF2-40B4-BE49-F238E27FC236}">
                        <a16:creationId xmlns:a16="http://schemas.microsoft.com/office/drawing/2014/main" id="{435DEC43-DED8-4475-91CF-89E037744CA8}"/>
                      </a:ext>
                    </a:extLst>
                  </p:cNvPr>
                  <p:cNvPicPr/>
                  <p:nvPr/>
                </p:nvPicPr>
                <p:blipFill>
                  <a:blip r:embed="rId17"/>
                  <a:stretch>
                    <a:fillRect/>
                  </a:stretch>
                </p:blipFill>
                <p:spPr>
                  <a:xfrm>
                    <a:off x="4539839" y="5203914"/>
                    <a:ext cx="46800" cy="209487"/>
                  </a:xfrm>
                  <a:prstGeom prst="rect">
                    <a:avLst/>
                  </a:prstGeom>
                </p:spPr>
              </p:pic>
            </mc:Fallback>
          </mc:AlternateContent>
        </p:grpSp>
        <p:sp>
          <p:nvSpPr>
            <p:cNvPr id="65" name="Chord 64">
              <a:extLst>
                <a:ext uri="{FF2B5EF4-FFF2-40B4-BE49-F238E27FC236}">
                  <a16:creationId xmlns:a16="http://schemas.microsoft.com/office/drawing/2014/main" id="{26B08E69-62A6-4E05-AAE5-0126C754A0C7}"/>
                </a:ext>
              </a:extLst>
            </p:cNvPr>
            <p:cNvSpPr/>
            <p:nvPr/>
          </p:nvSpPr>
          <p:spPr>
            <a:xfrm>
              <a:off x="-4842237" y="-4706874"/>
              <a:ext cx="15434435" cy="8697137"/>
            </a:xfrm>
            <a:prstGeom prst="chord">
              <a:avLst>
                <a:gd name="adj1" fmla="val 4079632"/>
                <a:gd name="adj2" fmla="val 671119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Arc 148">
              <a:extLst>
                <a:ext uri="{FF2B5EF4-FFF2-40B4-BE49-F238E27FC236}">
                  <a16:creationId xmlns:a16="http://schemas.microsoft.com/office/drawing/2014/main" id="{82DB39BD-DAB9-4260-AE00-DA1B3A7F776A}"/>
                </a:ext>
              </a:extLst>
            </p:cNvPr>
            <p:cNvSpPr/>
            <p:nvPr/>
          </p:nvSpPr>
          <p:spPr>
            <a:xfrm>
              <a:off x="-4893042" y="-5463091"/>
              <a:ext cx="15532498" cy="10800000"/>
            </a:xfrm>
            <a:prstGeom prst="arc">
              <a:avLst>
                <a:gd name="adj1" fmla="val 4322534"/>
                <a:gd name="adj2" fmla="val 6477346"/>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67" name="Title 1">
            <a:extLst>
              <a:ext uri="{FF2B5EF4-FFF2-40B4-BE49-F238E27FC236}">
                <a16:creationId xmlns:a16="http://schemas.microsoft.com/office/drawing/2014/main" id="{2A9DAB55-FF59-49D6-9C1A-19523038BBD4}"/>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Air Regime – lubrication theory</a:t>
            </a:r>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95181A0D-0F72-4209-AF03-7FC30FE177ED}"/>
                  </a:ext>
                </a:extLst>
              </p:cNvPr>
              <p:cNvSpPr txBox="1"/>
              <p:nvPr/>
            </p:nvSpPr>
            <p:spPr>
              <a:xfrm>
                <a:off x="6189311" y="4077845"/>
                <a:ext cx="4730847" cy="1072601"/>
              </a:xfrm>
              <a:prstGeom prst="rect">
                <a:avLst/>
              </a:prstGeom>
              <a:noFill/>
            </p:spPr>
            <p:txBody>
              <a:bodyPr wrap="none" lIns="0" tIns="0" rIns="0" bIns="0" rtlCol="0">
                <a:spAutoFit/>
              </a:bodyPr>
              <a:lstStyle/>
              <a:p>
                <a:endParaRPr lang="en-GB" i="1" dirty="0">
                  <a:solidFill>
                    <a:schemeClr val="tx2"/>
                  </a:solidFill>
                  <a:latin typeface="Cambria Math" panose="02040503050406030204" pitchFamily="18" charset="0"/>
                </a:endParaRPr>
              </a:p>
              <a:p>
                <a:r>
                  <a:rPr lang="en-GB" b="1" i="1" dirty="0">
                    <a:solidFill>
                      <a:schemeClr val="tx2"/>
                    </a:solidFill>
                    <a:latin typeface="Cambria Math" panose="02040503050406030204" pitchFamily="18" charset="0"/>
                  </a:rPr>
                  <a:t>The Thin Film Equation</a:t>
                </a:r>
              </a:p>
              <a:p>
                <a:pPr/>
                <a14:m>
                  <m:oMathPara xmlns:m="http://schemas.openxmlformats.org/officeDocument/2006/math">
                    <m:oMathParaPr>
                      <m:jc m:val="centerGroup"/>
                    </m:oMathParaPr>
                    <m:oMath xmlns:m="http://schemas.openxmlformats.org/officeDocument/2006/math">
                      <m:r>
                        <a:rPr lang="en-GB" i="1" smtClean="0">
                          <a:solidFill>
                            <a:schemeClr val="tx2"/>
                          </a:solidFill>
                          <a:latin typeface="Cambria Math" panose="02040503050406030204" pitchFamily="18" charset="0"/>
                        </a:rPr>
                        <m:t>0=</m:t>
                      </m:r>
                      <m:sSub>
                        <m:sSubPr>
                          <m:ctrlPr>
                            <a:rPr lang="en-GB" i="1" smtClean="0">
                              <a:solidFill>
                                <a:schemeClr val="tx2"/>
                              </a:solidFill>
                              <a:latin typeface="Cambria Math" panose="02040503050406030204" pitchFamily="18" charset="0"/>
                            </a:rPr>
                          </m:ctrlPr>
                        </m:sSubPr>
                        <m:e>
                          <m:r>
                            <a:rPr lang="en-GB" i="1" smtClean="0">
                              <a:solidFill>
                                <a:schemeClr val="tx2"/>
                              </a:solidFill>
                              <a:latin typeface="Cambria Math" panose="02040503050406030204" pitchFamily="18" charset="0"/>
                            </a:rPr>
                            <m:t>𝜕</m:t>
                          </m:r>
                        </m:e>
                        <m:sub>
                          <m:r>
                            <a:rPr lang="en-GB" i="1" smtClean="0">
                              <a:solidFill>
                                <a:schemeClr val="tx2"/>
                              </a:solidFill>
                              <a:latin typeface="Cambria Math" panose="02040503050406030204" pitchFamily="18" charset="0"/>
                            </a:rPr>
                            <m:t>𝑡</m:t>
                          </m:r>
                        </m:sub>
                      </m:sSub>
                      <m:d>
                        <m:dPr>
                          <m:ctrlPr>
                            <a:rPr lang="en-GB" i="1" smtClean="0">
                              <a:solidFill>
                                <a:schemeClr val="tx2"/>
                              </a:solidFill>
                              <a:latin typeface="Cambria Math" panose="02040503050406030204" pitchFamily="18" charset="0"/>
                            </a:rPr>
                          </m:ctrlPr>
                        </m:dPr>
                        <m:e>
                          <m:r>
                            <a:rPr lang="en-GB" i="1" smtClean="0">
                              <a:solidFill>
                                <a:schemeClr val="tx2"/>
                              </a:solidFill>
                              <a:latin typeface="Cambria Math" panose="02040503050406030204" pitchFamily="18" charset="0"/>
                            </a:rPr>
                            <m:t>𝑓</m:t>
                          </m:r>
                          <m:r>
                            <a:rPr lang="en-GB" i="1" smtClean="0">
                              <a:solidFill>
                                <a:schemeClr val="tx2"/>
                              </a:solidFill>
                              <a:latin typeface="Cambria Math" panose="02040503050406030204" pitchFamily="18" charset="0"/>
                            </a:rPr>
                            <m:t>+</m:t>
                          </m:r>
                          <m:r>
                            <a:rPr lang="en-GB" i="1" smtClean="0">
                              <a:solidFill>
                                <a:schemeClr val="tx2"/>
                              </a:solidFill>
                              <a:latin typeface="Cambria Math" panose="02040503050406030204" pitchFamily="18" charset="0"/>
                            </a:rPr>
                            <m:t>𝑍</m:t>
                          </m:r>
                          <m:r>
                            <a:rPr lang="en-GB" i="1" smtClean="0">
                              <a:solidFill>
                                <a:schemeClr val="tx2"/>
                              </a:solidFill>
                              <a:latin typeface="Cambria Math" panose="02040503050406030204" pitchFamily="18" charset="0"/>
                            </a:rPr>
                            <m:t>−</m:t>
                          </m:r>
                          <m:r>
                            <a:rPr lang="en-GB" i="1" smtClean="0">
                              <a:solidFill>
                                <a:schemeClr val="tx2"/>
                              </a:solidFill>
                              <a:latin typeface="Cambria Math" panose="02040503050406030204" pitchFamily="18" charset="0"/>
                            </a:rPr>
                            <m:t>𝜂</m:t>
                          </m:r>
                        </m:e>
                      </m:d>
                      <m:r>
                        <a:rPr lang="en-GB" i="1" smtClean="0">
                          <a:solidFill>
                            <a:schemeClr val="tx2"/>
                          </a:solidFill>
                          <a:latin typeface="Cambria Math" panose="02040503050406030204" pitchFamily="18" charset="0"/>
                        </a:rPr>
                        <m:t>−</m:t>
                      </m:r>
                      <m:f>
                        <m:fPr>
                          <m:ctrlPr>
                            <a:rPr lang="en-GB" i="1" smtClean="0">
                              <a:solidFill>
                                <a:schemeClr val="tx2"/>
                              </a:solidFill>
                              <a:latin typeface="Cambria Math" panose="02040503050406030204" pitchFamily="18" charset="0"/>
                            </a:rPr>
                          </m:ctrlPr>
                        </m:fPr>
                        <m:num>
                          <m:r>
                            <a:rPr lang="en-GB" i="1" smtClean="0">
                              <a:solidFill>
                                <a:schemeClr val="tx2"/>
                              </a:solidFill>
                              <a:latin typeface="Cambria Math" panose="02040503050406030204" pitchFamily="18" charset="0"/>
                            </a:rPr>
                            <m:t>1</m:t>
                          </m:r>
                        </m:num>
                        <m:den>
                          <m:r>
                            <a:rPr lang="en-GB" i="1" smtClean="0">
                              <a:solidFill>
                                <a:schemeClr val="tx2"/>
                              </a:solidFill>
                              <a:latin typeface="Cambria Math" panose="02040503050406030204" pitchFamily="18" charset="0"/>
                            </a:rPr>
                            <m:t>12</m:t>
                          </m:r>
                        </m:den>
                      </m:f>
                      <m:sSub>
                        <m:sSubPr>
                          <m:ctrlPr>
                            <a:rPr lang="en-GB" i="1" smtClean="0">
                              <a:solidFill>
                                <a:schemeClr val="tx2"/>
                              </a:solidFill>
                              <a:latin typeface="Cambria Math" panose="02040503050406030204" pitchFamily="18" charset="0"/>
                            </a:rPr>
                          </m:ctrlPr>
                        </m:sSubPr>
                        <m:e>
                          <m:r>
                            <a:rPr lang="en-GB" i="1" smtClean="0">
                              <a:solidFill>
                                <a:schemeClr val="tx2"/>
                              </a:solidFill>
                              <a:latin typeface="Cambria Math" panose="02040503050406030204" pitchFamily="18" charset="0"/>
                            </a:rPr>
                            <m:t>𝜕</m:t>
                          </m:r>
                        </m:e>
                        <m:sub>
                          <m:r>
                            <a:rPr lang="en-GB" i="1" smtClean="0">
                              <a:solidFill>
                                <a:schemeClr val="tx2"/>
                              </a:solidFill>
                              <a:latin typeface="Cambria Math" panose="02040503050406030204" pitchFamily="18" charset="0"/>
                            </a:rPr>
                            <m:t>𝑥</m:t>
                          </m:r>
                        </m:sub>
                      </m:sSub>
                      <m:d>
                        <m:dPr>
                          <m:begChr m:val="["/>
                          <m:endChr m:val="]"/>
                          <m:ctrlPr>
                            <a:rPr lang="en-GB" i="1" smtClean="0">
                              <a:solidFill>
                                <a:schemeClr val="tx2"/>
                              </a:solidFill>
                              <a:latin typeface="Cambria Math" panose="02040503050406030204" pitchFamily="18" charset="0"/>
                            </a:rPr>
                          </m:ctrlPr>
                        </m:dPr>
                        <m:e>
                          <m:sSub>
                            <m:sSubPr>
                              <m:ctrlPr>
                                <a:rPr lang="en-GB" i="1" smtClean="0">
                                  <a:solidFill>
                                    <a:schemeClr val="tx2"/>
                                  </a:solidFill>
                                  <a:latin typeface="Cambria Math" panose="02040503050406030204" pitchFamily="18" charset="0"/>
                                </a:rPr>
                              </m:ctrlPr>
                            </m:sSubPr>
                            <m:e>
                              <m:r>
                                <a:rPr lang="en-GB" i="1" smtClean="0">
                                  <a:solidFill>
                                    <a:schemeClr val="tx2"/>
                                  </a:solidFill>
                                  <a:latin typeface="Cambria Math" panose="02040503050406030204" pitchFamily="18" charset="0"/>
                                </a:rPr>
                                <m:t>𝜕</m:t>
                              </m:r>
                            </m:e>
                            <m:sub>
                              <m:r>
                                <a:rPr lang="en-GB" i="1" smtClean="0">
                                  <a:solidFill>
                                    <a:schemeClr val="tx2"/>
                                  </a:solidFill>
                                  <a:latin typeface="Cambria Math" panose="02040503050406030204" pitchFamily="18" charset="0"/>
                                </a:rPr>
                                <m:t>𝑥</m:t>
                              </m:r>
                            </m:sub>
                          </m:sSub>
                          <m:r>
                            <a:rPr lang="en-GB" i="1" smtClean="0">
                              <a:solidFill>
                                <a:schemeClr val="tx2"/>
                              </a:solidFill>
                              <a:latin typeface="Cambria Math" panose="02040503050406030204" pitchFamily="18" charset="0"/>
                            </a:rPr>
                            <m:t>𝑃</m:t>
                          </m:r>
                          <m:sSup>
                            <m:sSupPr>
                              <m:ctrlPr>
                                <a:rPr lang="en-GB" i="1" smtClean="0">
                                  <a:solidFill>
                                    <a:schemeClr val="tx2"/>
                                  </a:solidFill>
                                  <a:latin typeface="Cambria Math" panose="02040503050406030204" pitchFamily="18" charset="0"/>
                                </a:rPr>
                              </m:ctrlPr>
                            </m:sSupPr>
                            <m:e>
                              <m:d>
                                <m:dPr>
                                  <m:ctrlPr>
                                    <a:rPr lang="en-GB" i="1" smtClean="0">
                                      <a:solidFill>
                                        <a:schemeClr val="tx2"/>
                                      </a:solidFill>
                                      <a:latin typeface="Cambria Math" panose="02040503050406030204" pitchFamily="18" charset="0"/>
                                    </a:rPr>
                                  </m:ctrlPr>
                                </m:dPr>
                                <m:e>
                                  <m:r>
                                    <a:rPr lang="en-GB" i="1" smtClean="0">
                                      <a:solidFill>
                                        <a:schemeClr val="tx2"/>
                                      </a:solidFill>
                                      <a:latin typeface="Cambria Math" panose="02040503050406030204" pitchFamily="18" charset="0"/>
                                    </a:rPr>
                                    <m:t>𝑓</m:t>
                                  </m:r>
                                  <m:r>
                                    <a:rPr lang="en-GB" i="1" smtClean="0">
                                      <a:solidFill>
                                        <a:schemeClr val="tx2"/>
                                      </a:solidFill>
                                      <a:latin typeface="Cambria Math" panose="02040503050406030204" pitchFamily="18" charset="0"/>
                                    </a:rPr>
                                    <m:t>+</m:t>
                                  </m:r>
                                  <m:r>
                                    <a:rPr lang="en-GB" i="1" smtClean="0">
                                      <a:solidFill>
                                        <a:schemeClr val="tx2"/>
                                      </a:solidFill>
                                      <a:latin typeface="Cambria Math" panose="02040503050406030204" pitchFamily="18" charset="0"/>
                                    </a:rPr>
                                    <m:t>𝑍</m:t>
                                  </m:r>
                                  <m:r>
                                    <a:rPr lang="en-GB" i="1" smtClean="0">
                                      <a:solidFill>
                                        <a:schemeClr val="tx2"/>
                                      </a:solidFill>
                                      <a:latin typeface="Cambria Math" panose="02040503050406030204" pitchFamily="18" charset="0"/>
                                    </a:rPr>
                                    <m:t>−</m:t>
                                  </m:r>
                                  <m:r>
                                    <a:rPr lang="en-GB" i="1" smtClean="0">
                                      <a:solidFill>
                                        <a:schemeClr val="tx2"/>
                                      </a:solidFill>
                                      <a:latin typeface="Cambria Math" panose="02040503050406030204" pitchFamily="18" charset="0"/>
                                    </a:rPr>
                                    <m:t>𝜂</m:t>
                                  </m:r>
                                </m:e>
                              </m:d>
                            </m:e>
                            <m:sup>
                              <m:r>
                                <a:rPr lang="en-GB" i="1" smtClean="0">
                                  <a:solidFill>
                                    <a:schemeClr val="tx2"/>
                                  </a:solidFill>
                                  <a:latin typeface="Cambria Math" panose="02040503050406030204" pitchFamily="18" charset="0"/>
                                </a:rPr>
                                <m:t>3</m:t>
                              </m:r>
                            </m:sup>
                          </m:sSup>
                        </m:e>
                      </m:d>
                    </m:oMath>
                  </m:oMathPara>
                </a14:m>
                <a:endParaRPr lang="en-GB" dirty="0">
                  <a:solidFill>
                    <a:schemeClr val="tx2"/>
                  </a:solidFill>
                </a:endParaRPr>
              </a:p>
            </p:txBody>
          </p:sp>
        </mc:Choice>
        <mc:Fallback xmlns="">
          <p:sp>
            <p:nvSpPr>
              <p:cNvPr id="170" name="TextBox 169">
                <a:extLst>
                  <a:ext uri="{FF2B5EF4-FFF2-40B4-BE49-F238E27FC236}">
                    <a16:creationId xmlns:a16="http://schemas.microsoft.com/office/drawing/2014/main" id="{95181A0D-0F72-4209-AF03-7FC30FE177ED}"/>
                  </a:ext>
                </a:extLst>
              </p:cNvPr>
              <p:cNvSpPr txBox="1">
                <a:spLocks noRot="1" noChangeAspect="1" noMove="1" noResize="1" noEditPoints="1" noAdjustHandles="1" noChangeArrowheads="1" noChangeShapeType="1" noTextEdit="1"/>
              </p:cNvSpPr>
              <p:nvPr/>
            </p:nvSpPr>
            <p:spPr>
              <a:xfrm>
                <a:off x="6189311" y="4077845"/>
                <a:ext cx="4730847" cy="1072601"/>
              </a:xfrm>
              <a:prstGeom prst="rect">
                <a:avLst/>
              </a:prstGeom>
              <a:blipFill>
                <a:blip r:embed="rId18"/>
                <a:stretch>
                  <a:fillRect l="-29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7B3C8EA-FCE3-4724-8C8B-4772DDDC3E44}"/>
                  </a:ext>
                </a:extLst>
              </p:cNvPr>
              <p:cNvSpPr txBox="1"/>
              <p:nvPr/>
            </p:nvSpPr>
            <p:spPr>
              <a:xfrm>
                <a:off x="949901" y="704162"/>
                <a:ext cx="9622564" cy="2419060"/>
              </a:xfrm>
              <a:prstGeom prst="rect">
                <a:avLst/>
              </a:prstGeom>
              <a:noFill/>
            </p:spPr>
            <p:txBody>
              <a:bodyPr wrap="square" rtlCol="0">
                <a:spAutoFit/>
              </a:bodyPr>
              <a:lstStyle/>
              <a:p>
                <a:pPr marL="285750" indent="-285750">
                  <a:buFont typeface="Arial" panose="020B0604020202020204" pitchFamily="34" charset="0"/>
                  <a:buChar char="•"/>
                </a:pPr>
                <a:r>
                  <a:rPr lang="en-GB" dirty="0"/>
                  <a:t>Taking nondimensional assumption over air equations, 							</a:t>
                </a:r>
              </a:p>
              <a:p>
                <a:endParaRPr lang="en-GB" dirty="0"/>
              </a:p>
              <a:p>
                <a:pPr marL="285750" indent="-285750">
                  <a:buFont typeface="Arial" panose="020B0604020202020204" pitchFamily="34" charset="0"/>
                  <a:buChar char="•"/>
                </a:pPr>
                <a:r>
                  <a:rPr lang="en-GB" dirty="0"/>
                  <a:t>Defining </a:t>
                </a:r>
                <a14:m>
                  <m:oMath xmlns:m="http://schemas.openxmlformats.org/officeDocument/2006/math">
                    <m:sSub>
                      <m:sSubPr>
                        <m:ctrlPr>
                          <a:rPr lang="en-GB" b="0" i="1" smtClean="0">
                            <a:latin typeface="Cambria Math" panose="02040503050406030204" pitchFamily="18" charset="0"/>
                          </a:rPr>
                        </m:ctrlPr>
                      </m:sSubPr>
                      <m:e>
                        <m:r>
                          <a:rPr lang="en-GB" i="1">
                            <a:latin typeface="Cambria Math" panose="02040503050406030204" pitchFamily="18" charset="0"/>
                          </a:rPr>
                          <m:t>𝑝</m:t>
                        </m:r>
                      </m:e>
                      <m:sub>
                        <m:r>
                          <a:rPr lang="en-GB" b="0" i="1" smtClean="0">
                            <a:latin typeface="Cambria Math" panose="02040503050406030204" pitchFamily="18" charset="0"/>
                          </a:rPr>
                          <m:t>𝑎</m:t>
                        </m:r>
                      </m:sub>
                    </m:sSub>
                    <m:r>
                      <a:rPr lang="en-GB" b="0" i="1" smtClean="0">
                        <a:latin typeface="Cambria Math" panose="02040503050406030204" pitchFamily="18" charset="0"/>
                      </a:rPr>
                      <m:t>=</m:t>
                    </m:r>
                    <m:r>
                      <a:rPr lang="en-GB" b="0" i="1" smtClean="0">
                        <a:latin typeface="Cambria Math" panose="02040503050406030204" pitchFamily="18" charset="0"/>
                      </a:rPr>
                      <m:t>𝑃</m:t>
                    </m:r>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oMath>
                </a14:m>
                <a:r>
                  <a:rPr lang="en-GB" dirty="0"/>
                  <a:t> and using vertical boundary conditions, horizontal velocity of the air has Poiseuille flow profile. </a:t>
                </a:r>
              </a:p>
              <a:p>
                <a:pPr marL="285750" indent="-285750">
                  <a:buFont typeface="Arial" panose="020B0604020202020204" pitchFamily="34" charset="0"/>
                  <a:buChar char="•"/>
                </a:pPr>
                <a:r>
                  <a:rPr lang="en-GB" dirty="0"/>
                  <a:t>Take vertical averaging over conservation of mass </a:t>
                </a:r>
              </a:p>
              <a:p>
                <a:pPr/>
                <a14:m>
                  <m:oMathPara xmlns:m="http://schemas.openxmlformats.org/officeDocument/2006/math">
                    <m:oMathParaPr>
                      <m:jc m:val="centerGroup"/>
                    </m:oMathParaPr>
                    <m:oMath xmlns:m="http://schemas.openxmlformats.org/officeDocument/2006/math">
                      <m:nary>
                        <m:naryPr>
                          <m:ctrlPr>
                            <a:rPr lang="en-GB" b="0" i="1" smtClean="0">
                              <a:latin typeface="Cambria Math" panose="02040503050406030204" pitchFamily="18" charset="0"/>
                            </a:rPr>
                          </m:ctrlPr>
                        </m:naryPr>
                        <m:sub>
                          <m:r>
                            <a:rPr lang="en-GB" b="0" i="1" smtClean="0">
                              <a:latin typeface="Cambria Math" panose="02040503050406030204" pitchFamily="18" charset="0"/>
                            </a:rPr>
                            <m:t>𝜂</m:t>
                          </m:r>
                        </m:sub>
                        <m:sup>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𝑍</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𝑥</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𝑎</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𝑧</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𝑎</m:t>
                              </m:r>
                            </m:sub>
                          </m:sSub>
                        </m:e>
                      </m:nary>
                      <m:r>
                        <a:rPr lang="en-GB" b="0" i="1" smtClean="0">
                          <a:latin typeface="Cambria Math" panose="02040503050406030204" pitchFamily="18" charset="0"/>
                        </a:rPr>
                        <m:t>𝑑𝑧</m:t>
                      </m:r>
                      <m:r>
                        <a:rPr lang="en-GB" b="0" i="1" smtClean="0">
                          <a:latin typeface="Cambria Math" panose="02040503050406030204" pitchFamily="18" charset="0"/>
                        </a:rPr>
                        <m:t>=0</m:t>
                      </m:r>
                    </m:oMath>
                  </m:oMathPara>
                </a14:m>
                <a:endParaRPr lang="en-GB" dirty="0"/>
              </a:p>
            </p:txBody>
          </p:sp>
        </mc:Choice>
        <mc:Fallback xmlns="">
          <p:sp>
            <p:nvSpPr>
              <p:cNvPr id="2" name="TextBox 1">
                <a:extLst>
                  <a:ext uri="{FF2B5EF4-FFF2-40B4-BE49-F238E27FC236}">
                    <a16:creationId xmlns:a16="http://schemas.microsoft.com/office/drawing/2014/main" id="{E7B3C8EA-FCE3-4724-8C8B-4772DDDC3E44}"/>
                  </a:ext>
                </a:extLst>
              </p:cNvPr>
              <p:cNvSpPr txBox="1">
                <a:spLocks noRot="1" noChangeAspect="1" noMove="1" noResize="1" noEditPoints="1" noAdjustHandles="1" noChangeArrowheads="1" noChangeShapeType="1" noTextEdit="1"/>
              </p:cNvSpPr>
              <p:nvPr/>
            </p:nvSpPr>
            <p:spPr>
              <a:xfrm>
                <a:off x="949901" y="704162"/>
                <a:ext cx="9622564" cy="2419060"/>
              </a:xfrm>
              <a:prstGeom prst="rect">
                <a:avLst/>
              </a:prstGeom>
              <a:blipFill>
                <a:blip r:embed="rId19"/>
                <a:stretch>
                  <a:fillRect l="-444" t="-15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6048881-20EA-40B8-8D21-F7D80E805911}"/>
                  </a:ext>
                </a:extLst>
              </p:cNvPr>
              <p:cNvSpPr txBox="1"/>
              <p:nvPr/>
            </p:nvSpPr>
            <p:spPr>
              <a:xfrm>
                <a:off x="4963049" y="1049606"/>
                <a:ext cx="15962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836967"/>
                              </a:solidFill>
                              <a:latin typeface="Cambria Math" panose="02040503050406030204" pitchFamily="18" charset="0"/>
                            </a:rPr>
                          </m:ctrlPr>
                        </m:sSubPr>
                        <m:e>
                          <m:r>
                            <a:rPr lang="en-GB" i="1">
                              <a:latin typeface="Cambria Math" panose="02040503050406030204" pitchFamily="18" charset="0"/>
                            </a:rPr>
                            <m:t>𝜕</m:t>
                          </m:r>
                        </m:e>
                        <m:sub>
                          <m:bar>
                            <m:barPr>
                              <m:pos m:val="top"/>
                              <m:ctrlPr>
                                <a:rPr lang="en-GB" i="1">
                                  <a:latin typeface="Cambria Math" panose="02040503050406030204" pitchFamily="18" charset="0"/>
                                </a:rPr>
                              </m:ctrlPr>
                            </m:barPr>
                            <m:e>
                              <m:r>
                                <a:rPr lang="en-GB" i="1">
                                  <a:latin typeface="Cambria Math" panose="02040503050406030204" pitchFamily="18" charset="0"/>
                                </a:rPr>
                                <m:t>𝑧</m:t>
                              </m:r>
                            </m:e>
                          </m:bar>
                        </m:sub>
                      </m:sSub>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𝑎</m:t>
                          </m:r>
                        </m:sub>
                      </m:sSub>
                      <m:r>
                        <a:rPr lang="en-GB" b="0" i="1" smtClean="0">
                          <a:latin typeface="Cambria Math" panose="02040503050406030204" pitchFamily="18" charset="0"/>
                        </a:rPr>
                        <m:t>=0</m:t>
                      </m:r>
                    </m:oMath>
                  </m:oMathPara>
                </a14:m>
                <a:endParaRPr lang="en-GB" dirty="0"/>
              </a:p>
            </p:txBody>
          </p:sp>
        </mc:Choice>
        <mc:Fallback xmlns="">
          <p:sp>
            <p:nvSpPr>
              <p:cNvPr id="38" name="TextBox 37">
                <a:extLst>
                  <a:ext uri="{FF2B5EF4-FFF2-40B4-BE49-F238E27FC236}">
                    <a16:creationId xmlns:a16="http://schemas.microsoft.com/office/drawing/2014/main" id="{06048881-20EA-40B8-8D21-F7D80E805911}"/>
                  </a:ext>
                </a:extLst>
              </p:cNvPr>
              <p:cNvSpPr txBox="1">
                <a:spLocks noRot="1" noChangeAspect="1" noMove="1" noResize="1" noEditPoints="1" noAdjustHandles="1" noChangeArrowheads="1" noChangeShapeType="1" noTextEdit="1"/>
              </p:cNvSpPr>
              <p:nvPr/>
            </p:nvSpPr>
            <p:spPr>
              <a:xfrm>
                <a:off x="4963049" y="1049606"/>
                <a:ext cx="1596267" cy="369332"/>
              </a:xfrm>
              <a:prstGeom prst="rect">
                <a:avLst/>
              </a:prstGeom>
              <a:blipFill>
                <a:blip r:embed="rId20"/>
                <a:stretch>
                  <a:fillRect b="-8197"/>
                </a:stretch>
              </a:blipFill>
            </p:spPr>
            <p:txBody>
              <a:bodyPr/>
              <a:lstStyle/>
              <a:p>
                <a:r>
                  <a:rPr lang="en-GB">
                    <a:noFill/>
                  </a:rPr>
                  <a:t> </a:t>
                </a:r>
              </a:p>
            </p:txBody>
          </p:sp>
        </mc:Fallback>
      </mc:AlternateContent>
      <p:sp>
        <p:nvSpPr>
          <p:cNvPr id="47" name="TextBox 46">
            <a:extLst>
              <a:ext uri="{FF2B5EF4-FFF2-40B4-BE49-F238E27FC236}">
                <a16:creationId xmlns:a16="http://schemas.microsoft.com/office/drawing/2014/main" id="{C82611B2-2A36-4362-8A6F-129C2BBE41CC}"/>
              </a:ext>
            </a:extLst>
          </p:cNvPr>
          <p:cNvSpPr txBox="1"/>
          <p:nvPr/>
        </p:nvSpPr>
        <p:spPr>
          <a:xfrm>
            <a:off x="770217" y="6639765"/>
            <a:ext cx="9339458" cy="215444"/>
          </a:xfrm>
          <a:prstGeom prst="rect">
            <a:avLst/>
          </a:prstGeom>
          <a:noFill/>
        </p:spPr>
        <p:txBody>
          <a:bodyPr wrap="square" rtlCol="0">
            <a:spAutoFit/>
          </a:bodyPr>
          <a:lstStyle/>
          <a:p>
            <a:r>
              <a:rPr lang="en-GB" sz="800" dirty="0"/>
              <a:t>[2]: Ross, S., &amp; Hicks, P. D. (2019). A comparison of pre-impact gas cushioning and Wagner theory for liquid-solid impacts. </a:t>
            </a:r>
            <a:r>
              <a:rPr lang="en-GB" sz="800" i="1" dirty="0"/>
              <a:t>Physics of Fluids</a:t>
            </a:r>
            <a:r>
              <a:rPr lang="en-GB" sz="800" dirty="0"/>
              <a:t>, </a:t>
            </a:r>
          </a:p>
        </p:txBody>
      </p:sp>
      <p:grpSp>
        <p:nvGrpSpPr>
          <p:cNvPr id="36" name="Group 35">
            <a:extLst>
              <a:ext uri="{FF2B5EF4-FFF2-40B4-BE49-F238E27FC236}">
                <a16:creationId xmlns:a16="http://schemas.microsoft.com/office/drawing/2014/main" id="{71B55662-D965-DA33-306D-003BE7910A5B}"/>
              </a:ext>
            </a:extLst>
          </p:cNvPr>
          <p:cNvGrpSpPr/>
          <p:nvPr/>
        </p:nvGrpSpPr>
        <p:grpSpPr>
          <a:xfrm>
            <a:off x="0" y="6096163"/>
            <a:ext cx="1012447" cy="759046"/>
            <a:chOff x="1982945" y="897885"/>
            <a:chExt cx="1012447" cy="759046"/>
          </a:xfrm>
        </p:grpSpPr>
        <p:pic>
          <p:nvPicPr>
            <p:cNvPr id="37" name="Picture 36" descr="Shape, circle&#10;&#10;Description automatically generated">
              <a:extLst>
                <a:ext uri="{FF2B5EF4-FFF2-40B4-BE49-F238E27FC236}">
                  <a16:creationId xmlns:a16="http://schemas.microsoft.com/office/drawing/2014/main" id="{503DC76A-D17D-DAF1-AA82-B25265A72B30}"/>
                </a:ext>
              </a:extLst>
            </p:cNvPr>
            <p:cNvPicPr>
              <a:picLocks noChangeAspect="1"/>
            </p:cNvPicPr>
            <p:nvPr/>
          </p:nvPicPr>
          <p:blipFill>
            <a:blip r:embed="rId21">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897885"/>
              <a:ext cx="1012447" cy="759046"/>
            </a:xfrm>
            <a:prstGeom prst="rect">
              <a:avLst/>
            </a:prstGeom>
          </p:spPr>
        </p:pic>
        <p:sp>
          <p:nvSpPr>
            <p:cNvPr id="39" name="TextBox 38">
              <a:extLst>
                <a:ext uri="{FF2B5EF4-FFF2-40B4-BE49-F238E27FC236}">
                  <a16:creationId xmlns:a16="http://schemas.microsoft.com/office/drawing/2014/main" id="{39322F8B-A1FA-5408-8CB1-A11924CBCAD8}"/>
                </a:ext>
              </a:extLst>
            </p:cNvPr>
            <p:cNvSpPr txBox="1"/>
            <p:nvPr/>
          </p:nvSpPr>
          <p:spPr>
            <a:xfrm>
              <a:off x="2256817" y="1083031"/>
              <a:ext cx="496110" cy="338554"/>
            </a:xfrm>
            <a:prstGeom prst="rect">
              <a:avLst/>
            </a:prstGeom>
            <a:noFill/>
          </p:spPr>
          <p:txBody>
            <a:bodyPr wrap="square" rtlCol="0">
              <a:spAutoFit/>
            </a:bodyPr>
            <a:lstStyle/>
            <a:p>
              <a:r>
                <a:rPr lang="en-GB" sz="1600" dirty="0">
                  <a:solidFill>
                    <a:schemeClr val="accent4"/>
                  </a:solidFill>
                </a:rPr>
                <a:t>12</a:t>
              </a:r>
            </a:p>
          </p:txBody>
        </p:sp>
      </p:grpSp>
    </p:spTree>
    <p:extLst>
      <p:ext uri="{BB962C8B-B14F-4D97-AF65-F5344CB8AC3E}">
        <p14:creationId xmlns:p14="http://schemas.microsoft.com/office/powerpoint/2010/main" val="251871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F0B97C-7EEA-4D8E-9568-EC29F49675E3}"/>
                  </a:ext>
                </a:extLst>
              </p:cNvPr>
              <p:cNvSpPr>
                <a:spLocks noGrp="1"/>
              </p:cNvSpPr>
              <p:nvPr>
                <p:ph idx="1"/>
              </p:nvPr>
            </p:nvSpPr>
            <p:spPr>
              <a:xfrm>
                <a:off x="387723" y="1172760"/>
                <a:ext cx="9238434" cy="3810000"/>
              </a:xfrm>
            </p:spPr>
            <p:txBody>
              <a:bodyPr/>
              <a:lstStyle/>
              <a:p>
                <a:r>
                  <a:rPr lang="en-GB" dirty="0"/>
                  <a:t>Describe motion of sphere using </a:t>
                </a:r>
                <a14:m>
                  <m:oMath xmlns:m="http://schemas.openxmlformats.org/officeDocument/2006/math">
                    <m:r>
                      <a:rPr lang="en-GB" b="0" i="1" smtClean="0">
                        <a:latin typeface="Cambria Math" panose="02040503050406030204" pitchFamily="18" charset="0"/>
                      </a:rPr>
                      <m:t>𝐹</m:t>
                    </m:r>
                    <m:r>
                      <a:rPr lang="en-GB" b="0" i="1" smtClean="0">
                        <a:latin typeface="Cambria Math" panose="02040503050406030204" pitchFamily="18" charset="0"/>
                      </a:rPr>
                      <m:t>=</m:t>
                    </m:r>
                    <m:r>
                      <a:rPr lang="en-GB" b="0" i="1" smtClean="0">
                        <a:latin typeface="Cambria Math" panose="02040503050406030204" pitchFamily="18" charset="0"/>
                      </a:rPr>
                      <m:t>𝑚𝑎</m:t>
                    </m:r>
                  </m:oMath>
                </a14:m>
                <a:endParaRPr lang="en-GB" dirty="0"/>
              </a:p>
              <a:p>
                <a:r>
                  <a:rPr lang="en-GB" dirty="0"/>
                  <a:t>Gravity scales with </a:t>
                </a:r>
                <a14:m>
                  <m:oMath xmlns:m="http://schemas.openxmlformats.org/officeDocument/2006/math">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𝐹</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𝑟</m:t>
                            </m:r>
                          </m:e>
                          <m:sup>
                            <m:r>
                              <a:rPr lang="en-GB" b="0" i="1" smtClean="0">
                                <a:latin typeface="Cambria Math" panose="02040503050406030204" pitchFamily="18" charset="0"/>
                              </a:rPr>
                              <m:t>2</m:t>
                            </m:r>
                          </m:sup>
                        </m:sSup>
                      </m:den>
                    </m:f>
                  </m:oMath>
                </a14:m>
                <a:r>
                  <a:rPr lang="en-GB" dirty="0"/>
                  <a:t> in the lubrication regime – small enough to be neglected</a:t>
                </a:r>
              </a:p>
              <a:p>
                <a:r>
                  <a:rPr lang="en-GB" dirty="0"/>
                  <a:t>Force given by integral of pressure over projected area of sphere  </a:t>
                </a:r>
              </a:p>
              <a:p>
                <a:pPr lvl="1"/>
                <a14:m>
                  <m:oMath xmlns:m="http://schemas.openxmlformats.org/officeDocument/2006/math">
                    <m:r>
                      <a:rPr lang="en-GB" b="0" i="1" smtClean="0">
                        <a:latin typeface="Cambria Math" panose="02040503050406030204" pitchFamily="18" charset="0"/>
                      </a:rPr>
                      <m:t>𝐹</m:t>
                    </m:r>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𝜋</m:t>
                        </m:r>
                      </m:den>
                    </m:f>
                    <m:r>
                      <a:rPr lang="en-GB" b="0" i="1" smtClean="0">
                        <a:latin typeface="Cambria Math" panose="02040503050406030204" pitchFamily="18" charset="0"/>
                      </a:rPr>
                      <m:t>∫</m:t>
                    </m:r>
                    <m:r>
                      <a:rPr lang="en-GB" b="0" i="1" smtClean="0">
                        <a:latin typeface="Cambria Math" panose="02040503050406030204" pitchFamily="18" charset="0"/>
                      </a:rPr>
                      <m:t>𝑃</m:t>
                    </m:r>
                    <m:r>
                      <a:rPr lang="en-GB" b="0" i="1" smtClean="0">
                        <a:latin typeface="Cambria Math" panose="02040503050406030204" pitchFamily="18" charset="0"/>
                      </a:rPr>
                      <m:t> </m:t>
                    </m:r>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𝑝</m:t>
                        </m:r>
                      </m:sub>
                    </m:sSub>
                  </m:oMath>
                </a14:m>
                <a:endParaRPr lang="en-GB" b="0" dirty="0"/>
              </a:p>
            </p:txBody>
          </p:sp>
        </mc:Choice>
        <mc:Fallback xmlns="">
          <p:sp>
            <p:nvSpPr>
              <p:cNvPr id="3" name="Content Placeholder 2">
                <a:extLst>
                  <a:ext uri="{FF2B5EF4-FFF2-40B4-BE49-F238E27FC236}">
                    <a16:creationId xmlns:a16="http://schemas.microsoft.com/office/drawing/2014/main" id="{89F0B97C-7EEA-4D8E-9568-EC29F49675E3}"/>
                  </a:ext>
                </a:extLst>
              </p:cNvPr>
              <p:cNvSpPr>
                <a:spLocks noGrp="1" noRot="1" noChangeAspect="1" noMove="1" noResize="1" noEditPoints="1" noAdjustHandles="1" noChangeArrowheads="1" noChangeShapeType="1" noTextEdit="1"/>
              </p:cNvSpPr>
              <p:nvPr>
                <p:ph idx="1"/>
              </p:nvPr>
            </p:nvSpPr>
            <p:spPr>
              <a:xfrm>
                <a:off x="387723" y="1172760"/>
                <a:ext cx="9238434" cy="3810000"/>
              </a:xfrm>
              <a:blipFill>
                <a:blip r:embed="rId2"/>
                <a:stretch>
                  <a:fillRect l="-2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C8B374-D09C-4DA6-A032-12EAC45D71DC}"/>
                  </a:ext>
                </a:extLst>
              </p:cNvPr>
              <p:cNvSpPr txBox="1"/>
              <p:nvPr/>
            </p:nvSpPr>
            <p:spPr>
              <a:xfrm>
                <a:off x="4003704" y="4048508"/>
                <a:ext cx="1791452"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𝑑</m:t>
                              </m:r>
                            </m:e>
                            <m:sup>
                              <m:r>
                                <a:rPr lang="en-GB" b="0" i="1" smtClean="0">
                                  <a:latin typeface="Cambria Math" panose="02040503050406030204" pitchFamily="18" charset="0"/>
                                </a:rPr>
                                <m:t>2</m:t>
                              </m:r>
                            </m:sup>
                          </m:sSup>
                          <m:r>
                            <a:rPr lang="en-GB" b="0" i="1" smtClean="0">
                              <a:latin typeface="Cambria Math" panose="02040503050406030204" pitchFamily="18" charset="0"/>
                            </a:rPr>
                            <m:t>𝑍</m:t>
                          </m:r>
                        </m:num>
                        <m:den>
                          <m:r>
                            <a:rPr lang="en-GB" b="0" i="1" smtClean="0">
                              <a:latin typeface="Cambria Math" panose="02040503050406030204" pitchFamily="18" charset="0"/>
                            </a:rPr>
                            <m:t>𝑑</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2</m:t>
                              </m:r>
                            </m:sup>
                          </m:sSup>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𝜋</m:t>
                          </m:r>
                        </m:den>
                      </m:f>
                      <m:r>
                        <a:rPr lang="en-GB" b="0" i="1" smtClean="0">
                          <a:latin typeface="Cambria Math" panose="02040503050406030204" pitchFamily="18" charset="0"/>
                        </a:rPr>
                        <m:t>∫</m:t>
                      </m:r>
                      <m:r>
                        <a:rPr lang="en-GB" b="0" i="1" smtClean="0">
                          <a:latin typeface="Cambria Math" panose="02040503050406030204" pitchFamily="18" charset="0"/>
                        </a:rPr>
                        <m:t>𝑃</m:t>
                      </m:r>
                      <m:r>
                        <a:rPr lang="en-GB" b="0" i="1" smtClean="0">
                          <a:latin typeface="Cambria Math" panose="02040503050406030204" pitchFamily="18" charset="0"/>
                        </a:rPr>
                        <m:t> </m:t>
                      </m:r>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𝑝</m:t>
                          </m:r>
                        </m:sub>
                      </m:sSub>
                    </m:oMath>
                  </m:oMathPara>
                </a14:m>
                <a:endParaRPr lang="en-GB" dirty="0"/>
              </a:p>
            </p:txBody>
          </p:sp>
        </mc:Choice>
        <mc:Fallback xmlns="">
          <p:sp>
            <p:nvSpPr>
              <p:cNvPr id="6" name="TextBox 5">
                <a:extLst>
                  <a:ext uri="{FF2B5EF4-FFF2-40B4-BE49-F238E27FC236}">
                    <a16:creationId xmlns:a16="http://schemas.microsoft.com/office/drawing/2014/main" id="{BAC8B374-D09C-4DA6-A032-12EAC45D71DC}"/>
                  </a:ext>
                </a:extLst>
              </p:cNvPr>
              <p:cNvSpPr txBox="1">
                <a:spLocks noRot="1" noChangeAspect="1" noMove="1" noResize="1" noEditPoints="1" noAdjustHandles="1" noChangeArrowheads="1" noChangeShapeType="1" noTextEdit="1"/>
              </p:cNvSpPr>
              <p:nvPr/>
            </p:nvSpPr>
            <p:spPr>
              <a:xfrm>
                <a:off x="4003704" y="4048508"/>
                <a:ext cx="1791452" cy="555858"/>
              </a:xfrm>
              <a:prstGeom prst="rect">
                <a:avLst/>
              </a:prstGeom>
              <a:blipFill>
                <a:blip r:embed="rId3"/>
                <a:stretch>
                  <a:fillRect/>
                </a:stretch>
              </a:blipFill>
            </p:spPr>
            <p:txBody>
              <a:bodyPr/>
              <a:lstStyle/>
              <a:p>
                <a:r>
                  <a:rPr lang="en-GB">
                    <a:noFill/>
                  </a:rPr>
                  <a:t> </a:t>
                </a:r>
              </a:p>
            </p:txBody>
          </p:sp>
        </mc:Fallback>
      </mc:AlternateContent>
      <p:sp>
        <p:nvSpPr>
          <p:cNvPr id="13" name="Title 1">
            <a:extLst>
              <a:ext uri="{FF2B5EF4-FFF2-40B4-BE49-F238E27FC236}">
                <a16:creationId xmlns:a16="http://schemas.microsoft.com/office/drawing/2014/main" id="{2671C5BD-9E36-47C7-A9A8-AE74DDE4F73C}"/>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Droplet Motion</a:t>
            </a:r>
          </a:p>
        </p:txBody>
      </p:sp>
      <p:grpSp>
        <p:nvGrpSpPr>
          <p:cNvPr id="9" name="Group 8">
            <a:extLst>
              <a:ext uri="{FF2B5EF4-FFF2-40B4-BE49-F238E27FC236}">
                <a16:creationId xmlns:a16="http://schemas.microsoft.com/office/drawing/2014/main" id="{F08F389F-73FB-94BA-4C11-1B82416954F2}"/>
              </a:ext>
            </a:extLst>
          </p:cNvPr>
          <p:cNvGrpSpPr/>
          <p:nvPr/>
        </p:nvGrpSpPr>
        <p:grpSpPr>
          <a:xfrm>
            <a:off x="0" y="6098954"/>
            <a:ext cx="1012447" cy="759046"/>
            <a:chOff x="0" y="6098954"/>
            <a:chExt cx="1012447" cy="759046"/>
          </a:xfrm>
        </p:grpSpPr>
        <p:pic>
          <p:nvPicPr>
            <p:cNvPr id="10" name="Picture 9" descr="Shape, circle&#10;&#10;Description automatically generated">
              <a:extLst>
                <a:ext uri="{FF2B5EF4-FFF2-40B4-BE49-F238E27FC236}">
                  <a16:creationId xmlns:a16="http://schemas.microsoft.com/office/drawing/2014/main" id="{22BC6448-FE21-DAAF-4249-61DCF51E0114}"/>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6098954"/>
              <a:ext cx="1012447" cy="759046"/>
            </a:xfrm>
            <a:prstGeom prst="rect">
              <a:avLst/>
            </a:prstGeom>
          </p:spPr>
        </p:pic>
        <p:sp>
          <p:nvSpPr>
            <p:cNvPr id="11" name="TextBox 10">
              <a:extLst>
                <a:ext uri="{FF2B5EF4-FFF2-40B4-BE49-F238E27FC236}">
                  <a16:creationId xmlns:a16="http://schemas.microsoft.com/office/drawing/2014/main" id="{754AEAC0-0E5B-B785-6378-BBFFF77FA0DD}"/>
                </a:ext>
              </a:extLst>
            </p:cNvPr>
            <p:cNvSpPr txBox="1"/>
            <p:nvPr/>
          </p:nvSpPr>
          <p:spPr>
            <a:xfrm>
              <a:off x="273872" y="6283776"/>
              <a:ext cx="496110" cy="338554"/>
            </a:xfrm>
            <a:prstGeom prst="rect">
              <a:avLst/>
            </a:prstGeom>
            <a:noFill/>
          </p:spPr>
          <p:txBody>
            <a:bodyPr wrap="square" rtlCol="0">
              <a:spAutoFit/>
            </a:bodyPr>
            <a:lstStyle/>
            <a:p>
              <a:r>
                <a:rPr lang="en-GB" sz="1600" dirty="0">
                  <a:solidFill>
                    <a:schemeClr val="accent4"/>
                  </a:solidFill>
                </a:rPr>
                <a:t>13</a:t>
              </a:r>
            </a:p>
          </p:txBody>
        </p:sp>
      </p:grpSp>
    </p:spTree>
    <p:extLst>
      <p:ext uri="{BB962C8B-B14F-4D97-AF65-F5344CB8AC3E}">
        <p14:creationId xmlns:p14="http://schemas.microsoft.com/office/powerpoint/2010/main" val="25505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F0B97C-7EEA-4D8E-9568-EC29F49675E3}"/>
                  </a:ext>
                </a:extLst>
              </p:cNvPr>
              <p:cNvSpPr>
                <a:spLocks noGrp="1"/>
              </p:cNvSpPr>
              <p:nvPr>
                <p:ph idx="1"/>
              </p:nvPr>
            </p:nvSpPr>
            <p:spPr>
              <a:xfrm>
                <a:off x="387723" y="1172760"/>
                <a:ext cx="9238434" cy="3810000"/>
              </a:xfrm>
            </p:spPr>
            <p:txBody>
              <a:bodyPr/>
              <a:lstStyle/>
              <a:p>
                <a:r>
                  <a:rPr lang="en-GB" dirty="0"/>
                  <a:t>Describe motion of sphere using </a:t>
                </a:r>
                <a14:m>
                  <m:oMath xmlns:m="http://schemas.openxmlformats.org/officeDocument/2006/math">
                    <m:r>
                      <a:rPr lang="en-GB" b="0" i="1" smtClean="0">
                        <a:latin typeface="Cambria Math" panose="02040503050406030204" pitchFamily="18" charset="0"/>
                      </a:rPr>
                      <m:t>𝐹</m:t>
                    </m:r>
                    <m:r>
                      <a:rPr lang="en-GB" b="0" i="1" smtClean="0">
                        <a:latin typeface="Cambria Math" panose="02040503050406030204" pitchFamily="18" charset="0"/>
                      </a:rPr>
                      <m:t>=</m:t>
                    </m:r>
                    <m:r>
                      <a:rPr lang="en-GB" b="0" i="1" smtClean="0">
                        <a:latin typeface="Cambria Math" panose="02040503050406030204" pitchFamily="18" charset="0"/>
                      </a:rPr>
                      <m:t>𝑚𝑎</m:t>
                    </m:r>
                  </m:oMath>
                </a14:m>
                <a:endParaRPr lang="en-GB" dirty="0"/>
              </a:p>
              <a:p>
                <a:r>
                  <a:rPr lang="en-GB" dirty="0"/>
                  <a:t>Gravity scales with </a:t>
                </a:r>
                <a14:m>
                  <m:oMath xmlns:m="http://schemas.openxmlformats.org/officeDocument/2006/math">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𝐹</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𝑟</m:t>
                            </m:r>
                          </m:e>
                          <m:sup>
                            <m:r>
                              <a:rPr lang="en-GB" b="0" i="1" smtClean="0">
                                <a:latin typeface="Cambria Math" panose="02040503050406030204" pitchFamily="18" charset="0"/>
                              </a:rPr>
                              <m:t>2</m:t>
                            </m:r>
                          </m:sup>
                        </m:sSup>
                      </m:den>
                    </m:f>
                  </m:oMath>
                </a14:m>
                <a:r>
                  <a:rPr lang="en-GB" dirty="0"/>
                  <a:t> in the lubrication regime – small enough to be neglected</a:t>
                </a:r>
              </a:p>
              <a:p>
                <a:r>
                  <a:rPr lang="en-GB" dirty="0"/>
                  <a:t>Force given by integral of pressure over projected area of sphere  </a:t>
                </a:r>
              </a:p>
              <a:p>
                <a:pPr lvl="1"/>
                <a14:m>
                  <m:oMath xmlns:m="http://schemas.openxmlformats.org/officeDocument/2006/math">
                    <m:r>
                      <a:rPr lang="en-GB" b="0" i="1" smtClean="0">
                        <a:latin typeface="Cambria Math" panose="02040503050406030204" pitchFamily="18" charset="0"/>
                      </a:rPr>
                      <m:t>𝐹</m:t>
                    </m:r>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𝜋</m:t>
                        </m:r>
                      </m:den>
                    </m:f>
                    <m:r>
                      <a:rPr lang="en-GB" b="0" i="1" smtClean="0">
                        <a:latin typeface="Cambria Math" panose="02040503050406030204" pitchFamily="18" charset="0"/>
                      </a:rPr>
                      <m:t>∫</m:t>
                    </m:r>
                    <m:r>
                      <a:rPr lang="en-GB" b="0" i="1" smtClean="0">
                        <a:latin typeface="Cambria Math" panose="02040503050406030204" pitchFamily="18" charset="0"/>
                      </a:rPr>
                      <m:t>𝑃</m:t>
                    </m:r>
                    <m:r>
                      <a:rPr lang="en-GB" b="0" i="1" smtClean="0">
                        <a:latin typeface="Cambria Math" panose="02040503050406030204" pitchFamily="18" charset="0"/>
                      </a:rPr>
                      <m:t> </m:t>
                    </m:r>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𝑝</m:t>
                        </m:r>
                      </m:sub>
                    </m:sSub>
                  </m:oMath>
                </a14:m>
                <a:endParaRPr lang="en-GB" b="0" i="1" dirty="0"/>
              </a:p>
            </p:txBody>
          </p:sp>
        </mc:Choice>
        <mc:Fallback xmlns="">
          <p:sp>
            <p:nvSpPr>
              <p:cNvPr id="3" name="Content Placeholder 2">
                <a:extLst>
                  <a:ext uri="{FF2B5EF4-FFF2-40B4-BE49-F238E27FC236}">
                    <a16:creationId xmlns:a16="http://schemas.microsoft.com/office/drawing/2014/main" id="{89F0B97C-7EEA-4D8E-9568-EC29F49675E3}"/>
                  </a:ext>
                </a:extLst>
              </p:cNvPr>
              <p:cNvSpPr>
                <a:spLocks noGrp="1" noRot="1" noChangeAspect="1" noMove="1" noResize="1" noEditPoints="1" noAdjustHandles="1" noChangeArrowheads="1" noChangeShapeType="1" noTextEdit="1"/>
              </p:cNvSpPr>
              <p:nvPr>
                <p:ph idx="1"/>
              </p:nvPr>
            </p:nvSpPr>
            <p:spPr>
              <a:xfrm>
                <a:off x="387723" y="1172760"/>
                <a:ext cx="9238434" cy="3810000"/>
              </a:xfrm>
              <a:blipFill>
                <a:blip r:embed="rId2"/>
                <a:stretch>
                  <a:fillRect l="-2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C8B374-D09C-4DA6-A032-12EAC45D71DC}"/>
                  </a:ext>
                </a:extLst>
              </p:cNvPr>
              <p:cNvSpPr txBox="1"/>
              <p:nvPr/>
            </p:nvSpPr>
            <p:spPr>
              <a:xfrm>
                <a:off x="4028434" y="3775043"/>
                <a:ext cx="1891608" cy="1652568"/>
              </a:xfrm>
              <a:prstGeom prst="rect">
                <a:avLst/>
              </a:prstGeom>
              <a:noFill/>
            </p:spPr>
            <p:txBody>
              <a:bodyPr wrap="none" lIns="0" tIns="0" rIns="0" bIns="0" rtlCol="0">
                <a:spAutoFit/>
              </a:bodyPr>
              <a:lstStyle/>
              <a:p>
                <a:endParaRPr lang="en-GB"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b="0" i="1" smtClean="0">
                              <a:latin typeface="Cambria Math" panose="02040503050406030204" pitchFamily="18" charset="0"/>
                            </a:rPr>
                            <m:t>𝑑𝑍</m:t>
                          </m:r>
                        </m:num>
                        <m:den>
                          <m:r>
                            <a:rPr lang="en-GB" b="0" i="1" smtClean="0">
                              <a:latin typeface="Cambria Math" panose="02040503050406030204" pitchFamily="18" charset="0"/>
                            </a:rPr>
                            <m:t>𝑑𝑡</m:t>
                          </m:r>
                        </m:den>
                      </m:f>
                      <m:r>
                        <a:rPr lang="en-GB" b="0" i="1" smtClean="0">
                          <a:latin typeface="Cambria Math" panose="02040503050406030204" pitchFamily="18" charset="0"/>
                        </a:rPr>
                        <m:t>=</m:t>
                      </m:r>
                      <m:r>
                        <a:rPr lang="en-GB" b="0" i="1" smtClean="0">
                          <a:latin typeface="Cambria Math" panose="02040503050406030204" pitchFamily="18" charset="0"/>
                        </a:rPr>
                        <m:t>𝑊</m:t>
                      </m:r>
                    </m:oMath>
                  </m:oMathPara>
                </a14:m>
                <a:endParaRPr lang="en-GB" b="0" i="1" dirty="0">
                  <a:latin typeface="Cambria Math" panose="02040503050406030204" pitchFamily="18" charset="0"/>
                </a:endParaRPr>
              </a:p>
              <a:p>
                <a:endParaRPr lang="en-GB"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b="0" i="1" smtClean="0">
                              <a:latin typeface="Cambria Math" panose="02040503050406030204" pitchFamily="18" charset="0"/>
                            </a:rPr>
                            <m:t>𝑑𝑊</m:t>
                          </m:r>
                        </m:num>
                        <m:den>
                          <m:r>
                            <a:rPr lang="en-GB" b="0" i="1" smtClean="0">
                              <a:latin typeface="Cambria Math" panose="02040503050406030204" pitchFamily="18" charset="0"/>
                            </a:rPr>
                            <m:t>𝑑𝑡</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𝜀</m:t>
                              </m:r>
                            </m:e>
                            <m:sup>
                              <m:r>
                                <a:rPr lang="en-GB" b="0" i="1" smtClean="0">
                                  <a:latin typeface="Cambria Math" panose="02040503050406030204" pitchFamily="18" charset="0"/>
                                </a:rPr>
                                <m:t>2</m:t>
                              </m:r>
                            </m:sup>
                          </m:sSup>
                        </m:num>
                        <m:den>
                          <m:r>
                            <a:rPr lang="en-GB" b="0" i="1" smtClean="0">
                              <a:latin typeface="Cambria Math" panose="02040503050406030204" pitchFamily="18" charset="0"/>
                            </a:rPr>
                            <m:t>𝜋</m:t>
                          </m:r>
                        </m:den>
                      </m:f>
                      <m:r>
                        <a:rPr lang="en-GB" b="0" i="1" smtClean="0">
                          <a:latin typeface="Cambria Math" panose="02040503050406030204" pitchFamily="18" charset="0"/>
                        </a:rPr>
                        <m:t>∫</m:t>
                      </m:r>
                      <m:r>
                        <a:rPr lang="en-GB" b="0" i="1" smtClean="0">
                          <a:latin typeface="Cambria Math" panose="02040503050406030204" pitchFamily="18" charset="0"/>
                        </a:rPr>
                        <m:t>𝑃</m:t>
                      </m:r>
                      <m:r>
                        <a:rPr lang="en-GB" b="0" i="1" smtClean="0">
                          <a:latin typeface="Cambria Math" panose="02040503050406030204" pitchFamily="18" charset="0"/>
                        </a:rPr>
                        <m:t> </m:t>
                      </m:r>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𝑝</m:t>
                          </m:r>
                        </m:sub>
                      </m:sSub>
                    </m:oMath>
                  </m:oMathPara>
                </a14:m>
                <a:endParaRPr lang="en-GB" dirty="0"/>
              </a:p>
            </p:txBody>
          </p:sp>
        </mc:Choice>
        <mc:Fallback xmlns="">
          <p:sp>
            <p:nvSpPr>
              <p:cNvPr id="6" name="TextBox 5">
                <a:extLst>
                  <a:ext uri="{FF2B5EF4-FFF2-40B4-BE49-F238E27FC236}">
                    <a16:creationId xmlns:a16="http://schemas.microsoft.com/office/drawing/2014/main" id="{BAC8B374-D09C-4DA6-A032-12EAC45D71DC}"/>
                  </a:ext>
                </a:extLst>
              </p:cNvPr>
              <p:cNvSpPr txBox="1">
                <a:spLocks noRot="1" noChangeAspect="1" noMove="1" noResize="1" noEditPoints="1" noAdjustHandles="1" noChangeArrowheads="1" noChangeShapeType="1" noTextEdit="1"/>
              </p:cNvSpPr>
              <p:nvPr/>
            </p:nvSpPr>
            <p:spPr>
              <a:xfrm>
                <a:off x="4028434" y="3775043"/>
                <a:ext cx="1891608" cy="1652568"/>
              </a:xfrm>
              <a:prstGeom prst="rect">
                <a:avLst/>
              </a:prstGeom>
              <a:blipFill>
                <a:blip r:embed="rId3"/>
                <a:stretch>
                  <a:fillRect/>
                </a:stretch>
              </a:blipFill>
            </p:spPr>
            <p:txBody>
              <a:bodyPr/>
              <a:lstStyle/>
              <a:p>
                <a:r>
                  <a:rPr lang="en-GB">
                    <a:noFill/>
                  </a:rPr>
                  <a:t> </a:t>
                </a:r>
              </a:p>
            </p:txBody>
          </p:sp>
        </mc:Fallback>
      </mc:AlternateContent>
      <p:sp>
        <p:nvSpPr>
          <p:cNvPr id="13" name="Title 1">
            <a:extLst>
              <a:ext uri="{FF2B5EF4-FFF2-40B4-BE49-F238E27FC236}">
                <a16:creationId xmlns:a16="http://schemas.microsoft.com/office/drawing/2014/main" id="{583642FB-43E7-4CF3-ABED-6AD6225BFFC5}"/>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Droplet Motion</a:t>
            </a:r>
          </a:p>
        </p:txBody>
      </p:sp>
      <p:grpSp>
        <p:nvGrpSpPr>
          <p:cNvPr id="9" name="Group 8">
            <a:extLst>
              <a:ext uri="{FF2B5EF4-FFF2-40B4-BE49-F238E27FC236}">
                <a16:creationId xmlns:a16="http://schemas.microsoft.com/office/drawing/2014/main" id="{2D634165-C879-4B35-A42A-51801D7A4328}"/>
              </a:ext>
            </a:extLst>
          </p:cNvPr>
          <p:cNvGrpSpPr/>
          <p:nvPr/>
        </p:nvGrpSpPr>
        <p:grpSpPr>
          <a:xfrm>
            <a:off x="0" y="6098954"/>
            <a:ext cx="1012447" cy="759046"/>
            <a:chOff x="1982945" y="2190689"/>
            <a:chExt cx="1012447" cy="759046"/>
          </a:xfrm>
        </p:grpSpPr>
        <p:pic>
          <p:nvPicPr>
            <p:cNvPr id="10" name="Picture 9" descr="Shape, circle&#10;&#10;Description automatically generated">
              <a:extLst>
                <a:ext uri="{FF2B5EF4-FFF2-40B4-BE49-F238E27FC236}">
                  <a16:creationId xmlns:a16="http://schemas.microsoft.com/office/drawing/2014/main" id="{D43CCCB8-8897-9CD2-832F-9F5E90A4D6F9}"/>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190689"/>
              <a:ext cx="1012447" cy="759046"/>
            </a:xfrm>
            <a:prstGeom prst="rect">
              <a:avLst/>
            </a:prstGeom>
          </p:spPr>
        </p:pic>
        <p:sp>
          <p:nvSpPr>
            <p:cNvPr id="11" name="TextBox 10">
              <a:extLst>
                <a:ext uri="{FF2B5EF4-FFF2-40B4-BE49-F238E27FC236}">
                  <a16:creationId xmlns:a16="http://schemas.microsoft.com/office/drawing/2014/main" id="{4BCA5B29-87C2-5E34-A244-58E5050BA427}"/>
                </a:ext>
              </a:extLst>
            </p:cNvPr>
            <p:cNvSpPr txBox="1"/>
            <p:nvPr/>
          </p:nvSpPr>
          <p:spPr>
            <a:xfrm>
              <a:off x="2256817" y="2375187"/>
              <a:ext cx="496110" cy="338554"/>
            </a:xfrm>
            <a:prstGeom prst="rect">
              <a:avLst/>
            </a:prstGeom>
            <a:noFill/>
          </p:spPr>
          <p:txBody>
            <a:bodyPr wrap="square" rtlCol="0">
              <a:spAutoFit/>
            </a:bodyPr>
            <a:lstStyle/>
            <a:p>
              <a:r>
                <a:rPr lang="en-GB" sz="1600" dirty="0">
                  <a:solidFill>
                    <a:schemeClr val="accent4"/>
                  </a:solidFill>
                </a:rPr>
                <a:t>14</a:t>
              </a:r>
            </a:p>
          </p:txBody>
        </p:sp>
      </p:grpSp>
    </p:spTree>
    <p:extLst>
      <p:ext uri="{BB962C8B-B14F-4D97-AF65-F5344CB8AC3E}">
        <p14:creationId xmlns:p14="http://schemas.microsoft.com/office/powerpoint/2010/main" val="327121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0D7E95A-9626-40E3-994D-8D163422BBB4}"/>
                  </a:ext>
                </a:extLst>
              </p:cNvPr>
              <p:cNvSpPr txBox="1"/>
              <p:nvPr/>
            </p:nvSpPr>
            <p:spPr>
              <a:xfrm>
                <a:off x="629695" y="2021983"/>
                <a:ext cx="3574505" cy="8860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tx2"/>
                              </a:solidFill>
                              <a:latin typeface="Cambria Math" panose="02040503050406030204" pitchFamily="18" charset="0"/>
                            </a:rPr>
                          </m:ctrlPr>
                        </m:sSubPr>
                        <m:e>
                          <m:r>
                            <a:rPr lang="en-GB" sz="2000" b="0" i="1" smtClean="0">
                              <a:solidFill>
                                <a:schemeClr val="tx2"/>
                              </a:solidFill>
                              <a:latin typeface="Cambria Math" panose="02040503050406030204" pitchFamily="18" charset="0"/>
                            </a:rPr>
                            <m:t>𝜕</m:t>
                          </m:r>
                        </m:e>
                        <m:sub>
                          <m:r>
                            <a:rPr lang="en-GB" sz="2000" b="0" i="1" smtClean="0">
                              <a:solidFill>
                                <a:schemeClr val="tx2"/>
                              </a:solidFill>
                              <a:latin typeface="Cambria Math" panose="02040503050406030204" pitchFamily="18" charset="0"/>
                            </a:rPr>
                            <m:t>𝑡</m:t>
                          </m:r>
                        </m:sub>
                      </m:sSub>
                      <m:r>
                        <a:rPr lang="en-GB" sz="2000" b="0" i="1" smtClean="0">
                          <a:solidFill>
                            <a:schemeClr val="tx2"/>
                          </a:solidFill>
                          <a:latin typeface="Cambria Math" panose="02040503050406030204" pitchFamily="18" charset="0"/>
                        </a:rPr>
                        <m:t>𝜙</m:t>
                      </m:r>
                      <m:r>
                        <a:rPr lang="en-GB" sz="2000" b="0" i="1" smtClean="0">
                          <a:solidFill>
                            <a:schemeClr val="tx2"/>
                          </a:solidFill>
                          <a:latin typeface="Cambria Math" panose="02040503050406030204" pitchFamily="18" charset="0"/>
                        </a:rPr>
                        <m:t>=</m:t>
                      </m:r>
                      <m:r>
                        <a:rPr lang="en-GB" sz="2000" b="0" i="1" smtClean="0">
                          <a:solidFill>
                            <a:schemeClr val="tx2"/>
                          </a:solidFill>
                          <a:latin typeface="Cambria Math" panose="02040503050406030204" pitchFamily="18" charset="0"/>
                        </a:rPr>
                        <m:t>𝑃</m:t>
                      </m:r>
                      <m:r>
                        <a:rPr lang="en-GB" sz="2000" b="0" i="1" smtClean="0">
                          <a:solidFill>
                            <a:schemeClr val="tx2"/>
                          </a:solidFill>
                          <a:latin typeface="Cambria Math" panose="02040503050406030204" pitchFamily="18" charset="0"/>
                        </a:rPr>
                        <m:t>+</m:t>
                      </m:r>
                      <m:f>
                        <m:fPr>
                          <m:ctrlPr>
                            <a:rPr lang="en-GB" sz="2000" b="0" i="1" smtClean="0">
                              <a:solidFill>
                                <a:schemeClr val="tx2"/>
                              </a:solidFill>
                              <a:latin typeface="Cambria Math" panose="02040503050406030204" pitchFamily="18" charset="0"/>
                            </a:rPr>
                          </m:ctrlPr>
                        </m:fPr>
                        <m:num>
                          <m:r>
                            <a:rPr lang="en-GB" sz="2000" b="0" i="1" smtClean="0">
                              <a:solidFill>
                                <a:schemeClr val="tx2"/>
                              </a:solidFill>
                              <a:latin typeface="Cambria Math" panose="02040503050406030204" pitchFamily="18" charset="0"/>
                            </a:rPr>
                            <m:t>𝜀</m:t>
                          </m:r>
                        </m:num>
                        <m:den>
                          <m:r>
                            <a:rPr lang="en-GB" sz="2000" b="0" i="1" smtClean="0">
                              <a:solidFill>
                                <a:schemeClr val="tx2"/>
                              </a:solidFill>
                              <a:latin typeface="Cambria Math" panose="02040503050406030204" pitchFamily="18" charset="0"/>
                            </a:rPr>
                            <m:t>𝑊𝑒</m:t>
                          </m:r>
                        </m:den>
                      </m:f>
                      <m:sSubSup>
                        <m:sSubSupPr>
                          <m:ctrlPr>
                            <a:rPr lang="en-GB" sz="2000" b="0" i="1" smtClean="0">
                              <a:solidFill>
                                <a:schemeClr val="tx2"/>
                              </a:solidFill>
                              <a:latin typeface="Cambria Math" panose="02040503050406030204" pitchFamily="18" charset="0"/>
                            </a:rPr>
                          </m:ctrlPr>
                        </m:sSubSupPr>
                        <m:e>
                          <m:r>
                            <a:rPr lang="en-GB" sz="2000" b="0" i="1" smtClean="0">
                              <a:solidFill>
                                <a:schemeClr val="tx2"/>
                              </a:solidFill>
                              <a:latin typeface="Cambria Math" panose="02040503050406030204" pitchFamily="18" charset="0"/>
                            </a:rPr>
                            <m:t>𝜕</m:t>
                          </m:r>
                        </m:e>
                        <m:sub>
                          <m:r>
                            <a:rPr lang="en-GB" sz="2000" b="0" i="1" smtClean="0">
                              <a:solidFill>
                                <a:schemeClr val="tx2"/>
                              </a:solidFill>
                              <a:latin typeface="Cambria Math" panose="02040503050406030204" pitchFamily="18" charset="0"/>
                            </a:rPr>
                            <m:t>𝑥</m:t>
                          </m:r>
                        </m:sub>
                        <m:sup>
                          <m:r>
                            <a:rPr lang="en-GB" sz="2000" b="0" i="1" smtClean="0">
                              <a:solidFill>
                                <a:schemeClr val="tx2"/>
                              </a:solidFill>
                              <a:latin typeface="Cambria Math" panose="02040503050406030204" pitchFamily="18" charset="0"/>
                            </a:rPr>
                            <m:t>2</m:t>
                          </m:r>
                        </m:sup>
                      </m:sSubSup>
                      <m:r>
                        <a:rPr lang="en-GB" sz="2000" b="0" i="1" smtClean="0">
                          <a:solidFill>
                            <a:schemeClr val="tx2"/>
                          </a:solidFill>
                          <a:latin typeface="Cambria Math" panose="02040503050406030204" pitchFamily="18" charset="0"/>
                        </a:rPr>
                        <m:t>𝜂</m:t>
                      </m:r>
                      <m:r>
                        <a:rPr lang="en-GB" sz="2000" b="0" i="1" smtClean="0">
                          <a:solidFill>
                            <a:schemeClr val="tx2"/>
                          </a:solidFill>
                          <a:latin typeface="Cambria Math" panose="02040503050406030204" pitchFamily="18" charset="0"/>
                        </a:rPr>
                        <m:t>+</m:t>
                      </m:r>
                      <m:f>
                        <m:fPr>
                          <m:ctrlPr>
                            <a:rPr lang="en-GB" sz="2000" b="0" i="1" smtClean="0">
                              <a:solidFill>
                                <a:schemeClr val="tx2"/>
                              </a:solidFill>
                              <a:latin typeface="Cambria Math" panose="02040503050406030204" pitchFamily="18" charset="0"/>
                            </a:rPr>
                          </m:ctrlPr>
                        </m:fPr>
                        <m:num>
                          <m:r>
                            <a:rPr lang="en-GB" sz="2000" b="0" i="1" smtClean="0">
                              <a:solidFill>
                                <a:schemeClr val="tx2"/>
                              </a:solidFill>
                              <a:latin typeface="Cambria Math" panose="02040503050406030204" pitchFamily="18" charset="0"/>
                            </a:rPr>
                            <m:t>2</m:t>
                          </m:r>
                        </m:num>
                        <m:den>
                          <m:r>
                            <a:rPr lang="en-GB" sz="2000" b="0" i="1" smtClean="0">
                              <a:solidFill>
                                <a:schemeClr val="tx2"/>
                              </a:solidFill>
                              <a:latin typeface="Cambria Math" panose="02040503050406030204" pitchFamily="18" charset="0"/>
                            </a:rPr>
                            <m:t>𝑅𝑒</m:t>
                          </m:r>
                        </m:den>
                      </m:f>
                      <m:sSubSup>
                        <m:sSubSupPr>
                          <m:ctrlPr>
                            <a:rPr lang="en-GB" sz="2000" b="0" i="1" smtClean="0">
                              <a:solidFill>
                                <a:schemeClr val="tx2"/>
                              </a:solidFill>
                              <a:latin typeface="Cambria Math" panose="02040503050406030204" pitchFamily="18" charset="0"/>
                            </a:rPr>
                          </m:ctrlPr>
                        </m:sSubSupPr>
                        <m:e>
                          <m:r>
                            <a:rPr lang="en-GB" sz="2000" b="0" i="1" smtClean="0">
                              <a:solidFill>
                                <a:schemeClr val="tx2"/>
                              </a:solidFill>
                              <a:latin typeface="Cambria Math" panose="02040503050406030204" pitchFamily="18" charset="0"/>
                            </a:rPr>
                            <m:t>𝜕</m:t>
                          </m:r>
                        </m:e>
                        <m:sub>
                          <m:r>
                            <a:rPr lang="en-GB" sz="2000" b="0" i="1" smtClean="0">
                              <a:solidFill>
                                <a:schemeClr val="tx2"/>
                              </a:solidFill>
                              <a:latin typeface="Cambria Math" panose="02040503050406030204" pitchFamily="18" charset="0"/>
                            </a:rPr>
                            <m:t>𝑥</m:t>
                          </m:r>
                        </m:sub>
                        <m:sup>
                          <m:r>
                            <a:rPr lang="en-GB" sz="2000" b="0" i="1" smtClean="0">
                              <a:solidFill>
                                <a:schemeClr val="tx2"/>
                              </a:solidFill>
                              <a:latin typeface="Cambria Math" panose="02040503050406030204" pitchFamily="18" charset="0"/>
                            </a:rPr>
                            <m:t>2</m:t>
                          </m:r>
                        </m:sup>
                      </m:sSubSup>
                      <m:r>
                        <a:rPr lang="en-GB" sz="2000" b="0" i="1" smtClean="0">
                          <a:solidFill>
                            <a:schemeClr val="tx2"/>
                          </a:solidFill>
                          <a:latin typeface="Cambria Math" panose="02040503050406030204" pitchFamily="18" charset="0"/>
                        </a:rPr>
                        <m:t>𝜙</m:t>
                      </m:r>
                    </m:oMath>
                  </m:oMathPara>
                </a14:m>
                <a:endParaRPr lang="en-GB" sz="2000" b="0" dirty="0">
                  <a:solidFill>
                    <a:schemeClr val="tx2"/>
                  </a:solidFill>
                </a:endParaRPr>
              </a:p>
              <a:p>
                <a:endParaRPr lang="en-GB" sz="2000" dirty="0">
                  <a:solidFill>
                    <a:schemeClr val="accent1"/>
                  </a:solidFill>
                </a:endParaRPr>
              </a:p>
            </p:txBody>
          </p:sp>
        </mc:Choice>
        <mc:Fallback>
          <p:sp>
            <p:nvSpPr>
              <p:cNvPr id="4" name="TextBox 3">
                <a:extLst>
                  <a:ext uri="{FF2B5EF4-FFF2-40B4-BE49-F238E27FC236}">
                    <a16:creationId xmlns:a16="http://schemas.microsoft.com/office/drawing/2014/main" id="{A0D7E95A-9626-40E3-994D-8D163422BBB4}"/>
                  </a:ext>
                </a:extLst>
              </p:cNvPr>
              <p:cNvSpPr txBox="1">
                <a:spLocks noRot="1" noChangeAspect="1" noMove="1" noResize="1" noEditPoints="1" noAdjustHandles="1" noChangeArrowheads="1" noChangeShapeType="1" noTextEdit="1"/>
              </p:cNvSpPr>
              <p:nvPr/>
            </p:nvSpPr>
            <p:spPr>
              <a:xfrm>
                <a:off x="629695" y="2021983"/>
                <a:ext cx="3574505" cy="88601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2B1A7C8-3E47-46EC-AD34-5A4ECDD9028B}"/>
                  </a:ext>
                </a:extLst>
              </p:cNvPr>
              <p:cNvSpPr txBox="1"/>
              <p:nvPr/>
            </p:nvSpPr>
            <p:spPr>
              <a:xfrm>
                <a:off x="769982" y="2845035"/>
                <a:ext cx="2530436" cy="8860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accent3"/>
                              </a:solidFill>
                              <a:latin typeface="Cambria Math" panose="02040503050406030204" pitchFamily="18" charset="0"/>
                            </a:rPr>
                          </m:ctrlPr>
                        </m:sSubPr>
                        <m:e>
                          <m:r>
                            <a:rPr lang="en-GB" sz="2000" b="0" i="1" smtClean="0">
                              <a:solidFill>
                                <a:schemeClr val="accent3"/>
                              </a:solidFill>
                              <a:latin typeface="Cambria Math" panose="02040503050406030204" pitchFamily="18" charset="0"/>
                            </a:rPr>
                            <m:t>𝜕</m:t>
                          </m:r>
                        </m:e>
                        <m:sub>
                          <m:r>
                            <a:rPr lang="en-GB" sz="2000" b="0" i="1" smtClean="0">
                              <a:solidFill>
                                <a:schemeClr val="accent3"/>
                              </a:solidFill>
                              <a:latin typeface="Cambria Math" panose="02040503050406030204" pitchFamily="18" charset="0"/>
                            </a:rPr>
                            <m:t>𝑡</m:t>
                          </m:r>
                        </m:sub>
                      </m:sSub>
                      <m:r>
                        <a:rPr lang="en-GB" sz="2000" b="0" i="1" smtClean="0">
                          <a:solidFill>
                            <a:schemeClr val="accent3"/>
                          </a:solidFill>
                          <a:latin typeface="Cambria Math" panose="02040503050406030204" pitchFamily="18" charset="0"/>
                        </a:rPr>
                        <m:t>𝜂</m:t>
                      </m:r>
                      <m:r>
                        <a:rPr lang="en-GB" sz="2000" b="0" i="1" smtClean="0">
                          <a:solidFill>
                            <a:schemeClr val="accent3"/>
                          </a:solidFill>
                          <a:latin typeface="Cambria Math" panose="02040503050406030204" pitchFamily="18" charset="0"/>
                        </a:rPr>
                        <m:t>=</m:t>
                      </m:r>
                      <m:sSub>
                        <m:sSubPr>
                          <m:ctrlPr>
                            <a:rPr lang="en-GB" sz="2000" b="0" i="1" smtClean="0">
                              <a:solidFill>
                                <a:schemeClr val="accent3"/>
                              </a:solidFill>
                              <a:latin typeface="Cambria Math" panose="02040503050406030204" pitchFamily="18" charset="0"/>
                            </a:rPr>
                          </m:ctrlPr>
                        </m:sSubPr>
                        <m:e>
                          <m:r>
                            <a:rPr lang="en-GB" sz="2000" b="0" i="1" smtClean="0">
                              <a:solidFill>
                                <a:schemeClr val="accent3"/>
                              </a:solidFill>
                              <a:latin typeface="Cambria Math" panose="02040503050406030204" pitchFamily="18" charset="0"/>
                            </a:rPr>
                            <m:t>𝜕</m:t>
                          </m:r>
                        </m:e>
                        <m:sub>
                          <m:bar>
                            <m:barPr>
                              <m:pos m:val="top"/>
                              <m:ctrlPr>
                                <a:rPr lang="en-GB" sz="2000" b="0" i="1" smtClean="0">
                                  <a:solidFill>
                                    <a:schemeClr val="accent3"/>
                                  </a:solidFill>
                                  <a:latin typeface="Cambria Math" panose="02040503050406030204" pitchFamily="18" charset="0"/>
                                </a:rPr>
                              </m:ctrlPr>
                            </m:barPr>
                            <m:e>
                              <m:r>
                                <a:rPr lang="en-GB" sz="2000" b="0" i="1" smtClean="0">
                                  <a:solidFill>
                                    <a:schemeClr val="accent3"/>
                                  </a:solidFill>
                                  <a:latin typeface="Cambria Math" panose="02040503050406030204" pitchFamily="18" charset="0"/>
                                </a:rPr>
                                <m:t>𝑧</m:t>
                              </m:r>
                            </m:e>
                          </m:bar>
                        </m:sub>
                      </m:sSub>
                      <m:r>
                        <a:rPr lang="en-GB" sz="2000" b="0" i="1" smtClean="0">
                          <a:solidFill>
                            <a:schemeClr val="accent3"/>
                          </a:solidFill>
                          <a:latin typeface="Cambria Math" panose="02040503050406030204" pitchFamily="18" charset="0"/>
                        </a:rPr>
                        <m:t>𝜙</m:t>
                      </m:r>
                      <m:r>
                        <a:rPr lang="en-GB" sz="2000" b="0" i="1" smtClean="0">
                          <a:solidFill>
                            <a:schemeClr val="accent3"/>
                          </a:solidFill>
                          <a:latin typeface="Cambria Math" panose="02040503050406030204" pitchFamily="18" charset="0"/>
                        </a:rPr>
                        <m:t>+</m:t>
                      </m:r>
                      <m:f>
                        <m:fPr>
                          <m:ctrlPr>
                            <a:rPr lang="en-GB" sz="2000" b="0" i="1" smtClean="0">
                              <a:solidFill>
                                <a:schemeClr val="accent3"/>
                              </a:solidFill>
                              <a:latin typeface="Cambria Math" panose="02040503050406030204" pitchFamily="18" charset="0"/>
                            </a:rPr>
                          </m:ctrlPr>
                        </m:fPr>
                        <m:num>
                          <m:r>
                            <a:rPr lang="en-GB" sz="2000" b="0" i="1" smtClean="0">
                              <a:solidFill>
                                <a:schemeClr val="accent3"/>
                              </a:solidFill>
                              <a:latin typeface="Cambria Math" panose="02040503050406030204" pitchFamily="18" charset="0"/>
                            </a:rPr>
                            <m:t>2</m:t>
                          </m:r>
                        </m:num>
                        <m:den>
                          <m:r>
                            <a:rPr lang="en-GB" sz="2000" b="0" i="1" smtClean="0">
                              <a:solidFill>
                                <a:schemeClr val="accent3"/>
                              </a:solidFill>
                              <a:latin typeface="Cambria Math" panose="02040503050406030204" pitchFamily="18" charset="0"/>
                            </a:rPr>
                            <m:t>𝑅𝑒</m:t>
                          </m:r>
                        </m:den>
                      </m:f>
                      <m:sSubSup>
                        <m:sSubSupPr>
                          <m:ctrlPr>
                            <a:rPr lang="en-GB" sz="2000" b="0" i="1" smtClean="0">
                              <a:solidFill>
                                <a:schemeClr val="accent3"/>
                              </a:solidFill>
                              <a:latin typeface="Cambria Math" panose="02040503050406030204" pitchFamily="18" charset="0"/>
                            </a:rPr>
                          </m:ctrlPr>
                        </m:sSubSupPr>
                        <m:e>
                          <m:r>
                            <a:rPr lang="en-GB" sz="2000" b="0" i="1" smtClean="0">
                              <a:solidFill>
                                <a:schemeClr val="accent3"/>
                              </a:solidFill>
                              <a:latin typeface="Cambria Math" panose="02040503050406030204" pitchFamily="18" charset="0"/>
                            </a:rPr>
                            <m:t>𝜕</m:t>
                          </m:r>
                        </m:e>
                        <m:sub>
                          <m:r>
                            <a:rPr lang="en-GB" sz="2000" b="0" i="1" smtClean="0">
                              <a:solidFill>
                                <a:schemeClr val="accent3"/>
                              </a:solidFill>
                              <a:latin typeface="Cambria Math" panose="02040503050406030204" pitchFamily="18" charset="0"/>
                            </a:rPr>
                            <m:t>𝑥</m:t>
                          </m:r>
                        </m:sub>
                        <m:sup>
                          <m:r>
                            <a:rPr lang="en-GB" sz="2000" b="0" i="1" smtClean="0">
                              <a:solidFill>
                                <a:schemeClr val="accent3"/>
                              </a:solidFill>
                              <a:latin typeface="Cambria Math" panose="02040503050406030204" pitchFamily="18" charset="0"/>
                            </a:rPr>
                            <m:t>2</m:t>
                          </m:r>
                        </m:sup>
                      </m:sSubSup>
                      <m:r>
                        <a:rPr lang="en-GB" sz="2000" b="0" i="1" smtClean="0">
                          <a:solidFill>
                            <a:schemeClr val="accent3"/>
                          </a:solidFill>
                          <a:latin typeface="Cambria Math" panose="02040503050406030204" pitchFamily="18" charset="0"/>
                        </a:rPr>
                        <m:t>𝜂</m:t>
                      </m:r>
                    </m:oMath>
                  </m:oMathPara>
                </a14:m>
                <a:endParaRPr lang="en-GB" sz="2000" b="0" dirty="0">
                  <a:solidFill>
                    <a:schemeClr val="accent3"/>
                  </a:solidFill>
                </a:endParaRPr>
              </a:p>
              <a:p>
                <a:endParaRPr lang="en-GB" sz="2000" dirty="0">
                  <a:solidFill>
                    <a:schemeClr val="accent1"/>
                  </a:solidFill>
                </a:endParaRPr>
              </a:p>
            </p:txBody>
          </p:sp>
        </mc:Choice>
        <mc:Fallback>
          <p:sp>
            <p:nvSpPr>
              <p:cNvPr id="5" name="TextBox 4">
                <a:extLst>
                  <a:ext uri="{FF2B5EF4-FFF2-40B4-BE49-F238E27FC236}">
                    <a16:creationId xmlns:a16="http://schemas.microsoft.com/office/drawing/2014/main" id="{52B1A7C8-3E47-46EC-AD34-5A4ECDD9028B}"/>
                  </a:ext>
                </a:extLst>
              </p:cNvPr>
              <p:cNvSpPr txBox="1">
                <a:spLocks noRot="1" noChangeAspect="1" noMove="1" noResize="1" noEditPoints="1" noAdjustHandles="1" noChangeArrowheads="1" noChangeShapeType="1" noTextEdit="1"/>
              </p:cNvSpPr>
              <p:nvPr/>
            </p:nvSpPr>
            <p:spPr>
              <a:xfrm>
                <a:off x="769982" y="2845035"/>
                <a:ext cx="2530436" cy="88601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8BBC6AB-3C87-45C8-8BA2-40384E2B5BF8}"/>
                  </a:ext>
                </a:extLst>
              </p:cNvPr>
              <p:cNvSpPr txBox="1"/>
              <p:nvPr/>
            </p:nvSpPr>
            <p:spPr>
              <a:xfrm>
                <a:off x="498492" y="1337912"/>
                <a:ext cx="6094324"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accent1"/>
                          </a:solidFill>
                          <a:latin typeface="Cambria Math" panose="02040503050406030204" pitchFamily="18" charset="0"/>
                        </a:rPr>
                        <m:t>0=</m:t>
                      </m:r>
                      <m:sSub>
                        <m:sSubPr>
                          <m:ctrlPr>
                            <a:rPr lang="en-GB" sz="2000" i="1" smtClean="0">
                              <a:solidFill>
                                <a:schemeClr val="accent1"/>
                              </a:solidFill>
                              <a:latin typeface="Cambria Math" panose="02040503050406030204" pitchFamily="18" charset="0"/>
                            </a:rPr>
                          </m:ctrlPr>
                        </m:sSubPr>
                        <m:e>
                          <m:r>
                            <a:rPr lang="en-GB" sz="2000" i="1" smtClean="0">
                              <a:solidFill>
                                <a:schemeClr val="accent1"/>
                              </a:solidFill>
                              <a:latin typeface="Cambria Math" panose="02040503050406030204" pitchFamily="18" charset="0"/>
                            </a:rPr>
                            <m:t>𝜕</m:t>
                          </m:r>
                        </m:e>
                        <m:sub>
                          <m:r>
                            <a:rPr lang="en-GB" sz="2000" i="1" smtClean="0">
                              <a:solidFill>
                                <a:schemeClr val="accent1"/>
                              </a:solidFill>
                              <a:latin typeface="Cambria Math" panose="02040503050406030204" pitchFamily="18" charset="0"/>
                            </a:rPr>
                            <m:t>𝑡</m:t>
                          </m:r>
                        </m:sub>
                      </m:sSub>
                      <m:d>
                        <m:dPr>
                          <m:ctrlPr>
                            <a:rPr lang="en-GB" sz="2000" i="1" smtClean="0">
                              <a:solidFill>
                                <a:schemeClr val="accent1"/>
                              </a:solidFill>
                              <a:latin typeface="Cambria Math" panose="02040503050406030204" pitchFamily="18" charset="0"/>
                            </a:rPr>
                          </m:ctrlPr>
                        </m:dPr>
                        <m:e>
                          <m:r>
                            <a:rPr lang="en-GB" sz="2000" i="1" smtClean="0">
                              <a:solidFill>
                                <a:schemeClr val="accent1"/>
                              </a:solidFill>
                              <a:latin typeface="Cambria Math" panose="02040503050406030204" pitchFamily="18" charset="0"/>
                            </a:rPr>
                            <m:t>𝑓</m:t>
                          </m:r>
                          <m:r>
                            <a:rPr lang="en-GB" sz="2000" i="1" smtClean="0">
                              <a:solidFill>
                                <a:schemeClr val="accent1"/>
                              </a:solidFill>
                              <a:latin typeface="Cambria Math" panose="02040503050406030204" pitchFamily="18" charset="0"/>
                            </a:rPr>
                            <m:t>+</m:t>
                          </m:r>
                          <m:r>
                            <a:rPr lang="en-GB" sz="2000" i="1" smtClean="0">
                              <a:solidFill>
                                <a:schemeClr val="accent1"/>
                              </a:solidFill>
                              <a:latin typeface="Cambria Math" panose="02040503050406030204" pitchFamily="18" charset="0"/>
                            </a:rPr>
                            <m:t>𝑍</m:t>
                          </m:r>
                          <m:r>
                            <a:rPr lang="en-GB" sz="2000" i="1" smtClean="0">
                              <a:solidFill>
                                <a:schemeClr val="accent1"/>
                              </a:solidFill>
                              <a:latin typeface="Cambria Math" panose="02040503050406030204" pitchFamily="18" charset="0"/>
                            </a:rPr>
                            <m:t>−</m:t>
                          </m:r>
                          <m:r>
                            <a:rPr lang="en-GB" sz="2000" i="1" smtClean="0">
                              <a:solidFill>
                                <a:schemeClr val="accent1"/>
                              </a:solidFill>
                              <a:latin typeface="Cambria Math" panose="02040503050406030204" pitchFamily="18" charset="0"/>
                            </a:rPr>
                            <m:t>𝜂</m:t>
                          </m:r>
                        </m:e>
                      </m:d>
                      <m:r>
                        <a:rPr lang="en-GB" sz="2000" i="1" smtClean="0">
                          <a:solidFill>
                            <a:schemeClr val="accent1"/>
                          </a:solidFill>
                          <a:latin typeface="Cambria Math" panose="02040503050406030204" pitchFamily="18" charset="0"/>
                        </a:rPr>
                        <m:t>−</m:t>
                      </m:r>
                      <m:f>
                        <m:fPr>
                          <m:ctrlPr>
                            <a:rPr lang="en-GB" sz="2000" i="1" smtClean="0">
                              <a:solidFill>
                                <a:schemeClr val="accent1"/>
                              </a:solidFill>
                              <a:latin typeface="Cambria Math" panose="02040503050406030204" pitchFamily="18" charset="0"/>
                            </a:rPr>
                          </m:ctrlPr>
                        </m:fPr>
                        <m:num>
                          <m:r>
                            <a:rPr lang="en-GB" sz="2000" i="1" smtClean="0">
                              <a:solidFill>
                                <a:schemeClr val="accent1"/>
                              </a:solidFill>
                              <a:latin typeface="Cambria Math" panose="02040503050406030204" pitchFamily="18" charset="0"/>
                            </a:rPr>
                            <m:t>1</m:t>
                          </m:r>
                        </m:num>
                        <m:den>
                          <m:r>
                            <a:rPr lang="en-GB" sz="2000" i="1" smtClean="0">
                              <a:solidFill>
                                <a:schemeClr val="accent1"/>
                              </a:solidFill>
                              <a:latin typeface="Cambria Math" panose="02040503050406030204" pitchFamily="18" charset="0"/>
                            </a:rPr>
                            <m:t>12</m:t>
                          </m:r>
                        </m:den>
                      </m:f>
                      <m:sSub>
                        <m:sSubPr>
                          <m:ctrlPr>
                            <a:rPr lang="en-GB" sz="2000" i="1" smtClean="0">
                              <a:solidFill>
                                <a:schemeClr val="accent1"/>
                              </a:solidFill>
                              <a:latin typeface="Cambria Math" panose="02040503050406030204" pitchFamily="18" charset="0"/>
                            </a:rPr>
                          </m:ctrlPr>
                        </m:sSubPr>
                        <m:e>
                          <m:r>
                            <a:rPr lang="en-GB" sz="2000" i="1" smtClean="0">
                              <a:solidFill>
                                <a:schemeClr val="accent1"/>
                              </a:solidFill>
                              <a:latin typeface="Cambria Math" panose="02040503050406030204" pitchFamily="18" charset="0"/>
                            </a:rPr>
                            <m:t>𝜕</m:t>
                          </m:r>
                        </m:e>
                        <m:sub>
                          <m:r>
                            <a:rPr lang="en-GB" sz="2000" i="1" smtClean="0">
                              <a:solidFill>
                                <a:schemeClr val="accent1"/>
                              </a:solidFill>
                              <a:latin typeface="Cambria Math" panose="02040503050406030204" pitchFamily="18" charset="0"/>
                            </a:rPr>
                            <m:t>𝑥</m:t>
                          </m:r>
                        </m:sub>
                      </m:sSub>
                      <m:d>
                        <m:dPr>
                          <m:begChr m:val="["/>
                          <m:endChr m:val="]"/>
                          <m:ctrlPr>
                            <a:rPr lang="en-GB" sz="2000" i="1" smtClean="0">
                              <a:solidFill>
                                <a:schemeClr val="accent1"/>
                              </a:solidFill>
                              <a:latin typeface="Cambria Math" panose="02040503050406030204" pitchFamily="18" charset="0"/>
                            </a:rPr>
                          </m:ctrlPr>
                        </m:dPr>
                        <m:e>
                          <m:sSub>
                            <m:sSubPr>
                              <m:ctrlPr>
                                <a:rPr lang="en-GB" sz="2000" i="1" smtClean="0">
                                  <a:solidFill>
                                    <a:schemeClr val="accent1"/>
                                  </a:solidFill>
                                  <a:latin typeface="Cambria Math" panose="02040503050406030204" pitchFamily="18" charset="0"/>
                                </a:rPr>
                              </m:ctrlPr>
                            </m:sSubPr>
                            <m:e>
                              <m:r>
                                <a:rPr lang="en-GB" sz="2000" i="1" smtClean="0">
                                  <a:solidFill>
                                    <a:schemeClr val="accent1"/>
                                  </a:solidFill>
                                  <a:latin typeface="Cambria Math" panose="02040503050406030204" pitchFamily="18" charset="0"/>
                                </a:rPr>
                                <m:t>𝜕</m:t>
                              </m:r>
                            </m:e>
                            <m:sub>
                              <m:r>
                                <a:rPr lang="en-GB" sz="2000" i="1" smtClean="0">
                                  <a:solidFill>
                                    <a:schemeClr val="accent1"/>
                                  </a:solidFill>
                                  <a:latin typeface="Cambria Math" panose="02040503050406030204" pitchFamily="18" charset="0"/>
                                </a:rPr>
                                <m:t>𝑥</m:t>
                              </m:r>
                            </m:sub>
                          </m:sSub>
                          <m:r>
                            <a:rPr lang="en-GB" sz="2000" i="1" smtClean="0">
                              <a:solidFill>
                                <a:schemeClr val="accent1"/>
                              </a:solidFill>
                              <a:latin typeface="Cambria Math" panose="02040503050406030204" pitchFamily="18" charset="0"/>
                            </a:rPr>
                            <m:t>𝑃</m:t>
                          </m:r>
                          <m:sSup>
                            <m:sSupPr>
                              <m:ctrlPr>
                                <a:rPr lang="en-GB" sz="2000" i="1" smtClean="0">
                                  <a:solidFill>
                                    <a:schemeClr val="accent1"/>
                                  </a:solidFill>
                                  <a:latin typeface="Cambria Math" panose="02040503050406030204" pitchFamily="18" charset="0"/>
                                </a:rPr>
                              </m:ctrlPr>
                            </m:sSupPr>
                            <m:e>
                              <m:d>
                                <m:dPr>
                                  <m:ctrlPr>
                                    <a:rPr lang="en-GB" sz="2000" i="1" smtClean="0">
                                      <a:solidFill>
                                        <a:schemeClr val="accent1"/>
                                      </a:solidFill>
                                      <a:latin typeface="Cambria Math" panose="02040503050406030204" pitchFamily="18" charset="0"/>
                                    </a:rPr>
                                  </m:ctrlPr>
                                </m:dPr>
                                <m:e>
                                  <m:r>
                                    <a:rPr lang="en-GB" sz="2000" i="1" smtClean="0">
                                      <a:solidFill>
                                        <a:schemeClr val="accent1"/>
                                      </a:solidFill>
                                      <a:latin typeface="Cambria Math" panose="02040503050406030204" pitchFamily="18" charset="0"/>
                                    </a:rPr>
                                    <m:t>𝑓</m:t>
                                  </m:r>
                                  <m:r>
                                    <a:rPr lang="en-GB" sz="2000" i="1" smtClean="0">
                                      <a:solidFill>
                                        <a:schemeClr val="accent1"/>
                                      </a:solidFill>
                                      <a:latin typeface="Cambria Math" panose="02040503050406030204" pitchFamily="18" charset="0"/>
                                    </a:rPr>
                                    <m:t>+</m:t>
                                  </m:r>
                                  <m:r>
                                    <a:rPr lang="en-GB" sz="2000" i="1" smtClean="0">
                                      <a:solidFill>
                                        <a:schemeClr val="accent1"/>
                                      </a:solidFill>
                                      <a:latin typeface="Cambria Math" panose="02040503050406030204" pitchFamily="18" charset="0"/>
                                    </a:rPr>
                                    <m:t>𝑍</m:t>
                                  </m:r>
                                  <m:r>
                                    <a:rPr lang="en-GB" sz="2000" i="1" smtClean="0">
                                      <a:solidFill>
                                        <a:schemeClr val="accent1"/>
                                      </a:solidFill>
                                      <a:latin typeface="Cambria Math" panose="02040503050406030204" pitchFamily="18" charset="0"/>
                                    </a:rPr>
                                    <m:t>−</m:t>
                                  </m:r>
                                  <m:r>
                                    <a:rPr lang="en-GB" sz="2000" i="1" smtClean="0">
                                      <a:solidFill>
                                        <a:schemeClr val="accent1"/>
                                      </a:solidFill>
                                      <a:latin typeface="Cambria Math" panose="02040503050406030204" pitchFamily="18" charset="0"/>
                                    </a:rPr>
                                    <m:t>𝜂</m:t>
                                  </m:r>
                                </m:e>
                              </m:d>
                            </m:e>
                            <m:sup>
                              <m:r>
                                <a:rPr lang="en-GB" sz="2000" i="1" smtClean="0">
                                  <a:solidFill>
                                    <a:schemeClr val="accent1"/>
                                  </a:solidFill>
                                  <a:latin typeface="Cambria Math" panose="02040503050406030204" pitchFamily="18" charset="0"/>
                                </a:rPr>
                                <m:t>3</m:t>
                              </m:r>
                            </m:sup>
                          </m:sSup>
                        </m:e>
                      </m:d>
                    </m:oMath>
                  </m:oMathPara>
                </a14:m>
                <a:endParaRPr lang="en-GB" sz="2000" dirty="0"/>
              </a:p>
            </p:txBody>
          </p:sp>
        </mc:Choice>
        <mc:Fallback>
          <p:sp>
            <p:nvSpPr>
              <p:cNvPr id="7" name="TextBox 6">
                <a:extLst>
                  <a:ext uri="{FF2B5EF4-FFF2-40B4-BE49-F238E27FC236}">
                    <a16:creationId xmlns:a16="http://schemas.microsoft.com/office/drawing/2014/main" id="{E8BBC6AB-3C87-45C8-8BA2-40384E2B5BF8}"/>
                  </a:ext>
                </a:extLst>
              </p:cNvPr>
              <p:cNvSpPr txBox="1">
                <a:spLocks noRot="1" noChangeAspect="1" noMove="1" noResize="1" noEditPoints="1" noAdjustHandles="1" noChangeArrowheads="1" noChangeShapeType="1" noTextEdit="1"/>
              </p:cNvSpPr>
              <p:nvPr/>
            </p:nvSpPr>
            <p:spPr>
              <a:xfrm>
                <a:off x="498492" y="1337912"/>
                <a:ext cx="6094324" cy="66851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446E681-EF56-4005-B13F-97F444845CC4}"/>
                  </a:ext>
                </a:extLst>
              </p:cNvPr>
              <p:cNvSpPr txBox="1"/>
              <p:nvPr/>
            </p:nvSpPr>
            <p:spPr>
              <a:xfrm>
                <a:off x="-117103" y="3429000"/>
                <a:ext cx="3127395" cy="1817421"/>
              </a:xfrm>
              <a:prstGeom prst="rect">
                <a:avLst/>
              </a:prstGeom>
              <a:noFill/>
            </p:spPr>
            <p:txBody>
              <a:bodyPr wrap="none" lIns="0" tIns="0" rIns="0" bIns="0" rtlCol="0">
                <a:spAutoFit/>
              </a:bodyPr>
              <a:lstStyle/>
              <a:p>
                <a:endParaRPr lang="en-GB"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𝑑𝑍</m:t>
                          </m:r>
                        </m:num>
                        <m:den>
                          <m:r>
                            <a:rPr lang="en-GB" sz="2000" b="0" i="1" smtClean="0">
                              <a:latin typeface="Cambria Math" panose="02040503050406030204" pitchFamily="18" charset="0"/>
                            </a:rPr>
                            <m:t>𝑑𝑡</m:t>
                          </m:r>
                        </m:den>
                      </m:f>
                      <m:r>
                        <a:rPr lang="en-GB" sz="2000" b="0" i="1" smtClean="0">
                          <a:latin typeface="Cambria Math" panose="02040503050406030204" pitchFamily="18" charset="0"/>
                        </a:rPr>
                        <m:t>=</m:t>
                      </m:r>
                      <m:r>
                        <a:rPr lang="en-GB" sz="2000" b="0" i="1" smtClean="0">
                          <a:latin typeface="Cambria Math" panose="02040503050406030204" pitchFamily="18" charset="0"/>
                        </a:rPr>
                        <m:t>𝑊</m:t>
                      </m:r>
                    </m:oMath>
                  </m:oMathPara>
                </a14:m>
                <a:endParaRPr lang="en-GB" sz="2000" b="0" i="1" dirty="0">
                  <a:latin typeface="Cambria Math" panose="02040503050406030204" pitchFamily="18" charset="0"/>
                </a:endParaRPr>
              </a:p>
              <a:p>
                <a:endParaRPr lang="en-GB"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𝑑𝑊</m:t>
                          </m:r>
                        </m:num>
                        <m:den>
                          <m:r>
                            <a:rPr lang="en-GB" sz="2000" b="0" i="1" smtClean="0">
                              <a:latin typeface="Cambria Math" panose="02040503050406030204" pitchFamily="18" charset="0"/>
                            </a:rPr>
                            <m:t>𝑑</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𝑡</m:t>
                              </m:r>
                            </m:e>
                            <m:sup>
                              <m:r>
                                <a:rPr lang="en-GB" sz="2000" b="0" i="1" smtClean="0">
                                  <a:latin typeface="Cambria Math" panose="02040503050406030204" pitchFamily="18" charset="0"/>
                                </a:rPr>
                                <m:t>2</m:t>
                              </m:r>
                            </m:sup>
                          </m:sSup>
                        </m:den>
                      </m:f>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𝜀</m:t>
                              </m:r>
                            </m:e>
                            <m:sup>
                              <m:r>
                                <a:rPr lang="en-GB" sz="2000" b="0" i="1" smtClean="0">
                                  <a:latin typeface="Cambria Math" panose="02040503050406030204" pitchFamily="18" charset="0"/>
                                </a:rPr>
                                <m:t>2</m:t>
                              </m:r>
                            </m:sup>
                          </m:sSup>
                        </m:num>
                        <m:den>
                          <m:r>
                            <a:rPr lang="en-GB" sz="2000" b="0" i="1" smtClean="0">
                              <a:latin typeface="Cambria Math" panose="02040503050406030204" pitchFamily="18" charset="0"/>
                            </a:rPr>
                            <m:t>𝜋</m:t>
                          </m:r>
                        </m:den>
                      </m:f>
                      <m:r>
                        <a:rPr lang="en-GB" sz="2000" b="0" i="1" smtClean="0">
                          <a:latin typeface="Cambria Math" panose="02040503050406030204" pitchFamily="18" charset="0"/>
                        </a:rPr>
                        <m:t>∫</m:t>
                      </m:r>
                      <m:r>
                        <a:rPr lang="en-GB" sz="2000" b="0" i="1" smtClean="0">
                          <a:latin typeface="Cambria Math" panose="02040503050406030204" pitchFamily="18" charset="0"/>
                        </a:rPr>
                        <m:t>𝑃</m:t>
                      </m:r>
                      <m:r>
                        <a:rPr lang="en-GB" sz="2000" b="0" i="1" smtClean="0">
                          <a:latin typeface="Cambria Math" panose="02040503050406030204" pitchFamily="18" charset="0"/>
                        </a:rPr>
                        <m:t> </m:t>
                      </m:r>
                      <m:r>
                        <a:rPr lang="en-GB" sz="2000" b="0" i="1" smtClean="0">
                          <a:latin typeface="Cambria Math" panose="02040503050406030204" pitchFamily="18" charset="0"/>
                        </a:rPr>
                        <m:t>𝑑</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𝐴</m:t>
                          </m:r>
                        </m:e>
                        <m:sub>
                          <m:r>
                            <a:rPr lang="en-GB" sz="2000" b="0" i="1" smtClean="0">
                              <a:latin typeface="Cambria Math" panose="02040503050406030204" pitchFamily="18" charset="0"/>
                            </a:rPr>
                            <m:t>𝑝</m:t>
                          </m:r>
                        </m:sub>
                      </m:sSub>
                    </m:oMath>
                  </m:oMathPara>
                </a14:m>
                <a:endParaRPr lang="en-GB" sz="2000" dirty="0"/>
              </a:p>
            </p:txBody>
          </p:sp>
        </mc:Choice>
        <mc:Fallback>
          <p:sp>
            <p:nvSpPr>
              <p:cNvPr id="8" name="TextBox 7">
                <a:extLst>
                  <a:ext uri="{FF2B5EF4-FFF2-40B4-BE49-F238E27FC236}">
                    <a16:creationId xmlns:a16="http://schemas.microsoft.com/office/drawing/2014/main" id="{B446E681-EF56-4005-B13F-97F444845CC4}"/>
                  </a:ext>
                </a:extLst>
              </p:cNvPr>
              <p:cNvSpPr txBox="1">
                <a:spLocks noRot="1" noChangeAspect="1" noMove="1" noResize="1" noEditPoints="1" noAdjustHandles="1" noChangeArrowheads="1" noChangeShapeType="1" noTextEdit="1"/>
              </p:cNvSpPr>
              <p:nvPr/>
            </p:nvSpPr>
            <p:spPr>
              <a:xfrm>
                <a:off x="-117103" y="3429000"/>
                <a:ext cx="3127395" cy="181742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6" name="Table 8">
                <a:extLst>
                  <a:ext uri="{FF2B5EF4-FFF2-40B4-BE49-F238E27FC236}">
                    <a16:creationId xmlns:a16="http://schemas.microsoft.com/office/drawing/2014/main" id="{EE086AE5-80CB-4FAB-91FC-3A73A47B9B25}"/>
                  </a:ext>
                </a:extLst>
              </p:cNvPr>
              <p:cNvGraphicFramePr>
                <a:graphicFrameLocks noGrp="1"/>
              </p:cNvGraphicFramePr>
              <p:nvPr/>
            </p:nvGraphicFramePr>
            <p:xfrm>
              <a:off x="6592816" y="2600509"/>
              <a:ext cx="4799658" cy="1854200"/>
            </p:xfrm>
            <a:graphic>
              <a:graphicData uri="http://schemas.openxmlformats.org/drawingml/2006/table">
                <a:tbl>
                  <a:tblPr firstRow="1" bandRow="1">
                    <a:tableStyleId>{8799B23B-EC83-4686-B30A-512413B5E67A}</a:tableStyleId>
                  </a:tblPr>
                  <a:tblGrid>
                    <a:gridCol w="2986062">
                      <a:extLst>
                        <a:ext uri="{9D8B030D-6E8A-4147-A177-3AD203B41FA5}">
                          <a16:colId xmlns:a16="http://schemas.microsoft.com/office/drawing/2014/main" val="1994246722"/>
                        </a:ext>
                      </a:extLst>
                    </a:gridCol>
                    <a:gridCol w="1813596">
                      <a:extLst>
                        <a:ext uri="{9D8B030D-6E8A-4147-A177-3AD203B41FA5}">
                          <a16:colId xmlns:a16="http://schemas.microsoft.com/office/drawing/2014/main" val="3505401207"/>
                        </a:ext>
                      </a:extLst>
                    </a:gridCol>
                  </a:tblGrid>
                  <a:tr h="370840">
                    <a:tc>
                      <a:txBody>
                        <a:bodyPr/>
                        <a:lstStyle/>
                        <a:p>
                          <a:pPr algn="ctr"/>
                          <a:r>
                            <a:rPr lang="en-GB" dirty="0"/>
                            <a:t>Dimensionless Parameters</a:t>
                          </a:r>
                        </a:p>
                      </a:txBody>
                      <a:tcPr/>
                    </a:tc>
                    <a:tc>
                      <a:txBody>
                        <a:bodyPr/>
                        <a:lstStyle/>
                        <a:p>
                          <a:pPr algn="ctr"/>
                          <a:r>
                            <a:rPr lang="en-GB" dirty="0"/>
                            <a:t>Typical value</a:t>
                          </a:r>
                        </a:p>
                      </a:txBody>
                      <a:tcPr/>
                    </a:tc>
                    <a:extLst>
                      <a:ext uri="{0D108BD9-81ED-4DB2-BD59-A6C34878D82A}">
                        <a16:rowId xmlns:a16="http://schemas.microsoft.com/office/drawing/2014/main" val="781384898"/>
                      </a:ext>
                    </a:extLst>
                  </a:tr>
                  <a:tr h="370840">
                    <a:tc>
                      <a:txBody>
                        <a:bodyPr/>
                        <a:lstStyle/>
                        <a:p>
                          <a:pPr algn="ctr"/>
                          <a:r>
                            <a:rPr lang="en-GB" dirty="0"/>
                            <a:t>Reynolds Number </a:t>
                          </a:r>
                          <a14:m>
                            <m:oMath xmlns:m="http://schemas.openxmlformats.org/officeDocument/2006/math">
                              <m:r>
                                <a:rPr lang="en-GB" b="0" i="1" smtClean="0">
                                  <a:latin typeface="Cambria Math" panose="02040503050406030204" pitchFamily="18" charset="0"/>
                                </a:rPr>
                                <m:t>𝑅𝑒</m:t>
                              </m:r>
                            </m:oMath>
                          </a14:m>
                          <a:endParaRPr lang="en-GB" dirty="0"/>
                        </a:p>
                      </a:txBody>
                      <a:tcPr/>
                    </a:tc>
                    <a:tc>
                      <a:txBody>
                        <a:bodyPr/>
                        <a:lstStyle/>
                        <a:p>
                          <a:pPr algn="ctr"/>
                          <a:r>
                            <a:rPr lang="en-GB" dirty="0"/>
                            <a:t>78</a:t>
                          </a:r>
                        </a:p>
                      </a:txBody>
                      <a:tcPr/>
                    </a:tc>
                    <a:extLst>
                      <a:ext uri="{0D108BD9-81ED-4DB2-BD59-A6C34878D82A}">
                        <a16:rowId xmlns:a16="http://schemas.microsoft.com/office/drawing/2014/main" val="230132179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Weber</a:t>
                          </a:r>
                          <a:r>
                            <a:rPr lang="en-GB" baseline="0" dirty="0"/>
                            <a:t> </a:t>
                          </a:r>
                          <a:r>
                            <a:rPr lang="en-GB" dirty="0"/>
                            <a:t>Number </a:t>
                          </a:r>
                          <a14:m>
                            <m:oMath xmlns:m="http://schemas.openxmlformats.org/officeDocument/2006/math">
                              <m:r>
                                <a:rPr lang="en-GB" b="0" i="1" smtClean="0">
                                  <a:latin typeface="Cambria Math" panose="02040503050406030204" pitchFamily="18" charset="0"/>
                                </a:rPr>
                                <m:t>𝑊𝑒</m:t>
                              </m:r>
                            </m:oMath>
                          </a14:m>
                          <a:endParaRPr lang="en-GB" i="1" dirty="0"/>
                        </a:p>
                      </a:txBody>
                      <a:tcPr/>
                    </a:tc>
                    <a:tc>
                      <a:txBody>
                        <a:bodyPr/>
                        <a:lstStyle/>
                        <a:p>
                          <a:pPr algn="ctr"/>
                          <a:r>
                            <a:rPr lang="en-GB" dirty="0"/>
                            <a:t>0.00031</a:t>
                          </a:r>
                        </a:p>
                      </a:txBody>
                      <a:tcPr/>
                    </a:tc>
                    <a:extLst>
                      <a:ext uri="{0D108BD9-81ED-4DB2-BD59-A6C34878D82A}">
                        <a16:rowId xmlns:a16="http://schemas.microsoft.com/office/drawing/2014/main" val="35031602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Froude Number </a:t>
                          </a:r>
                          <a14:m>
                            <m:oMath xmlns:m="http://schemas.openxmlformats.org/officeDocument/2006/math">
                              <m:r>
                                <a:rPr lang="en-GB" b="0" i="1" smtClean="0">
                                  <a:latin typeface="Cambria Math" panose="02040503050406030204" pitchFamily="18" charset="0"/>
                                </a:rPr>
                                <m:t>𝐹𝑟</m:t>
                              </m:r>
                            </m:oMath>
                          </a14:m>
                          <a:endParaRPr lang="en-GB" dirty="0"/>
                        </a:p>
                      </a:txBody>
                      <a:tcPr/>
                    </a:tc>
                    <a:tc>
                      <a:txBody>
                        <a:bodyPr/>
                        <a:lstStyle/>
                        <a:p>
                          <a:pPr algn="ctr"/>
                          <a:r>
                            <a:rPr lang="en-GB" dirty="0"/>
                            <a:t>5.8</a:t>
                          </a:r>
                        </a:p>
                      </a:txBody>
                      <a:tcPr/>
                    </a:tc>
                    <a:extLst>
                      <a:ext uri="{0D108BD9-81ED-4DB2-BD59-A6C34878D82A}">
                        <a16:rowId xmlns:a16="http://schemas.microsoft.com/office/drawing/2014/main" val="272289601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𝜀</m:t>
                                </m:r>
                              </m:oMath>
                            </m:oMathPara>
                          </a14:m>
                          <a:endParaRPr lang="en-GB" dirty="0"/>
                        </a:p>
                      </a:txBody>
                      <a:tcPr/>
                    </a:tc>
                    <a:tc>
                      <a:txBody>
                        <a:bodyPr/>
                        <a:lstStyle/>
                        <a:p>
                          <a:pPr algn="ctr"/>
                          <a:r>
                            <a:rPr lang="en-GB" dirty="0"/>
                            <a:t>0.06</a:t>
                          </a:r>
                        </a:p>
                      </a:txBody>
                      <a:tcPr/>
                    </a:tc>
                    <a:extLst>
                      <a:ext uri="{0D108BD9-81ED-4DB2-BD59-A6C34878D82A}">
                        <a16:rowId xmlns:a16="http://schemas.microsoft.com/office/drawing/2014/main" val="383627210"/>
                      </a:ext>
                    </a:extLst>
                  </a:tr>
                </a:tbl>
              </a:graphicData>
            </a:graphic>
          </p:graphicFrame>
        </mc:Choice>
        <mc:Fallback xmlns="">
          <p:graphicFrame>
            <p:nvGraphicFramePr>
              <p:cNvPr id="6" name="Table 8">
                <a:extLst>
                  <a:ext uri="{FF2B5EF4-FFF2-40B4-BE49-F238E27FC236}">
                    <a16:creationId xmlns:a16="http://schemas.microsoft.com/office/drawing/2014/main" id="{EE086AE5-80CB-4FAB-91FC-3A73A47B9B25}"/>
                  </a:ext>
                </a:extLst>
              </p:cNvPr>
              <p:cNvGraphicFramePr>
                <a:graphicFrameLocks noGrp="1"/>
              </p:cNvGraphicFramePr>
              <p:nvPr>
                <p:extLst>
                  <p:ext uri="{D42A27DB-BD31-4B8C-83A1-F6EECF244321}">
                    <p14:modId xmlns:p14="http://schemas.microsoft.com/office/powerpoint/2010/main" val="2448349615"/>
                  </p:ext>
                </p:extLst>
              </p:nvPr>
            </p:nvGraphicFramePr>
            <p:xfrm>
              <a:off x="6592816" y="2600509"/>
              <a:ext cx="4799658" cy="1854200"/>
            </p:xfrm>
            <a:graphic>
              <a:graphicData uri="http://schemas.openxmlformats.org/drawingml/2006/table">
                <a:tbl>
                  <a:tblPr firstRow="1" bandRow="1">
                    <a:tableStyleId>{8799B23B-EC83-4686-B30A-512413B5E67A}</a:tableStyleId>
                  </a:tblPr>
                  <a:tblGrid>
                    <a:gridCol w="2986062">
                      <a:extLst>
                        <a:ext uri="{9D8B030D-6E8A-4147-A177-3AD203B41FA5}">
                          <a16:colId xmlns:a16="http://schemas.microsoft.com/office/drawing/2014/main" val="1994246722"/>
                        </a:ext>
                      </a:extLst>
                    </a:gridCol>
                    <a:gridCol w="1813596">
                      <a:extLst>
                        <a:ext uri="{9D8B030D-6E8A-4147-A177-3AD203B41FA5}">
                          <a16:colId xmlns:a16="http://schemas.microsoft.com/office/drawing/2014/main" val="3505401207"/>
                        </a:ext>
                      </a:extLst>
                    </a:gridCol>
                  </a:tblGrid>
                  <a:tr h="370840">
                    <a:tc>
                      <a:txBody>
                        <a:bodyPr/>
                        <a:lstStyle/>
                        <a:p>
                          <a:pPr algn="ctr"/>
                          <a:r>
                            <a:rPr lang="en-GB" dirty="0"/>
                            <a:t>Dimensionless Parameters</a:t>
                          </a:r>
                        </a:p>
                      </a:txBody>
                      <a:tcPr/>
                    </a:tc>
                    <a:tc>
                      <a:txBody>
                        <a:bodyPr/>
                        <a:lstStyle/>
                        <a:p>
                          <a:pPr algn="ctr"/>
                          <a:r>
                            <a:rPr lang="en-GB" dirty="0"/>
                            <a:t>Typical value</a:t>
                          </a:r>
                        </a:p>
                      </a:txBody>
                      <a:tcPr/>
                    </a:tc>
                    <a:extLst>
                      <a:ext uri="{0D108BD9-81ED-4DB2-BD59-A6C34878D82A}">
                        <a16:rowId xmlns:a16="http://schemas.microsoft.com/office/drawing/2014/main" val="781384898"/>
                      </a:ext>
                    </a:extLst>
                  </a:tr>
                  <a:tr h="370840">
                    <a:tc>
                      <a:txBody>
                        <a:bodyPr/>
                        <a:lstStyle/>
                        <a:p>
                          <a:endParaRPr lang="en-US"/>
                        </a:p>
                      </a:txBody>
                      <a:tcPr>
                        <a:blipFill>
                          <a:blip r:embed="rId6"/>
                          <a:stretch>
                            <a:fillRect l="-204" t="-108197" r="-61429" b="-324590"/>
                          </a:stretch>
                        </a:blipFill>
                      </a:tcPr>
                    </a:tc>
                    <a:tc>
                      <a:txBody>
                        <a:bodyPr/>
                        <a:lstStyle/>
                        <a:p>
                          <a:pPr algn="ctr"/>
                          <a:r>
                            <a:rPr lang="en-GB" dirty="0"/>
                            <a:t>78</a:t>
                          </a:r>
                        </a:p>
                      </a:txBody>
                      <a:tcPr/>
                    </a:tc>
                    <a:extLst>
                      <a:ext uri="{0D108BD9-81ED-4DB2-BD59-A6C34878D82A}">
                        <a16:rowId xmlns:a16="http://schemas.microsoft.com/office/drawing/2014/main" val="2301321792"/>
                      </a:ext>
                    </a:extLst>
                  </a:tr>
                  <a:tr h="370840">
                    <a:tc>
                      <a:txBody>
                        <a:bodyPr/>
                        <a:lstStyle/>
                        <a:p>
                          <a:endParaRPr lang="en-US"/>
                        </a:p>
                      </a:txBody>
                      <a:tcPr>
                        <a:blipFill>
                          <a:blip r:embed="rId6"/>
                          <a:stretch>
                            <a:fillRect l="-204" t="-208197" r="-61429" b="-224590"/>
                          </a:stretch>
                        </a:blipFill>
                      </a:tcPr>
                    </a:tc>
                    <a:tc>
                      <a:txBody>
                        <a:bodyPr/>
                        <a:lstStyle/>
                        <a:p>
                          <a:pPr algn="ctr"/>
                          <a:r>
                            <a:rPr lang="en-GB" dirty="0"/>
                            <a:t>0.00031</a:t>
                          </a:r>
                        </a:p>
                      </a:txBody>
                      <a:tcPr/>
                    </a:tc>
                    <a:extLst>
                      <a:ext uri="{0D108BD9-81ED-4DB2-BD59-A6C34878D82A}">
                        <a16:rowId xmlns:a16="http://schemas.microsoft.com/office/drawing/2014/main" val="3503160298"/>
                      </a:ext>
                    </a:extLst>
                  </a:tr>
                  <a:tr h="370840">
                    <a:tc>
                      <a:txBody>
                        <a:bodyPr/>
                        <a:lstStyle/>
                        <a:p>
                          <a:endParaRPr lang="en-US"/>
                        </a:p>
                      </a:txBody>
                      <a:tcPr>
                        <a:blipFill>
                          <a:blip r:embed="rId6"/>
                          <a:stretch>
                            <a:fillRect l="-204" t="-308197" r="-61429" b="-124590"/>
                          </a:stretch>
                        </a:blipFill>
                      </a:tcPr>
                    </a:tc>
                    <a:tc>
                      <a:txBody>
                        <a:bodyPr/>
                        <a:lstStyle/>
                        <a:p>
                          <a:pPr algn="ctr"/>
                          <a:r>
                            <a:rPr lang="en-GB" dirty="0"/>
                            <a:t>5.8</a:t>
                          </a:r>
                        </a:p>
                      </a:txBody>
                      <a:tcPr/>
                    </a:tc>
                    <a:extLst>
                      <a:ext uri="{0D108BD9-81ED-4DB2-BD59-A6C34878D82A}">
                        <a16:rowId xmlns:a16="http://schemas.microsoft.com/office/drawing/2014/main" val="2722896019"/>
                      </a:ext>
                    </a:extLst>
                  </a:tr>
                  <a:tr h="370840">
                    <a:tc>
                      <a:txBody>
                        <a:bodyPr/>
                        <a:lstStyle/>
                        <a:p>
                          <a:endParaRPr lang="en-US"/>
                        </a:p>
                      </a:txBody>
                      <a:tcPr>
                        <a:blipFill>
                          <a:blip r:embed="rId6"/>
                          <a:stretch>
                            <a:fillRect l="-204" t="-408197" r="-61429" b="-24590"/>
                          </a:stretch>
                        </a:blipFill>
                      </a:tcPr>
                    </a:tc>
                    <a:tc>
                      <a:txBody>
                        <a:bodyPr/>
                        <a:lstStyle/>
                        <a:p>
                          <a:pPr algn="ctr"/>
                          <a:r>
                            <a:rPr lang="en-GB" dirty="0"/>
                            <a:t>0.06</a:t>
                          </a:r>
                        </a:p>
                      </a:txBody>
                      <a:tcPr/>
                    </a:tc>
                    <a:extLst>
                      <a:ext uri="{0D108BD9-81ED-4DB2-BD59-A6C34878D82A}">
                        <a16:rowId xmlns:a16="http://schemas.microsoft.com/office/drawing/2014/main" val="383627210"/>
                      </a:ext>
                    </a:extLst>
                  </a:tr>
                </a:tbl>
              </a:graphicData>
            </a:graphic>
          </p:graphicFrame>
        </mc:Fallback>
      </mc:AlternateContent>
      <p:sp>
        <p:nvSpPr>
          <p:cNvPr id="17" name="Title 1">
            <a:extLst>
              <a:ext uri="{FF2B5EF4-FFF2-40B4-BE49-F238E27FC236}">
                <a16:creationId xmlns:a16="http://schemas.microsoft.com/office/drawing/2014/main" id="{A0B9F5C4-A5A0-475C-A67E-283AB04767A3}"/>
              </a:ext>
            </a:extLst>
          </p:cNvPr>
          <p:cNvSpPr txBox="1">
            <a:spLocks/>
          </p:cNvSpPr>
          <p:nvPr/>
        </p:nvSpPr>
        <p:spPr>
          <a:xfrm>
            <a:off x="0" y="0"/>
            <a:ext cx="9238434" cy="560949"/>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GB" dirty="0"/>
              <a:t>Governing Equations</a:t>
            </a:r>
          </a:p>
        </p:txBody>
      </p:sp>
      <p:grpSp>
        <p:nvGrpSpPr>
          <p:cNvPr id="11" name="Group 10">
            <a:extLst>
              <a:ext uri="{FF2B5EF4-FFF2-40B4-BE49-F238E27FC236}">
                <a16:creationId xmlns:a16="http://schemas.microsoft.com/office/drawing/2014/main" id="{A3E1E6BD-ED5D-D799-C7A6-9BA2EA2EF790}"/>
              </a:ext>
            </a:extLst>
          </p:cNvPr>
          <p:cNvGrpSpPr/>
          <p:nvPr/>
        </p:nvGrpSpPr>
        <p:grpSpPr>
          <a:xfrm>
            <a:off x="0" y="6098954"/>
            <a:ext cx="1012447" cy="759046"/>
            <a:chOff x="1982945" y="2837091"/>
            <a:chExt cx="1012447" cy="759046"/>
          </a:xfrm>
        </p:grpSpPr>
        <p:pic>
          <p:nvPicPr>
            <p:cNvPr id="12" name="Picture 11" descr="Shape, circle&#10;&#10;Description automatically generated">
              <a:extLst>
                <a:ext uri="{FF2B5EF4-FFF2-40B4-BE49-F238E27FC236}">
                  <a16:creationId xmlns:a16="http://schemas.microsoft.com/office/drawing/2014/main" id="{A47E1A2A-CEF0-F8CE-BCAC-06CF5E389074}"/>
                </a:ext>
              </a:extLst>
            </p:cNvPr>
            <p:cNvPicPr>
              <a:picLocks noChangeAspect="1"/>
            </p:cNvPicPr>
            <p:nvPr/>
          </p:nvPicPr>
          <p:blipFill>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837091"/>
              <a:ext cx="1012447" cy="759046"/>
            </a:xfrm>
            <a:prstGeom prst="rect">
              <a:avLst/>
            </a:prstGeom>
          </p:spPr>
        </p:pic>
        <p:sp>
          <p:nvSpPr>
            <p:cNvPr id="13" name="TextBox 12">
              <a:extLst>
                <a:ext uri="{FF2B5EF4-FFF2-40B4-BE49-F238E27FC236}">
                  <a16:creationId xmlns:a16="http://schemas.microsoft.com/office/drawing/2014/main" id="{3F3F91D2-65A9-5887-A3D2-C9F94E6D974D}"/>
                </a:ext>
              </a:extLst>
            </p:cNvPr>
            <p:cNvSpPr txBox="1"/>
            <p:nvPr/>
          </p:nvSpPr>
          <p:spPr>
            <a:xfrm>
              <a:off x="2256817" y="3021265"/>
              <a:ext cx="496110" cy="338554"/>
            </a:xfrm>
            <a:prstGeom prst="rect">
              <a:avLst/>
            </a:prstGeom>
            <a:noFill/>
          </p:spPr>
          <p:txBody>
            <a:bodyPr wrap="square" rtlCol="0">
              <a:spAutoFit/>
            </a:bodyPr>
            <a:lstStyle/>
            <a:p>
              <a:r>
                <a:rPr lang="en-GB" sz="1600" dirty="0">
                  <a:solidFill>
                    <a:schemeClr val="accent4"/>
                  </a:solidFill>
                </a:rPr>
                <a:t>15</a:t>
              </a:r>
            </a:p>
          </p:txBody>
        </p:sp>
      </p:grpSp>
    </p:spTree>
    <p:extLst>
      <p:ext uri="{BB962C8B-B14F-4D97-AF65-F5344CB8AC3E}">
        <p14:creationId xmlns:p14="http://schemas.microsoft.com/office/powerpoint/2010/main" val="17503432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3">
            <a:hlinkClick r:id="" action="ppaction://media"/>
            <a:extLst>
              <a:ext uri="{FF2B5EF4-FFF2-40B4-BE49-F238E27FC236}">
                <a16:creationId xmlns:a16="http://schemas.microsoft.com/office/drawing/2014/main" id="{F171478D-6508-36AA-F09E-2D5E43102B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9982" y="265060"/>
            <a:ext cx="8456434" cy="5943029"/>
          </a:xfrm>
          <a:prstGeom prst="rect">
            <a:avLst/>
          </a:prstGeom>
        </p:spPr>
      </p:pic>
      <p:pic>
        <p:nvPicPr>
          <p:cNvPr id="11" name="Picture 10">
            <a:extLst>
              <a:ext uri="{FF2B5EF4-FFF2-40B4-BE49-F238E27FC236}">
                <a16:creationId xmlns:a16="http://schemas.microsoft.com/office/drawing/2014/main" id="{42EB8951-B810-13E8-5876-C28164B2D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5827" y="265060"/>
            <a:ext cx="2430186" cy="5943029"/>
          </a:xfrm>
          <a:prstGeom prst="rect">
            <a:avLst/>
          </a:prstGeom>
        </p:spPr>
      </p:pic>
      <p:grpSp>
        <p:nvGrpSpPr>
          <p:cNvPr id="12" name="Group 11">
            <a:extLst>
              <a:ext uri="{FF2B5EF4-FFF2-40B4-BE49-F238E27FC236}">
                <a16:creationId xmlns:a16="http://schemas.microsoft.com/office/drawing/2014/main" id="{56E6852F-36B3-8A6A-FE5E-1611F2C8C6A3}"/>
              </a:ext>
            </a:extLst>
          </p:cNvPr>
          <p:cNvGrpSpPr/>
          <p:nvPr/>
        </p:nvGrpSpPr>
        <p:grpSpPr>
          <a:xfrm>
            <a:off x="0" y="6098954"/>
            <a:ext cx="1012447" cy="759046"/>
            <a:chOff x="0" y="6098954"/>
            <a:chExt cx="1012447" cy="759046"/>
          </a:xfrm>
        </p:grpSpPr>
        <p:pic>
          <p:nvPicPr>
            <p:cNvPr id="13" name="Picture 12" descr="Shape, circle&#10;&#10;Description automatically generated">
              <a:extLst>
                <a:ext uri="{FF2B5EF4-FFF2-40B4-BE49-F238E27FC236}">
                  <a16:creationId xmlns:a16="http://schemas.microsoft.com/office/drawing/2014/main" id="{37407369-B488-7FA5-9B68-B3D42ECF0C2D}"/>
                </a:ext>
              </a:extLst>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6098954"/>
              <a:ext cx="1012447" cy="759046"/>
            </a:xfrm>
            <a:prstGeom prst="rect">
              <a:avLst/>
            </a:prstGeom>
          </p:spPr>
        </p:pic>
        <p:sp>
          <p:nvSpPr>
            <p:cNvPr id="14" name="TextBox 13">
              <a:extLst>
                <a:ext uri="{FF2B5EF4-FFF2-40B4-BE49-F238E27FC236}">
                  <a16:creationId xmlns:a16="http://schemas.microsoft.com/office/drawing/2014/main" id="{D7C50DF5-468C-709F-9648-C1453B2254A7}"/>
                </a:ext>
              </a:extLst>
            </p:cNvPr>
            <p:cNvSpPr txBox="1"/>
            <p:nvPr/>
          </p:nvSpPr>
          <p:spPr>
            <a:xfrm>
              <a:off x="273872" y="6282804"/>
              <a:ext cx="496110" cy="338554"/>
            </a:xfrm>
            <a:prstGeom prst="rect">
              <a:avLst/>
            </a:prstGeom>
            <a:noFill/>
          </p:spPr>
          <p:txBody>
            <a:bodyPr wrap="square" rtlCol="0">
              <a:spAutoFit/>
            </a:bodyPr>
            <a:lstStyle/>
            <a:p>
              <a:r>
                <a:rPr lang="en-GB" sz="1600" dirty="0">
                  <a:solidFill>
                    <a:schemeClr val="accent4"/>
                  </a:solidFill>
                </a:rPr>
                <a:t>16</a:t>
              </a:r>
            </a:p>
          </p:txBody>
        </p:sp>
      </p:grpSp>
    </p:spTree>
    <p:extLst>
      <p:ext uri="{BB962C8B-B14F-4D97-AF65-F5344CB8AC3E}">
        <p14:creationId xmlns:p14="http://schemas.microsoft.com/office/powerpoint/2010/main" val="258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53" name="Freeform: Shape 5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961A799-AF8F-902F-877B-D78D855B0767}"/>
              </a:ext>
            </a:extLst>
          </p:cNvPr>
          <p:cNvSpPr>
            <a:spLocks noGrp="1"/>
          </p:cNvSpPr>
          <p:nvPr>
            <p:ph type="title"/>
          </p:nvPr>
        </p:nvSpPr>
        <p:spPr>
          <a:xfrm>
            <a:off x="3027924" y="2627556"/>
            <a:ext cx="5754696" cy="1837349"/>
          </a:xfrm>
        </p:spPr>
        <p:txBody>
          <a:bodyPr>
            <a:normAutofit/>
          </a:bodyPr>
          <a:lstStyle/>
          <a:p>
            <a:pPr algn="ctr"/>
            <a:r>
              <a:rPr lang="en-GB" sz="3600" dirty="0">
                <a:solidFill>
                  <a:schemeClr val="tx2"/>
                </a:solidFill>
              </a:rPr>
              <a:t>Thank you for listening</a:t>
            </a:r>
            <a:br>
              <a:rPr lang="en-GB" sz="3600" dirty="0">
                <a:solidFill>
                  <a:schemeClr val="tx2"/>
                </a:solidFill>
              </a:rPr>
            </a:br>
            <a:r>
              <a:rPr lang="en-GB" sz="3600" dirty="0">
                <a:solidFill>
                  <a:schemeClr val="tx2"/>
                </a:solidFill>
              </a:rPr>
              <a:t>Any questions?</a:t>
            </a:r>
          </a:p>
        </p:txBody>
      </p:sp>
      <p:grpSp>
        <p:nvGrpSpPr>
          <p:cNvPr id="58" name="Group 5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9" name="Freeform: Shape 5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2" name="Freeform: Shape 6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57FF54B7-810C-E331-2440-C568AD4CF75D}"/>
              </a:ext>
            </a:extLst>
          </p:cNvPr>
          <p:cNvSpPr txBox="1"/>
          <p:nvPr/>
        </p:nvSpPr>
        <p:spPr>
          <a:xfrm>
            <a:off x="10010746" y="6120301"/>
            <a:ext cx="2180949" cy="738664"/>
          </a:xfrm>
          <a:prstGeom prst="rect">
            <a:avLst/>
          </a:prstGeom>
          <a:noFill/>
        </p:spPr>
        <p:txBody>
          <a:bodyPr wrap="square" rtlCol="0">
            <a:spAutoFit/>
          </a:bodyPr>
          <a:lstStyle/>
          <a:p>
            <a:r>
              <a:rPr lang="en-GB" sz="1400" dirty="0"/>
              <a:t>Email: kap39@bath.ac.uk</a:t>
            </a:r>
          </a:p>
          <a:p>
            <a:r>
              <a:rPr lang="en-GB" sz="1400" dirty="0"/>
              <a:t>Twitter: @KatDoesMaths</a:t>
            </a:r>
          </a:p>
          <a:p>
            <a:r>
              <a:rPr lang="en-GB" sz="1400" dirty="0"/>
              <a:t>Website: katdoesmaths.me</a:t>
            </a:r>
          </a:p>
        </p:txBody>
      </p:sp>
      <p:grpSp>
        <p:nvGrpSpPr>
          <p:cNvPr id="19" name="Group 18">
            <a:extLst>
              <a:ext uri="{FF2B5EF4-FFF2-40B4-BE49-F238E27FC236}">
                <a16:creationId xmlns:a16="http://schemas.microsoft.com/office/drawing/2014/main" id="{B21F2E21-8E3A-4287-5444-50812FC62D38}"/>
              </a:ext>
            </a:extLst>
          </p:cNvPr>
          <p:cNvGrpSpPr/>
          <p:nvPr/>
        </p:nvGrpSpPr>
        <p:grpSpPr>
          <a:xfrm>
            <a:off x="0" y="6098877"/>
            <a:ext cx="1012447" cy="759046"/>
            <a:chOff x="1982945" y="4129895"/>
            <a:chExt cx="1012447" cy="759046"/>
          </a:xfrm>
        </p:grpSpPr>
        <p:pic>
          <p:nvPicPr>
            <p:cNvPr id="20" name="Picture 19" descr="Shape, circle&#10;&#10;Description automatically generated">
              <a:extLst>
                <a:ext uri="{FF2B5EF4-FFF2-40B4-BE49-F238E27FC236}">
                  <a16:creationId xmlns:a16="http://schemas.microsoft.com/office/drawing/2014/main" id="{EFED4012-52DC-580A-3514-22FAF7C5D48C}"/>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4129895"/>
              <a:ext cx="1012447" cy="759046"/>
            </a:xfrm>
            <a:prstGeom prst="rect">
              <a:avLst/>
            </a:prstGeom>
          </p:spPr>
        </p:pic>
        <p:sp>
          <p:nvSpPr>
            <p:cNvPr id="21" name="TextBox 20">
              <a:extLst>
                <a:ext uri="{FF2B5EF4-FFF2-40B4-BE49-F238E27FC236}">
                  <a16:creationId xmlns:a16="http://schemas.microsoft.com/office/drawing/2014/main" id="{4C6BD00C-D98C-972A-2ACB-95B9687DD802}"/>
                </a:ext>
              </a:extLst>
            </p:cNvPr>
            <p:cNvSpPr txBox="1"/>
            <p:nvPr/>
          </p:nvSpPr>
          <p:spPr>
            <a:xfrm>
              <a:off x="2256817" y="4313421"/>
              <a:ext cx="496110" cy="338554"/>
            </a:xfrm>
            <a:prstGeom prst="rect">
              <a:avLst/>
            </a:prstGeom>
            <a:noFill/>
          </p:spPr>
          <p:txBody>
            <a:bodyPr wrap="square" rtlCol="0">
              <a:spAutoFit/>
            </a:bodyPr>
            <a:lstStyle/>
            <a:p>
              <a:r>
                <a:rPr lang="en-GB" sz="1600" dirty="0">
                  <a:solidFill>
                    <a:schemeClr val="accent4"/>
                  </a:solidFill>
                </a:rPr>
                <a:t>17</a:t>
              </a:r>
            </a:p>
          </p:txBody>
        </p:sp>
      </p:grpSp>
    </p:spTree>
    <p:extLst>
      <p:ext uri="{BB962C8B-B14F-4D97-AF65-F5344CB8AC3E}">
        <p14:creationId xmlns:p14="http://schemas.microsoft.com/office/powerpoint/2010/main" val="144855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3FAD2-490F-459A-6E02-E1DA1B28C77C}"/>
              </a:ext>
            </a:extLst>
          </p:cNvPr>
          <p:cNvSpPr>
            <a:spLocks noGrp="1"/>
          </p:cNvSpPr>
          <p:nvPr>
            <p:ph type="title"/>
          </p:nvPr>
        </p:nvSpPr>
        <p:spPr/>
        <p:txBody>
          <a:bodyPr/>
          <a:lstStyle/>
          <a:p>
            <a:r>
              <a:rPr lang="en-GB" dirty="0"/>
              <a:t>Future Work</a:t>
            </a:r>
          </a:p>
        </p:txBody>
      </p:sp>
      <p:sp>
        <p:nvSpPr>
          <p:cNvPr id="3" name="Content Placeholder 2">
            <a:extLst>
              <a:ext uri="{FF2B5EF4-FFF2-40B4-BE49-F238E27FC236}">
                <a16:creationId xmlns:a16="http://schemas.microsoft.com/office/drawing/2014/main" id="{51FE5183-4F51-9248-6A50-2BBB49EAA52A}"/>
              </a:ext>
            </a:extLst>
          </p:cNvPr>
          <p:cNvSpPr>
            <a:spLocks noGrp="1"/>
          </p:cNvSpPr>
          <p:nvPr>
            <p:ph idx="1"/>
          </p:nvPr>
        </p:nvSpPr>
        <p:spPr/>
        <p:txBody>
          <a:bodyPr/>
          <a:lstStyle/>
          <a:p>
            <a:r>
              <a:rPr lang="en-GB" dirty="0"/>
              <a:t>Extension to model to fit quantitative results as well as numerical ones </a:t>
            </a:r>
          </a:p>
          <a:p>
            <a:r>
              <a:rPr lang="en-GB" dirty="0"/>
              <a:t>Improvement to </a:t>
            </a:r>
            <a:r>
              <a:rPr lang="en-GB" dirty="0" err="1"/>
              <a:t>numerics</a:t>
            </a:r>
            <a:r>
              <a:rPr lang="en-GB" dirty="0"/>
              <a:t> – potential step away from pseudo-spectral methods to compensate</a:t>
            </a:r>
          </a:p>
          <a:p>
            <a:r>
              <a:rPr lang="en-GB" dirty="0"/>
              <a:t>Full expansion to 3D, and periodic bouncing, or complex behaviours</a:t>
            </a:r>
          </a:p>
        </p:txBody>
      </p:sp>
    </p:spTree>
    <p:extLst>
      <p:ext uri="{BB962C8B-B14F-4D97-AF65-F5344CB8AC3E}">
        <p14:creationId xmlns:p14="http://schemas.microsoft.com/office/powerpoint/2010/main" val="415206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7"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D292B9D-4F1A-FD99-FD31-50A9EB94436C}"/>
              </a:ext>
            </a:extLst>
          </p:cNvPr>
          <p:cNvSpPr>
            <a:spLocks noGrp="1"/>
          </p:cNvSpPr>
          <p:nvPr>
            <p:ph type="title"/>
          </p:nvPr>
        </p:nvSpPr>
        <p:spPr>
          <a:xfrm>
            <a:off x="804672" y="2053641"/>
            <a:ext cx="3669161" cy="2760098"/>
          </a:xfrm>
        </p:spPr>
        <p:txBody>
          <a:bodyPr>
            <a:normAutofit/>
          </a:bodyPr>
          <a:lstStyle/>
          <a:p>
            <a:r>
              <a:rPr lang="en-GB" sz="4000" dirty="0">
                <a:solidFill>
                  <a:schemeClr val="tx2"/>
                </a:solidFill>
              </a:rPr>
              <a:t>A little bit of self promotion</a:t>
            </a:r>
          </a:p>
        </p:txBody>
      </p:sp>
      <p:sp>
        <p:nvSpPr>
          <p:cNvPr id="3" name="Content Placeholder 2">
            <a:extLst>
              <a:ext uri="{FF2B5EF4-FFF2-40B4-BE49-F238E27FC236}">
                <a16:creationId xmlns:a16="http://schemas.microsoft.com/office/drawing/2014/main" id="{FBE37B81-031B-1AEE-ACF2-6753471A88BB}"/>
              </a:ext>
            </a:extLst>
          </p:cNvPr>
          <p:cNvSpPr>
            <a:spLocks noGrp="1"/>
          </p:cNvSpPr>
          <p:nvPr>
            <p:ph idx="1"/>
          </p:nvPr>
        </p:nvSpPr>
        <p:spPr>
          <a:xfrm>
            <a:off x="6090574" y="801866"/>
            <a:ext cx="5306084" cy="5230634"/>
          </a:xfrm>
          <a:noFill/>
          <a:ln>
            <a:noFill/>
          </a:ln>
        </p:spPr>
        <p:txBody>
          <a:bodyPr anchor="ctr">
            <a:normAutofit/>
          </a:bodyPr>
          <a:lstStyle/>
          <a:p>
            <a:r>
              <a:rPr lang="en-GB" sz="1800" dirty="0">
                <a:solidFill>
                  <a:schemeClr val="tx2"/>
                </a:solidFill>
              </a:rPr>
              <a:t>Joined SAMBa,  </a:t>
            </a:r>
            <a:r>
              <a:rPr lang="en-GB" sz="1800" i="1" dirty="0">
                <a:solidFill>
                  <a:schemeClr val="tx2"/>
                </a:solidFill>
              </a:rPr>
              <a:t>Sept 2019</a:t>
            </a:r>
          </a:p>
          <a:p>
            <a:r>
              <a:rPr lang="en-GB" sz="1800" dirty="0">
                <a:solidFill>
                  <a:schemeClr val="tx2"/>
                </a:solidFill>
              </a:rPr>
              <a:t>Started ‘</a:t>
            </a:r>
            <a:r>
              <a:rPr lang="en-GB" sz="1800" dirty="0" err="1">
                <a:solidFill>
                  <a:schemeClr val="tx2"/>
                </a:solidFill>
              </a:rPr>
              <a:t>KatDoesMaths</a:t>
            </a:r>
            <a:r>
              <a:rPr lang="en-GB" sz="1800" dirty="0">
                <a:solidFill>
                  <a:schemeClr val="tx2"/>
                </a:solidFill>
              </a:rPr>
              <a:t>’, </a:t>
            </a:r>
            <a:r>
              <a:rPr lang="en-GB" sz="1800" i="1" dirty="0">
                <a:solidFill>
                  <a:schemeClr val="tx2"/>
                </a:solidFill>
              </a:rPr>
              <a:t>May 2021</a:t>
            </a:r>
          </a:p>
          <a:p>
            <a:r>
              <a:rPr lang="en-GB" sz="1800" dirty="0">
                <a:solidFill>
                  <a:schemeClr val="tx2"/>
                </a:solidFill>
              </a:rPr>
              <a:t>Started work with SAMBa &amp; the Faculty of Science ‘Employer’s Advisory Board’ as EDI Research Coordinator, </a:t>
            </a:r>
            <a:r>
              <a:rPr lang="en-GB" sz="1800" i="1" dirty="0">
                <a:solidFill>
                  <a:schemeClr val="tx2"/>
                </a:solidFill>
              </a:rPr>
              <a:t>Feb 2022 – June 2022 </a:t>
            </a:r>
          </a:p>
          <a:p>
            <a:endParaRPr lang="en-GB" sz="1800" i="1" dirty="0">
              <a:solidFill>
                <a:schemeClr val="tx2"/>
              </a:solidFill>
            </a:endParaRPr>
          </a:p>
        </p:txBody>
      </p:sp>
      <p:grpSp>
        <p:nvGrpSpPr>
          <p:cNvPr id="12" name="Group 11">
            <a:extLst>
              <a:ext uri="{FF2B5EF4-FFF2-40B4-BE49-F238E27FC236}">
                <a16:creationId xmlns:a16="http://schemas.microsoft.com/office/drawing/2014/main" id="{0B23204C-13C5-84BC-3A73-D99AA553D304}"/>
              </a:ext>
            </a:extLst>
          </p:cNvPr>
          <p:cNvGrpSpPr/>
          <p:nvPr/>
        </p:nvGrpSpPr>
        <p:grpSpPr>
          <a:xfrm>
            <a:off x="0" y="6098955"/>
            <a:ext cx="1012447" cy="759046"/>
            <a:chOff x="753437" y="251483"/>
            <a:chExt cx="1012447" cy="759046"/>
          </a:xfrm>
        </p:grpSpPr>
        <p:pic>
          <p:nvPicPr>
            <p:cNvPr id="13" name="Picture 12" descr="Shape, circle&#10;&#10;Description automatically generated">
              <a:extLst>
                <a:ext uri="{FF2B5EF4-FFF2-40B4-BE49-F238E27FC236}">
                  <a16:creationId xmlns:a16="http://schemas.microsoft.com/office/drawing/2014/main" id="{94821DE1-E5F4-4F70-8214-E1699B63746E}"/>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51483"/>
              <a:ext cx="1012447" cy="759046"/>
            </a:xfrm>
            <a:prstGeom prst="rect">
              <a:avLst/>
            </a:prstGeom>
          </p:spPr>
        </p:pic>
        <p:sp>
          <p:nvSpPr>
            <p:cNvPr id="14" name="TextBox 13">
              <a:extLst>
                <a:ext uri="{FF2B5EF4-FFF2-40B4-BE49-F238E27FC236}">
                  <a16:creationId xmlns:a16="http://schemas.microsoft.com/office/drawing/2014/main" id="{E4966551-688C-BC5C-4D4D-898015BECAA6}"/>
                </a:ext>
              </a:extLst>
            </p:cNvPr>
            <p:cNvSpPr txBox="1"/>
            <p:nvPr/>
          </p:nvSpPr>
          <p:spPr>
            <a:xfrm>
              <a:off x="1108953" y="436953"/>
              <a:ext cx="282102" cy="338554"/>
            </a:xfrm>
            <a:prstGeom prst="rect">
              <a:avLst/>
            </a:prstGeom>
            <a:noFill/>
          </p:spPr>
          <p:txBody>
            <a:bodyPr wrap="square" rtlCol="0">
              <a:spAutoFit/>
            </a:bodyPr>
            <a:lstStyle/>
            <a:p>
              <a:r>
                <a:rPr lang="en-GB" sz="1600" dirty="0">
                  <a:solidFill>
                    <a:schemeClr val="accent4"/>
                  </a:solidFill>
                </a:rPr>
                <a:t>1</a:t>
              </a:r>
            </a:p>
          </p:txBody>
        </p:sp>
      </p:grpSp>
    </p:spTree>
    <p:extLst>
      <p:ext uri="{BB962C8B-B14F-4D97-AF65-F5344CB8AC3E}">
        <p14:creationId xmlns:p14="http://schemas.microsoft.com/office/powerpoint/2010/main" val="130307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4">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6">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6" name="Group 28">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7" name="Freeform: Shape 29">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0">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1">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graphicFrame>
            <p:nvGraphicFramePr>
              <p:cNvPr id="11" name="Table 4">
                <a:extLst>
                  <a:ext uri="{FF2B5EF4-FFF2-40B4-BE49-F238E27FC236}">
                    <a16:creationId xmlns:a16="http://schemas.microsoft.com/office/drawing/2014/main" id="{E1BBC85B-914D-6D3A-CF55-40A004E44496}"/>
                  </a:ext>
                </a:extLst>
              </p:cNvPr>
              <p:cNvGraphicFramePr>
                <a:graphicFrameLocks noGrp="1"/>
              </p:cNvGraphicFramePr>
              <p:nvPr>
                <p:extLst>
                  <p:ext uri="{D42A27DB-BD31-4B8C-83A1-F6EECF244321}">
                    <p14:modId xmlns:p14="http://schemas.microsoft.com/office/powerpoint/2010/main" val="1021845902"/>
                  </p:ext>
                </p:extLst>
              </p:nvPr>
            </p:nvGraphicFramePr>
            <p:xfrm>
              <a:off x="904289" y="2422826"/>
              <a:ext cx="9958962" cy="3913696"/>
            </p:xfrm>
            <a:graphic>
              <a:graphicData uri="http://schemas.openxmlformats.org/drawingml/2006/table">
                <a:tbl>
                  <a:tblPr firstRow="1" bandRow="1">
                    <a:tableStyleId>{8799B23B-EC83-4686-B30A-512413B5E67A}</a:tableStyleId>
                  </a:tblPr>
                  <a:tblGrid>
                    <a:gridCol w="3117279">
                      <a:extLst>
                        <a:ext uri="{9D8B030D-6E8A-4147-A177-3AD203B41FA5}">
                          <a16:colId xmlns:a16="http://schemas.microsoft.com/office/drawing/2014/main" val="1424956411"/>
                        </a:ext>
                      </a:extLst>
                    </a:gridCol>
                    <a:gridCol w="3021206">
                      <a:extLst>
                        <a:ext uri="{9D8B030D-6E8A-4147-A177-3AD203B41FA5}">
                          <a16:colId xmlns:a16="http://schemas.microsoft.com/office/drawing/2014/main" val="334292811"/>
                        </a:ext>
                      </a:extLst>
                    </a:gridCol>
                    <a:gridCol w="3820477">
                      <a:extLst>
                        <a:ext uri="{9D8B030D-6E8A-4147-A177-3AD203B41FA5}">
                          <a16:colId xmlns:a16="http://schemas.microsoft.com/office/drawing/2014/main" val="2780519283"/>
                        </a:ext>
                      </a:extLst>
                    </a:gridCol>
                  </a:tblGrid>
                  <a:tr h="370840">
                    <a:tc>
                      <a:txBody>
                        <a:bodyPr/>
                        <a:lstStyle/>
                        <a:p>
                          <a:pPr algn="ctr"/>
                          <a:r>
                            <a:rPr lang="en-GB" b="0" dirty="0"/>
                            <a:t>Air-Sphere BC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𝑧</m:t>
                                </m:r>
                                <m:r>
                                  <a:rPr lang="en-GB" b="0" smtClean="0">
                                    <a:latin typeface="Cambria Math" panose="02040503050406030204" pitchFamily="18" charset="0"/>
                                  </a:rPr>
                                  <m:t>=</m:t>
                                </m:r>
                                <m:r>
                                  <a:rPr lang="en-GB" b="0" smtClean="0">
                                    <a:latin typeface="Cambria Math" panose="02040503050406030204" pitchFamily="18" charset="0"/>
                                  </a:rPr>
                                  <m:t>𝑓</m:t>
                                </m:r>
                                <m:d>
                                  <m:dPr>
                                    <m:ctrlPr>
                                      <a:rPr lang="en-GB" b="0" i="1" smtClean="0">
                                        <a:latin typeface="Cambria Math" panose="02040503050406030204" pitchFamily="18" charset="0"/>
                                      </a:rPr>
                                    </m:ctrlPr>
                                  </m:dPr>
                                  <m:e>
                                    <m:r>
                                      <a:rPr lang="en-GB" b="0" smtClean="0">
                                        <a:latin typeface="Cambria Math" panose="02040503050406030204" pitchFamily="18" charset="0"/>
                                      </a:rPr>
                                      <m:t>𝑥</m:t>
                                    </m:r>
                                  </m:e>
                                </m:d>
                                <m:r>
                                  <a:rPr lang="en-GB" b="0" smtClean="0">
                                    <a:latin typeface="Cambria Math" panose="02040503050406030204" pitchFamily="18" charset="0"/>
                                  </a:rPr>
                                  <m:t>+</m:t>
                                </m:r>
                                <m:r>
                                  <a:rPr lang="en-GB" b="0" smtClean="0">
                                    <a:latin typeface="Cambria Math" panose="02040503050406030204" pitchFamily="18" charset="0"/>
                                  </a:rPr>
                                  <m:t>𝑍</m:t>
                                </m:r>
                                <m:r>
                                  <a:rPr lang="en-GB" b="0" smtClean="0">
                                    <a:latin typeface="Cambria Math" panose="02040503050406030204" pitchFamily="18" charset="0"/>
                                  </a:rPr>
                                  <m:t>(</m:t>
                                </m:r>
                                <m:r>
                                  <a:rPr lang="en-GB" b="0" smtClean="0">
                                    <a:latin typeface="Cambria Math" panose="02040503050406030204" pitchFamily="18" charset="0"/>
                                  </a:rPr>
                                  <m:t>𝑡</m:t>
                                </m:r>
                                <m:r>
                                  <a:rPr lang="en-GB" b="0" smtClean="0">
                                    <a:latin typeface="Cambria Math" panose="02040503050406030204" pitchFamily="18" charset="0"/>
                                  </a:rPr>
                                  <m:t>)</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smtClean="0">
                                        <a:latin typeface="Cambria Math" panose="02040503050406030204" pitchFamily="18" charset="0"/>
                                      </a:rPr>
                                      <m:t>𝑢</m:t>
                                    </m:r>
                                  </m:e>
                                  <m:sub>
                                    <m:r>
                                      <a:rPr lang="en-GB" b="0" smtClean="0">
                                        <a:latin typeface="Cambria Math" panose="02040503050406030204" pitchFamily="18" charset="0"/>
                                      </a:rPr>
                                      <m:t>𝑎</m:t>
                                    </m:r>
                                  </m:sub>
                                </m:sSub>
                                <m:r>
                                  <a:rPr lang="en-GB" b="0" smtClean="0">
                                    <a:latin typeface="Cambria Math" panose="02040503050406030204" pitchFamily="18" charset="0"/>
                                  </a:rPr>
                                  <m:t>=0, </m:t>
                                </m:r>
                                <m:sSub>
                                  <m:sSubPr>
                                    <m:ctrlPr>
                                      <a:rPr lang="en-GB" b="0" i="1" smtClean="0">
                                        <a:latin typeface="Cambria Math" panose="02040503050406030204" pitchFamily="18" charset="0"/>
                                      </a:rPr>
                                    </m:ctrlPr>
                                  </m:sSubPr>
                                  <m:e>
                                    <m:r>
                                      <a:rPr lang="en-GB" b="0" smtClean="0">
                                        <a:latin typeface="Cambria Math" panose="02040503050406030204" pitchFamily="18" charset="0"/>
                                      </a:rPr>
                                      <m:t>𝑤</m:t>
                                    </m:r>
                                  </m:e>
                                  <m:sub>
                                    <m:r>
                                      <a:rPr lang="en-GB" b="0" smtClean="0">
                                        <a:latin typeface="Cambria Math" panose="02040503050406030204" pitchFamily="18" charset="0"/>
                                      </a:rPr>
                                      <m:t>𝑎</m:t>
                                    </m:r>
                                  </m:sub>
                                </m:sSub>
                                <m:r>
                                  <a:rPr lang="en-GB" b="0" smtClean="0">
                                    <a:latin typeface="Cambria Math" panose="02040503050406030204" pitchFamily="18" charset="0"/>
                                  </a:rPr>
                                  <m:t>=</m:t>
                                </m:r>
                                <m:r>
                                  <a:rPr lang="en-GB" b="0" smtClean="0">
                                    <a:latin typeface="Cambria Math" panose="02040503050406030204" pitchFamily="18" charset="0"/>
                                  </a:rPr>
                                  <m:t>𝑊</m:t>
                                </m:r>
                                <m:r>
                                  <a:rPr lang="en-GB" b="0" smtClean="0">
                                    <a:latin typeface="Cambria Math" panose="02040503050406030204" pitchFamily="18" charset="0"/>
                                  </a:rPr>
                                  <m:t>(</m:t>
                                </m:r>
                                <m:r>
                                  <a:rPr lang="en-GB" b="0" smtClean="0">
                                    <a:latin typeface="Cambria Math" panose="02040503050406030204" pitchFamily="18" charset="0"/>
                                  </a:rPr>
                                  <m:t>𝑡</m:t>
                                </m:r>
                                <m:r>
                                  <a:rPr lang="en-GB" b="0" smtClean="0">
                                    <a:latin typeface="Cambria Math" panose="02040503050406030204" pitchFamily="18" charset="0"/>
                                  </a:rPr>
                                  <m:t>)</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98900"/>
                      </a:ext>
                    </a:extLst>
                  </a:tr>
                  <a:tr h="370840">
                    <a:tc>
                      <a:txBody>
                        <a:bodyPr/>
                        <a:lstStyle/>
                        <a:p>
                          <a:pPr algn="ctr"/>
                          <a:r>
                            <a:rPr lang="en-GB" dirty="0"/>
                            <a:t>Governing Air Equations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𝜂</m:t>
                                </m:r>
                                <m:r>
                                  <a:rPr lang="en-GB" b="0" i="0" smtClean="0">
                                    <a:latin typeface="Cambria Math" panose="02040503050406030204" pitchFamily="18" charset="0"/>
                                  </a:rPr>
                                  <m:t>(</m:t>
                                </m:r>
                                <m:r>
                                  <m:rPr>
                                    <m:sty m:val="p"/>
                                  </m:rPr>
                                  <a:rPr lang="en-GB" b="0" i="0" smtClean="0">
                                    <a:latin typeface="Cambria Math" panose="02040503050406030204" pitchFamily="18" charset="0"/>
                                  </a:rPr>
                                  <m:t>x</m:t>
                                </m:r>
                                <m:r>
                                  <a:rPr lang="en-GB" b="0" i="0" smtClean="0">
                                    <a:latin typeface="Cambria Math" panose="02040503050406030204" pitchFamily="18" charset="0"/>
                                  </a:rPr>
                                  <m:t>,</m:t>
                                </m:r>
                                <m:r>
                                  <m:rPr>
                                    <m:sty m:val="p"/>
                                  </m:rPr>
                                  <a:rPr lang="en-GB" b="0" i="0" smtClean="0">
                                    <a:latin typeface="Cambria Math" panose="02040503050406030204" pitchFamily="18" charset="0"/>
                                  </a:rPr>
                                  <m:t>t</m:t>
                                </m:r>
                                <m:r>
                                  <a:rPr lang="en-GB" b="0" i="0" smtClean="0">
                                    <a:latin typeface="Cambria Math" panose="02040503050406030204" pitchFamily="18" charset="0"/>
                                  </a:rPr>
                                  <m:t>)&lt;</m:t>
                                </m:r>
                                <m:r>
                                  <a:rPr lang="en-GB" b="0" smtClean="0">
                                    <a:latin typeface="Cambria Math" panose="02040503050406030204" pitchFamily="18" charset="0"/>
                                  </a:rPr>
                                  <m:t>𝑧</m:t>
                                </m:r>
                                <m:r>
                                  <a:rPr lang="en-GB" b="0" smtClean="0">
                                    <a:latin typeface="Cambria Math" panose="02040503050406030204" pitchFamily="18" charset="0"/>
                                  </a:rPr>
                                  <m:t>&lt;</m:t>
                                </m:r>
                                <m:r>
                                  <a:rPr lang="en-GB" b="0" smtClean="0">
                                    <a:latin typeface="Cambria Math" panose="02040503050406030204" pitchFamily="18" charset="0"/>
                                  </a:rPr>
                                  <m:t>𝑓</m:t>
                                </m:r>
                                <m:d>
                                  <m:dPr>
                                    <m:ctrlPr>
                                      <a:rPr lang="en-GB" b="0" i="1" smtClean="0">
                                        <a:latin typeface="Cambria Math" panose="02040503050406030204" pitchFamily="18" charset="0"/>
                                      </a:rPr>
                                    </m:ctrlPr>
                                  </m:dPr>
                                  <m:e>
                                    <m:r>
                                      <a:rPr lang="en-GB" b="0" smtClean="0">
                                        <a:latin typeface="Cambria Math" panose="02040503050406030204" pitchFamily="18" charset="0"/>
                                      </a:rPr>
                                      <m:t>𝑥</m:t>
                                    </m:r>
                                  </m:e>
                                </m:d>
                                <m:r>
                                  <a:rPr lang="en-GB" b="0" smtClean="0">
                                    <a:latin typeface="Cambria Math" panose="02040503050406030204" pitchFamily="18" charset="0"/>
                                  </a:rPr>
                                  <m:t>+</m:t>
                                </m:r>
                                <m:r>
                                  <a:rPr lang="en-GB" b="0" smtClean="0">
                                    <a:latin typeface="Cambria Math" panose="02040503050406030204" pitchFamily="18" charset="0"/>
                                  </a:rPr>
                                  <m:t>𝑍</m:t>
                                </m:r>
                                <m:r>
                                  <a:rPr lang="en-GB" b="0" smtClean="0">
                                    <a:latin typeface="Cambria Math" panose="02040503050406030204" pitchFamily="18" charset="0"/>
                                  </a:rPr>
                                  <m:t>(</m:t>
                                </m:r>
                                <m:r>
                                  <a:rPr lang="en-GB" b="0" smtClean="0">
                                    <a:latin typeface="Cambria Math" panose="02040503050406030204" pitchFamily="18" charset="0"/>
                                  </a:rPr>
                                  <m:t>𝑡</m:t>
                                </m:r>
                                <m:r>
                                  <a:rPr lang="en-GB" b="0" smtClean="0">
                                    <a:latin typeface="Cambria Math" panose="02040503050406030204" pitchFamily="18" charset="0"/>
                                  </a:rPr>
                                  <m:t>)</m:t>
                                </m:r>
                              </m:oMath>
                            </m:oMathPara>
                          </a14:m>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m:rPr>
                                    <m:sty m:val="p"/>
                                  </m:rPr>
                                  <a:rPr lang="en-GB" b="0" smtClean="0">
                                    <a:latin typeface="Cambria Math" panose="02040503050406030204" pitchFamily="18" charset="0"/>
                                  </a:rPr>
                                  <m:t>∇</m:t>
                                </m:r>
                                <m:r>
                                  <a:rPr lang="en-GB" b="0" smtClean="0">
                                    <a:latin typeface="Cambria Math" panose="02040503050406030204" pitchFamily="18" charset="0"/>
                                  </a:rPr>
                                  <m:t>⋅</m:t>
                                </m:r>
                                <m:sSub>
                                  <m:sSubPr>
                                    <m:ctrlPr>
                                      <a:rPr lang="en-GB" b="0" i="1" smtClean="0">
                                        <a:latin typeface="Cambria Math" panose="02040503050406030204" pitchFamily="18" charset="0"/>
                                      </a:rPr>
                                    </m:ctrlPr>
                                  </m:sSubPr>
                                  <m:e>
                                    <m:bar>
                                      <m:barPr>
                                        <m:ctrlPr>
                                          <a:rPr lang="en-GB" b="0" i="1" smtClean="0">
                                            <a:latin typeface="Cambria Math" panose="02040503050406030204" pitchFamily="18" charset="0"/>
                                          </a:rPr>
                                        </m:ctrlPr>
                                      </m:barPr>
                                      <m:e>
                                        <m:r>
                                          <a:rPr lang="en-GB" b="0" smtClean="0">
                                            <a:latin typeface="Cambria Math" panose="02040503050406030204" pitchFamily="18" charset="0"/>
                                          </a:rPr>
                                          <m:t>𝑢</m:t>
                                        </m:r>
                                      </m:e>
                                    </m:bar>
                                  </m:e>
                                  <m:sub>
                                    <m:r>
                                      <a:rPr lang="en-GB" b="0" smtClean="0">
                                        <a:latin typeface="Cambria Math" panose="02040503050406030204" pitchFamily="18" charset="0"/>
                                      </a:rPr>
                                      <m:t>𝑎</m:t>
                                    </m:r>
                                  </m:sub>
                                </m:sSub>
                                <m:r>
                                  <a:rPr lang="en-GB" b="0" smtClean="0">
                                    <a:latin typeface="Cambria Math" panose="02040503050406030204" pitchFamily="18" charset="0"/>
                                  </a:rPr>
                                  <m:t>=0</m:t>
                                </m:r>
                              </m:oMath>
                            </m:oMathPara>
                          </a14:m>
                          <a:endParaRPr lang="en-GB" b="0" dirty="0"/>
                        </a:p>
                        <a:p>
                          <a:pPr algn="ct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𝑎</m:t>
                                        </m:r>
                                      </m:sub>
                                    </m:sSub>
                                  </m:num>
                                  <m:den>
                                    <m:r>
                                      <a:rPr lang="en-GB" smtClean="0">
                                        <a:latin typeface="Cambria Math" panose="02040503050406030204" pitchFamily="18" charset="0"/>
                                      </a:rPr>
                                      <m:t>𝜕</m:t>
                                    </m:r>
                                    <m:r>
                                      <a:rPr lang="en-GB" b="0" smtClean="0">
                                        <a:latin typeface="Cambria Math" panose="02040503050406030204" pitchFamily="18" charset="0"/>
                                      </a:rPr>
                                      <m:t>𝑡</m:t>
                                    </m:r>
                                  </m:den>
                                </m:f>
                                <m:r>
                                  <a:rPr lang="en-GB" b="0"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𝑎</m:t>
                                    </m:r>
                                  </m:sub>
                                </m:sSub>
                                <m:r>
                                  <a:rPr lang="en-GB" b="0" smtClean="0">
                                    <a:latin typeface="Cambria Math" panose="02040503050406030204" pitchFamily="18" charset="0"/>
                                  </a:rPr>
                                  <m:t>⋅</m:t>
                                </m:r>
                                <m:r>
                                  <m:rPr>
                                    <m:sty m:val="p"/>
                                  </m:rPr>
                                  <a:rPr lang="en-GB" b="0"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𝑎</m:t>
                                    </m:r>
                                  </m:sub>
                                </m:sSub>
                                <m:r>
                                  <a:rPr lang="en-GB" b="0" smtClean="0">
                                    <a:latin typeface="Cambria Math" panose="02040503050406030204" pitchFamily="18" charset="0"/>
                                  </a:rPr>
                                  <m:t>=−</m:t>
                                </m:r>
                                <m:f>
                                  <m:fPr>
                                    <m:ctrlPr>
                                      <a:rPr lang="en-GB" b="0" i="1" smtClean="0">
                                        <a:latin typeface="Cambria Math" panose="02040503050406030204" pitchFamily="18" charset="0"/>
                                      </a:rPr>
                                    </m:ctrlPr>
                                  </m:fPr>
                                  <m:num>
                                    <m:r>
                                      <a:rPr lang="en-GB" b="0" smtClean="0">
                                        <a:latin typeface="Cambria Math" panose="02040503050406030204" pitchFamily="18" charset="0"/>
                                      </a:rPr>
                                      <m:t>1</m:t>
                                    </m:r>
                                  </m:num>
                                  <m:den>
                                    <m:sSub>
                                      <m:sSubPr>
                                        <m:ctrlPr>
                                          <a:rPr lang="en-GB" b="0" i="1" smtClean="0">
                                            <a:latin typeface="Cambria Math" panose="02040503050406030204" pitchFamily="18" charset="0"/>
                                          </a:rPr>
                                        </m:ctrlPr>
                                      </m:sSubPr>
                                      <m:e>
                                        <m:r>
                                          <a:rPr lang="en-GB" b="0" smtClean="0">
                                            <a:latin typeface="Cambria Math" panose="02040503050406030204" pitchFamily="18" charset="0"/>
                                          </a:rPr>
                                          <m:t>𝜌</m:t>
                                        </m:r>
                                      </m:e>
                                      <m:sub>
                                        <m:r>
                                          <a:rPr lang="en-GB" b="0" smtClean="0">
                                            <a:latin typeface="Cambria Math" panose="02040503050406030204" pitchFamily="18" charset="0"/>
                                          </a:rPr>
                                          <m:t>𝑎</m:t>
                                        </m:r>
                                      </m:sub>
                                    </m:sSub>
                                  </m:den>
                                </m:f>
                                <m:r>
                                  <m:rPr>
                                    <m:sty m:val="p"/>
                                  </m:rPr>
                                  <a:rPr lang="en-GB" b="0" smtClean="0">
                                    <a:latin typeface="Cambria Math" panose="02040503050406030204" pitchFamily="18" charset="0"/>
                                  </a:rPr>
                                  <m:t>∇</m:t>
                                </m:r>
                                <m:sSub>
                                  <m:sSubPr>
                                    <m:ctrlPr>
                                      <a:rPr lang="en-GB" b="0" i="1" smtClean="0">
                                        <a:latin typeface="Cambria Math" panose="02040503050406030204" pitchFamily="18" charset="0"/>
                                      </a:rPr>
                                    </m:ctrlPr>
                                  </m:sSubPr>
                                  <m:e>
                                    <m:r>
                                      <a:rPr lang="en-GB" b="0" smtClean="0">
                                        <a:latin typeface="Cambria Math" panose="02040503050406030204" pitchFamily="18" charset="0"/>
                                      </a:rPr>
                                      <m:t>𝑝</m:t>
                                    </m:r>
                                  </m:e>
                                  <m:sub>
                                    <m:r>
                                      <a:rPr lang="en-GB" b="0" smtClean="0">
                                        <a:latin typeface="Cambria Math" panose="02040503050406030204" pitchFamily="18" charset="0"/>
                                      </a:rPr>
                                      <m:t>𝑎</m:t>
                                    </m:r>
                                  </m:sub>
                                </m:sSub>
                                <m:r>
                                  <a:rPr lang="en-GB" b="0" smtClean="0">
                                    <a:latin typeface="Cambria Math" panose="02040503050406030204" pitchFamily="18" charset="0"/>
                                  </a:rPr>
                                  <m:t>+</m:t>
                                </m:r>
                                <m:sSub>
                                  <m:sSubPr>
                                    <m:ctrlPr>
                                      <a:rPr lang="en-GB" b="0" i="1" smtClean="0">
                                        <a:latin typeface="Cambria Math" panose="02040503050406030204" pitchFamily="18" charset="0"/>
                                      </a:rPr>
                                    </m:ctrlPr>
                                  </m:sSubPr>
                                  <m:e>
                                    <m:r>
                                      <a:rPr lang="en-GB" b="0" smtClean="0">
                                        <a:latin typeface="Cambria Math" panose="02040503050406030204" pitchFamily="18" charset="0"/>
                                      </a:rPr>
                                      <m:t>𝜈</m:t>
                                    </m:r>
                                  </m:e>
                                  <m:sub>
                                    <m:r>
                                      <a:rPr lang="en-GB" b="0" smtClean="0">
                                        <a:latin typeface="Cambria Math" panose="02040503050406030204" pitchFamily="18" charset="0"/>
                                      </a:rPr>
                                      <m:t>𝑎</m:t>
                                    </m:r>
                                  </m:sub>
                                </m:sSub>
                                <m:sSup>
                                  <m:sSupPr>
                                    <m:ctrlPr>
                                      <a:rPr lang="en-GB" b="0" i="1" smtClean="0">
                                        <a:latin typeface="Cambria Math" panose="02040503050406030204" pitchFamily="18" charset="0"/>
                                      </a:rPr>
                                    </m:ctrlPr>
                                  </m:sSupPr>
                                  <m:e>
                                    <m:r>
                                      <m:rPr>
                                        <m:sty m:val="p"/>
                                      </m:rPr>
                                      <a:rPr lang="en-GB" b="0" smtClean="0">
                                        <a:latin typeface="Cambria Math" panose="02040503050406030204" pitchFamily="18" charset="0"/>
                                      </a:rPr>
                                      <m:t>∇</m:t>
                                    </m:r>
                                  </m:e>
                                  <m:sup>
                                    <m:r>
                                      <a:rPr lang="en-GB" b="0" smtClean="0">
                                        <a:latin typeface="Cambria Math" panose="02040503050406030204" pitchFamily="18" charset="0"/>
                                      </a:rPr>
                                      <m:t>2</m:t>
                                    </m:r>
                                  </m:sup>
                                </m:sSup>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𝑎</m:t>
                                    </m:r>
                                  </m:sub>
                                </m:sSub>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533193"/>
                      </a:ext>
                    </a:extLst>
                  </a:tr>
                  <a:tr h="370840">
                    <a:tc>
                      <a:txBody>
                        <a:bodyPr/>
                        <a:lstStyle/>
                        <a:p>
                          <a:pPr algn="ctr"/>
                          <a:r>
                            <a:rPr lang="en-GB" dirty="0"/>
                            <a:t>Free Surface (KMC)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𝑧</m:t>
                                </m:r>
                                <m:r>
                                  <a:rPr lang="en-GB" b="0" smtClean="0">
                                    <a:latin typeface="Cambria Math" panose="02040503050406030204" pitchFamily="18" charset="0"/>
                                  </a:rPr>
                                  <m:t>=</m:t>
                                </m:r>
                                <m:r>
                                  <a:rPr lang="en-GB" b="0" smtClean="0">
                                    <a:latin typeface="Cambria Math" panose="02040503050406030204" pitchFamily="18" charset="0"/>
                                  </a:rPr>
                                  <m:t>𝜂</m:t>
                                </m:r>
                                <m:r>
                                  <a:rPr lang="en-GB" b="0" smtClean="0">
                                    <a:latin typeface="Cambria Math" panose="02040503050406030204" pitchFamily="18" charset="0"/>
                                  </a:rPr>
                                  <m:t>(</m:t>
                                </m:r>
                                <m:r>
                                  <a:rPr lang="en-GB" b="0" smtClean="0">
                                    <a:latin typeface="Cambria Math" panose="02040503050406030204" pitchFamily="18" charset="0"/>
                                  </a:rPr>
                                  <m:t>𝑥</m:t>
                                </m:r>
                                <m:r>
                                  <a:rPr lang="en-GB" b="0" smtClean="0">
                                    <a:latin typeface="Cambria Math" panose="02040503050406030204" pitchFamily="18" charset="0"/>
                                  </a:rPr>
                                  <m:t>,</m:t>
                                </m:r>
                                <m:r>
                                  <a:rPr lang="en-GB" b="0" smtClean="0">
                                    <a:latin typeface="Cambria Math" panose="02040503050406030204" pitchFamily="18" charset="0"/>
                                  </a:rPr>
                                  <m:t>𝑡</m:t>
                                </m:r>
                                <m:r>
                                  <a:rPr lang="en-GB" b="0" smtClean="0">
                                    <a:latin typeface="Cambria Math" panose="02040503050406030204" pitchFamily="18" charset="0"/>
                                  </a:rPr>
                                  <m:t>)</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b="0" smtClean="0">
                                        <a:latin typeface="Cambria Math" panose="02040503050406030204" pitchFamily="18" charset="0"/>
                                      </a:rPr>
                                      <m:t>𝐷</m:t>
                                    </m:r>
                                  </m:num>
                                  <m:den>
                                    <m:r>
                                      <a:rPr lang="en-GB" b="0" smtClean="0">
                                        <a:latin typeface="Cambria Math" panose="02040503050406030204" pitchFamily="18" charset="0"/>
                                      </a:rPr>
                                      <m:t>𝐷𝑡</m:t>
                                    </m:r>
                                  </m:den>
                                </m:f>
                                <m:d>
                                  <m:dPr>
                                    <m:ctrlPr>
                                      <a:rPr lang="en-GB" b="0" i="1" smtClean="0">
                                        <a:latin typeface="Cambria Math" panose="02040503050406030204" pitchFamily="18" charset="0"/>
                                      </a:rPr>
                                    </m:ctrlPr>
                                  </m:dPr>
                                  <m:e>
                                    <m:r>
                                      <a:rPr lang="en-GB" b="0" smtClean="0">
                                        <a:latin typeface="Cambria Math" panose="02040503050406030204" pitchFamily="18" charset="0"/>
                                      </a:rPr>
                                      <m:t>𝜂</m:t>
                                    </m:r>
                                    <m:r>
                                      <a:rPr lang="en-GB" b="0" smtClean="0">
                                        <a:latin typeface="Cambria Math" panose="02040503050406030204" pitchFamily="18" charset="0"/>
                                      </a:rPr>
                                      <m:t>−</m:t>
                                    </m:r>
                                    <m:r>
                                      <a:rPr lang="en-GB" b="0" smtClean="0">
                                        <a:latin typeface="Cambria Math" panose="02040503050406030204" pitchFamily="18" charset="0"/>
                                      </a:rPr>
                                      <m:t>𝑧</m:t>
                                    </m:r>
                                  </m:e>
                                </m:d>
                                <m:r>
                                  <a:rPr lang="en-GB" b="0" smtClean="0">
                                    <a:latin typeface="Cambria Math" panose="02040503050406030204" pitchFamily="18" charset="0"/>
                                  </a:rPr>
                                  <m:t>=0</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832574"/>
                      </a:ext>
                    </a:extLst>
                  </a:tr>
                  <a:tr h="370840">
                    <a:tc>
                      <a:txBody>
                        <a:bodyPr/>
                        <a:lstStyle/>
                        <a:p>
                          <a:pPr algn="ctr"/>
                          <a:r>
                            <a:rPr lang="en-GB" dirty="0"/>
                            <a:t>Free Surface (Stress Balance)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𝑧</m:t>
                                </m:r>
                                <m:r>
                                  <a:rPr lang="en-GB" b="0" smtClean="0">
                                    <a:latin typeface="Cambria Math" panose="02040503050406030204" pitchFamily="18" charset="0"/>
                                  </a:rPr>
                                  <m:t>=</m:t>
                                </m:r>
                                <m:r>
                                  <a:rPr lang="en-GB" b="0" smtClean="0">
                                    <a:latin typeface="Cambria Math" panose="02040503050406030204" pitchFamily="18" charset="0"/>
                                  </a:rPr>
                                  <m:t>𝜂</m:t>
                                </m:r>
                                <m:r>
                                  <a:rPr lang="en-GB" b="0" smtClean="0">
                                    <a:latin typeface="Cambria Math" panose="02040503050406030204" pitchFamily="18" charset="0"/>
                                  </a:rPr>
                                  <m:t>(</m:t>
                                </m:r>
                                <m:r>
                                  <a:rPr lang="en-GB" b="0" smtClean="0">
                                    <a:latin typeface="Cambria Math" panose="02040503050406030204" pitchFamily="18" charset="0"/>
                                  </a:rPr>
                                  <m:t>𝑥</m:t>
                                </m:r>
                                <m:r>
                                  <a:rPr lang="en-GB" b="0" smtClean="0">
                                    <a:latin typeface="Cambria Math" panose="02040503050406030204" pitchFamily="18" charset="0"/>
                                  </a:rPr>
                                  <m:t>,</m:t>
                                </m:r>
                                <m:r>
                                  <a:rPr lang="en-GB" b="0" smtClean="0">
                                    <a:latin typeface="Cambria Math" panose="02040503050406030204" pitchFamily="18" charset="0"/>
                                  </a:rPr>
                                  <m:t>𝑡</m:t>
                                </m:r>
                                <m:r>
                                  <a:rPr lang="en-GB" b="0" smtClean="0">
                                    <a:latin typeface="Cambria Math" panose="02040503050406030204" pitchFamily="18" charset="0"/>
                                  </a:rPr>
                                  <m:t>)</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smtClean="0">
                                        <a:latin typeface="Cambria Math" panose="02040503050406030204" pitchFamily="18" charset="0"/>
                                      </a:rPr>
                                      <m:t>𝑝</m:t>
                                    </m:r>
                                  </m:e>
                                  <m:sub>
                                    <m:r>
                                      <a:rPr lang="en-GB" b="0" smtClean="0">
                                        <a:latin typeface="Cambria Math" panose="02040503050406030204" pitchFamily="18" charset="0"/>
                                      </a:rPr>
                                      <m:t>𝑙</m:t>
                                    </m:r>
                                  </m:sub>
                                </m:sSub>
                                <m:bar>
                                  <m:barPr>
                                    <m:ctrlPr>
                                      <a:rPr lang="en-GB" i="1">
                                        <a:latin typeface="Cambria Math" panose="02040503050406030204" pitchFamily="18" charset="0"/>
                                      </a:rPr>
                                    </m:ctrlPr>
                                  </m:barPr>
                                  <m:e>
                                    <m:r>
                                      <a:rPr lang="en-GB">
                                        <a:latin typeface="Cambria Math" panose="02040503050406030204" pitchFamily="18" charset="0"/>
                                      </a:rPr>
                                      <m:t>𝑛</m:t>
                                    </m:r>
                                  </m:e>
                                </m:bar>
                                <m:r>
                                  <a:rPr lang="en-GB" b="0" smtClean="0">
                                    <a:latin typeface="Cambria Math" panose="02040503050406030204" pitchFamily="18" charset="0"/>
                                  </a:rPr>
                                  <m:t> −</m:t>
                                </m:r>
                                <m:sSub>
                                  <m:sSubPr>
                                    <m:ctrlPr>
                                      <a:rPr lang="en-GB" b="0" i="1" smtClean="0">
                                        <a:latin typeface="Cambria Math" panose="02040503050406030204" pitchFamily="18" charset="0"/>
                                      </a:rPr>
                                    </m:ctrlPr>
                                  </m:sSubPr>
                                  <m:e>
                                    <m:r>
                                      <a:rPr lang="en-GB" b="0" smtClean="0">
                                        <a:latin typeface="Cambria Math" panose="02040503050406030204" pitchFamily="18" charset="0"/>
                                      </a:rPr>
                                      <m:t>𝜇</m:t>
                                    </m:r>
                                  </m:e>
                                  <m:sub>
                                    <m:r>
                                      <a:rPr lang="en-GB" b="0" smtClean="0">
                                        <a:latin typeface="Cambria Math" panose="02040503050406030204" pitchFamily="18" charset="0"/>
                                      </a:rPr>
                                      <m:t>𝑙</m:t>
                                    </m:r>
                                  </m:sub>
                                </m:sSub>
                                <m:bar>
                                  <m:barPr>
                                    <m:ctrlPr>
                                      <a:rPr lang="en-GB" i="1">
                                        <a:latin typeface="Cambria Math" panose="02040503050406030204" pitchFamily="18" charset="0"/>
                                      </a:rPr>
                                    </m:ctrlPr>
                                  </m:barPr>
                                  <m:e>
                                    <m:r>
                                      <a:rPr lang="en-GB" b="0" smtClean="0">
                                        <a:latin typeface="Cambria Math" panose="02040503050406030204" pitchFamily="18" charset="0"/>
                                      </a:rPr>
                                      <m:t>𝜏</m:t>
                                    </m:r>
                                  </m:e>
                                </m:bar>
                                <m:r>
                                  <a:rPr lang="en-GB" b="0" smtClean="0">
                                    <a:latin typeface="Cambria Math" panose="02040503050406030204" pitchFamily="18" charset="0"/>
                                  </a:rPr>
                                  <m:t>⋅</m:t>
                                </m:r>
                                <m:bar>
                                  <m:barPr>
                                    <m:ctrlPr>
                                      <a:rPr lang="en-GB" i="1">
                                        <a:latin typeface="Cambria Math" panose="02040503050406030204" pitchFamily="18" charset="0"/>
                                      </a:rPr>
                                    </m:ctrlPr>
                                  </m:barPr>
                                  <m:e>
                                    <m:r>
                                      <a:rPr lang="en-GB">
                                        <a:latin typeface="Cambria Math" panose="02040503050406030204" pitchFamily="18" charset="0"/>
                                      </a:rPr>
                                      <m:t>𝑛</m:t>
                                    </m:r>
                                  </m:e>
                                </m:bar>
                                <m:r>
                                  <a:rPr lang="en-GB" b="0" smtClean="0">
                                    <a:latin typeface="Cambria Math" panose="02040503050406030204" pitchFamily="18" charset="0"/>
                                  </a:rPr>
                                  <m:t>=</m:t>
                                </m:r>
                                <m:sSub>
                                  <m:sSubPr>
                                    <m:ctrlPr>
                                      <a:rPr lang="en-GB" i="1">
                                        <a:latin typeface="Cambria Math" panose="02040503050406030204" pitchFamily="18" charset="0"/>
                                      </a:rPr>
                                    </m:ctrlPr>
                                  </m:sSubPr>
                                  <m:e>
                                    <m:r>
                                      <a:rPr lang="en-GB">
                                        <a:latin typeface="Cambria Math" panose="02040503050406030204" pitchFamily="18" charset="0"/>
                                      </a:rPr>
                                      <m:t>𝑝</m:t>
                                    </m:r>
                                  </m:e>
                                  <m:sub>
                                    <m:r>
                                      <a:rPr lang="en-GB" b="0" smtClean="0">
                                        <a:latin typeface="Cambria Math" panose="02040503050406030204" pitchFamily="18" charset="0"/>
                                      </a:rPr>
                                      <m:t>𝑎</m:t>
                                    </m:r>
                                  </m:sub>
                                </m:sSub>
                                <m:bar>
                                  <m:barPr>
                                    <m:ctrlPr>
                                      <a:rPr lang="en-GB" i="1">
                                        <a:latin typeface="Cambria Math" panose="02040503050406030204" pitchFamily="18" charset="0"/>
                                      </a:rPr>
                                    </m:ctrlPr>
                                  </m:barPr>
                                  <m:e>
                                    <m:r>
                                      <a:rPr lang="en-GB">
                                        <a:latin typeface="Cambria Math" panose="02040503050406030204" pitchFamily="18" charset="0"/>
                                      </a:rPr>
                                      <m:t>𝑛</m:t>
                                    </m:r>
                                  </m:e>
                                </m:bar>
                                <m:r>
                                  <a:rPr lang="en-GB">
                                    <a:latin typeface="Cambria Math" panose="02040503050406030204" pitchFamily="18" charset="0"/>
                                  </a:rPr>
                                  <m:t> −</m:t>
                                </m:r>
                                <m:sSub>
                                  <m:sSubPr>
                                    <m:ctrlPr>
                                      <a:rPr lang="en-GB" i="1">
                                        <a:latin typeface="Cambria Math" panose="02040503050406030204" pitchFamily="18" charset="0"/>
                                      </a:rPr>
                                    </m:ctrlPr>
                                  </m:sSubPr>
                                  <m:e>
                                    <m:r>
                                      <a:rPr lang="en-GB">
                                        <a:latin typeface="Cambria Math" panose="02040503050406030204" pitchFamily="18" charset="0"/>
                                      </a:rPr>
                                      <m:t>𝜇</m:t>
                                    </m:r>
                                  </m:e>
                                  <m:sub>
                                    <m:r>
                                      <a:rPr lang="en-GB" b="0" smtClean="0">
                                        <a:latin typeface="Cambria Math" panose="02040503050406030204" pitchFamily="18" charset="0"/>
                                      </a:rPr>
                                      <m:t>𝑎</m:t>
                                    </m:r>
                                  </m:sub>
                                </m:sSub>
                                <m:bar>
                                  <m:barPr>
                                    <m:ctrlPr>
                                      <a:rPr lang="en-GB" i="1">
                                        <a:latin typeface="Cambria Math" panose="02040503050406030204" pitchFamily="18" charset="0"/>
                                      </a:rPr>
                                    </m:ctrlPr>
                                  </m:barPr>
                                  <m:e>
                                    <m:r>
                                      <a:rPr lang="en-GB" b="0" smtClean="0">
                                        <a:latin typeface="Cambria Math" panose="02040503050406030204" pitchFamily="18" charset="0"/>
                                      </a:rPr>
                                      <m:t>𝜏</m:t>
                                    </m:r>
                                  </m:e>
                                </m:bar>
                                <m:r>
                                  <a:rPr lang="en-GB">
                                    <a:latin typeface="Cambria Math" panose="02040503050406030204" pitchFamily="18" charset="0"/>
                                  </a:rPr>
                                  <m:t>⋅</m:t>
                                </m:r>
                                <m:bar>
                                  <m:barPr>
                                    <m:ctrlPr>
                                      <a:rPr lang="en-GB" i="1">
                                        <a:latin typeface="Cambria Math" panose="02040503050406030204" pitchFamily="18" charset="0"/>
                                      </a:rPr>
                                    </m:ctrlPr>
                                  </m:barPr>
                                  <m:e>
                                    <m:r>
                                      <a:rPr lang="en-GB">
                                        <a:latin typeface="Cambria Math" panose="02040503050406030204" pitchFamily="18" charset="0"/>
                                      </a:rPr>
                                      <m:t>𝑛</m:t>
                                    </m:r>
                                  </m:e>
                                </m:bar>
                                <m:r>
                                  <a:rPr lang="en-GB" b="0" smtClean="0">
                                    <a:latin typeface="Cambria Math" panose="02040503050406030204" pitchFamily="18" charset="0"/>
                                  </a:rPr>
                                  <m:t>+</m:t>
                                </m:r>
                                <m:r>
                                  <a:rPr lang="en-GB" b="0" smtClean="0">
                                    <a:latin typeface="Cambria Math" panose="02040503050406030204" pitchFamily="18" charset="0"/>
                                  </a:rPr>
                                  <m:t>𝜎𝜅</m:t>
                                </m:r>
                                <m:bar>
                                  <m:barPr>
                                    <m:ctrlPr>
                                      <a:rPr lang="en-GB" b="0" i="1" smtClean="0">
                                        <a:latin typeface="Cambria Math" panose="02040503050406030204" pitchFamily="18" charset="0"/>
                                      </a:rPr>
                                    </m:ctrlPr>
                                  </m:barPr>
                                  <m:e>
                                    <m:r>
                                      <a:rPr lang="en-GB" b="0" smtClean="0">
                                        <a:latin typeface="Cambria Math" panose="02040503050406030204" pitchFamily="18" charset="0"/>
                                      </a:rPr>
                                      <m:t>𝑛</m:t>
                                    </m:r>
                                  </m:e>
                                </m:ba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632406"/>
                      </a:ext>
                    </a:extLst>
                  </a:tr>
                  <a:tr h="370840">
                    <a:tc>
                      <a:txBody>
                        <a:bodyPr/>
                        <a:lstStyle/>
                        <a:p>
                          <a:pPr algn="ctr"/>
                          <a:r>
                            <a:rPr lang="en-GB" dirty="0"/>
                            <a:t>Governing Liquid Equations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𝑧</m:t>
                                </m:r>
                                <m:r>
                                  <a:rPr lang="en-GB" b="0" smtClean="0">
                                    <a:latin typeface="Cambria Math" panose="02040503050406030204" pitchFamily="18" charset="0"/>
                                  </a:rPr>
                                  <m:t>&lt;</m:t>
                                </m:r>
                                <m:r>
                                  <a:rPr lang="en-GB" b="0" smtClean="0">
                                    <a:latin typeface="Cambria Math" panose="02040503050406030204" pitchFamily="18" charset="0"/>
                                  </a:rPr>
                                  <m:t>𝜂</m:t>
                                </m:r>
                                <m:d>
                                  <m:dPr>
                                    <m:ctrlPr>
                                      <a:rPr lang="en-GB" b="0" i="1" smtClean="0">
                                        <a:latin typeface="Cambria Math" panose="02040503050406030204" pitchFamily="18" charset="0"/>
                                      </a:rPr>
                                    </m:ctrlPr>
                                  </m:dPr>
                                  <m:e>
                                    <m:r>
                                      <a:rPr lang="en-GB" b="0" smtClean="0">
                                        <a:latin typeface="Cambria Math" panose="02040503050406030204" pitchFamily="18" charset="0"/>
                                      </a:rPr>
                                      <m:t>𝑥</m:t>
                                    </m:r>
                                    <m:r>
                                      <a:rPr lang="en-GB" b="0" smtClean="0">
                                        <a:latin typeface="Cambria Math" panose="02040503050406030204" pitchFamily="18" charset="0"/>
                                      </a:rPr>
                                      <m:t>,</m:t>
                                    </m:r>
                                    <m:r>
                                      <a:rPr lang="en-GB" b="0" smtClean="0">
                                        <a:latin typeface="Cambria Math" panose="02040503050406030204" pitchFamily="18" charset="0"/>
                                      </a:rPr>
                                      <m:t>𝑡</m:t>
                                    </m:r>
                                  </m:e>
                                </m:d>
                              </m:oMath>
                            </m:oMathPara>
                          </a14:m>
                          <a:endParaRPr lang="en-GB"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m:rPr>
                                    <m:sty m:val="p"/>
                                  </m:rPr>
                                  <a:rPr lang="en-GB" b="0" smtClean="0">
                                    <a:latin typeface="Cambria Math" panose="02040503050406030204" pitchFamily="18" charset="0"/>
                                  </a:rPr>
                                  <m:t>∇</m:t>
                                </m:r>
                                <m:r>
                                  <a:rPr lang="en-GB" b="0" smtClean="0">
                                    <a:latin typeface="Cambria Math" panose="02040503050406030204" pitchFamily="18" charset="0"/>
                                  </a:rPr>
                                  <m:t>⋅</m:t>
                                </m:r>
                                <m:sSub>
                                  <m:sSubPr>
                                    <m:ctrlPr>
                                      <a:rPr lang="en-GB" b="0" i="1" smtClean="0">
                                        <a:latin typeface="Cambria Math" panose="02040503050406030204" pitchFamily="18" charset="0"/>
                                      </a:rPr>
                                    </m:ctrlPr>
                                  </m:sSubPr>
                                  <m:e>
                                    <m:bar>
                                      <m:barPr>
                                        <m:ctrlPr>
                                          <a:rPr lang="en-GB" b="0" i="1" smtClean="0">
                                            <a:latin typeface="Cambria Math" panose="02040503050406030204" pitchFamily="18" charset="0"/>
                                          </a:rPr>
                                        </m:ctrlPr>
                                      </m:barPr>
                                      <m:e>
                                        <m:r>
                                          <a:rPr lang="en-GB" b="0" smtClean="0">
                                            <a:latin typeface="Cambria Math" panose="02040503050406030204" pitchFamily="18" charset="0"/>
                                          </a:rPr>
                                          <m:t>𝑢</m:t>
                                        </m:r>
                                      </m:e>
                                    </m:bar>
                                  </m:e>
                                  <m:sub>
                                    <m:r>
                                      <a:rPr lang="en-GB" b="0" smtClean="0">
                                        <a:latin typeface="Cambria Math" panose="02040503050406030204" pitchFamily="18" charset="0"/>
                                      </a:rPr>
                                      <m:t>𝑙</m:t>
                                    </m:r>
                                  </m:sub>
                                </m:sSub>
                                <m:r>
                                  <a:rPr lang="en-GB" b="0" smtClean="0">
                                    <a:latin typeface="Cambria Math" panose="02040503050406030204" pitchFamily="18" charset="0"/>
                                  </a:rPr>
                                  <m:t>=0</m:t>
                                </m:r>
                              </m:oMath>
                            </m:oMathPara>
                          </a14:m>
                          <a:endParaRPr lang="en-GB" b="0" dirty="0"/>
                        </a:p>
                        <a:p>
                          <a:pPr algn="ct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𝑙</m:t>
                                        </m:r>
                                      </m:sub>
                                    </m:sSub>
                                  </m:num>
                                  <m:den>
                                    <m:r>
                                      <a:rPr lang="en-GB" smtClean="0">
                                        <a:latin typeface="Cambria Math" panose="02040503050406030204" pitchFamily="18" charset="0"/>
                                      </a:rPr>
                                      <m:t>𝜕</m:t>
                                    </m:r>
                                    <m:r>
                                      <a:rPr lang="en-GB" b="0" smtClean="0">
                                        <a:latin typeface="Cambria Math" panose="02040503050406030204" pitchFamily="18" charset="0"/>
                                      </a:rPr>
                                      <m:t>𝑡</m:t>
                                    </m:r>
                                  </m:den>
                                </m:f>
                                <m:r>
                                  <a:rPr lang="en-GB" b="0"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𝑙</m:t>
                                    </m:r>
                                  </m:sub>
                                </m:sSub>
                                <m:r>
                                  <a:rPr lang="en-GB" b="0" smtClean="0">
                                    <a:latin typeface="Cambria Math" panose="02040503050406030204" pitchFamily="18" charset="0"/>
                                  </a:rPr>
                                  <m:t>⋅</m:t>
                                </m:r>
                                <m:r>
                                  <m:rPr>
                                    <m:sty m:val="p"/>
                                  </m:rPr>
                                  <a:rPr lang="en-GB" b="0" smtClean="0">
                                    <a:latin typeface="Cambria Math" panose="02040503050406030204" pitchFamily="18" charset="0"/>
                                  </a:rPr>
                                  <m:t>∇</m:t>
                                </m:r>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𝑙</m:t>
                                    </m:r>
                                  </m:sub>
                                </m:sSub>
                                <m:r>
                                  <a:rPr lang="en-GB" b="0" smtClean="0">
                                    <a:latin typeface="Cambria Math" panose="02040503050406030204" pitchFamily="18" charset="0"/>
                                  </a:rPr>
                                  <m:t>=−</m:t>
                                </m:r>
                                <m:f>
                                  <m:fPr>
                                    <m:ctrlPr>
                                      <a:rPr lang="en-GB" b="0" i="1" smtClean="0">
                                        <a:latin typeface="Cambria Math" panose="02040503050406030204" pitchFamily="18" charset="0"/>
                                      </a:rPr>
                                    </m:ctrlPr>
                                  </m:fPr>
                                  <m:num>
                                    <m:r>
                                      <a:rPr lang="en-GB" b="0" smtClean="0">
                                        <a:latin typeface="Cambria Math" panose="02040503050406030204" pitchFamily="18" charset="0"/>
                                      </a:rPr>
                                      <m:t>1</m:t>
                                    </m:r>
                                  </m:num>
                                  <m:den>
                                    <m:sSub>
                                      <m:sSubPr>
                                        <m:ctrlPr>
                                          <a:rPr lang="en-GB" b="0" i="1" smtClean="0">
                                            <a:latin typeface="Cambria Math" panose="02040503050406030204" pitchFamily="18" charset="0"/>
                                          </a:rPr>
                                        </m:ctrlPr>
                                      </m:sSubPr>
                                      <m:e>
                                        <m:r>
                                          <a:rPr lang="en-GB" b="0" smtClean="0">
                                            <a:latin typeface="Cambria Math" panose="02040503050406030204" pitchFamily="18" charset="0"/>
                                          </a:rPr>
                                          <m:t>𝜌</m:t>
                                        </m:r>
                                      </m:e>
                                      <m:sub>
                                        <m:r>
                                          <a:rPr lang="en-GB" b="0" smtClean="0">
                                            <a:latin typeface="Cambria Math" panose="02040503050406030204" pitchFamily="18" charset="0"/>
                                          </a:rPr>
                                          <m:t>𝑙</m:t>
                                        </m:r>
                                      </m:sub>
                                    </m:sSub>
                                  </m:den>
                                </m:f>
                                <m:r>
                                  <m:rPr>
                                    <m:sty m:val="p"/>
                                  </m:rPr>
                                  <a:rPr lang="en-GB" b="0" smtClean="0">
                                    <a:latin typeface="Cambria Math" panose="02040503050406030204" pitchFamily="18" charset="0"/>
                                  </a:rPr>
                                  <m:t>∇</m:t>
                                </m:r>
                                <m:sSub>
                                  <m:sSubPr>
                                    <m:ctrlPr>
                                      <a:rPr lang="en-GB" b="0" i="1" smtClean="0">
                                        <a:latin typeface="Cambria Math" panose="02040503050406030204" pitchFamily="18" charset="0"/>
                                      </a:rPr>
                                    </m:ctrlPr>
                                  </m:sSubPr>
                                  <m:e>
                                    <m:r>
                                      <a:rPr lang="en-GB" b="0" smtClean="0">
                                        <a:latin typeface="Cambria Math" panose="02040503050406030204" pitchFamily="18" charset="0"/>
                                      </a:rPr>
                                      <m:t>𝑝</m:t>
                                    </m:r>
                                  </m:e>
                                  <m:sub>
                                    <m:r>
                                      <a:rPr lang="en-GB" b="0" smtClean="0">
                                        <a:latin typeface="Cambria Math" panose="02040503050406030204" pitchFamily="18" charset="0"/>
                                      </a:rPr>
                                      <m:t>𝑙</m:t>
                                    </m:r>
                                  </m:sub>
                                </m:sSub>
                                <m:r>
                                  <a:rPr lang="en-GB" b="0" smtClean="0">
                                    <a:latin typeface="Cambria Math" panose="02040503050406030204" pitchFamily="18" charset="0"/>
                                  </a:rPr>
                                  <m:t>+</m:t>
                                </m:r>
                                <m:sSub>
                                  <m:sSubPr>
                                    <m:ctrlPr>
                                      <a:rPr lang="en-GB" b="0" i="1" smtClean="0">
                                        <a:latin typeface="Cambria Math" panose="02040503050406030204" pitchFamily="18" charset="0"/>
                                      </a:rPr>
                                    </m:ctrlPr>
                                  </m:sSubPr>
                                  <m:e>
                                    <m:r>
                                      <a:rPr lang="en-GB" b="0" smtClean="0">
                                        <a:latin typeface="Cambria Math" panose="02040503050406030204" pitchFamily="18" charset="0"/>
                                      </a:rPr>
                                      <m:t>𝜈</m:t>
                                    </m:r>
                                  </m:e>
                                  <m:sub>
                                    <m:r>
                                      <a:rPr lang="en-GB" b="0" smtClean="0">
                                        <a:latin typeface="Cambria Math" panose="02040503050406030204" pitchFamily="18" charset="0"/>
                                      </a:rPr>
                                      <m:t>𝑙</m:t>
                                    </m:r>
                                  </m:sub>
                                </m:sSub>
                                <m:sSup>
                                  <m:sSupPr>
                                    <m:ctrlPr>
                                      <a:rPr lang="en-GB" b="0" i="1" smtClean="0">
                                        <a:latin typeface="Cambria Math" panose="02040503050406030204" pitchFamily="18" charset="0"/>
                                      </a:rPr>
                                    </m:ctrlPr>
                                  </m:sSupPr>
                                  <m:e>
                                    <m:r>
                                      <m:rPr>
                                        <m:sty m:val="p"/>
                                      </m:rPr>
                                      <a:rPr lang="en-GB" b="0" smtClean="0">
                                        <a:latin typeface="Cambria Math" panose="02040503050406030204" pitchFamily="18" charset="0"/>
                                      </a:rPr>
                                      <m:t>∇</m:t>
                                    </m:r>
                                  </m:e>
                                  <m:sup>
                                    <m:r>
                                      <a:rPr lang="en-GB" b="0" smtClean="0">
                                        <a:latin typeface="Cambria Math" panose="02040503050406030204" pitchFamily="18" charset="0"/>
                                      </a:rPr>
                                      <m:t>2</m:t>
                                    </m:r>
                                  </m:sup>
                                </m:sSup>
                                <m:sSub>
                                  <m:sSubPr>
                                    <m:ctrlPr>
                                      <a:rPr lang="en-GB" i="1">
                                        <a:latin typeface="Cambria Math" panose="02040503050406030204" pitchFamily="18" charset="0"/>
                                      </a:rPr>
                                    </m:ctrlPr>
                                  </m:sSubPr>
                                  <m:e>
                                    <m:bar>
                                      <m:barPr>
                                        <m:ctrlPr>
                                          <a:rPr lang="en-GB" i="1">
                                            <a:latin typeface="Cambria Math" panose="02040503050406030204" pitchFamily="18" charset="0"/>
                                          </a:rPr>
                                        </m:ctrlPr>
                                      </m:barPr>
                                      <m:e>
                                        <m:r>
                                          <a:rPr lang="en-GB">
                                            <a:latin typeface="Cambria Math" panose="02040503050406030204" pitchFamily="18" charset="0"/>
                                          </a:rPr>
                                          <m:t>𝑢</m:t>
                                        </m:r>
                                      </m:e>
                                    </m:bar>
                                  </m:e>
                                  <m:sub>
                                    <m:r>
                                      <a:rPr lang="en-GB" b="0" smtClean="0">
                                        <a:latin typeface="Cambria Math" panose="02040503050406030204" pitchFamily="18" charset="0"/>
                                      </a:rPr>
                                      <m:t>𝑙</m:t>
                                    </m:r>
                                  </m:sub>
                                </m:sSub>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2756289"/>
                      </a:ext>
                    </a:extLst>
                  </a:tr>
                  <a:tr h="370840">
                    <a:tc>
                      <a:txBody>
                        <a:bodyPr/>
                        <a:lstStyle/>
                        <a:p>
                          <a:pPr algn="ctr"/>
                          <a:r>
                            <a:rPr lang="en-GB" dirty="0"/>
                            <a:t>Far Field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𝑧</m:t>
                                </m:r>
                                <m:r>
                                  <a:rPr lang="en-GB" b="0" smtClean="0">
                                    <a:latin typeface="Cambria Math" panose="02040503050406030204" pitchFamily="18" charset="0"/>
                                  </a:rPr>
                                  <m:t>→−∞</m:t>
                                </m:r>
                              </m:oMath>
                            </m:oMathPara>
                          </a14:m>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smtClean="0">
                                    <a:latin typeface="Cambria Math" panose="02040503050406030204" pitchFamily="18" charset="0"/>
                                  </a:rPr>
                                  <m:t>𝑥</m:t>
                                </m:r>
                                <m:r>
                                  <a:rPr lang="en-GB" b="0" smtClean="0">
                                    <a:latin typeface="Cambria Math" panose="02040503050406030204" pitchFamily="18" charset="0"/>
                                  </a:rPr>
                                  <m:t>→±∞</m:t>
                                </m:r>
                              </m:oMath>
                            </m:oMathPara>
                          </a14:m>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800" b="0" i="1" smtClean="0">
                                        <a:solidFill>
                                          <a:schemeClr val="tx1"/>
                                        </a:solidFill>
                                        <a:latin typeface="Cambria Math" panose="02040503050406030204" pitchFamily="18" charset="0"/>
                                      </a:rPr>
                                    </m:ctrlPr>
                                  </m:sSubPr>
                                  <m:e>
                                    <m:bar>
                                      <m:barPr>
                                        <m:ctrlPr>
                                          <a:rPr lang="en-GB" sz="1800" b="0" i="1" smtClean="0">
                                            <a:solidFill>
                                              <a:schemeClr val="tx1"/>
                                            </a:solidFill>
                                            <a:latin typeface="Cambria Math" panose="02040503050406030204" pitchFamily="18" charset="0"/>
                                          </a:rPr>
                                        </m:ctrlPr>
                                      </m:barPr>
                                      <m:e>
                                        <m:r>
                                          <a:rPr lang="en-GB" sz="1800" b="0" smtClean="0">
                                            <a:solidFill>
                                              <a:schemeClr val="tx1"/>
                                            </a:solidFill>
                                            <a:latin typeface="Cambria Math" panose="02040503050406030204" pitchFamily="18" charset="0"/>
                                          </a:rPr>
                                          <m:t>𝑢</m:t>
                                        </m:r>
                                      </m:e>
                                    </m:bar>
                                  </m:e>
                                  <m:sub>
                                    <m:r>
                                      <a:rPr lang="en-GB" sz="1800" b="0" smtClean="0">
                                        <a:solidFill>
                                          <a:schemeClr val="tx1"/>
                                        </a:solidFill>
                                        <a:latin typeface="Cambria Math" panose="02040503050406030204" pitchFamily="18" charset="0"/>
                                      </a:rPr>
                                      <m:t>𝑙</m:t>
                                    </m:r>
                                  </m:sub>
                                </m:sSub>
                                <m:r>
                                  <a:rPr lang="en-GB" sz="1800" b="0" smtClean="0">
                                    <a:solidFill>
                                      <a:schemeClr val="tx1"/>
                                    </a:solidFill>
                                    <a:latin typeface="Cambria Math" panose="02040503050406030204" pitchFamily="18" charset="0"/>
                                  </a:rPr>
                                  <m:t>→0</m:t>
                                </m:r>
                              </m:oMath>
                            </m:oMathPara>
                          </a14:m>
                          <a:endParaRPr lang="en-GB" sz="1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800" b="0" i="1" smtClean="0">
                                        <a:solidFill>
                                          <a:schemeClr val="tx1"/>
                                        </a:solidFill>
                                        <a:latin typeface="Cambria Math" panose="02040503050406030204" pitchFamily="18" charset="0"/>
                                      </a:rPr>
                                    </m:ctrlPr>
                                  </m:sSubPr>
                                  <m:e>
                                    <m:bar>
                                      <m:barPr>
                                        <m:ctrlPr>
                                          <a:rPr lang="en-GB" sz="1800" b="0" i="1" smtClean="0">
                                            <a:solidFill>
                                              <a:schemeClr val="tx1"/>
                                            </a:solidFill>
                                            <a:latin typeface="Cambria Math" panose="02040503050406030204" pitchFamily="18" charset="0"/>
                                          </a:rPr>
                                        </m:ctrlPr>
                                      </m:barPr>
                                      <m:e>
                                        <m:r>
                                          <a:rPr lang="en-GB" sz="1800" b="0" smtClean="0">
                                            <a:solidFill>
                                              <a:schemeClr val="tx1"/>
                                            </a:solidFill>
                                            <a:latin typeface="Cambria Math" panose="02040503050406030204" pitchFamily="18" charset="0"/>
                                          </a:rPr>
                                          <m:t>𝑢</m:t>
                                        </m:r>
                                      </m:e>
                                    </m:bar>
                                  </m:e>
                                  <m:sub>
                                    <m:r>
                                      <a:rPr lang="en-GB" sz="1800" b="0" smtClean="0">
                                        <a:solidFill>
                                          <a:schemeClr val="tx1"/>
                                        </a:solidFill>
                                        <a:latin typeface="Cambria Math" panose="02040503050406030204" pitchFamily="18" charset="0"/>
                                      </a:rPr>
                                      <m:t>𝑎</m:t>
                                    </m:r>
                                  </m:sub>
                                </m:sSub>
                                <m:r>
                                  <a:rPr lang="en-GB" sz="1800" b="0" smtClean="0">
                                    <a:solidFill>
                                      <a:schemeClr val="tx1"/>
                                    </a:solidFill>
                                    <a:latin typeface="Cambria Math" panose="02040503050406030204" pitchFamily="18" charset="0"/>
                                  </a:rPr>
                                  <m:t>→0</m:t>
                                </m:r>
                              </m:oMath>
                            </m:oMathPara>
                          </a14:m>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5309021"/>
                      </a:ext>
                    </a:extLst>
                  </a:tr>
                </a:tbl>
              </a:graphicData>
            </a:graphic>
          </p:graphicFrame>
        </mc:Choice>
        <mc:Fallback xmlns="">
          <p:graphicFrame>
            <p:nvGraphicFramePr>
              <p:cNvPr id="11" name="Table 4">
                <a:extLst>
                  <a:ext uri="{FF2B5EF4-FFF2-40B4-BE49-F238E27FC236}">
                    <a16:creationId xmlns:a16="http://schemas.microsoft.com/office/drawing/2014/main" id="{E1BBC85B-914D-6D3A-CF55-40A004E44496}"/>
                  </a:ext>
                </a:extLst>
              </p:cNvPr>
              <p:cNvGraphicFramePr>
                <a:graphicFrameLocks noGrp="1"/>
              </p:cNvGraphicFramePr>
              <p:nvPr>
                <p:extLst>
                  <p:ext uri="{D42A27DB-BD31-4B8C-83A1-F6EECF244321}">
                    <p14:modId xmlns:p14="http://schemas.microsoft.com/office/powerpoint/2010/main" val="1021845902"/>
                  </p:ext>
                </p:extLst>
              </p:nvPr>
            </p:nvGraphicFramePr>
            <p:xfrm>
              <a:off x="904289" y="2422826"/>
              <a:ext cx="9958962" cy="3913696"/>
            </p:xfrm>
            <a:graphic>
              <a:graphicData uri="http://schemas.openxmlformats.org/drawingml/2006/table">
                <a:tbl>
                  <a:tblPr firstRow="1" bandRow="1">
                    <a:tableStyleId>{8799B23B-EC83-4686-B30A-512413B5E67A}</a:tableStyleId>
                  </a:tblPr>
                  <a:tblGrid>
                    <a:gridCol w="3117279">
                      <a:extLst>
                        <a:ext uri="{9D8B030D-6E8A-4147-A177-3AD203B41FA5}">
                          <a16:colId xmlns:a16="http://schemas.microsoft.com/office/drawing/2014/main" val="1424956411"/>
                        </a:ext>
                      </a:extLst>
                    </a:gridCol>
                    <a:gridCol w="3021206">
                      <a:extLst>
                        <a:ext uri="{9D8B030D-6E8A-4147-A177-3AD203B41FA5}">
                          <a16:colId xmlns:a16="http://schemas.microsoft.com/office/drawing/2014/main" val="334292811"/>
                        </a:ext>
                      </a:extLst>
                    </a:gridCol>
                    <a:gridCol w="3820477">
                      <a:extLst>
                        <a:ext uri="{9D8B030D-6E8A-4147-A177-3AD203B41FA5}">
                          <a16:colId xmlns:a16="http://schemas.microsoft.com/office/drawing/2014/main" val="2780519283"/>
                        </a:ext>
                      </a:extLst>
                    </a:gridCol>
                  </a:tblGrid>
                  <a:tr h="370840">
                    <a:tc>
                      <a:txBody>
                        <a:bodyPr/>
                        <a:lstStyle/>
                        <a:p>
                          <a:pPr algn="ctr"/>
                          <a:r>
                            <a:rPr lang="en-GB" b="0" dirty="0"/>
                            <a:t>Air-Sphere BC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8197" r="-126815" b="-95737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8197" r="-319" b="-957377"/>
                          </a:stretch>
                        </a:blipFill>
                      </a:tcPr>
                    </a:tc>
                    <a:extLst>
                      <a:ext uri="{0D108BD9-81ED-4DB2-BD59-A6C34878D82A}">
                        <a16:rowId xmlns:a16="http://schemas.microsoft.com/office/drawing/2014/main" val="2818598900"/>
                      </a:ext>
                    </a:extLst>
                  </a:tr>
                  <a:tr h="946658">
                    <a:tc>
                      <a:txBody>
                        <a:bodyPr/>
                        <a:lstStyle/>
                        <a:p>
                          <a:pPr algn="ctr"/>
                          <a:r>
                            <a:rPr lang="en-GB" dirty="0"/>
                            <a:t>Governing Air Equations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42581" r="-126815" b="-27677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42581" r="-319" b="-276774"/>
                          </a:stretch>
                        </a:blipFill>
                      </a:tcPr>
                    </a:tc>
                    <a:extLst>
                      <a:ext uri="{0D108BD9-81ED-4DB2-BD59-A6C34878D82A}">
                        <a16:rowId xmlns:a16="http://schemas.microsoft.com/office/drawing/2014/main" val="3659533193"/>
                      </a:ext>
                    </a:extLst>
                  </a:tr>
                  <a:tr h="604965">
                    <a:tc>
                      <a:txBody>
                        <a:bodyPr/>
                        <a:lstStyle/>
                        <a:p>
                          <a:pPr algn="ctr"/>
                          <a:r>
                            <a:rPr lang="en-GB" dirty="0"/>
                            <a:t>Free Surface (KMC)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221000" r="-126815" b="-329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221000" r="-319" b="-329000"/>
                          </a:stretch>
                        </a:blipFill>
                      </a:tcPr>
                    </a:tc>
                    <a:extLst>
                      <a:ext uri="{0D108BD9-81ED-4DB2-BD59-A6C34878D82A}">
                        <a16:rowId xmlns:a16="http://schemas.microsoft.com/office/drawing/2014/main" val="2466832574"/>
                      </a:ext>
                    </a:extLst>
                  </a:tr>
                  <a:tr h="378714">
                    <a:tc>
                      <a:txBody>
                        <a:bodyPr/>
                        <a:lstStyle/>
                        <a:p>
                          <a:pPr algn="ctr"/>
                          <a:r>
                            <a:rPr lang="en-GB" dirty="0"/>
                            <a:t>Free Surface (Stress Balance)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517742" r="-126815" b="-43064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517742" r="-319" b="-430645"/>
                          </a:stretch>
                        </a:blipFill>
                      </a:tcPr>
                    </a:tc>
                    <a:extLst>
                      <a:ext uri="{0D108BD9-81ED-4DB2-BD59-A6C34878D82A}">
                        <a16:rowId xmlns:a16="http://schemas.microsoft.com/office/drawing/2014/main" val="863632406"/>
                      </a:ext>
                    </a:extLst>
                  </a:tr>
                  <a:tr h="946658">
                    <a:tc>
                      <a:txBody>
                        <a:bodyPr/>
                        <a:lstStyle/>
                        <a:p>
                          <a:pPr algn="ctr"/>
                          <a:r>
                            <a:rPr lang="en-GB" dirty="0"/>
                            <a:t>Governing Liquid Equations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245513" r="-126815" b="-7115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245513" r="-319" b="-71154"/>
                          </a:stretch>
                        </a:blipFill>
                      </a:tcPr>
                    </a:tc>
                    <a:extLst>
                      <a:ext uri="{0D108BD9-81ED-4DB2-BD59-A6C34878D82A}">
                        <a16:rowId xmlns:a16="http://schemas.microsoft.com/office/drawing/2014/main" val="1522756289"/>
                      </a:ext>
                    </a:extLst>
                  </a:tr>
                  <a:tr h="665861">
                    <a:tc>
                      <a:txBody>
                        <a:bodyPr/>
                        <a:lstStyle/>
                        <a:p>
                          <a:pPr algn="ctr"/>
                          <a:r>
                            <a:rPr lang="en-GB" dirty="0"/>
                            <a:t>Far Field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427" t="-494495" r="-126815" b="-183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0925" t="-494495" r="-319" b="-1835"/>
                          </a:stretch>
                        </a:blipFill>
                      </a:tcPr>
                    </a:tc>
                    <a:extLst>
                      <a:ext uri="{0D108BD9-81ED-4DB2-BD59-A6C34878D82A}">
                        <a16:rowId xmlns:a16="http://schemas.microsoft.com/office/drawing/2014/main" val="4285309021"/>
                      </a:ext>
                    </a:extLst>
                  </a:tr>
                </a:tbl>
              </a:graphicData>
            </a:graphic>
          </p:graphicFrame>
        </mc:Fallback>
      </mc:AlternateContent>
      <p:grpSp>
        <p:nvGrpSpPr>
          <p:cNvPr id="2" name="Group 1">
            <a:extLst>
              <a:ext uri="{FF2B5EF4-FFF2-40B4-BE49-F238E27FC236}">
                <a16:creationId xmlns:a16="http://schemas.microsoft.com/office/drawing/2014/main" id="{FD916D0D-4472-5BAA-BB59-BDEDEDA85C64}"/>
              </a:ext>
            </a:extLst>
          </p:cNvPr>
          <p:cNvGrpSpPr/>
          <p:nvPr/>
        </p:nvGrpSpPr>
        <p:grpSpPr>
          <a:xfrm>
            <a:off x="4206531" y="193852"/>
            <a:ext cx="2551247" cy="1833023"/>
            <a:chOff x="6246191" y="1228950"/>
            <a:chExt cx="5398686" cy="3878855"/>
          </a:xfrm>
        </p:grpSpPr>
        <p:sp>
          <p:nvSpPr>
            <p:cNvPr id="13" name="Rectangle 12">
              <a:extLst>
                <a:ext uri="{FF2B5EF4-FFF2-40B4-BE49-F238E27FC236}">
                  <a16:creationId xmlns:a16="http://schemas.microsoft.com/office/drawing/2014/main" id="{F59FB778-18ED-BCAC-6E00-51C53B8C1A4C}"/>
                </a:ext>
              </a:extLst>
            </p:cNvPr>
            <p:cNvSpPr/>
            <p:nvPr/>
          </p:nvSpPr>
          <p:spPr>
            <a:xfrm>
              <a:off x="6246191" y="1228950"/>
              <a:ext cx="5398686" cy="3849359"/>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a:p>
          </p:txBody>
        </p:sp>
        <p:grpSp>
          <p:nvGrpSpPr>
            <p:cNvPr id="14" name="Group 13">
              <a:extLst>
                <a:ext uri="{FF2B5EF4-FFF2-40B4-BE49-F238E27FC236}">
                  <a16:creationId xmlns:a16="http://schemas.microsoft.com/office/drawing/2014/main" id="{AB5B18F6-ED34-F8DC-9D79-489AEFB09C70}"/>
                </a:ext>
              </a:extLst>
            </p:cNvPr>
            <p:cNvGrpSpPr/>
            <p:nvPr/>
          </p:nvGrpSpPr>
          <p:grpSpPr>
            <a:xfrm>
              <a:off x="6246191" y="3654312"/>
              <a:ext cx="5398686" cy="1453493"/>
              <a:chOff x="1574800" y="4432638"/>
              <a:chExt cx="8585200" cy="2311400"/>
            </a:xfrm>
            <a:solidFill>
              <a:schemeClr val="accent4"/>
            </a:solidFill>
          </p:grpSpPr>
          <p:sp>
            <p:nvSpPr>
              <p:cNvPr id="15" name="Freeform: Shape 14">
                <a:extLst>
                  <a:ext uri="{FF2B5EF4-FFF2-40B4-BE49-F238E27FC236}">
                    <a16:creationId xmlns:a16="http://schemas.microsoft.com/office/drawing/2014/main" id="{B6BD1A41-208A-FBEF-8CD1-1D023AF10951}"/>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100"/>
              </a:p>
            </p:txBody>
          </p:sp>
          <p:sp>
            <p:nvSpPr>
              <p:cNvPr id="16" name="Rectangle 15">
                <a:extLst>
                  <a:ext uri="{FF2B5EF4-FFF2-40B4-BE49-F238E27FC236}">
                    <a16:creationId xmlns:a16="http://schemas.microsoft.com/office/drawing/2014/main" id="{971CCF81-96A4-4A61-FE06-C32CAE979720}"/>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7" name="Rectangle 16">
                <a:extLst>
                  <a:ext uri="{FF2B5EF4-FFF2-40B4-BE49-F238E27FC236}">
                    <a16:creationId xmlns:a16="http://schemas.microsoft.com/office/drawing/2014/main" id="{13BFA86F-2978-4EF3-4F0E-6BBAE9FA2EBC}"/>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sp>
          <p:nvSpPr>
            <p:cNvPr id="18" name="Oval 17">
              <a:extLst>
                <a:ext uri="{FF2B5EF4-FFF2-40B4-BE49-F238E27FC236}">
                  <a16:creationId xmlns:a16="http://schemas.microsoft.com/office/drawing/2014/main" id="{9B203BDA-AB45-112A-77E3-8B808D09DFEF}"/>
                </a:ext>
              </a:extLst>
            </p:cNvPr>
            <p:cNvSpPr/>
            <p:nvPr/>
          </p:nvSpPr>
          <p:spPr>
            <a:xfrm>
              <a:off x="8316176" y="1524322"/>
              <a:ext cx="1131905" cy="1131906"/>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100"/>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6D9802-38F2-32E8-C2B6-2416170CA482}"/>
                  </a:ext>
                </a:extLst>
              </p:cNvPr>
              <p:cNvSpPr txBox="1"/>
              <p:nvPr/>
            </p:nvSpPr>
            <p:spPr>
              <a:xfrm>
                <a:off x="4613433" y="943603"/>
                <a:ext cx="496111" cy="3179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solidFill>
                                <a:schemeClr val="accent1"/>
                              </a:solidFill>
                              <a:latin typeface="Cambria Math" panose="02040503050406030204" pitchFamily="18" charset="0"/>
                            </a:rPr>
                          </m:ctrlPr>
                        </m:sSubPr>
                        <m:e>
                          <m:bar>
                            <m:barPr>
                              <m:ctrlPr>
                                <a:rPr lang="en-GB" sz="1400" b="0" i="1" smtClean="0">
                                  <a:solidFill>
                                    <a:schemeClr val="accent1"/>
                                  </a:solidFill>
                                  <a:latin typeface="Cambria Math" panose="02040503050406030204" pitchFamily="18" charset="0"/>
                                </a:rPr>
                              </m:ctrlPr>
                            </m:barPr>
                            <m:e>
                              <m:r>
                                <a:rPr lang="en-GB" sz="1400" b="0" i="1" smtClean="0">
                                  <a:solidFill>
                                    <a:schemeClr val="accent1"/>
                                  </a:solidFill>
                                  <a:latin typeface="Cambria Math" panose="02040503050406030204" pitchFamily="18" charset="0"/>
                                </a:rPr>
                                <m:t>𝑢</m:t>
                              </m:r>
                            </m:e>
                          </m:bar>
                        </m:e>
                        <m:sub>
                          <m:r>
                            <a:rPr lang="en-GB" sz="1400" b="0" i="1" smtClean="0">
                              <a:solidFill>
                                <a:schemeClr val="accent1"/>
                              </a:solidFill>
                              <a:latin typeface="Cambria Math" panose="02040503050406030204" pitchFamily="18" charset="0"/>
                            </a:rPr>
                            <m:t>𝑎</m:t>
                          </m:r>
                        </m:sub>
                      </m:sSub>
                    </m:oMath>
                  </m:oMathPara>
                </a14:m>
                <a:endParaRPr lang="en-GB" sz="1400" dirty="0"/>
              </a:p>
            </p:txBody>
          </p:sp>
        </mc:Choice>
        <mc:Fallback xmlns="">
          <p:sp>
            <p:nvSpPr>
              <p:cNvPr id="24" name="TextBox 23">
                <a:extLst>
                  <a:ext uri="{FF2B5EF4-FFF2-40B4-BE49-F238E27FC236}">
                    <a16:creationId xmlns:a16="http://schemas.microsoft.com/office/drawing/2014/main" id="{526D9802-38F2-32E8-C2B6-2416170CA482}"/>
                  </a:ext>
                </a:extLst>
              </p:cNvPr>
              <p:cNvSpPr txBox="1">
                <a:spLocks noRot="1" noChangeAspect="1" noMove="1" noResize="1" noEditPoints="1" noAdjustHandles="1" noChangeArrowheads="1" noChangeShapeType="1" noTextEdit="1"/>
              </p:cNvSpPr>
              <p:nvPr/>
            </p:nvSpPr>
            <p:spPr>
              <a:xfrm>
                <a:off x="4613433" y="943603"/>
                <a:ext cx="496111" cy="31797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44F9B9-2D40-588A-FF65-0CF2B40DB6D6}"/>
                  </a:ext>
                </a:extLst>
              </p:cNvPr>
              <p:cNvSpPr txBox="1"/>
              <p:nvPr/>
            </p:nvSpPr>
            <p:spPr>
              <a:xfrm>
                <a:off x="6409867" y="1192834"/>
                <a:ext cx="49611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00" b="0" i="1" smtClean="0">
                          <a:solidFill>
                            <a:schemeClr val="accent1"/>
                          </a:solidFill>
                          <a:latin typeface="Cambria Math" panose="02040503050406030204" pitchFamily="18" charset="0"/>
                        </a:rPr>
                        <m:t>𝜂</m:t>
                      </m:r>
                    </m:oMath>
                  </m:oMathPara>
                </a14:m>
                <a:endParaRPr lang="en-GB" sz="1400" dirty="0">
                  <a:solidFill>
                    <a:schemeClr val="accent1"/>
                  </a:solidFill>
                </a:endParaRPr>
              </a:p>
            </p:txBody>
          </p:sp>
        </mc:Choice>
        <mc:Fallback xmlns="">
          <p:sp>
            <p:nvSpPr>
              <p:cNvPr id="25" name="TextBox 24">
                <a:extLst>
                  <a:ext uri="{FF2B5EF4-FFF2-40B4-BE49-F238E27FC236}">
                    <a16:creationId xmlns:a16="http://schemas.microsoft.com/office/drawing/2014/main" id="{9944F9B9-2D40-588A-FF65-0CF2B40DB6D6}"/>
                  </a:ext>
                </a:extLst>
              </p:cNvPr>
              <p:cNvSpPr txBox="1">
                <a:spLocks noRot="1" noChangeAspect="1" noMove="1" noResize="1" noEditPoints="1" noAdjustHandles="1" noChangeArrowheads="1" noChangeShapeType="1" noTextEdit="1"/>
              </p:cNvSpPr>
              <p:nvPr/>
            </p:nvSpPr>
            <p:spPr>
              <a:xfrm>
                <a:off x="6409867" y="1192834"/>
                <a:ext cx="496111" cy="307777"/>
              </a:xfrm>
              <a:prstGeom prst="rect">
                <a:avLst/>
              </a:prstGeom>
              <a:blipFill>
                <a:blip r:embed="rId4"/>
                <a:stretch>
                  <a:fillRect b="-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41B7B41-867D-2C14-BEDA-948D1CB76B36}"/>
                  </a:ext>
                </a:extLst>
              </p:cNvPr>
              <p:cNvSpPr txBox="1"/>
              <p:nvPr/>
            </p:nvSpPr>
            <p:spPr>
              <a:xfrm>
                <a:off x="5564104" y="563315"/>
                <a:ext cx="83219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00" b="0" i="1" smtClean="0">
                          <a:solidFill>
                            <a:schemeClr val="accent1"/>
                          </a:solidFill>
                          <a:latin typeface="Cambria Math" panose="02040503050406030204" pitchFamily="18" charset="0"/>
                        </a:rPr>
                        <m:t>𝑓</m:t>
                      </m:r>
                      <m:r>
                        <a:rPr lang="en-GB" sz="1400" b="0" i="1" smtClean="0">
                          <a:solidFill>
                            <a:schemeClr val="accent1"/>
                          </a:solidFill>
                          <a:latin typeface="Cambria Math" panose="02040503050406030204" pitchFamily="18" charset="0"/>
                        </a:rPr>
                        <m:t>+</m:t>
                      </m:r>
                      <m:r>
                        <a:rPr lang="en-GB" sz="1400" b="0" i="1" smtClean="0">
                          <a:solidFill>
                            <a:schemeClr val="accent1"/>
                          </a:solidFill>
                          <a:latin typeface="Cambria Math" panose="02040503050406030204" pitchFamily="18" charset="0"/>
                        </a:rPr>
                        <m:t>𝑍</m:t>
                      </m:r>
                    </m:oMath>
                  </m:oMathPara>
                </a14:m>
                <a:endParaRPr lang="en-GB" sz="1400" dirty="0">
                  <a:solidFill>
                    <a:schemeClr val="accent1"/>
                  </a:solidFill>
                </a:endParaRPr>
              </a:p>
            </p:txBody>
          </p:sp>
        </mc:Choice>
        <mc:Fallback xmlns="">
          <p:sp>
            <p:nvSpPr>
              <p:cNvPr id="26" name="TextBox 25">
                <a:extLst>
                  <a:ext uri="{FF2B5EF4-FFF2-40B4-BE49-F238E27FC236}">
                    <a16:creationId xmlns:a16="http://schemas.microsoft.com/office/drawing/2014/main" id="{641B7B41-867D-2C14-BEDA-948D1CB76B36}"/>
                  </a:ext>
                </a:extLst>
              </p:cNvPr>
              <p:cNvSpPr txBox="1">
                <a:spLocks noRot="1" noChangeAspect="1" noMove="1" noResize="1" noEditPoints="1" noAdjustHandles="1" noChangeArrowheads="1" noChangeShapeType="1" noTextEdit="1"/>
              </p:cNvSpPr>
              <p:nvPr/>
            </p:nvSpPr>
            <p:spPr>
              <a:xfrm>
                <a:off x="5564104" y="563315"/>
                <a:ext cx="832198" cy="307777"/>
              </a:xfrm>
              <a:prstGeom prst="rect">
                <a:avLst/>
              </a:prstGeom>
              <a:blipFill>
                <a:blip r:embed="rId5"/>
                <a:stretch>
                  <a:fillRect b="-58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A7435CE-AFC8-41B4-9B8D-2C1BD04C390D}"/>
                  </a:ext>
                </a:extLst>
              </p:cNvPr>
              <p:cNvSpPr txBox="1"/>
              <p:nvPr/>
            </p:nvSpPr>
            <p:spPr>
              <a:xfrm>
                <a:off x="4613432" y="1571173"/>
                <a:ext cx="496111" cy="3179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solidFill>
                                <a:schemeClr val="accent1"/>
                              </a:solidFill>
                              <a:latin typeface="Cambria Math" panose="02040503050406030204" pitchFamily="18" charset="0"/>
                            </a:rPr>
                          </m:ctrlPr>
                        </m:sSubPr>
                        <m:e>
                          <m:bar>
                            <m:barPr>
                              <m:ctrlPr>
                                <a:rPr lang="en-GB" sz="1400" b="0" i="1" smtClean="0">
                                  <a:solidFill>
                                    <a:schemeClr val="accent1"/>
                                  </a:solidFill>
                                  <a:latin typeface="Cambria Math" panose="02040503050406030204" pitchFamily="18" charset="0"/>
                                </a:rPr>
                              </m:ctrlPr>
                            </m:barPr>
                            <m:e>
                              <m:r>
                                <a:rPr lang="en-GB" sz="1400" b="0" i="1" smtClean="0">
                                  <a:solidFill>
                                    <a:schemeClr val="accent1"/>
                                  </a:solidFill>
                                  <a:latin typeface="Cambria Math" panose="02040503050406030204" pitchFamily="18" charset="0"/>
                                </a:rPr>
                                <m:t>𝑢</m:t>
                              </m:r>
                            </m:e>
                          </m:bar>
                        </m:e>
                        <m:sub>
                          <m:r>
                            <a:rPr lang="en-GB" sz="1400" b="0" i="1" smtClean="0">
                              <a:solidFill>
                                <a:schemeClr val="accent1"/>
                              </a:solidFill>
                              <a:latin typeface="Cambria Math" panose="02040503050406030204" pitchFamily="18" charset="0"/>
                            </a:rPr>
                            <m:t>𝑙</m:t>
                          </m:r>
                        </m:sub>
                      </m:sSub>
                    </m:oMath>
                  </m:oMathPara>
                </a14:m>
                <a:endParaRPr lang="en-GB" sz="1400" dirty="0"/>
              </a:p>
            </p:txBody>
          </p:sp>
        </mc:Choice>
        <mc:Fallback xmlns="">
          <p:sp>
            <p:nvSpPr>
              <p:cNvPr id="30" name="TextBox 29">
                <a:extLst>
                  <a:ext uri="{FF2B5EF4-FFF2-40B4-BE49-F238E27FC236}">
                    <a16:creationId xmlns:a16="http://schemas.microsoft.com/office/drawing/2014/main" id="{BA7435CE-AFC8-41B4-9B8D-2C1BD04C390D}"/>
                  </a:ext>
                </a:extLst>
              </p:cNvPr>
              <p:cNvSpPr txBox="1">
                <a:spLocks noRot="1" noChangeAspect="1" noMove="1" noResize="1" noEditPoints="1" noAdjustHandles="1" noChangeArrowheads="1" noChangeShapeType="1" noTextEdit="1"/>
              </p:cNvSpPr>
              <p:nvPr/>
            </p:nvSpPr>
            <p:spPr>
              <a:xfrm>
                <a:off x="4613432" y="1571173"/>
                <a:ext cx="496111" cy="317972"/>
              </a:xfrm>
              <a:prstGeom prst="rect">
                <a:avLst/>
              </a:prstGeom>
              <a:blipFill>
                <a:blip r:embed="rId6"/>
                <a:stretch>
                  <a:fillRect/>
                </a:stretch>
              </a:blipFill>
            </p:spPr>
            <p:txBody>
              <a:bodyPr/>
              <a:lstStyle/>
              <a:p>
                <a:r>
                  <a:rPr lang="en-GB">
                    <a:noFill/>
                  </a:rPr>
                  <a:t> </a:t>
                </a:r>
              </a:p>
            </p:txBody>
          </p:sp>
        </mc:Fallback>
      </mc:AlternateContent>
      <p:grpSp>
        <p:nvGrpSpPr>
          <p:cNvPr id="21" name="Group 20">
            <a:extLst>
              <a:ext uri="{FF2B5EF4-FFF2-40B4-BE49-F238E27FC236}">
                <a16:creationId xmlns:a16="http://schemas.microsoft.com/office/drawing/2014/main" id="{C6881EAD-FDDB-AF7F-6667-9BC5262D74AE}"/>
              </a:ext>
            </a:extLst>
          </p:cNvPr>
          <p:cNvGrpSpPr/>
          <p:nvPr/>
        </p:nvGrpSpPr>
        <p:grpSpPr>
          <a:xfrm>
            <a:off x="0" y="6098953"/>
            <a:ext cx="1012447" cy="759046"/>
            <a:chOff x="753437" y="6078399"/>
            <a:chExt cx="1012447" cy="759046"/>
          </a:xfrm>
        </p:grpSpPr>
        <p:pic>
          <p:nvPicPr>
            <p:cNvPr id="22" name="Picture 21" descr="Shape, circle&#10;&#10;Description automatically generated">
              <a:extLst>
                <a:ext uri="{FF2B5EF4-FFF2-40B4-BE49-F238E27FC236}">
                  <a16:creationId xmlns:a16="http://schemas.microsoft.com/office/drawing/2014/main" id="{81BA60EE-9A19-08CD-1006-D692EBD71D8D}"/>
                </a:ext>
              </a:extLst>
            </p:cNvPr>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6078399"/>
              <a:ext cx="1012447" cy="759046"/>
            </a:xfrm>
            <a:prstGeom prst="rect">
              <a:avLst/>
            </a:prstGeom>
          </p:spPr>
        </p:pic>
        <p:sp>
          <p:nvSpPr>
            <p:cNvPr id="23" name="TextBox 22">
              <a:extLst>
                <a:ext uri="{FF2B5EF4-FFF2-40B4-BE49-F238E27FC236}">
                  <a16:creationId xmlns:a16="http://schemas.microsoft.com/office/drawing/2014/main" id="{5926A1D1-ED24-4E66-2B9B-ABD49BE4719A}"/>
                </a:ext>
              </a:extLst>
            </p:cNvPr>
            <p:cNvSpPr txBox="1"/>
            <p:nvPr/>
          </p:nvSpPr>
          <p:spPr>
            <a:xfrm>
              <a:off x="1031132" y="6251657"/>
              <a:ext cx="466928" cy="338554"/>
            </a:xfrm>
            <a:prstGeom prst="rect">
              <a:avLst/>
            </a:prstGeom>
            <a:noFill/>
          </p:spPr>
          <p:txBody>
            <a:bodyPr wrap="square" rtlCol="0">
              <a:spAutoFit/>
            </a:bodyPr>
            <a:lstStyle/>
            <a:p>
              <a:r>
                <a:rPr lang="en-GB" sz="1600" dirty="0">
                  <a:solidFill>
                    <a:schemeClr val="accent4"/>
                  </a:solidFill>
                </a:rPr>
                <a:t>10</a:t>
              </a:r>
            </a:p>
          </p:txBody>
        </p:sp>
      </p:grpSp>
    </p:spTree>
    <p:extLst>
      <p:ext uri="{BB962C8B-B14F-4D97-AF65-F5344CB8AC3E}">
        <p14:creationId xmlns:p14="http://schemas.microsoft.com/office/powerpoint/2010/main" val="1527384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1">
            <a:extLst>
              <a:ext uri="{FF2B5EF4-FFF2-40B4-BE49-F238E27FC236}">
                <a16:creationId xmlns:a16="http://schemas.microsoft.com/office/drawing/2014/main" id="{69BF08E6-5DDE-3202-DD06-3D591DB54C4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Droplets in Nature</a:t>
            </a:r>
          </a:p>
        </p:txBody>
      </p:sp>
      <p:pic>
        <p:nvPicPr>
          <p:cNvPr id="26" name="PXL_20210704_131533950">
            <a:hlinkClick r:id="" action="ppaction://media"/>
            <a:extLst>
              <a:ext uri="{FF2B5EF4-FFF2-40B4-BE49-F238E27FC236}">
                <a16:creationId xmlns:a16="http://schemas.microsoft.com/office/drawing/2014/main" id="{9F8F5A30-364A-81FD-AC6D-553005910C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4762" y="1690688"/>
            <a:ext cx="8242169" cy="4636220"/>
          </a:xfrm>
          <a:prstGeom prst="roundRect">
            <a:avLst>
              <a:gd name="adj" fmla="val 5439"/>
            </a:avLst>
          </a:prstGeom>
          <a:ln>
            <a:noFill/>
          </a:ln>
          <a:effectLst>
            <a:innerShdw blurRad="114300" dist="50800">
              <a:srgbClr val="000000">
                <a:alpha val="0"/>
              </a:srgbClr>
            </a:innerShdw>
          </a:effectLst>
        </p:spPr>
      </p:pic>
      <p:sp>
        <p:nvSpPr>
          <p:cNvPr id="5" name="Rectangle: Rounded Corners 4">
            <a:extLst>
              <a:ext uri="{FF2B5EF4-FFF2-40B4-BE49-F238E27FC236}">
                <a16:creationId xmlns:a16="http://schemas.microsoft.com/office/drawing/2014/main" id="{5F175C0E-3767-647A-6E7E-B3BA28A913DF}"/>
              </a:ext>
            </a:extLst>
          </p:cNvPr>
          <p:cNvSpPr/>
          <p:nvPr/>
        </p:nvSpPr>
        <p:spPr>
          <a:xfrm>
            <a:off x="1567466" y="1638540"/>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Surface Tension</a:t>
            </a:r>
          </a:p>
        </p:txBody>
      </p:sp>
      <p:sp>
        <p:nvSpPr>
          <p:cNvPr id="17" name="Rectangle: Rounded Corners 16">
            <a:extLst>
              <a:ext uri="{FF2B5EF4-FFF2-40B4-BE49-F238E27FC236}">
                <a16:creationId xmlns:a16="http://schemas.microsoft.com/office/drawing/2014/main" id="{1C43E054-56DB-96BE-AA21-32CE575BE74B}"/>
              </a:ext>
            </a:extLst>
          </p:cNvPr>
          <p:cNvSpPr/>
          <p:nvPr/>
        </p:nvSpPr>
        <p:spPr>
          <a:xfrm>
            <a:off x="8596009" y="569068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Density</a:t>
            </a:r>
          </a:p>
        </p:txBody>
      </p:sp>
      <p:sp>
        <p:nvSpPr>
          <p:cNvPr id="18" name="Rectangle: Rounded Corners 17">
            <a:extLst>
              <a:ext uri="{FF2B5EF4-FFF2-40B4-BE49-F238E27FC236}">
                <a16:creationId xmlns:a16="http://schemas.microsoft.com/office/drawing/2014/main" id="{457B7341-EBCF-C977-00F9-8C0A9EA7E067}"/>
              </a:ext>
            </a:extLst>
          </p:cNvPr>
          <p:cNvSpPr/>
          <p:nvPr/>
        </p:nvSpPr>
        <p:spPr>
          <a:xfrm>
            <a:off x="1567466" y="5425135"/>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Location of Free Surface</a:t>
            </a:r>
          </a:p>
        </p:txBody>
      </p:sp>
      <p:sp>
        <p:nvSpPr>
          <p:cNvPr id="19" name="Rectangle: Rounded Corners 18">
            <a:extLst>
              <a:ext uri="{FF2B5EF4-FFF2-40B4-BE49-F238E27FC236}">
                <a16:creationId xmlns:a16="http://schemas.microsoft.com/office/drawing/2014/main" id="{C6C127E7-C439-27B9-B6B6-4584E9EA9A61}"/>
              </a:ext>
            </a:extLst>
          </p:cNvPr>
          <p:cNvSpPr/>
          <p:nvPr/>
        </p:nvSpPr>
        <p:spPr>
          <a:xfrm>
            <a:off x="8314540" y="1859075"/>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Radius</a:t>
            </a:r>
          </a:p>
        </p:txBody>
      </p:sp>
      <p:sp>
        <p:nvSpPr>
          <p:cNvPr id="20" name="Rectangle: Rounded Corners 19">
            <a:extLst>
              <a:ext uri="{FF2B5EF4-FFF2-40B4-BE49-F238E27FC236}">
                <a16:creationId xmlns:a16="http://schemas.microsoft.com/office/drawing/2014/main" id="{0F4AFB04-B008-9C6A-9EFA-5781B291F4D4}"/>
              </a:ext>
            </a:extLst>
          </p:cNvPr>
          <p:cNvSpPr/>
          <p:nvPr/>
        </p:nvSpPr>
        <p:spPr>
          <a:xfrm>
            <a:off x="5396309" y="2252042"/>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Speed </a:t>
            </a:r>
          </a:p>
        </p:txBody>
      </p:sp>
    </p:spTree>
    <p:extLst>
      <p:ext uri="{BB962C8B-B14F-4D97-AF65-F5344CB8AC3E}">
        <p14:creationId xmlns:p14="http://schemas.microsoft.com/office/powerpoint/2010/main" val="403943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40"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6"/>
                                        </p:tgtEl>
                                      </p:cBhvr>
                                    </p:cmd>
                                  </p:childTnLst>
                                </p:cTn>
                              </p:par>
                            </p:childTnLst>
                          </p:cTn>
                        </p:par>
                      </p:childTnLst>
                    </p:cTn>
                  </p:par>
                </p:childTnLst>
              </p:cTn>
              <p:nextCondLst>
                <p:cond evt="onClick" delay="0">
                  <p:tgtEl>
                    <p:spTgt spid="26"/>
                  </p:tgtEl>
                </p:cond>
              </p:nextCondLst>
            </p:seq>
            <p:video>
              <p:cMediaNode vol="80000" mute="1">
                <p:cTn id="24" repeatCount="indefinite" fill="hold" display="0">
                  <p:stCondLst>
                    <p:cond delay="indefinite"/>
                  </p:stCondLst>
                </p:cTn>
                <p:tgtEl>
                  <p:spTgt spid="26"/>
                </p:tgtEl>
              </p:cMediaNode>
            </p:video>
          </p:childTnLst>
        </p:cTn>
      </p:par>
    </p:tnLst>
    <p:bldLst>
      <p:bldP spid="5"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55E-09E2-7548-77B1-3E59B6029D19}"/>
              </a:ext>
            </a:extLst>
          </p:cNvPr>
          <p:cNvSpPr>
            <a:spLocks noGrp="1"/>
          </p:cNvSpPr>
          <p:nvPr>
            <p:ph type="title"/>
          </p:nvPr>
        </p:nvSpPr>
        <p:spPr/>
        <p:txBody>
          <a:bodyPr/>
          <a:lstStyle/>
          <a:p>
            <a:r>
              <a:rPr lang="en-GB" dirty="0"/>
              <a:t>Recap</a:t>
            </a:r>
          </a:p>
        </p:txBody>
      </p:sp>
      <p:sp>
        <p:nvSpPr>
          <p:cNvPr id="3" name="Content Placeholder 2">
            <a:extLst>
              <a:ext uri="{FF2B5EF4-FFF2-40B4-BE49-F238E27FC236}">
                <a16:creationId xmlns:a16="http://schemas.microsoft.com/office/drawing/2014/main" id="{131055B7-B03A-A2A9-F501-8D1ADCB9BEF1}"/>
              </a:ext>
            </a:extLst>
          </p:cNvPr>
          <p:cNvSpPr>
            <a:spLocks noGrp="1"/>
          </p:cNvSpPr>
          <p:nvPr>
            <p:ph idx="1"/>
          </p:nvPr>
        </p:nvSpPr>
        <p:spPr/>
        <p:txBody>
          <a:bodyPr>
            <a:normAutofit fontScale="77500" lnSpcReduction="20000"/>
          </a:bodyPr>
          <a:lstStyle/>
          <a:p>
            <a:r>
              <a:rPr lang="en-GB" dirty="0"/>
              <a:t>The behaviour of droplets impacting on a free surface have many applications as shown in the previous talk – thanks Eileen. </a:t>
            </a:r>
          </a:p>
          <a:p>
            <a:r>
              <a:rPr lang="en-GB" dirty="0"/>
              <a:t>So as a quick recap I’d like to take you back through the complex behaviours that droplets could present. This time working from the complex to the minimal. </a:t>
            </a:r>
          </a:p>
          <a:p>
            <a:r>
              <a:rPr lang="en-GB" dirty="0"/>
              <a:t>We begin by considering a fully chaotic faraday system (show demonstration) and see how the droplets are generated on the free surface from the instability caused by the oscillatory nature of the speaker. </a:t>
            </a:r>
          </a:p>
          <a:p>
            <a:r>
              <a:rPr lang="en-GB" dirty="0"/>
              <a:t>If we reduce the amplitude to below the faraday threshold then we have the ability to consider the behaviour of steady state repeated rebounds. In the higher amplitudes we see walkers, and in the lower amplitude we see stationary bouncers. </a:t>
            </a:r>
          </a:p>
          <a:p>
            <a:r>
              <a:rPr lang="en-GB" dirty="0"/>
              <a:t>This is an incredible application of the system, but what if we remove the vibrations on the free surface? We get a single bounce perhaps? Instant coalescence? The system is so fast and small it is hard to see. So perhaps another model may be more useful to look at.</a:t>
            </a:r>
          </a:p>
        </p:txBody>
      </p:sp>
    </p:spTree>
    <p:extLst>
      <p:ext uri="{BB962C8B-B14F-4D97-AF65-F5344CB8AC3E}">
        <p14:creationId xmlns:p14="http://schemas.microsoft.com/office/powerpoint/2010/main" val="245598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Shape, circle&#10;&#10;Description automatically generated">
            <a:extLst>
              <a:ext uri="{FF2B5EF4-FFF2-40B4-BE49-F238E27FC236}">
                <a16:creationId xmlns:a16="http://schemas.microsoft.com/office/drawing/2014/main" id="{6C4F4133-E820-989B-7D5A-2D9FB7E9CA99}"/>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1544287"/>
            <a:ext cx="1012447" cy="759046"/>
          </a:xfrm>
          <a:prstGeom prst="rect">
            <a:avLst/>
          </a:prstGeom>
        </p:spPr>
      </p:pic>
      <p:pic>
        <p:nvPicPr>
          <p:cNvPr id="79" name="Picture 78" descr="Shape, circle&#10;&#10;Description automatically generated">
            <a:extLst>
              <a:ext uri="{FF2B5EF4-FFF2-40B4-BE49-F238E27FC236}">
                <a16:creationId xmlns:a16="http://schemas.microsoft.com/office/drawing/2014/main" id="{7443A180-4B49-1C8A-10F8-E570DD291346}"/>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3483493"/>
            <a:ext cx="1012447" cy="759046"/>
          </a:xfrm>
          <a:prstGeom prst="rect">
            <a:avLst/>
          </a:prstGeom>
        </p:spPr>
      </p:pic>
      <p:pic>
        <p:nvPicPr>
          <p:cNvPr id="85" name="Picture 84" descr="Diagram, shape, circle&#10;&#10;Description automatically generated">
            <a:extLst>
              <a:ext uri="{FF2B5EF4-FFF2-40B4-BE49-F238E27FC236}">
                <a16:creationId xmlns:a16="http://schemas.microsoft.com/office/drawing/2014/main" id="{B40EDC1D-5C0C-B885-A905-AB5C5D024BDB}"/>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5422699"/>
            <a:ext cx="1012447" cy="759046"/>
          </a:xfrm>
          <a:prstGeom prst="rect">
            <a:avLst/>
          </a:prstGeom>
        </p:spPr>
      </p:pic>
      <p:pic>
        <p:nvPicPr>
          <p:cNvPr id="87" name="Picture 86" descr="Shape, circle&#10;&#10;Description automatically generated">
            <a:extLst>
              <a:ext uri="{FF2B5EF4-FFF2-40B4-BE49-F238E27FC236}">
                <a16:creationId xmlns:a16="http://schemas.microsoft.com/office/drawing/2014/main" id="{E117F80E-D621-1934-93E6-51CE70DBE5B9}"/>
              </a:ext>
            </a:extLst>
          </p:cNvPr>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6069104"/>
            <a:ext cx="1012447" cy="759046"/>
          </a:xfrm>
          <a:prstGeom prst="rect">
            <a:avLst/>
          </a:prstGeom>
        </p:spPr>
      </p:pic>
      <p:grpSp>
        <p:nvGrpSpPr>
          <p:cNvPr id="108" name="Group 107">
            <a:extLst>
              <a:ext uri="{FF2B5EF4-FFF2-40B4-BE49-F238E27FC236}">
                <a16:creationId xmlns:a16="http://schemas.microsoft.com/office/drawing/2014/main" id="{1A3B43ED-77F1-F13C-2A29-B67024C401EC}"/>
              </a:ext>
            </a:extLst>
          </p:cNvPr>
          <p:cNvGrpSpPr/>
          <p:nvPr/>
        </p:nvGrpSpPr>
        <p:grpSpPr>
          <a:xfrm>
            <a:off x="753437" y="251483"/>
            <a:ext cx="1012447" cy="759046"/>
            <a:chOff x="753437" y="251483"/>
            <a:chExt cx="1012447" cy="759046"/>
          </a:xfrm>
        </p:grpSpPr>
        <p:pic>
          <p:nvPicPr>
            <p:cNvPr id="49" name="Picture 48" descr="Shape, circle&#10;&#10;Description automatically generated">
              <a:extLst>
                <a:ext uri="{FF2B5EF4-FFF2-40B4-BE49-F238E27FC236}">
                  <a16:creationId xmlns:a16="http://schemas.microsoft.com/office/drawing/2014/main" id="{0F6C3736-9A4E-55A2-DEE2-9FDED5283B0B}"/>
                </a:ext>
              </a:extLst>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51483"/>
              <a:ext cx="1012447" cy="759046"/>
            </a:xfrm>
            <a:prstGeom prst="rect">
              <a:avLst/>
            </a:prstGeom>
          </p:spPr>
        </p:pic>
        <p:sp>
          <p:nvSpPr>
            <p:cNvPr id="88" name="TextBox 87">
              <a:extLst>
                <a:ext uri="{FF2B5EF4-FFF2-40B4-BE49-F238E27FC236}">
                  <a16:creationId xmlns:a16="http://schemas.microsoft.com/office/drawing/2014/main" id="{15D52FB2-3CD7-8A38-0CF8-2768EF4C6A32}"/>
                </a:ext>
              </a:extLst>
            </p:cNvPr>
            <p:cNvSpPr txBox="1"/>
            <p:nvPr/>
          </p:nvSpPr>
          <p:spPr>
            <a:xfrm>
              <a:off x="1108953" y="436953"/>
              <a:ext cx="282102" cy="338554"/>
            </a:xfrm>
            <a:prstGeom prst="rect">
              <a:avLst/>
            </a:prstGeom>
            <a:noFill/>
          </p:spPr>
          <p:txBody>
            <a:bodyPr wrap="square" rtlCol="0">
              <a:spAutoFit/>
            </a:bodyPr>
            <a:lstStyle/>
            <a:p>
              <a:r>
                <a:rPr lang="en-GB" sz="1600" dirty="0">
                  <a:solidFill>
                    <a:schemeClr val="accent4"/>
                  </a:solidFill>
                </a:rPr>
                <a:t>1</a:t>
              </a:r>
            </a:p>
          </p:txBody>
        </p:sp>
      </p:grpSp>
      <p:grpSp>
        <p:nvGrpSpPr>
          <p:cNvPr id="109" name="Group 108">
            <a:extLst>
              <a:ext uri="{FF2B5EF4-FFF2-40B4-BE49-F238E27FC236}">
                <a16:creationId xmlns:a16="http://schemas.microsoft.com/office/drawing/2014/main" id="{72E4AA96-2AF8-D701-E993-39E107FDE302}"/>
              </a:ext>
            </a:extLst>
          </p:cNvPr>
          <p:cNvGrpSpPr/>
          <p:nvPr/>
        </p:nvGrpSpPr>
        <p:grpSpPr>
          <a:xfrm>
            <a:off x="753437" y="898918"/>
            <a:ext cx="1012447" cy="759046"/>
            <a:chOff x="753437" y="898918"/>
            <a:chExt cx="1012447" cy="759046"/>
          </a:xfrm>
        </p:grpSpPr>
        <p:pic>
          <p:nvPicPr>
            <p:cNvPr id="51" name="Picture 50" descr="Shape, circle&#10;&#10;Description automatically generated with medium confidence">
              <a:extLst>
                <a:ext uri="{FF2B5EF4-FFF2-40B4-BE49-F238E27FC236}">
                  <a16:creationId xmlns:a16="http://schemas.microsoft.com/office/drawing/2014/main" id="{D2252F43-8098-4AA2-B1E1-3D36663FD9FB}"/>
                </a:ext>
              </a:extLst>
            </p:cNvPr>
            <p:cNvPicPr>
              <a:picLocks noChangeAspect="1"/>
            </p:cNvPicPr>
            <p:nvPr/>
          </p:nvPicPr>
          <p:blipFill>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898918"/>
              <a:ext cx="1012447" cy="759046"/>
            </a:xfrm>
            <a:prstGeom prst="rect">
              <a:avLst/>
            </a:prstGeom>
          </p:spPr>
        </p:pic>
        <p:sp>
          <p:nvSpPr>
            <p:cNvPr id="89" name="TextBox 88">
              <a:extLst>
                <a:ext uri="{FF2B5EF4-FFF2-40B4-BE49-F238E27FC236}">
                  <a16:creationId xmlns:a16="http://schemas.microsoft.com/office/drawing/2014/main" id="{ED97D638-BE8C-4C17-B4FE-2C9709E36CB9}"/>
                </a:ext>
              </a:extLst>
            </p:cNvPr>
            <p:cNvSpPr txBox="1"/>
            <p:nvPr/>
          </p:nvSpPr>
          <p:spPr>
            <a:xfrm>
              <a:off x="1118609" y="1083031"/>
              <a:ext cx="282102" cy="338554"/>
            </a:xfrm>
            <a:prstGeom prst="rect">
              <a:avLst/>
            </a:prstGeom>
            <a:noFill/>
          </p:spPr>
          <p:txBody>
            <a:bodyPr wrap="square" rtlCol="0">
              <a:spAutoFit/>
            </a:bodyPr>
            <a:lstStyle/>
            <a:p>
              <a:r>
                <a:rPr lang="en-GB" sz="1600" dirty="0">
                  <a:solidFill>
                    <a:schemeClr val="accent4"/>
                  </a:solidFill>
                </a:rPr>
                <a:t>2</a:t>
              </a:r>
            </a:p>
          </p:txBody>
        </p:sp>
      </p:grpSp>
      <p:grpSp>
        <p:nvGrpSpPr>
          <p:cNvPr id="114" name="Group 113">
            <a:extLst>
              <a:ext uri="{FF2B5EF4-FFF2-40B4-BE49-F238E27FC236}">
                <a16:creationId xmlns:a16="http://schemas.microsoft.com/office/drawing/2014/main" id="{B1481125-7893-7156-8288-0230D25F722D}"/>
              </a:ext>
            </a:extLst>
          </p:cNvPr>
          <p:cNvGrpSpPr/>
          <p:nvPr/>
        </p:nvGrpSpPr>
        <p:grpSpPr>
          <a:xfrm>
            <a:off x="753437" y="4136093"/>
            <a:ext cx="1012447" cy="759046"/>
            <a:chOff x="753437" y="4136093"/>
            <a:chExt cx="1012447" cy="759046"/>
          </a:xfrm>
        </p:grpSpPr>
        <p:pic>
          <p:nvPicPr>
            <p:cNvPr id="61" name="Picture 60" descr="Shape, circle&#10;&#10;Description automatically generated">
              <a:extLst>
                <a:ext uri="{FF2B5EF4-FFF2-40B4-BE49-F238E27FC236}">
                  <a16:creationId xmlns:a16="http://schemas.microsoft.com/office/drawing/2014/main" id="{85782B76-20DB-19D9-B060-7207DD9152FB}"/>
                </a:ext>
              </a:extLst>
            </p:cNvPr>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4136093"/>
              <a:ext cx="1012447" cy="759046"/>
            </a:xfrm>
            <a:prstGeom prst="rect">
              <a:avLst/>
            </a:prstGeom>
          </p:spPr>
        </p:pic>
        <p:sp>
          <p:nvSpPr>
            <p:cNvPr id="90" name="TextBox 89">
              <a:extLst>
                <a:ext uri="{FF2B5EF4-FFF2-40B4-BE49-F238E27FC236}">
                  <a16:creationId xmlns:a16="http://schemas.microsoft.com/office/drawing/2014/main" id="{6CCEE23C-2FDE-A36B-BBEB-10E0BF658E32}"/>
                </a:ext>
              </a:extLst>
            </p:cNvPr>
            <p:cNvSpPr txBox="1"/>
            <p:nvPr/>
          </p:nvSpPr>
          <p:spPr>
            <a:xfrm>
              <a:off x="1118609" y="4313421"/>
              <a:ext cx="282102" cy="338554"/>
            </a:xfrm>
            <a:prstGeom prst="rect">
              <a:avLst/>
            </a:prstGeom>
            <a:noFill/>
          </p:spPr>
          <p:txBody>
            <a:bodyPr wrap="square" rtlCol="0">
              <a:spAutoFit/>
            </a:bodyPr>
            <a:lstStyle/>
            <a:p>
              <a:r>
                <a:rPr lang="en-GB" sz="1600" dirty="0">
                  <a:solidFill>
                    <a:schemeClr val="accent4"/>
                  </a:solidFill>
                </a:rPr>
                <a:t>7</a:t>
              </a:r>
            </a:p>
          </p:txBody>
        </p:sp>
      </p:grpSp>
      <p:grpSp>
        <p:nvGrpSpPr>
          <p:cNvPr id="113" name="Group 112">
            <a:extLst>
              <a:ext uri="{FF2B5EF4-FFF2-40B4-BE49-F238E27FC236}">
                <a16:creationId xmlns:a16="http://schemas.microsoft.com/office/drawing/2014/main" id="{C3175C19-AB4D-E2AF-DFED-445ADC2AEAE4}"/>
              </a:ext>
            </a:extLst>
          </p:cNvPr>
          <p:cNvGrpSpPr/>
          <p:nvPr/>
        </p:nvGrpSpPr>
        <p:grpSpPr>
          <a:xfrm>
            <a:off x="753437" y="3488658"/>
            <a:ext cx="1012447" cy="759046"/>
            <a:chOff x="753437" y="3488658"/>
            <a:chExt cx="1012447" cy="759046"/>
          </a:xfrm>
        </p:grpSpPr>
        <p:pic>
          <p:nvPicPr>
            <p:cNvPr id="59" name="Picture 58" descr="Diagram, shape, circle&#10;&#10;Description automatically generated">
              <a:extLst>
                <a:ext uri="{FF2B5EF4-FFF2-40B4-BE49-F238E27FC236}">
                  <a16:creationId xmlns:a16="http://schemas.microsoft.com/office/drawing/2014/main" id="{FAEC1C55-529D-E3B3-51DB-016F81CF8BFB}"/>
                </a:ext>
              </a:extLst>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3488658"/>
              <a:ext cx="1012447" cy="759046"/>
            </a:xfrm>
            <a:prstGeom prst="rect">
              <a:avLst/>
            </a:prstGeom>
          </p:spPr>
        </p:pic>
        <p:sp>
          <p:nvSpPr>
            <p:cNvPr id="91" name="TextBox 90">
              <a:extLst>
                <a:ext uri="{FF2B5EF4-FFF2-40B4-BE49-F238E27FC236}">
                  <a16:creationId xmlns:a16="http://schemas.microsoft.com/office/drawing/2014/main" id="{85A92936-E346-E0E4-5552-5935C8BD93B7}"/>
                </a:ext>
              </a:extLst>
            </p:cNvPr>
            <p:cNvSpPr txBox="1"/>
            <p:nvPr/>
          </p:nvSpPr>
          <p:spPr>
            <a:xfrm>
              <a:off x="1112029" y="3667343"/>
              <a:ext cx="282102" cy="338554"/>
            </a:xfrm>
            <a:prstGeom prst="rect">
              <a:avLst/>
            </a:prstGeom>
            <a:noFill/>
          </p:spPr>
          <p:txBody>
            <a:bodyPr wrap="square" rtlCol="0">
              <a:spAutoFit/>
            </a:bodyPr>
            <a:lstStyle/>
            <a:p>
              <a:r>
                <a:rPr lang="en-GB" sz="1600" dirty="0">
                  <a:solidFill>
                    <a:schemeClr val="accent4"/>
                  </a:solidFill>
                </a:rPr>
                <a:t>6</a:t>
              </a:r>
            </a:p>
          </p:txBody>
        </p:sp>
      </p:grpSp>
      <p:grpSp>
        <p:nvGrpSpPr>
          <p:cNvPr id="112" name="Group 111">
            <a:extLst>
              <a:ext uri="{FF2B5EF4-FFF2-40B4-BE49-F238E27FC236}">
                <a16:creationId xmlns:a16="http://schemas.microsoft.com/office/drawing/2014/main" id="{19457B2F-0262-8613-54D5-7B099C83D0E1}"/>
              </a:ext>
            </a:extLst>
          </p:cNvPr>
          <p:cNvGrpSpPr/>
          <p:nvPr/>
        </p:nvGrpSpPr>
        <p:grpSpPr>
          <a:xfrm>
            <a:off x="753437" y="2841223"/>
            <a:ext cx="1012447" cy="759046"/>
            <a:chOff x="753437" y="2841223"/>
            <a:chExt cx="1012447" cy="759046"/>
          </a:xfrm>
        </p:grpSpPr>
        <p:pic>
          <p:nvPicPr>
            <p:cNvPr id="57" name="Picture 56" descr="Shape&#10;&#10;Description automatically generated with medium confidence">
              <a:extLst>
                <a:ext uri="{FF2B5EF4-FFF2-40B4-BE49-F238E27FC236}">
                  <a16:creationId xmlns:a16="http://schemas.microsoft.com/office/drawing/2014/main" id="{75C93E38-15DF-EF98-AFE5-D7AB2AAC2C9D}"/>
                </a:ext>
              </a:extLst>
            </p:cNvPr>
            <p:cNvPicPr>
              <a:picLocks noChangeAspect="1"/>
            </p:cNvPicPr>
            <p:nvPr/>
          </p:nvPicPr>
          <p:blipFill>
            <a:blip r:embed="rId10">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841223"/>
              <a:ext cx="1012447" cy="759046"/>
            </a:xfrm>
            <a:prstGeom prst="rect">
              <a:avLst/>
            </a:prstGeom>
          </p:spPr>
        </p:pic>
        <p:sp>
          <p:nvSpPr>
            <p:cNvPr id="92" name="TextBox 91">
              <a:extLst>
                <a:ext uri="{FF2B5EF4-FFF2-40B4-BE49-F238E27FC236}">
                  <a16:creationId xmlns:a16="http://schemas.microsoft.com/office/drawing/2014/main" id="{B43822AC-504F-5B3E-C4BA-BFBD1D14B14E}"/>
                </a:ext>
              </a:extLst>
            </p:cNvPr>
            <p:cNvSpPr txBox="1"/>
            <p:nvPr/>
          </p:nvSpPr>
          <p:spPr>
            <a:xfrm>
              <a:off x="1108953" y="3021265"/>
              <a:ext cx="282102" cy="338554"/>
            </a:xfrm>
            <a:prstGeom prst="rect">
              <a:avLst/>
            </a:prstGeom>
            <a:noFill/>
          </p:spPr>
          <p:txBody>
            <a:bodyPr wrap="square" rtlCol="0">
              <a:spAutoFit/>
            </a:bodyPr>
            <a:lstStyle/>
            <a:p>
              <a:r>
                <a:rPr lang="en-GB" sz="1600" dirty="0">
                  <a:solidFill>
                    <a:schemeClr val="accent4"/>
                  </a:solidFill>
                </a:rPr>
                <a:t>5</a:t>
              </a:r>
            </a:p>
          </p:txBody>
        </p:sp>
      </p:grpSp>
      <p:grpSp>
        <p:nvGrpSpPr>
          <p:cNvPr id="111" name="Group 110">
            <a:extLst>
              <a:ext uri="{FF2B5EF4-FFF2-40B4-BE49-F238E27FC236}">
                <a16:creationId xmlns:a16="http://schemas.microsoft.com/office/drawing/2014/main" id="{86DF2A74-4D73-6F0C-412A-48CFF888CD9C}"/>
              </a:ext>
            </a:extLst>
          </p:cNvPr>
          <p:cNvGrpSpPr/>
          <p:nvPr/>
        </p:nvGrpSpPr>
        <p:grpSpPr>
          <a:xfrm>
            <a:off x="753437" y="2193788"/>
            <a:ext cx="1012447" cy="759046"/>
            <a:chOff x="753437" y="2193788"/>
            <a:chExt cx="1012447" cy="759046"/>
          </a:xfrm>
        </p:grpSpPr>
        <p:pic>
          <p:nvPicPr>
            <p:cNvPr id="55" name="Picture 54" descr="A picture containing diagram&#10;&#10;Description automatically generated">
              <a:extLst>
                <a:ext uri="{FF2B5EF4-FFF2-40B4-BE49-F238E27FC236}">
                  <a16:creationId xmlns:a16="http://schemas.microsoft.com/office/drawing/2014/main" id="{07165F31-2A77-4C9E-AD09-55FE6C28F913}"/>
                </a:ext>
              </a:extLst>
            </p:cNvPr>
            <p:cNvPicPr>
              <a:picLocks noChangeAspect="1"/>
            </p:cNvPicPr>
            <p:nvPr/>
          </p:nvPicPr>
          <p:blipFill>
            <a:blip r:embed="rId11">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193788"/>
              <a:ext cx="1012447" cy="759046"/>
            </a:xfrm>
            <a:prstGeom prst="rect">
              <a:avLst/>
            </a:prstGeom>
          </p:spPr>
        </p:pic>
        <p:sp>
          <p:nvSpPr>
            <p:cNvPr id="93" name="TextBox 92">
              <a:extLst>
                <a:ext uri="{FF2B5EF4-FFF2-40B4-BE49-F238E27FC236}">
                  <a16:creationId xmlns:a16="http://schemas.microsoft.com/office/drawing/2014/main" id="{8DC1223E-85CF-D7D8-E230-2DAA5506CED3}"/>
                </a:ext>
              </a:extLst>
            </p:cNvPr>
            <p:cNvSpPr txBox="1"/>
            <p:nvPr/>
          </p:nvSpPr>
          <p:spPr>
            <a:xfrm>
              <a:off x="1122361" y="2375187"/>
              <a:ext cx="282102" cy="338554"/>
            </a:xfrm>
            <a:prstGeom prst="rect">
              <a:avLst/>
            </a:prstGeom>
            <a:noFill/>
          </p:spPr>
          <p:txBody>
            <a:bodyPr wrap="square" rtlCol="0">
              <a:spAutoFit/>
            </a:bodyPr>
            <a:lstStyle/>
            <a:p>
              <a:r>
                <a:rPr lang="en-GB" sz="1600" dirty="0">
                  <a:solidFill>
                    <a:schemeClr val="accent4"/>
                  </a:solidFill>
                </a:rPr>
                <a:t>4</a:t>
              </a:r>
            </a:p>
          </p:txBody>
        </p:sp>
      </p:grpSp>
      <p:grpSp>
        <p:nvGrpSpPr>
          <p:cNvPr id="110" name="Group 109">
            <a:extLst>
              <a:ext uri="{FF2B5EF4-FFF2-40B4-BE49-F238E27FC236}">
                <a16:creationId xmlns:a16="http://schemas.microsoft.com/office/drawing/2014/main" id="{F6F9322F-62E8-82EB-81FF-37422A6DFB20}"/>
              </a:ext>
            </a:extLst>
          </p:cNvPr>
          <p:cNvGrpSpPr/>
          <p:nvPr/>
        </p:nvGrpSpPr>
        <p:grpSpPr>
          <a:xfrm>
            <a:off x="753437" y="1546353"/>
            <a:ext cx="1012447" cy="759046"/>
            <a:chOff x="753437" y="1546353"/>
            <a:chExt cx="1012447" cy="759046"/>
          </a:xfrm>
        </p:grpSpPr>
        <p:pic>
          <p:nvPicPr>
            <p:cNvPr id="53" name="Picture 52" descr="Shape, circle&#10;&#10;Description automatically generated">
              <a:extLst>
                <a:ext uri="{FF2B5EF4-FFF2-40B4-BE49-F238E27FC236}">
                  <a16:creationId xmlns:a16="http://schemas.microsoft.com/office/drawing/2014/main" id="{6669C808-D5E1-45C2-8A74-3901D5CAE6D9}"/>
                </a:ext>
              </a:extLst>
            </p:cNvPr>
            <p:cNvPicPr>
              <a:picLocks noChangeAspect="1"/>
            </p:cNvPicPr>
            <p:nvPr/>
          </p:nvPicPr>
          <p:blipFill>
            <a:blip r:embed="rId1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1546353"/>
              <a:ext cx="1012447" cy="759046"/>
            </a:xfrm>
            <a:prstGeom prst="rect">
              <a:avLst/>
            </a:prstGeom>
          </p:spPr>
        </p:pic>
        <p:sp>
          <p:nvSpPr>
            <p:cNvPr id="94" name="TextBox 93">
              <a:extLst>
                <a:ext uri="{FF2B5EF4-FFF2-40B4-BE49-F238E27FC236}">
                  <a16:creationId xmlns:a16="http://schemas.microsoft.com/office/drawing/2014/main" id="{20037EF3-2134-5773-19D2-D569F6A9242B}"/>
                </a:ext>
              </a:extLst>
            </p:cNvPr>
            <p:cNvSpPr txBox="1"/>
            <p:nvPr/>
          </p:nvSpPr>
          <p:spPr>
            <a:xfrm>
              <a:off x="1108953" y="1729109"/>
              <a:ext cx="282102" cy="338554"/>
            </a:xfrm>
            <a:prstGeom prst="rect">
              <a:avLst/>
            </a:prstGeom>
            <a:noFill/>
          </p:spPr>
          <p:txBody>
            <a:bodyPr wrap="square" rtlCol="0">
              <a:spAutoFit/>
            </a:bodyPr>
            <a:lstStyle/>
            <a:p>
              <a:r>
                <a:rPr lang="en-GB" sz="1600" dirty="0">
                  <a:solidFill>
                    <a:schemeClr val="accent4"/>
                  </a:solidFill>
                </a:rPr>
                <a:t>3</a:t>
              </a:r>
            </a:p>
          </p:txBody>
        </p:sp>
      </p:grpSp>
      <p:grpSp>
        <p:nvGrpSpPr>
          <p:cNvPr id="4" name="Group 3">
            <a:extLst>
              <a:ext uri="{FF2B5EF4-FFF2-40B4-BE49-F238E27FC236}">
                <a16:creationId xmlns:a16="http://schemas.microsoft.com/office/drawing/2014/main" id="{8D9F52B5-7893-3033-0B6F-F6E243BDB45D}"/>
              </a:ext>
            </a:extLst>
          </p:cNvPr>
          <p:cNvGrpSpPr/>
          <p:nvPr/>
        </p:nvGrpSpPr>
        <p:grpSpPr>
          <a:xfrm>
            <a:off x="753437" y="6078399"/>
            <a:ext cx="1012447" cy="759046"/>
            <a:chOff x="753437" y="6078399"/>
            <a:chExt cx="1012447" cy="759046"/>
          </a:xfrm>
        </p:grpSpPr>
        <p:pic>
          <p:nvPicPr>
            <p:cNvPr id="67" name="Picture 66" descr="Shape, circle&#10;&#10;Description automatically generated">
              <a:extLst>
                <a:ext uri="{FF2B5EF4-FFF2-40B4-BE49-F238E27FC236}">
                  <a16:creationId xmlns:a16="http://schemas.microsoft.com/office/drawing/2014/main" id="{587EE236-5BB8-CBD4-717A-7A8CB029E554}"/>
                </a:ext>
              </a:extLst>
            </p:cNvPr>
            <p:cNvPicPr>
              <a:picLocks noChangeAspect="1"/>
            </p:cNvPicPr>
            <p:nvPr/>
          </p:nvPicPr>
          <p:blipFill>
            <a:blip r:embed="rId1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6078399"/>
              <a:ext cx="1012447" cy="759046"/>
            </a:xfrm>
            <a:prstGeom prst="rect">
              <a:avLst/>
            </a:prstGeom>
          </p:spPr>
        </p:pic>
        <p:sp>
          <p:nvSpPr>
            <p:cNvPr id="95" name="TextBox 94">
              <a:extLst>
                <a:ext uri="{FF2B5EF4-FFF2-40B4-BE49-F238E27FC236}">
                  <a16:creationId xmlns:a16="http://schemas.microsoft.com/office/drawing/2014/main" id="{DDE0A224-2603-AACC-D39D-80A5BE567F24}"/>
                </a:ext>
              </a:extLst>
            </p:cNvPr>
            <p:cNvSpPr txBox="1"/>
            <p:nvPr/>
          </p:nvSpPr>
          <p:spPr>
            <a:xfrm>
              <a:off x="1031132" y="6251657"/>
              <a:ext cx="466928" cy="338554"/>
            </a:xfrm>
            <a:prstGeom prst="rect">
              <a:avLst/>
            </a:prstGeom>
            <a:noFill/>
          </p:spPr>
          <p:txBody>
            <a:bodyPr wrap="square" rtlCol="0">
              <a:spAutoFit/>
            </a:bodyPr>
            <a:lstStyle/>
            <a:p>
              <a:r>
                <a:rPr lang="en-GB" sz="1600" dirty="0">
                  <a:solidFill>
                    <a:schemeClr val="accent4"/>
                  </a:solidFill>
                </a:rPr>
                <a:t>10</a:t>
              </a:r>
            </a:p>
          </p:txBody>
        </p:sp>
      </p:grpSp>
      <p:grpSp>
        <p:nvGrpSpPr>
          <p:cNvPr id="3" name="Group 2">
            <a:extLst>
              <a:ext uri="{FF2B5EF4-FFF2-40B4-BE49-F238E27FC236}">
                <a16:creationId xmlns:a16="http://schemas.microsoft.com/office/drawing/2014/main" id="{29E891B0-3ACC-0D81-83A2-FC21040D1F41}"/>
              </a:ext>
            </a:extLst>
          </p:cNvPr>
          <p:cNvGrpSpPr/>
          <p:nvPr/>
        </p:nvGrpSpPr>
        <p:grpSpPr>
          <a:xfrm>
            <a:off x="753437" y="5430963"/>
            <a:ext cx="1012447" cy="759046"/>
            <a:chOff x="753437" y="5430963"/>
            <a:chExt cx="1012447" cy="759046"/>
          </a:xfrm>
        </p:grpSpPr>
        <p:pic>
          <p:nvPicPr>
            <p:cNvPr id="65" name="Picture 64" descr="Shape, circle&#10;&#10;Description automatically generated">
              <a:extLst>
                <a:ext uri="{FF2B5EF4-FFF2-40B4-BE49-F238E27FC236}">
                  <a16:creationId xmlns:a16="http://schemas.microsoft.com/office/drawing/2014/main" id="{3434D5D8-970C-A926-902B-A97C41B8830A}"/>
                </a:ext>
              </a:extLst>
            </p:cNvPr>
            <p:cNvPicPr>
              <a:picLocks noChangeAspect="1"/>
            </p:cNvPicPr>
            <p:nvPr/>
          </p:nvPicPr>
          <p:blipFill>
            <a:blip r:embed="rId1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5430963"/>
              <a:ext cx="1012447" cy="759046"/>
            </a:xfrm>
            <a:prstGeom prst="rect">
              <a:avLst/>
            </a:prstGeom>
          </p:spPr>
        </p:pic>
        <p:sp>
          <p:nvSpPr>
            <p:cNvPr id="96" name="TextBox 95">
              <a:extLst>
                <a:ext uri="{FF2B5EF4-FFF2-40B4-BE49-F238E27FC236}">
                  <a16:creationId xmlns:a16="http://schemas.microsoft.com/office/drawing/2014/main" id="{B9E55125-8A58-2419-7303-010B53D44A4A}"/>
                </a:ext>
              </a:extLst>
            </p:cNvPr>
            <p:cNvSpPr txBox="1"/>
            <p:nvPr/>
          </p:nvSpPr>
          <p:spPr>
            <a:xfrm>
              <a:off x="1108953" y="5605577"/>
              <a:ext cx="282102" cy="338554"/>
            </a:xfrm>
            <a:prstGeom prst="rect">
              <a:avLst/>
            </a:prstGeom>
            <a:noFill/>
          </p:spPr>
          <p:txBody>
            <a:bodyPr wrap="square" rtlCol="0">
              <a:spAutoFit/>
            </a:bodyPr>
            <a:lstStyle/>
            <a:p>
              <a:r>
                <a:rPr lang="en-GB" sz="1600" dirty="0">
                  <a:solidFill>
                    <a:schemeClr val="accent4"/>
                  </a:solidFill>
                </a:rPr>
                <a:t>9</a:t>
              </a:r>
            </a:p>
          </p:txBody>
        </p:sp>
      </p:grpSp>
      <p:grpSp>
        <p:nvGrpSpPr>
          <p:cNvPr id="2" name="Group 1">
            <a:extLst>
              <a:ext uri="{FF2B5EF4-FFF2-40B4-BE49-F238E27FC236}">
                <a16:creationId xmlns:a16="http://schemas.microsoft.com/office/drawing/2014/main" id="{36277A7B-8066-46BF-EA75-99F163FFBB84}"/>
              </a:ext>
            </a:extLst>
          </p:cNvPr>
          <p:cNvGrpSpPr/>
          <p:nvPr/>
        </p:nvGrpSpPr>
        <p:grpSpPr>
          <a:xfrm>
            <a:off x="753437" y="4783528"/>
            <a:ext cx="1012447" cy="759046"/>
            <a:chOff x="753437" y="4783528"/>
            <a:chExt cx="1012447" cy="759046"/>
          </a:xfrm>
        </p:grpSpPr>
        <p:pic>
          <p:nvPicPr>
            <p:cNvPr id="63" name="Picture 62" descr="Diagram, circle&#10;&#10;Description automatically generated with medium confidence">
              <a:extLst>
                <a:ext uri="{FF2B5EF4-FFF2-40B4-BE49-F238E27FC236}">
                  <a16:creationId xmlns:a16="http://schemas.microsoft.com/office/drawing/2014/main" id="{33962C8F-BBD3-E31D-3426-B232DF788C6C}"/>
                </a:ext>
              </a:extLst>
            </p:cNvPr>
            <p:cNvPicPr>
              <a:picLocks noChangeAspect="1"/>
            </p:cNvPicPr>
            <p:nvPr/>
          </p:nvPicPr>
          <p:blipFill>
            <a:blip r:embed="rId1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4783528"/>
              <a:ext cx="1012447" cy="759046"/>
            </a:xfrm>
            <a:prstGeom prst="rect">
              <a:avLst/>
            </a:prstGeom>
          </p:spPr>
        </p:pic>
        <p:sp>
          <p:nvSpPr>
            <p:cNvPr id="97" name="TextBox 96">
              <a:extLst>
                <a:ext uri="{FF2B5EF4-FFF2-40B4-BE49-F238E27FC236}">
                  <a16:creationId xmlns:a16="http://schemas.microsoft.com/office/drawing/2014/main" id="{5FF1FAB1-8DDB-D877-1538-C482F3B61740}"/>
                </a:ext>
              </a:extLst>
            </p:cNvPr>
            <p:cNvSpPr txBox="1"/>
            <p:nvPr/>
          </p:nvSpPr>
          <p:spPr>
            <a:xfrm>
              <a:off x="1108953" y="4959499"/>
              <a:ext cx="282102" cy="338554"/>
            </a:xfrm>
            <a:prstGeom prst="rect">
              <a:avLst/>
            </a:prstGeom>
            <a:noFill/>
          </p:spPr>
          <p:txBody>
            <a:bodyPr wrap="square" rtlCol="0">
              <a:spAutoFit/>
            </a:bodyPr>
            <a:lstStyle/>
            <a:p>
              <a:r>
                <a:rPr lang="en-GB" sz="1600" dirty="0">
                  <a:solidFill>
                    <a:schemeClr val="accent4"/>
                  </a:solidFill>
                </a:rPr>
                <a:t>8</a:t>
              </a:r>
            </a:p>
          </p:txBody>
        </p:sp>
      </p:grpSp>
      <p:grpSp>
        <p:nvGrpSpPr>
          <p:cNvPr id="5" name="Group 4">
            <a:extLst>
              <a:ext uri="{FF2B5EF4-FFF2-40B4-BE49-F238E27FC236}">
                <a16:creationId xmlns:a16="http://schemas.microsoft.com/office/drawing/2014/main" id="{7DF89D4B-E97F-E2C7-025A-9717D58F2A3A}"/>
              </a:ext>
            </a:extLst>
          </p:cNvPr>
          <p:cNvGrpSpPr/>
          <p:nvPr/>
        </p:nvGrpSpPr>
        <p:grpSpPr>
          <a:xfrm>
            <a:off x="1982945" y="251483"/>
            <a:ext cx="1012447" cy="759046"/>
            <a:chOff x="1982945" y="251483"/>
            <a:chExt cx="1012447" cy="759046"/>
          </a:xfrm>
        </p:grpSpPr>
        <p:pic>
          <p:nvPicPr>
            <p:cNvPr id="69" name="Picture 68" descr="Shape, circle&#10;&#10;Description automatically generated">
              <a:extLst>
                <a:ext uri="{FF2B5EF4-FFF2-40B4-BE49-F238E27FC236}">
                  <a16:creationId xmlns:a16="http://schemas.microsoft.com/office/drawing/2014/main" id="{69CD6549-7DB2-CD11-3DFF-049BF0B99A44}"/>
                </a:ext>
              </a:extLst>
            </p:cNvPr>
            <p:cNvPicPr>
              <a:picLocks noChangeAspect="1"/>
            </p:cNvPicPr>
            <p:nvPr/>
          </p:nvPicPr>
          <p:blipFill>
            <a:blip r:embed="rId1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51483"/>
              <a:ext cx="1012447" cy="759046"/>
            </a:xfrm>
            <a:prstGeom prst="rect">
              <a:avLst/>
            </a:prstGeom>
          </p:spPr>
        </p:pic>
        <p:sp>
          <p:nvSpPr>
            <p:cNvPr id="98" name="TextBox 97">
              <a:extLst>
                <a:ext uri="{FF2B5EF4-FFF2-40B4-BE49-F238E27FC236}">
                  <a16:creationId xmlns:a16="http://schemas.microsoft.com/office/drawing/2014/main" id="{6F77C5E7-76BC-D57A-1DCC-41642321A16E}"/>
                </a:ext>
              </a:extLst>
            </p:cNvPr>
            <p:cNvSpPr txBox="1"/>
            <p:nvPr/>
          </p:nvSpPr>
          <p:spPr>
            <a:xfrm>
              <a:off x="2256817" y="436953"/>
              <a:ext cx="496110" cy="338554"/>
            </a:xfrm>
            <a:prstGeom prst="rect">
              <a:avLst/>
            </a:prstGeom>
            <a:noFill/>
          </p:spPr>
          <p:txBody>
            <a:bodyPr wrap="square" rtlCol="0">
              <a:spAutoFit/>
            </a:bodyPr>
            <a:lstStyle/>
            <a:p>
              <a:r>
                <a:rPr lang="en-GB" sz="1600" dirty="0">
                  <a:solidFill>
                    <a:schemeClr val="accent4"/>
                  </a:solidFill>
                </a:rPr>
                <a:t>11</a:t>
              </a:r>
            </a:p>
          </p:txBody>
        </p:sp>
      </p:grpSp>
      <p:grpSp>
        <p:nvGrpSpPr>
          <p:cNvPr id="6" name="Group 5">
            <a:extLst>
              <a:ext uri="{FF2B5EF4-FFF2-40B4-BE49-F238E27FC236}">
                <a16:creationId xmlns:a16="http://schemas.microsoft.com/office/drawing/2014/main" id="{C69BEAF1-A700-B799-5094-6FB09950B61E}"/>
              </a:ext>
            </a:extLst>
          </p:cNvPr>
          <p:cNvGrpSpPr/>
          <p:nvPr/>
        </p:nvGrpSpPr>
        <p:grpSpPr>
          <a:xfrm>
            <a:off x="1982945" y="897885"/>
            <a:ext cx="1012447" cy="759046"/>
            <a:chOff x="1982945" y="897885"/>
            <a:chExt cx="1012447" cy="759046"/>
          </a:xfrm>
        </p:grpSpPr>
        <p:pic>
          <p:nvPicPr>
            <p:cNvPr id="71" name="Picture 70" descr="Shape, circle&#10;&#10;Description automatically generated">
              <a:extLst>
                <a:ext uri="{FF2B5EF4-FFF2-40B4-BE49-F238E27FC236}">
                  <a16:creationId xmlns:a16="http://schemas.microsoft.com/office/drawing/2014/main" id="{39B6A4DA-7DE8-AFE2-BA1B-B3889B3E8DDE}"/>
                </a:ext>
              </a:extLst>
            </p:cNvPr>
            <p:cNvPicPr>
              <a:picLocks noChangeAspect="1"/>
            </p:cNvPicPr>
            <p:nvPr/>
          </p:nvPicPr>
          <p:blipFill>
            <a:blip r:embed="rId1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897885"/>
              <a:ext cx="1012447" cy="759046"/>
            </a:xfrm>
            <a:prstGeom prst="rect">
              <a:avLst/>
            </a:prstGeom>
          </p:spPr>
        </p:pic>
        <p:sp>
          <p:nvSpPr>
            <p:cNvPr id="99" name="TextBox 98">
              <a:extLst>
                <a:ext uri="{FF2B5EF4-FFF2-40B4-BE49-F238E27FC236}">
                  <a16:creationId xmlns:a16="http://schemas.microsoft.com/office/drawing/2014/main" id="{48F42B44-DDFD-7A59-1DCA-AA0B3ED452A5}"/>
                </a:ext>
              </a:extLst>
            </p:cNvPr>
            <p:cNvSpPr txBox="1"/>
            <p:nvPr/>
          </p:nvSpPr>
          <p:spPr>
            <a:xfrm>
              <a:off x="2256817" y="1083031"/>
              <a:ext cx="496110" cy="338554"/>
            </a:xfrm>
            <a:prstGeom prst="rect">
              <a:avLst/>
            </a:prstGeom>
            <a:noFill/>
          </p:spPr>
          <p:txBody>
            <a:bodyPr wrap="square" rtlCol="0">
              <a:spAutoFit/>
            </a:bodyPr>
            <a:lstStyle/>
            <a:p>
              <a:r>
                <a:rPr lang="en-GB" sz="1600" dirty="0">
                  <a:solidFill>
                    <a:schemeClr val="accent4"/>
                  </a:solidFill>
                </a:rPr>
                <a:t>12</a:t>
              </a:r>
            </a:p>
          </p:txBody>
        </p:sp>
      </p:grpSp>
      <p:grpSp>
        <p:nvGrpSpPr>
          <p:cNvPr id="9" name="Group 8">
            <a:extLst>
              <a:ext uri="{FF2B5EF4-FFF2-40B4-BE49-F238E27FC236}">
                <a16:creationId xmlns:a16="http://schemas.microsoft.com/office/drawing/2014/main" id="{00B6CFFF-9EEA-C451-26C1-9DF614FC133A}"/>
              </a:ext>
            </a:extLst>
          </p:cNvPr>
          <p:cNvGrpSpPr/>
          <p:nvPr/>
        </p:nvGrpSpPr>
        <p:grpSpPr>
          <a:xfrm>
            <a:off x="1982945" y="4129895"/>
            <a:ext cx="1012447" cy="759046"/>
            <a:chOff x="1982945" y="4129895"/>
            <a:chExt cx="1012447" cy="759046"/>
          </a:xfrm>
        </p:grpSpPr>
        <p:pic>
          <p:nvPicPr>
            <p:cNvPr id="81" name="Picture 80" descr="Shape, circle&#10;&#10;Description automatically generated">
              <a:extLst>
                <a:ext uri="{FF2B5EF4-FFF2-40B4-BE49-F238E27FC236}">
                  <a16:creationId xmlns:a16="http://schemas.microsoft.com/office/drawing/2014/main" id="{37057755-A02D-8BC2-CCEC-986C951B9A54}"/>
                </a:ext>
              </a:extLst>
            </p:cNvPr>
            <p:cNvPicPr>
              <a:picLocks noChangeAspect="1"/>
            </p:cNvPicPr>
            <p:nvPr/>
          </p:nvPicPr>
          <p:blipFill>
            <a:blip r:embed="rId1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4129895"/>
              <a:ext cx="1012447" cy="759046"/>
            </a:xfrm>
            <a:prstGeom prst="rect">
              <a:avLst/>
            </a:prstGeom>
          </p:spPr>
        </p:pic>
        <p:sp>
          <p:nvSpPr>
            <p:cNvPr id="100" name="TextBox 99">
              <a:extLst>
                <a:ext uri="{FF2B5EF4-FFF2-40B4-BE49-F238E27FC236}">
                  <a16:creationId xmlns:a16="http://schemas.microsoft.com/office/drawing/2014/main" id="{13FBB77D-C85A-497F-B6C9-197EBE0F6B3B}"/>
                </a:ext>
              </a:extLst>
            </p:cNvPr>
            <p:cNvSpPr txBox="1"/>
            <p:nvPr/>
          </p:nvSpPr>
          <p:spPr>
            <a:xfrm>
              <a:off x="2256817" y="4313421"/>
              <a:ext cx="496110" cy="338554"/>
            </a:xfrm>
            <a:prstGeom prst="rect">
              <a:avLst/>
            </a:prstGeom>
            <a:noFill/>
          </p:spPr>
          <p:txBody>
            <a:bodyPr wrap="square" rtlCol="0">
              <a:spAutoFit/>
            </a:bodyPr>
            <a:lstStyle/>
            <a:p>
              <a:r>
                <a:rPr lang="en-GB" sz="1600" dirty="0">
                  <a:solidFill>
                    <a:schemeClr val="accent4"/>
                  </a:solidFill>
                </a:rPr>
                <a:t>17</a:t>
              </a:r>
            </a:p>
          </p:txBody>
        </p:sp>
      </p:grpSp>
      <p:sp>
        <p:nvSpPr>
          <p:cNvPr id="101" name="TextBox 100">
            <a:extLst>
              <a:ext uri="{FF2B5EF4-FFF2-40B4-BE49-F238E27FC236}">
                <a16:creationId xmlns:a16="http://schemas.microsoft.com/office/drawing/2014/main" id="{52D87AFB-B6D4-F200-DC3F-71E91E61E3A5}"/>
              </a:ext>
            </a:extLst>
          </p:cNvPr>
          <p:cNvSpPr txBox="1"/>
          <p:nvPr/>
        </p:nvSpPr>
        <p:spPr>
          <a:xfrm>
            <a:off x="2256817" y="3667343"/>
            <a:ext cx="496110" cy="338554"/>
          </a:xfrm>
          <a:prstGeom prst="rect">
            <a:avLst/>
          </a:prstGeom>
          <a:noFill/>
        </p:spPr>
        <p:txBody>
          <a:bodyPr wrap="square" rtlCol="0">
            <a:spAutoFit/>
          </a:bodyPr>
          <a:lstStyle/>
          <a:p>
            <a:r>
              <a:rPr lang="en-GB" sz="1600" dirty="0">
                <a:solidFill>
                  <a:schemeClr val="accent4"/>
                </a:solidFill>
              </a:rPr>
              <a:t>16</a:t>
            </a:r>
          </a:p>
        </p:txBody>
      </p:sp>
      <p:grpSp>
        <p:nvGrpSpPr>
          <p:cNvPr id="8" name="Group 7">
            <a:extLst>
              <a:ext uri="{FF2B5EF4-FFF2-40B4-BE49-F238E27FC236}">
                <a16:creationId xmlns:a16="http://schemas.microsoft.com/office/drawing/2014/main" id="{B6FB04A0-F3E2-FF9A-B46D-557E586A490A}"/>
              </a:ext>
            </a:extLst>
          </p:cNvPr>
          <p:cNvGrpSpPr/>
          <p:nvPr/>
        </p:nvGrpSpPr>
        <p:grpSpPr>
          <a:xfrm>
            <a:off x="1982945" y="2837091"/>
            <a:ext cx="1012447" cy="759046"/>
            <a:chOff x="1982945" y="2837091"/>
            <a:chExt cx="1012447" cy="759046"/>
          </a:xfrm>
        </p:grpSpPr>
        <p:pic>
          <p:nvPicPr>
            <p:cNvPr id="77" name="Picture 76" descr="Shape, circle&#10;&#10;Description automatically generated">
              <a:extLst>
                <a:ext uri="{FF2B5EF4-FFF2-40B4-BE49-F238E27FC236}">
                  <a16:creationId xmlns:a16="http://schemas.microsoft.com/office/drawing/2014/main" id="{59565B41-5147-4C97-5DCB-18BCFC3865C9}"/>
                </a:ext>
              </a:extLst>
            </p:cNvPr>
            <p:cNvPicPr>
              <a:picLocks noChangeAspect="1"/>
            </p:cNvPicPr>
            <p:nvPr/>
          </p:nvPicPr>
          <p:blipFill>
            <a:blip r:embed="rId19">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837091"/>
              <a:ext cx="1012447" cy="759046"/>
            </a:xfrm>
            <a:prstGeom prst="rect">
              <a:avLst/>
            </a:prstGeom>
          </p:spPr>
        </p:pic>
        <p:sp>
          <p:nvSpPr>
            <p:cNvPr id="102" name="TextBox 101">
              <a:extLst>
                <a:ext uri="{FF2B5EF4-FFF2-40B4-BE49-F238E27FC236}">
                  <a16:creationId xmlns:a16="http://schemas.microsoft.com/office/drawing/2014/main" id="{E7300176-34F8-0F07-E7F4-660A10B48B30}"/>
                </a:ext>
              </a:extLst>
            </p:cNvPr>
            <p:cNvSpPr txBox="1"/>
            <p:nvPr/>
          </p:nvSpPr>
          <p:spPr>
            <a:xfrm>
              <a:off x="2256817" y="3021265"/>
              <a:ext cx="496110" cy="338554"/>
            </a:xfrm>
            <a:prstGeom prst="rect">
              <a:avLst/>
            </a:prstGeom>
            <a:noFill/>
          </p:spPr>
          <p:txBody>
            <a:bodyPr wrap="square" rtlCol="0">
              <a:spAutoFit/>
            </a:bodyPr>
            <a:lstStyle/>
            <a:p>
              <a:r>
                <a:rPr lang="en-GB" sz="1600" dirty="0">
                  <a:solidFill>
                    <a:schemeClr val="accent4"/>
                  </a:solidFill>
                </a:rPr>
                <a:t>15</a:t>
              </a:r>
            </a:p>
          </p:txBody>
        </p:sp>
      </p:grpSp>
      <p:grpSp>
        <p:nvGrpSpPr>
          <p:cNvPr id="7" name="Group 6">
            <a:extLst>
              <a:ext uri="{FF2B5EF4-FFF2-40B4-BE49-F238E27FC236}">
                <a16:creationId xmlns:a16="http://schemas.microsoft.com/office/drawing/2014/main" id="{5EC53886-9C5D-59EA-A7DA-8F8937B005D9}"/>
              </a:ext>
            </a:extLst>
          </p:cNvPr>
          <p:cNvGrpSpPr/>
          <p:nvPr/>
        </p:nvGrpSpPr>
        <p:grpSpPr>
          <a:xfrm>
            <a:off x="1982945" y="2190689"/>
            <a:ext cx="1012447" cy="759046"/>
            <a:chOff x="1982945" y="2190689"/>
            <a:chExt cx="1012447" cy="759046"/>
          </a:xfrm>
        </p:grpSpPr>
        <p:pic>
          <p:nvPicPr>
            <p:cNvPr id="75" name="Picture 74" descr="Shape, circle&#10;&#10;Description automatically generated">
              <a:extLst>
                <a:ext uri="{FF2B5EF4-FFF2-40B4-BE49-F238E27FC236}">
                  <a16:creationId xmlns:a16="http://schemas.microsoft.com/office/drawing/2014/main" id="{A3DBF81E-6032-8EC0-0734-7ADE1841C32F}"/>
                </a:ext>
              </a:extLst>
            </p:cNvPr>
            <p:cNvPicPr>
              <a:picLocks noChangeAspect="1"/>
            </p:cNvPicPr>
            <p:nvPr/>
          </p:nvPicPr>
          <p:blipFill>
            <a:blip r:embed="rId20">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2190689"/>
              <a:ext cx="1012447" cy="759046"/>
            </a:xfrm>
            <a:prstGeom prst="rect">
              <a:avLst/>
            </a:prstGeom>
          </p:spPr>
        </p:pic>
        <p:sp>
          <p:nvSpPr>
            <p:cNvPr id="103" name="TextBox 102">
              <a:extLst>
                <a:ext uri="{FF2B5EF4-FFF2-40B4-BE49-F238E27FC236}">
                  <a16:creationId xmlns:a16="http://schemas.microsoft.com/office/drawing/2014/main" id="{12272121-97AE-968A-2766-B26F0EEF7789}"/>
                </a:ext>
              </a:extLst>
            </p:cNvPr>
            <p:cNvSpPr txBox="1"/>
            <p:nvPr/>
          </p:nvSpPr>
          <p:spPr>
            <a:xfrm>
              <a:off x="2256817" y="2375187"/>
              <a:ext cx="496110" cy="338554"/>
            </a:xfrm>
            <a:prstGeom prst="rect">
              <a:avLst/>
            </a:prstGeom>
            <a:noFill/>
          </p:spPr>
          <p:txBody>
            <a:bodyPr wrap="square" rtlCol="0">
              <a:spAutoFit/>
            </a:bodyPr>
            <a:lstStyle/>
            <a:p>
              <a:r>
                <a:rPr lang="en-GB" sz="1600" dirty="0">
                  <a:solidFill>
                    <a:schemeClr val="accent4"/>
                  </a:solidFill>
                </a:rPr>
                <a:t>14</a:t>
              </a:r>
            </a:p>
          </p:txBody>
        </p:sp>
      </p:grpSp>
      <p:sp>
        <p:nvSpPr>
          <p:cNvPr id="104" name="TextBox 103">
            <a:extLst>
              <a:ext uri="{FF2B5EF4-FFF2-40B4-BE49-F238E27FC236}">
                <a16:creationId xmlns:a16="http://schemas.microsoft.com/office/drawing/2014/main" id="{64B4B85F-7A4C-5F66-B5AC-F43406B3BC4F}"/>
              </a:ext>
            </a:extLst>
          </p:cNvPr>
          <p:cNvSpPr txBox="1"/>
          <p:nvPr/>
        </p:nvSpPr>
        <p:spPr>
          <a:xfrm>
            <a:off x="2256817" y="1729109"/>
            <a:ext cx="496110" cy="338554"/>
          </a:xfrm>
          <a:prstGeom prst="rect">
            <a:avLst/>
          </a:prstGeom>
          <a:noFill/>
        </p:spPr>
        <p:txBody>
          <a:bodyPr wrap="square" rtlCol="0">
            <a:spAutoFit/>
          </a:bodyPr>
          <a:lstStyle/>
          <a:p>
            <a:r>
              <a:rPr lang="en-GB" sz="1600" dirty="0">
                <a:solidFill>
                  <a:schemeClr val="accent4"/>
                </a:solidFill>
              </a:rPr>
              <a:t>13</a:t>
            </a:r>
          </a:p>
        </p:txBody>
      </p:sp>
      <p:sp>
        <p:nvSpPr>
          <p:cNvPr id="105" name="TextBox 104">
            <a:extLst>
              <a:ext uri="{FF2B5EF4-FFF2-40B4-BE49-F238E27FC236}">
                <a16:creationId xmlns:a16="http://schemas.microsoft.com/office/drawing/2014/main" id="{D6F7CB50-B858-FCDA-2431-403E221852ED}"/>
              </a:ext>
            </a:extLst>
          </p:cNvPr>
          <p:cNvSpPr txBox="1"/>
          <p:nvPr/>
        </p:nvSpPr>
        <p:spPr>
          <a:xfrm>
            <a:off x="2256817" y="6251657"/>
            <a:ext cx="496110" cy="338554"/>
          </a:xfrm>
          <a:prstGeom prst="rect">
            <a:avLst/>
          </a:prstGeom>
          <a:noFill/>
        </p:spPr>
        <p:txBody>
          <a:bodyPr wrap="square" rtlCol="0">
            <a:spAutoFit/>
          </a:bodyPr>
          <a:lstStyle/>
          <a:p>
            <a:r>
              <a:rPr lang="en-GB" sz="1600" dirty="0">
                <a:solidFill>
                  <a:schemeClr val="accent4"/>
                </a:solidFill>
              </a:rPr>
              <a:t>20</a:t>
            </a:r>
          </a:p>
        </p:txBody>
      </p:sp>
      <p:sp>
        <p:nvSpPr>
          <p:cNvPr id="106" name="TextBox 105">
            <a:extLst>
              <a:ext uri="{FF2B5EF4-FFF2-40B4-BE49-F238E27FC236}">
                <a16:creationId xmlns:a16="http://schemas.microsoft.com/office/drawing/2014/main" id="{7EE5BCC6-C31B-502C-3E50-54A9D0D27D7B}"/>
              </a:ext>
            </a:extLst>
          </p:cNvPr>
          <p:cNvSpPr txBox="1"/>
          <p:nvPr/>
        </p:nvSpPr>
        <p:spPr>
          <a:xfrm>
            <a:off x="2256817" y="5605577"/>
            <a:ext cx="496110" cy="338554"/>
          </a:xfrm>
          <a:prstGeom prst="rect">
            <a:avLst/>
          </a:prstGeom>
          <a:noFill/>
        </p:spPr>
        <p:txBody>
          <a:bodyPr wrap="square" rtlCol="0">
            <a:spAutoFit/>
          </a:bodyPr>
          <a:lstStyle/>
          <a:p>
            <a:r>
              <a:rPr lang="en-GB" sz="1600" dirty="0">
                <a:solidFill>
                  <a:schemeClr val="accent4"/>
                </a:solidFill>
              </a:rPr>
              <a:t>19</a:t>
            </a:r>
          </a:p>
        </p:txBody>
      </p:sp>
      <p:grpSp>
        <p:nvGrpSpPr>
          <p:cNvPr id="10" name="Group 9">
            <a:extLst>
              <a:ext uri="{FF2B5EF4-FFF2-40B4-BE49-F238E27FC236}">
                <a16:creationId xmlns:a16="http://schemas.microsoft.com/office/drawing/2014/main" id="{5FD2BF40-0925-73A6-D82A-95EEDA2305D4}"/>
              </a:ext>
            </a:extLst>
          </p:cNvPr>
          <p:cNvGrpSpPr/>
          <p:nvPr/>
        </p:nvGrpSpPr>
        <p:grpSpPr>
          <a:xfrm>
            <a:off x="1982945" y="4776297"/>
            <a:ext cx="1012447" cy="759046"/>
            <a:chOff x="1982945" y="4776297"/>
            <a:chExt cx="1012447" cy="759046"/>
          </a:xfrm>
        </p:grpSpPr>
        <p:pic>
          <p:nvPicPr>
            <p:cNvPr id="83" name="Picture 82" descr="Diagram, shape, circle&#10;&#10;Description automatically generated">
              <a:extLst>
                <a:ext uri="{FF2B5EF4-FFF2-40B4-BE49-F238E27FC236}">
                  <a16:creationId xmlns:a16="http://schemas.microsoft.com/office/drawing/2014/main" id="{402D13D2-0CEE-B105-494A-C7BDE4942120}"/>
                </a:ext>
              </a:extLst>
            </p:cNvPr>
            <p:cNvPicPr>
              <a:picLocks noChangeAspect="1"/>
            </p:cNvPicPr>
            <p:nvPr/>
          </p:nvPicPr>
          <p:blipFill>
            <a:blip r:embed="rId21">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982945" y="4776297"/>
              <a:ext cx="1012447" cy="759046"/>
            </a:xfrm>
            <a:prstGeom prst="rect">
              <a:avLst/>
            </a:prstGeom>
          </p:spPr>
        </p:pic>
        <p:sp>
          <p:nvSpPr>
            <p:cNvPr id="107" name="TextBox 106">
              <a:extLst>
                <a:ext uri="{FF2B5EF4-FFF2-40B4-BE49-F238E27FC236}">
                  <a16:creationId xmlns:a16="http://schemas.microsoft.com/office/drawing/2014/main" id="{160EDE76-1778-BA81-4682-CBA3775D0A99}"/>
                </a:ext>
              </a:extLst>
            </p:cNvPr>
            <p:cNvSpPr txBox="1"/>
            <p:nvPr/>
          </p:nvSpPr>
          <p:spPr>
            <a:xfrm>
              <a:off x="2256817" y="4959499"/>
              <a:ext cx="496110" cy="338554"/>
            </a:xfrm>
            <a:prstGeom prst="rect">
              <a:avLst/>
            </a:prstGeom>
            <a:noFill/>
          </p:spPr>
          <p:txBody>
            <a:bodyPr wrap="square" rtlCol="0">
              <a:spAutoFit/>
            </a:bodyPr>
            <a:lstStyle/>
            <a:p>
              <a:r>
                <a:rPr lang="en-GB" sz="1600" dirty="0">
                  <a:solidFill>
                    <a:schemeClr val="accent4"/>
                  </a:solidFill>
                </a:rPr>
                <a:t>18</a:t>
              </a:r>
            </a:p>
          </p:txBody>
        </p:sp>
      </p:grpSp>
    </p:spTree>
    <p:extLst>
      <p:ext uri="{BB962C8B-B14F-4D97-AF65-F5344CB8AC3E}">
        <p14:creationId xmlns:p14="http://schemas.microsoft.com/office/powerpoint/2010/main" val="136323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 name="Freeform: Shape 11">
            <a:extLst>
              <a:ext uri="{FF2B5EF4-FFF2-40B4-BE49-F238E27FC236}">
                <a16:creationId xmlns:a16="http://schemas.microsoft.com/office/drawing/2014/main" id="{CBCB02B1-1B82-403C-B7D2-E2CED1882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
            <a:extLst>
              <a:ext uri="{FF2B5EF4-FFF2-40B4-BE49-F238E27FC236}">
                <a16:creationId xmlns:a16="http://schemas.microsoft.com/office/drawing/2014/main" id="{CCDE13A7-6382-4A67-BEBE-4FF1F37C7F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7" name="Freeform: Shape 14">
              <a:extLst>
                <a:ext uri="{FF2B5EF4-FFF2-40B4-BE49-F238E27FC236}">
                  <a16:creationId xmlns:a16="http://schemas.microsoft.com/office/drawing/2014/main" id="{E9978FC9-2E40-4257-8D97-FAB20CA4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15">
              <a:extLst>
                <a:ext uri="{FF2B5EF4-FFF2-40B4-BE49-F238E27FC236}">
                  <a16:creationId xmlns:a16="http://schemas.microsoft.com/office/drawing/2014/main" id="{740ABB98-77BA-4C40-8121-34D196E58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1AA752E-66C1-4835-8A3C-5564751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17">
              <a:extLst>
                <a:ext uri="{FF2B5EF4-FFF2-40B4-BE49-F238E27FC236}">
                  <a16:creationId xmlns:a16="http://schemas.microsoft.com/office/drawing/2014/main" id="{EE9555AB-2295-4939-AEC9-B2CBFCB4C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18">
              <a:extLst>
                <a:ext uri="{FF2B5EF4-FFF2-40B4-BE49-F238E27FC236}">
                  <a16:creationId xmlns:a16="http://schemas.microsoft.com/office/drawing/2014/main" id="{97499201-5A2C-48B3-9B02-5519B882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19">
              <a:extLst>
                <a:ext uri="{FF2B5EF4-FFF2-40B4-BE49-F238E27FC236}">
                  <a16:creationId xmlns:a16="http://schemas.microsoft.com/office/drawing/2014/main" id="{D3FC2AE7-C60C-4C48-BCAE-410BB6C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20">
              <a:extLst>
                <a:ext uri="{FF2B5EF4-FFF2-40B4-BE49-F238E27FC236}">
                  <a16:creationId xmlns:a16="http://schemas.microsoft.com/office/drawing/2014/main" id="{40EA1593-6BC9-441E-8F3C-46DD50F8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A269FFFE-D98C-F4E7-F03B-DB0EE5FA1B4E}"/>
              </a:ext>
            </a:extLst>
          </p:cNvPr>
          <p:cNvSpPr>
            <a:spLocks noGrp="1"/>
          </p:cNvSpPr>
          <p:nvPr>
            <p:ph type="title"/>
          </p:nvPr>
        </p:nvSpPr>
        <p:spPr>
          <a:xfrm>
            <a:off x="2661768" y="361270"/>
            <a:ext cx="6399050" cy="2387918"/>
          </a:xfrm>
        </p:spPr>
        <p:txBody>
          <a:bodyPr vert="horz" lIns="91440" tIns="45720" rIns="91440" bIns="45720" rtlCol="0" anchor="b">
            <a:normAutofit fontScale="90000"/>
          </a:bodyPr>
          <a:lstStyle/>
          <a:p>
            <a:pPr algn="ctr"/>
            <a:r>
              <a:rPr lang="en-US" sz="5200" dirty="0">
                <a:solidFill>
                  <a:schemeClr val="tx2"/>
                </a:solidFill>
              </a:rPr>
              <a:t>Lubrication layer cushioned capillary scale rebound dynamics</a:t>
            </a:r>
            <a:endParaRPr lang="en-US" sz="5200" kern="1200" dirty="0">
              <a:solidFill>
                <a:schemeClr val="tx2"/>
              </a:solidFill>
              <a:latin typeface="+mj-lt"/>
              <a:ea typeface="+mj-ea"/>
              <a:cs typeface="+mj-cs"/>
            </a:endParaRPr>
          </a:p>
        </p:txBody>
      </p:sp>
      <p:grpSp>
        <p:nvGrpSpPr>
          <p:cNvPr id="23" name="Group 22">
            <a:extLst>
              <a:ext uri="{FF2B5EF4-FFF2-40B4-BE49-F238E27FC236}">
                <a16:creationId xmlns:a16="http://schemas.microsoft.com/office/drawing/2014/main" id="{17147D5D-F01F-4164-BD81-D10DC6F23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42" y="2854"/>
            <a:ext cx="2783421" cy="2406445"/>
            <a:chOff x="-305" y="-4155"/>
            <a:chExt cx="2514948" cy="2174333"/>
          </a:xfrm>
        </p:grpSpPr>
        <p:sp>
          <p:nvSpPr>
            <p:cNvPr id="24" name="Freeform: Shape 23">
              <a:extLst>
                <a:ext uri="{FF2B5EF4-FFF2-40B4-BE49-F238E27FC236}">
                  <a16:creationId xmlns:a16="http://schemas.microsoft.com/office/drawing/2014/main" id="{F24C7412-3E2D-4708-8DC3-425A457A1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1483A6A-CB0B-4469-B09D-C9451F9B0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35E9D-EB55-46F3-BCCB-9CB918E87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8EDC5655-C7D7-4936-91EA-E188A96DC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6D0E248E-80AB-4B35-BA8D-F940FCB443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17253" y="4456669"/>
            <a:ext cx="2783421" cy="2406445"/>
            <a:chOff x="-305" y="-4155"/>
            <a:chExt cx="2514948" cy="2174333"/>
          </a:xfrm>
        </p:grpSpPr>
        <p:sp>
          <p:nvSpPr>
            <p:cNvPr id="30" name="Freeform: Shape 29">
              <a:extLst>
                <a:ext uri="{FF2B5EF4-FFF2-40B4-BE49-F238E27FC236}">
                  <a16:creationId xmlns:a16="http://schemas.microsoft.com/office/drawing/2014/main" id="{F9E91B0A-66E8-4298-BAC6-004DBE491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A629C66-36BD-487E-B1CD-ED026D778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6BC2D2C-3D7D-4224-81BC-22C094C9F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53BDF903-22C5-4312-8776-C2ABC3EDC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mc:Choice xmlns:psuz="http://schemas.microsoft.com/office/powerpoint/2016/summaryzoom" Requires="psuz">
          <p:graphicFrame>
            <p:nvGraphicFramePr>
              <p:cNvPr id="43" name="Summary Zoom 42">
                <a:extLst>
                  <a:ext uri="{FF2B5EF4-FFF2-40B4-BE49-F238E27FC236}">
                    <a16:creationId xmlns:a16="http://schemas.microsoft.com/office/drawing/2014/main" id="{2BDBB043-F690-25A8-F999-A70B8F905038}"/>
                  </a:ext>
                </a:extLst>
              </p:cNvPr>
              <p:cNvGraphicFramePr>
                <a:graphicFrameLocks noChangeAspect="1"/>
              </p:cNvGraphicFramePr>
              <p:nvPr>
                <p:extLst>
                  <p:ext uri="{D42A27DB-BD31-4B8C-83A1-F6EECF244321}">
                    <p14:modId xmlns:p14="http://schemas.microsoft.com/office/powerpoint/2010/main" val="1731861575"/>
                  </p:ext>
                </p:extLst>
              </p:nvPr>
            </p:nvGraphicFramePr>
            <p:xfrm>
              <a:off x="-8674" y="2749188"/>
              <a:ext cx="12191913" cy="3103719"/>
            </p:xfrm>
            <a:graphic>
              <a:graphicData uri="http://schemas.microsoft.com/office/powerpoint/2016/summaryzoom">
                <psuz:summaryZm>
                  <psuz:summaryZmObj sectionId="{0D594B41-E0D0-4AA3-AC2F-710A1367F944}">
                    <psuz:zmPr id="{763C4FAC-E29E-4D68-9300-0A2F18A2F365}" transitionDur="1000">
                      <p166:blipFill xmlns:p166="http://schemas.microsoft.com/office/powerpoint/2016/6/main">
                        <a:blip r:embed="rId2"/>
                        <a:stretch>
                          <a:fillRect/>
                        </a:stretch>
                      </p166:blipFill>
                      <p166:spPr xmlns:p166="http://schemas.microsoft.com/office/powerpoint/2016/6/main">
                        <a:xfrm>
                          <a:off x="455293" y="780340"/>
                          <a:ext cx="2743180" cy="1543038"/>
                        </a:xfrm>
                        <a:prstGeom prst="rect">
                          <a:avLst/>
                        </a:prstGeom>
                        <a:noFill/>
                        <a:ln w="3175">
                          <a:solidFill>
                            <a:schemeClr val="tx1"/>
                          </a:solidFill>
                        </a:ln>
                      </p166:spPr>
                    </psuz:zmPr>
                  </psuz:summaryZmObj>
                  <psuz:summaryZmObj sectionId="{5D674CA8-0F73-44F0-817A-7BA0E97E6795}">
                    <psuz:zmPr id="{4CE10BEB-3B36-418E-9EBD-E83864955E25}" transitionDur="1000">
                      <p166:blipFill xmlns:p166="http://schemas.microsoft.com/office/powerpoint/2016/6/main">
                        <a:blip r:embed="rId3"/>
                        <a:stretch>
                          <a:fillRect/>
                        </a:stretch>
                      </p166:blipFill>
                      <p166:spPr xmlns:p166="http://schemas.microsoft.com/office/powerpoint/2016/6/main">
                        <a:xfrm>
                          <a:off x="3301342" y="780340"/>
                          <a:ext cx="2743180" cy="1543038"/>
                        </a:xfrm>
                        <a:prstGeom prst="rect">
                          <a:avLst/>
                        </a:prstGeom>
                        <a:ln w="3175">
                          <a:solidFill>
                            <a:prstClr val="ltGray"/>
                          </a:solidFill>
                        </a:ln>
                      </p166:spPr>
                    </psuz:zmPr>
                  </psuz:summaryZmObj>
                  <psuz:summaryZmObj sectionId="{7430EE12-5344-42EF-84C3-6C82C2CDBDF2}">
                    <psuz:zmPr id="{58111E2A-B48D-481B-83B4-08E383BF87E0}" transitionDur="1000">
                      <p166:blipFill xmlns:p166="http://schemas.microsoft.com/office/powerpoint/2016/6/main">
                        <a:blip r:embed="rId4"/>
                        <a:stretch>
                          <a:fillRect/>
                        </a:stretch>
                      </p166:blipFill>
                      <p166:spPr xmlns:p166="http://schemas.microsoft.com/office/powerpoint/2016/6/main">
                        <a:xfrm>
                          <a:off x="6147391" y="780340"/>
                          <a:ext cx="2743180" cy="1543038"/>
                        </a:xfrm>
                        <a:prstGeom prst="rect">
                          <a:avLst/>
                        </a:prstGeom>
                        <a:ln w="3175">
                          <a:solidFill>
                            <a:prstClr val="ltGray"/>
                          </a:solidFill>
                        </a:ln>
                      </p166:spPr>
                    </psuz:zmPr>
                  </psuz:summaryZmObj>
                  <psuz:summaryZmObj sectionId="{C3A9BC22-5413-4FB4-AA9A-E2F65B2DC775}">
                    <psuz:zmPr id="{10CAA61B-1D67-4BA3-A34F-573663B5E700}" transitionDur="1000">
                      <p166:blipFill xmlns:p166="http://schemas.microsoft.com/office/powerpoint/2016/6/main">
                        <a:blip r:embed="rId5"/>
                        <a:stretch>
                          <a:fillRect/>
                        </a:stretch>
                      </p166:blipFill>
                      <p166:spPr xmlns:p166="http://schemas.microsoft.com/office/powerpoint/2016/6/main">
                        <a:xfrm>
                          <a:off x="8993440" y="780340"/>
                          <a:ext cx="2743180" cy="1543038"/>
                        </a:xfrm>
                        <a:prstGeom prst="rect">
                          <a:avLst/>
                        </a:prstGeom>
                        <a:ln w="3175">
                          <a:solidFill>
                            <a:prstClr val="ltGray"/>
                          </a:solidFill>
                        </a:ln>
                      </p166:spPr>
                    </psuz:zmPr>
                  </psuz:summaryZmObj>
                  <psuz:gridLayout/>
                </psuz:summaryZm>
              </a:graphicData>
            </a:graphic>
          </p:graphicFrame>
        </mc:Choice>
        <mc:Fallback>
          <p:grpSp>
            <p:nvGrpSpPr>
              <p:cNvPr id="43" name="Summary Zoom 42">
                <a:extLst>
                  <a:ext uri="{FF2B5EF4-FFF2-40B4-BE49-F238E27FC236}">
                    <a16:creationId xmlns:a16="http://schemas.microsoft.com/office/drawing/2014/main" id="{2BDBB043-F690-25A8-F999-A70B8F905038}"/>
                  </a:ext>
                </a:extLst>
              </p:cNvPr>
              <p:cNvGrpSpPr>
                <a:grpSpLocks noGrp="1" noUngrp="1" noRot="1" noChangeAspect="1" noMove="1" noResize="1"/>
              </p:cNvGrpSpPr>
              <p:nvPr/>
            </p:nvGrpSpPr>
            <p:grpSpPr>
              <a:xfrm>
                <a:off x="-8674" y="2749188"/>
                <a:ext cx="12191913" cy="3103719"/>
                <a:chOff x="-8674" y="2749188"/>
                <a:chExt cx="12191913" cy="3103719"/>
              </a:xfrm>
            </p:grpSpPr>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446619" y="3529528"/>
                  <a:ext cx="2743180" cy="1543038"/>
                </a:xfrm>
                <a:prstGeom prst="rect">
                  <a:avLst/>
                </a:prstGeom>
                <a:noFill/>
                <a:ln w="3175">
                  <a:solidFill>
                    <a:schemeClr val="tx1"/>
                  </a:solidFill>
                </a:ln>
              </p:spPr>
            </p:pic>
            <p:pic>
              <p:nvPicPr>
                <p:cNvPr id="4" name="Picture 4">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292668" y="3529528"/>
                  <a:ext cx="2743180" cy="1543038"/>
                </a:xfrm>
                <a:prstGeom prst="rect">
                  <a:avLst/>
                </a:prstGeom>
                <a:ln w="3175">
                  <a:solidFill>
                    <a:prstClr val="ltGray"/>
                  </a:solidFill>
                </a:ln>
              </p:spPr>
            </p:pic>
            <p:pic>
              <p:nvPicPr>
                <p:cNvPr id="5" name="Picture 5">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8717" y="3529528"/>
                  <a:ext cx="2743180" cy="1543038"/>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984766" y="3529528"/>
                  <a:ext cx="2743180" cy="1543038"/>
                </a:xfrm>
                <a:prstGeom prst="rect">
                  <a:avLst/>
                </a:prstGeom>
                <a:ln w="3175">
                  <a:solidFill>
                    <a:prstClr val="ltGray"/>
                  </a:solidFill>
                </a:ln>
              </p:spPr>
            </p:pic>
          </p:grpSp>
        </mc:Fallback>
      </mc:AlternateContent>
      <p:grpSp>
        <p:nvGrpSpPr>
          <p:cNvPr id="44" name="Group 43">
            <a:extLst>
              <a:ext uri="{FF2B5EF4-FFF2-40B4-BE49-F238E27FC236}">
                <a16:creationId xmlns:a16="http://schemas.microsoft.com/office/drawing/2014/main" id="{187CE0FB-28C0-3FC1-1537-87D7C1D3F490}"/>
              </a:ext>
            </a:extLst>
          </p:cNvPr>
          <p:cNvGrpSpPr/>
          <p:nvPr/>
        </p:nvGrpSpPr>
        <p:grpSpPr>
          <a:xfrm>
            <a:off x="-8369" y="6098955"/>
            <a:ext cx="1012447" cy="759046"/>
            <a:chOff x="753437" y="898918"/>
            <a:chExt cx="1012447" cy="759046"/>
          </a:xfrm>
        </p:grpSpPr>
        <p:pic>
          <p:nvPicPr>
            <p:cNvPr id="45" name="Picture 44" descr="Shape, circle&#10;&#10;Description automatically generated with medium confidence">
              <a:extLst>
                <a:ext uri="{FF2B5EF4-FFF2-40B4-BE49-F238E27FC236}">
                  <a16:creationId xmlns:a16="http://schemas.microsoft.com/office/drawing/2014/main" id="{1389AAA3-D816-6859-9B9A-04D8923DD04F}"/>
                </a:ext>
              </a:extLst>
            </p:cNvPr>
            <p:cNvPicPr>
              <a:picLocks noChangeAspect="1"/>
            </p:cNvPicPr>
            <p:nvPr/>
          </p:nvPicPr>
          <p:blipFill>
            <a:blip r:embed="rId10">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898918"/>
              <a:ext cx="1012447" cy="759046"/>
            </a:xfrm>
            <a:prstGeom prst="rect">
              <a:avLst/>
            </a:prstGeom>
          </p:spPr>
        </p:pic>
        <p:sp>
          <p:nvSpPr>
            <p:cNvPr id="46" name="TextBox 45">
              <a:extLst>
                <a:ext uri="{FF2B5EF4-FFF2-40B4-BE49-F238E27FC236}">
                  <a16:creationId xmlns:a16="http://schemas.microsoft.com/office/drawing/2014/main" id="{229AEECF-FC93-B69E-9444-9CBE98C9D4F4}"/>
                </a:ext>
              </a:extLst>
            </p:cNvPr>
            <p:cNvSpPr txBox="1"/>
            <p:nvPr/>
          </p:nvSpPr>
          <p:spPr>
            <a:xfrm>
              <a:off x="1118609" y="1083031"/>
              <a:ext cx="282102" cy="338554"/>
            </a:xfrm>
            <a:prstGeom prst="rect">
              <a:avLst/>
            </a:prstGeom>
            <a:noFill/>
          </p:spPr>
          <p:txBody>
            <a:bodyPr wrap="square" rtlCol="0">
              <a:spAutoFit/>
            </a:bodyPr>
            <a:lstStyle/>
            <a:p>
              <a:r>
                <a:rPr lang="en-GB" sz="1600" dirty="0">
                  <a:solidFill>
                    <a:schemeClr val="accent4"/>
                  </a:solidFill>
                </a:rPr>
                <a:t>2</a:t>
              </a:r>
            </a:p>
          </p:txBody>
        </p:sp>
      </p:grpSp>
    </p:spTree>
    <p:extLst>
      <p:ext uri="{BB962C8B-B14F-4D97-AF65-F5344CB8AC3E}">
        <p14:creationId xmlns:p14="http://schemas.microsoft.com/office/powerpoint/2010/main" val="75747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53" name="Freeform: Shape 5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961A799-AF8F-902F-877B-D78D855B0767}"/>
              </a:ext>
            </a:extLst>
          </p:cNvPr>
          <p:cNvSpPr>
            <a:spLocks noGrp="1"/>
          </p:cNvSpPr>
          <p:nvPr>
            <p:ph type="title"/>
          </p:nvPr>
        </p:nvSpPr>
        <p:spPr>
          <a:xfrm>
            <a:off x="3027924" y="2436607"/>
            <a:ext cx="5754696" cy="1837349"/>
          </a:xfrm>
        </p:spPr>
        <p:txBody>
          <a:bodyPr>
            <a:normAutofit/>
          </a:bodyPr>
          <a:lstStyle/>
          <a:p>
            <a:pPr algn="ctr"/>
            <a:r>
              <a:rPr lang="en-GB" sz="3600" dirty="0">
                <a:solidFill>
                  <a:schemeClr val="tx2"/>
                </a:solidFill>
              </a:rPr>
              <a:t>Cut to Camera</a:t>
            </a:r>
          </a:p>
        </p:txBody>
      </p:sp>
      <p:grpSp>
        <p:nvGrpSpPr>
          <p:cNvPr id="58" name="Group 5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9" name="Freeform: Shape 5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2" name="Freeform: Shape 6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06B0C59E-3E4A-BA7C-4B81-C9128C24F343}"/>
              </a:ext>
            </a:extLst>
          </p:cNvPr>
          <p:cNvGrpSpPr/>
          <p:nvPr/>
        </p:nvGrpSpPr>
        <p:grpSpPr>
          <a:xfrm>
            <a:off x="0" y="6098877"/>
            <a:ext cx="1012447" cy="759046"/>
            <a:chOff x="753437" y="1546353"/>
            <a:chExt cx="1012447" cy="759046"/>
          </a:xfrm>
        </p:grpSpPr>
        <p:pic>
          <p:nvPicPr>
            <p:cNvPr id="16" name="Picture 15" descr="Shape, circle&#10;&#10;Description automatically generated">
              <a:extLst>
                <a:ext uri="{FF2B5EF4-FFF2-40B4-BE49-F238E27FC236}">
                  <a16:creationId xmlns:a16="http://schemas.microsoft.com/office/drawing/2014/main" id="{67621011-BCE7-DE4F-F479-7E3EFB447CB5}"/>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1546353"/>
              <a:ext cx="1012447" cy="759046"/>
            </a:xfrm>
            <a:prstGeom prst="rect">
              <a:avLst/>
            </a:prstGeom>
          </p:spPr>
        </p:pic>
        <p:sp>
          <p:nvSpPr>
            <p:cNvPr id="17" name="TextBox 16">
              <a:extLst>
                <a:ext uri="{FF2B5EF4-FFF2-40B4-BE49-F238E27FC236}">
                  <a16:creationId xmlns:a16="http://schemas.microsoft.com/office/drawing/2014/main" id="{333352E2-0B94-0223-B531-CAE902BD0F28}"/>
                </a:ext>
              </a:extLst>
            </p:cNvPr>
            <p:cNvSpPr txBox="1"/>
            <p:nvPr/>
          </p:nvSpPr>
          <p:spPr>
            <a:xfrm>
              <a:off x="1108953" y="1729109"/>
              <a:ext cx="282102" cy="338554"/>
            </a:xfrm>
            <a:prstGeom prst="rect">
              <a:avLst/>
            </a:prstGeom>
            <a:noFill/>
          </p:spPr>
          <p:txBody>
            <a:bodyPr wrap="square" rtlCol="0">
              <a:spAutoFit/>
            </a:bodyPr>
            <a:lstStyle/>
            <a:p>
              <a:r>
                <a:rPr lang="en-GB" sz="1600" dirty="0">
                  <a:solidFill>
                    <a:schemeClr val="accent4"/>
                  </a:solidFill>
                </a:rPr>
                <a:t>3</a:t>
              </a:r>
            </a:p>
          </p:txBody>
        </p:sp>
      </p:grpSp>
    </p:spTree>
    <p:extLst>
      <p:ext uri="{BB962C8B-B14F-4D97-AF65-F5344CB8AC3E}">
        <p14:creationId xmlns:p14="http://schemas.microsoft.com/office/powerpoint/2010/main" val="124079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53" name="Freeform: Shape 5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961A799-AF8F-902F-877B-D78D855B0767}"/>
              </a:ext>
            </a:extLst>
          </p:cNvPr>
          <p:cNvSpPr>
            <a:spLocks noGrp="1"/>
          </p:cNvSpPr>
          <p:nvPr>
            <p:ph type="title"/>
          </p:nvPr>
        </p:nvSpPr>
        <p:spPr>
          <a:xfrm>
            <a:off x="3027924" y="2436607"/>
            <a:ext cx="5754696" cy="1837349"/>
          </a:xfrm>
        </p:spPr>
        <p:txBody>
          <a:bodyPr>
            <a:normAutofit/>
          </a:bodyPr>
          <a:lstStyle/>
          <a:p>
            <a:pPr algn="ctr"/>
            <a:r>
              <a:rPr lang="en-GB" sz="3600" dirty="0">
                <a:solidFill>
                  <a:schemeClr val="tx2"/>
                </a:solidFill>
              </a:rPr>
              <a:t>The system </a:t>
            </a:r>
          </a:p>
        </p:txBody>
      </p:sp>
      <p:grpSp>
        <p:nvGrpSpPr>
          <p:cNvPr id="58" name="Group 5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9" name="Freeform: Shape 5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2" name="Freeform: Shape 6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DFB06EDE-1006-8948-9AE7-0A98678E0D80}"/>
              </a:ext>
            </a:extLst>
          </p:cNvPr>
          <p:cNvGrpSpPr/>
          <p:nvPr/>
        </p:nvGrpSpPr>
        <p:grpSpPr>
          <a:xfrm>
            <a:off x="0" y="6098955"/>
            <a:ext cx="1012447" cy="759046"/>
            <a:chOff x="753437" y="2193788"/>
            <a:chExt cx="1012447" cy="759046"/>
          </a:xfrm>
        </p:grpSpPr>
        <p:pic>
          <p:nvPicPr>
            <p:cNvPr id="16" name="Picture 15" descr="A picture containing diagram&#10;&#10;Description automatically generated">
              <a:extLst>
                <a:ext uri="{FF2B5EF4-FFF2-40B4-BE49-F238E27FC236}">
                  <a16:creationId xmlns:a16="http://schemas.microsoft.com/office/drawing/2014/main" id="{B2B2C790-B450-16CD-52F6-B37914D47EFA}"/>
                </a:ext>
              </a:extLst>
            </p:cNvPr>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193788"/>
              <a:ext cx="1012447" cy="759046"/>
            </a:xfrm>
            <a:prstGeom prst="rect">
              <a:avLst/>
            </a:prstGeom>
          </p:spPr>
        </p:pic>
        <p:sp>
          <p:nvSpPr>
            <p:cNvPr id="17" name="TextBox 16">
              <a:extLst>
                <a:ext uri="{FF2B5EF4-FFF2-40B4-BE49-F238E27FC236}">
                  <a16:creationId xmlns:a16="http://schemas.microsoft.com/office/drawing/2014/main" id="{020DE56C-D00E-B8EB-DE8E-B99AC03CDFCF}"/>
                </a:ext>
              </a:extLst>
            </p:cNvPr>
            <p:cNvSpPr txBox="1"/>
            <p:nvPr/>
          </p:nvSpPr>
          <p:spPr>
            <a:xfrm>
              <a:off x="1122361" y="2375187"/>
              <a:ext cx="282102" cy="338554"/>
            </a:xfrm>
            <a:prstGeom prst="rect">
              <a:avLst/>
            </a:prstGeom>
            <a:noFill/>
          </p:spPr>
          <p:txBody>
            <a:bodyPr wrap="square" rtlCol="0">
              <a:spAutoFit/>
            </a:bodyPr>
            <a:lstStyle/>
            <a:p>
              <a:r>
                <a:rPr lang="en-GB" sz="1600" dirty="0">
                  <a:solidFill>
                    <a:schemeClr val="accent4"/>
                  </a:solidFill>
                </a:rPr>
                <a:t>4</a:t>
              </a:r>
            </a:p>
          </p:txBody>
        </p:sp>
      </p:grpSp>
    </p:spTree>
    <p:extLst>
      <p:ext uri="{BB962C8B-B14F-4D97-AF65-F5344CB8AC3E}">
        <p14:creationId xmlns:p14="http://schemas.microsoft.com/office/powerpoint/2010/main" val="24534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0F5BB1E3-2210-551F-5D76-68CA4B8EC7CC}"/>
              </a:ext>
            </a:extLst>
          </p:cNvPr>
          <p:cNvSpPr>
            <a:spLocks noGrp="1"/>
          </p:cNvSpPr>
          <p:nvPr>
            <p:ph type="title"/>
          </p:nvPr>
        </p:nvSpPr>
        <p:spPr>
          <a:xfrm>
            <a:off x="838200" y="365125"/>
            <a:ext cx="10515600" cy="1325563"/>
          </a:xfrm>
        </p:spPr>
        <p:txBody>
          <a:bodyPr/>
          <a:lstStyle/>
          <a:p>
            <a:r>
              <a:rPr lang="en-GB" dirty="0"/>
              <a:t>Droplet Dynamics</a:t>
            </a:r>
          </a:p>
        </p:txBody>
      </p:sp>
      <p:pic>
        <p:nvPicPr>
          <p:cNvPr id="22" name="Picture 21" descr="A picture containing blur&#10;&#10;Description automatically generated">
            <a:extLst>
              <a:ext uri="{FF2B5EF4-FFF2-40B4-BE49-F238E27FC236}">
                <a16:creationId xmlns:a16="http://schemas.microsoft.com/office/drawing/2014/main" id="{C1447724-1C2E-670A-659B-46140D53BE3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336264" y="1898039"/>
            <a:ext cx="7426784" cy="4181748"/>
          </a:xfrm>
          <a:prstGeom prst="rect">
            <a:avLst/>
          </a:prstGeom>
        </p:spPr>
      </p:pic>
      <p:sp>
        <p:nvSpPr>
          <p:cNvPr id="24" name="Rectangle: Rounded Corners 23">
            <a:extLst>
              <a:ext uri="{FF2B5EF4-FFF2-40B4-BE49-F238E27FC236}">
                <a16:creationId xmlns:a16="http://schemas.microsoft.com/office/drawing/2014/main" id="{1AD64DE2-E208-02EE-7717-C943E2153386}"/>
              </a:ext>
            </a:extLst>
          </p:cNvPr>
          <p:cNvSpPr/>
          <p:nvPr/>
        </p:nvSpPr>
        <p:spPr>
          <a:xfrm>
            <a:off x="1408440" y="1690688"/>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Surface Tension</a:t>
            </a:r>
          </a:p>
        </p:txBody>
      </p:sp>
      <p:sp>
        <p:nvSpPr>
          <p:cNvPr id="25" name="Rectangle: Rounded Corners 24">
            <a:extLst>
              <a:ext uri="{FF2B5EF4-FFF2-40B4-BE49-F238E27FC236}">
                <a16:creationId xmlns:a16="http://schemas.microsoft.com/office/drawing/2014/main" id="{1E543E1F-960B-A20B-9389-40176D919EE3}"/>
              </a:ext>
            </a:extLst>
          </p:cNvPr>
          <p:cNvSpPr/>
          <p:nvPr/>
        </p:nvSpPr>
        <p:spPr>
          <a:xfrm>
            <a:off x="8620323" y="5591290"/>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Density</a:t>
            </a:r>
          </a:p>
        </p:txBody>
      </p:sp>
      <p:sp>
        <p:nvSpPr>
          <p:cNvPr id="27" name="Rectangle: Rounded Corners 26">
            <a:extLst>
              <a:ext uri="{FF2B5EF4-FFF2-40B4-BE49-F238E27FC236}">
                <a16:creationId xmlns:a16="http://schemas.microsoft.com/office/drawing/2014/main" id="{C8BE0D2A-4BF1-A63C-7173-CDDECBBD1292}"/>
              </a:ext>
            </a:extLst>
          </p:cNvPr>
          <p:cNvSpPr/>
          <p:nvPr/>
        </p:nvSpPr>
        <p:spPr>
          <a:xfrm>
            <a:off x="1567466" y="5425135"/>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Location of Free Surface</a:t>
            </a:r>
          </a:p>
        </p:txBody>
      </p:sp>
      <p:sp>
        <p:nvSpPr>
          <p:cNvPr id="28" name="Rectangle: Rounded Corners 27">
            <a:extLst>
              <a:ext uri="{FF2B5EF4-FFF2-40B4-BE49-F238E27FC236}">
                <a16:creationId xmlns:a16="http://schemas.microsoft.com/office/drawing/2014/main" id="{A073B4F3-01AB-D4CC-9009-4F45D2FAB74D}"/>
              </a:ext>
            </a:extLst>
          </p:cNvPr>
          <p:cNvSpPr/>
          <p:nvPr/>
        </p:nvSpPr>
        <p:spPr>
          <a:xfrm>
            <a:off x="8702166" y="3016147"/>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Radius</a:t>
            </a:r>
          </a:p>
        </p:txBody>
      </p:sp>
      <p:sp>
        <p:nvSpPr>
          <p:cNvPr id="29" name="Rectangle: Rounded Corners 28">
            <a:extLst>
              <a:ext uri="{FF2B5EF4-FFF2-40B4-BE49-F238E27FC236}">
                <a16:creationId xmlns:a16="http://schemas.microsoft.com/office/drawing/2014/main" id="{946264D8-8DCA-D987-3BD4-179C0977BC82}"/>
              </a:ext>
            </a:extLst>
          </p:cNvPr>
          <p:cNvSpPr/>
          <p:nvPr/>
        </p:nvSpPr>
        <p:spPr>
          <a:xfrm>
            <a:off x="6049656" y="1363362"/>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Speed </a:t>
            </a:r>
          </a:p>
        </p:txBody>
      </p:sp>
      <p:sp>
        <p:nvSpPr>
          <p:cNvPr id="30" name="TextBox 29">
            <a:extLst>
              <a:ext uri="{FF2B5EF4-FFF2-40B4-BE49-F238E27FC236}">
                <a16:creationId xmlns:a16="http://schemas.microsoft.com/office/drawing/2014/main" id="{6224D8C5-DD07-4CE1-1805-8C7688416ABF}"/>
              </a:ext>
            </a:extLst>
          </p:cNvPr>
          <p:cNvSpPr txBox="1"/>
          <p:nvPr/>
        </p:nvSpPr>
        <p:spPr>
          <a:xfrm>
            <a:off x="770217" y="6639765"/>
            <a:ext cx="9339458" cy="215444"/>
          </a:xfrm>
          <a:prstGeom prst="rect">
            <a:avLst/>
          </a:prstGeom>
          <a:noFill/>
        </p:spPr>
        <p:txBody>
          <a:bodyPr wrap="square" rtlCol="0">
            <a:spAutoFit/>
          </a:bodyPr>
          <a:lstStyle/>
          <a:p>
            <a:r>
              <a:rPr lang="en-GB" sz="800" dirty="0"/>
              <a:t>[1]: </a:t>
            </a:r>
            <a:r>
              <a:rPr lang="en-GB" sz="800" dirty="0" err="1"/>
              <a:t>Veritasium</a:t>
            </a:r>
            <a:r>
              <a:rPr lang="en-GB" sz="800" dirty="0"/>
              <a:t> – Is this what Quantum Mechanics Looks Like, </a:t>
            </a:r>
            <a:r>
              <a:rPr lang="en-GB" sz="800" i="1" dirty="0"/>
              <a:t>https://www.youtube.com/watch?v=WIyTZDHuarQ</a:t>
            </a:r>
          </a:p>
        </p:txBody>
      </p:sp>
      <p:sp>
        <p:nvSpPr>
          <p:cNvPr id="17" name="Rectangle: Rounded Corners 16">
            <a:extLst>
              <a:ext uri="{FF2B5EF4-FFF2-40B4-BE49-F238E27FC236}">
                <a16:creationId xmlns:a16="http://schemas.microsoft.com/office/drawing/2014/main" id="{3DAE3209-8F51-2869-AAA9-A284F5867FF9}"/>
              </a:ext>
            </a:extLst>
          </p:cNvPr>
          <p:cNvSpPr/>
          <p:nvPr/>
        </p:nvSpPr>
        <p:spPr>
          <a:xfrm>
            <a:off x="2065665" y="3599806"/>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Body Forces</a:t>
            </a:r>
          </a:p>
        </p:txBody>
      </p:sp>
      <p:grpSp>
        <p:nvGrpSpPr>
          <p:cNvPr id="18" name="Group 17">
            <a:extLst>
              <a:ext uri="{FF2B5EF4-FFF2-40B4-BE49-F238E27FC236}">
                <a16:creationId xmlns:a16="http://schemas.microsoft.com/office/drawing/2014/main" id="{DCA37893-EEEA-2033-81AE-BB33F18278FB}"/>
              </a:ext>
            </a:extLst>
          </p:cNvPr>
          <p:cNvGrpSpPr/>
          <p:nvPr/>
        </p:nvGrpSpPr>
        <p:grpSpPr>
          <a:xfrm>
            <a:off x="0" y="6096163"/>
            <a:ext cx="1012447" cy="759046"/>
            <a:chOff x="753437" y="2841223"/>
            <a:chExt cx="1012447" cy="759046"/>
          </a:xfrm>
        </p:grpSpPr>
        <p:pic>
          <p:nvPicPr>
            <p:cNvPr id="19" name="Picture 18" descr="Shape&#10;&#10;Description automatically generated with medium confidence">
              <a:extLst>
                <a:ext uri="{FF2B5EF4-FFF2-40B4-BE49-F238E27FC236}">
                  <a16:creationId xmlns:a16="http://schemas.microsoft.com/office/drawing/2014/main" id="{EE31C86F-752D-EB4F-4203-D413EA4E7175}"/>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2841223"/>
              <a:ext cx="1012447" cy="759046"/>
            </a:xfrm>
            <a:prstGeom prst="rect">
              <a:avLst/>
            </a:prstGeom>
          </p:spPr>
        </p:pic>
        <p:sp>
          <p:nvSpPr>
            <p:cNvPr id="20" name="TextBox 19">
              <a:extLst>
                <a:ext uri="{FF2B5EF4-FFF2-40B4-BE49-F238E27FC236}">
                  <a16:creationId xmlns:a16="http://schemas.microsoft.com/office/drawing/2014/main" id="{F304115A-E0F2-052C-52E3-12AB0923FFF6}"/>
                </a:ext>
              </a:extLst>
            </p:cNvPr>
            <p:cNvSpPr txBox="1"/>
            <p:nvPr/>
          </p:nvSpPr>
          <p:spPr>
            <a:xfrm>
              <a:off x="1108953" y="3021265"/>
              <a:ext cx="282102" cy="338554"/>
            </a:xfrm>
            <a:prstGeom prst="rect">
              <a:avLst/>
            </a:prstGeom>
            <a:noFill/>
          </p:spPr>
          <p:txBody>
            <a:bodyPr wrap="square" rtlCol="0">
              <a:spAutoFit/>
            </a:bodyPr>
            <a:lstStyle/>
            <a:p>
              <a:r>
                <a:rPr lang="en-GB" sz="1600" dirty="0">
                  <a:solidFill>
                    <a:schemeClr val="accent4"/>
                  </a:solidFill>
                </a:rPr>
                <a:t>5</a:t>
              </a:r>
            </a:p>
          </p:txBody>
        </p:sp>
      </p:grpSp>
    </p:spTree>
    <p:extLst>
      <p:ext uri="{BB962C8B-B14F-4D97-AF65-F5344CB8AC3E}">
        <p14:creationId xmlns:p14="http://schemas.microsoft.com/office/powerpoint/2010/main" val="39767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95" name="Table 95">
                <a:extLst>
                  <a:ext uri="{FF2B5EF4-FFF2-40B4-BE49-F238E27FC236}">
                    <a16:creationId xmlns:a16="http://schemas.microsoft.com/office/drawing/2014/main" id="{32258A2D-8A0C-A54F-7DC2-8D1CF491152C}"/>
                  </a:ext>
                </a:extLst>
              </p:cNvPr>
              <p:cNvGraphicFramePr>
                <a:graphicFrameLocks noGrp="1"/>
              </p:cNvGraphicFramePr>
              <p:nvPr>
                <p:extLst>
                  <p:ext uri="{D42A27DB-BD31-4B8C-83A1-F6EECF244321}">
                    <p14:modId xmlns:p14="http://schemas.microsoft.com/office/powerpoint/2010/main" val="4252401256"/>
                  </p:ext>
                </p:extLst>
              </p:nvPr>
            </p:nvGraphicFramePr>
            <p:xfrm>
              <a:off x="1456066" y="557740"/>
              <a:ext cx="9523083" cy="5900210"/>
            </p:xfrm>
            <a:graphic>
              <a:graphicData uri="http://schemas.openxmlformats.org/drawingml/2006/table">
                <a:tbl>
                  <a:tblPr firstRow="1" bandRow="1">
                    <a:tableStyleId>{74C1A8A3-306A-4EB7-A6B1-4F7E0EB9C5D6}</a:tableStyleId>
                  </a:tblPr>
                  <a:tblGrid>
                    <a:gridCol w="3174361">
                      <a:extLst>
                        <a:ext uri="{9D8B030D-6E8A-4147-A177-3AD203B41FA5}">
                          <a16:colId xmlns:a16="http://schemas.microsoft.com/office/drawing/2014/main" val="2562341816"/>
                        </a:ext>
                      </a:extLst>
                    </a:gridCol>
                    <a:gridCol w="3174361">
                      <a:extLst>
                        <a:ext uri="{9D8B030D-6E8A-4147-A177-3AD203B41FA5}">
                          <a16:colId xmlns:a16="http://schemas.microsoft.com/office/drawing/2014/main" val="3369003946"/>
                        </a:ext>
                      </a:extLst>
                    </a:gridCol>
                    <a:gridCol w="3174361">
                      <a:extLst>
                        <a:ext uri="{9D8B030D-6E8A-4147-A177-3AD203B41FA5}">
                          <a16:colId xmlns:a16="http://schemas.microsoft.com/office/drawing/2014/main" val="1369554123"/>
                        </a:ext>
                      </a:extLst>
                    </a:gridCol>
                  </a:tblGrid>
                  <a:tr h="890060">
                    <a:tc>
                      <a:txBody>
                        <a:bodyPr/>
                        <a:lstStyle/>
                        <a:p>
                          <a:pPr algn="ctr"/>
                          <a:r>
                            <a:rPr lang="en-GB" sz="2400" dirty="0"/>
                            <a:t>Reynolds Number</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t>Weber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t>Froude Number</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4819596"/>
                      </a:ext>
                    </a:extLst>
                  </a:tr>
                  <a:tr h="5010150">
                    <a:tc>
                      <a:txBody>
                        <a:bodyPr/>
                        <a:lstStyle/>
                        <a:p>
                          <a:pPr algn="ctr"/>
                          <a:endParaRPr lang="en-GB" sz="20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rPr>
                                  <m:t>𝑅𝑒</m:t>
                                </m:r>
                                <m:r>
                                  <a:rPr lang="en-GB" sz="2000" b="0" i="1" smtClean="0">
                                    <a:solidFill>
                                      <a:schemeClr val="tx1"/>
                                    </a:solidFill>
                                    <a:latin typeface="Cambria Math" panose="02040503050406030204" pitchFamily="18" charset="0"/>
                                  </a:rPr>
                                  <m:t>=</m:t>
                                </m:r>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rPr>
                                      <m:t>𝐼𝑛𝑒𝑟𝑡𝑖𝑎𝑙</m:t>
                                    </m:r>
                                    <m:r>
                                      <a:rPr lang="en-GB" sz="2000" b="0" i="1" smtClean="0">
                                        <a:solidFill>
                                          <a:schemeClr val="tx1"/>
                                        </a:solidFill>
                                        <a:latin typeface="Cambria Math" panose="02040503050406030204" pitchFamily="18" charset="0"/>
                                      </a:rPr>
                                      <m:t> </m:t>
                                    </m:r>
                                    <m:r>
                                      <a:rPr lang="en-GB" sz="2000" b="0" i="1" smtClean="0">
                                        <a:solidFill>
                                          <a:schemeClr val="tx1"/>
                                        </a:solidFill>
                                        <a:latin typeface="Cambria Math" panose="02040503050406030204" pitchFamily="18" charset="0"/>
                                      </a:rPr>
                                      <m:t>𝑡𝑒𝑟𝑚𝑠</m:t>
                                    </m:r>
                                  </m:num>
                                  <m:den>
                                    <m:r>
                                      <a:rPr lang="en-GB" sz="2000" b="0" i="1" smtClean="0">
                                        <a:solidFill>
                                          <a:schemeClr val="tx1"/>
                                        </a:solidFill>
                                        <a:latin typeface="Cambria Math" panose="02040503050406030204" pitchFamily="18" charset="0"/>
                                      </a:rPr>
                                      <m:t>𝑉𝑖𝑠𝑐𝑜𝑢𝑠</m:t>
                                    </m:r>
                                    <m:r>
                                      <a:rPr lang="en-GB" sz="2000" b="0" i="1" smtClean="0">
                                        <a:solidFill>
                                          <a:schemeClr val="tx1"/>
                                        </a:solidFill>
                                        <a:latin typeface="Cambria Math" panose="02040503050406030204" pitchFamily="18" charset="0"/>
                                      </a:rPr>
                                      <m:t> </m:t>
                                    </m:r>
                                    <m:r>
                                      <a:rPr lang="en-GB" sz="2000" b="0" i="1" smtClean="0">
                                        <a:solidFill>
                                          <a:schemeClr val="tx1"/>
                                        </a:solidFill>
                                        <a:latin typeface="Cambria Math" panose="02040503050406030204" pitchFamily="18" charset="0"/>
                                      </a:rPr>
                                      <m:t>𝑡𝑒𝑟𝑚𝑠</m:t>
                                    </m:r>
                                  </m:den>
                                </m:f>
                              </m:oMath>
                            </m:oMathPara>
                          </a14:m>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sz="20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rPr>
                                  <m:t>𝑊𝑒</m:t>
                                </m:r>
                                <m:r>
                                  <a:rPr lang="en-GB" sz="2000" b="0" i="1" smtClean="0">
                                    <a:solidFill>
                                      <a:schemeClr val="tx1"/>
                                    </a:solidFill>
                                    <a:latin typeface="Cambria Math" panose="02040503050406030204" pitchFamily="18" charset="0"/>
                                  </a:rPr>
                                  <m:t>=</m:t>
                                </m:r>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rPr>
                                      <m:t>𝐼𝑛𝑒𝑟𝑡𝑖𝑎𝑙</m:t>
                                    </m:r>
                                    <m:r>
                                      <a:rPr lang="en-GB" sz="2000" b="0" i="1" smtClean="0">
                                        <a:solidFill>
                                          <a:schemeClr val="tx1"/>
                                        </a:solidFill>
                                        <a:latin typeface="Cambria Math" panose="02040503050406030204" pitchFamily="18" charset="0"/>
                                      </a:rPr>
                                      <m:t> </m:t>
                                    </m:r>
                                    <m:r>
                                      <a:rPr lang="en-GB" sz="2000" b="0" i="1" smtClean="0">
                                        <a:solidFill>
                                          <a:schemeClr val="tx1"/>
                                        </a:solidFill>
                                        <a:latin typeface="Cambria Math" panose="02040503050406030204" pitchFamily="18" charset="0"/>
                                      </a:rPr>
                                      <m:t>𝑡𝑒𝑟𝑚𝑠</m:t>
                                    </m:r>
                                  </m:num>
                                  <m:den>
                                    <m:r>
                                      <a:rPr lang="en-GB" sz="2000" b="0" i="1" smtClean="0">
                                        <a:solidFill>
                                          <a:schemeClr val="tx1"/>
                                        </a:solidFill>
                                        <a:latin typeface="Cambria Math" panose="02040503050406030204" pitchFamily="18" charset="0"/>
                                      </a:rPr>
                                      <m:t>𝑆𝑢𝑟𝑓𝑎𝑐𝑒</m:t>
                                    </m:r>
                                    <m:r>
                                      <a:rPr lang="en-GB" sz="2000" b="0" i="1" smtClean="0">
                                        <a:solidFill>
                                          <a:schemeClr val="tx1"/>
                                        </a:solidFill>
                                        <a:latin typeface="Cambria Math" panose="02040503050406030204" pitchFamily="18" charset="0"/>
                                      </a:rPr>
                                      <m:t> </m:t>
                                    </m:r>
                                    <m:r>
                                      <a:rPr lang="en-GB" sz="2000" b="0" i="1" smtClean="0">
                                        <a:solidFill>
                                          <a:schemeClr val="tx1"/>
                                        </a:solidFill>
                                        <a:latin typeface="Cambria Math" panose="02040503050406030204" pitchFamily="18" charset="0"/>
                                      </a:rPr>
                                      <m:t>𝑡𝑒𝑛𝑠𝑖𝑜𝑛</m:t>
                                    </m:r>
                                    <m:r>
                                      <a:rPr lang="en-GB" sz="2000" b="0" i="1" smtClean="0">
                                        <a:solidFill>
                                          <a:schemeClr val="tx1"/>
                                        </a:solidFill>
                                        <a:latin typeface="Cambria Math" panose="02040503050406030204" pitchFamily="18" charset="0"/>
                                      </a:rPr>
                                      <m:t> </m:t>
                                    </m:r>
                                  </m:den>
                                </m:f>
                              </m:oMath>
                            </m:oMathPara>
                          </a14:m>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sz="20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rPr>
                                  <m:t>𝐹𝑟</m:t>
                                </m:r>
                                <m:r>
                                  <a:rPr lang="en-GB" sz="2000" b="0" i="1" smtClean="0">
                                    <a:solidFill>
                                      <a:schemeClr val="tx1"/>
                                    </a:solidFill>
                                    <a:latin typeface="Cambria Math" panose="02040503050406030204" pitchFamily="18" charset="0"/>
                                  </a:rPr>
                                  <m:t>=</m:t>
                                </m:r>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rPr>
                                      <m:t>𝐼𝑛𝑒𝑟𝑡𝑖𝑎𝑙</m:t>
                                    </m:r>
                                    <m:r>
                                      <a:rPr lang="en-GB" sz="2000" b="0" i="1" smtClean="0">
                                        <a:solidFill>
                                          <a:schemeClr val="tx1"/>
                                        </a:solidFill>
                                        <a:latin typeface="Cambria Math" panose="02040503050406030204" pitchFamily="18" charset="0"/>
                                      </a:rPr>
                                      <m:t> </m:t>
                                    </m:r>
                                    <m:r>
                                      <a:rPr lang="en-GB" sz="2000" b="0" i="1" smtClean="0">
                                        <a:solidFill>
                                          <a:schemeClr val="tx1"/>
                                        </a:solidFill>
                                        <a:latin typeface="Cambria Math" panose="02040503050406030204" pitchFamily="18" charset="0"/>
                                      </a:rPr>
                                      <m:t>𝑡𝑒𝑟𝑚𝑠</m:t>
                                    </m:r>
                                  </m:num>
                                  <m:den>
                                    <m:r>
                                      <a:rPr lang="en-GB" sz="2000" b="0" i="1" smtClean="0">
                                        <a:solidFill>
                                          <a:schemeClr val="tx1"/>
                                        </a:solidFill>
                                        <a:latin typeface="Cambria Math" panose="02040503050406030204" pitchFamily="18" charset="0"/>
                                      </a:rPr>
                                      <m:t>𝐺𝑟𝑎𝑣𝑖𝑡𝑦</m:t>
                                    </m:r>
                                  </m:den>
                                </m:f>
                              </m:oMath>
                            </m:oMathPara>
                          </a14:m>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endParaRPr lang="en-GB"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931205875"/>
                      </a:ext>
                    </a:extLst>
                  </a:tr>
                </a:tbl>
              </a:graphicData>
            </a:graphic>
          </p:graphicFrame>
        </mc:Choice>
        <mc:Fallback xmlns="">
          <p:graphicFrame>
            <p:nvGraphicFramePr>
              <p:cNvPr id="95" name="Table 95">
                <a:extLst>
                  <a:ext uri="{FF2B5EF4-FFF2-40B4-BE49-F238E27FC236}">
                    <a16:creationId xmlns:a16="http://schemas.microsoft.com/office/drawing/2014/main" id="{32258A2D-8A0C-A54F-7DC2-8D1CF491152C}"/>
                  </a:ext>
                </a:extLst>
              </p:cNvPr>
              <p:cNvGraphicFramePr>
                <a:graphicFrameLocks noGrp="1"/>
              </p:cNvGraphicFramePr>
              <p:nvPr>
                <p:extLst>
                  <p:ext uri="{D42A27DB-BD31-4B8C-83A1-F6EECF244321}">
                    <p14:modId xmlns:p14="http://schemas.microsoft.com/office/powerpoint/2010/main" val="4252401256"/>
                  </p:ext>
                </p:extLst>
              </p:nvPr>
            </p:nvGraphicFramePr>
            <p:xfrm>
              <a:off x="1456066" y="557740"/>
              <a:ext cx="9523083" cy="5900210"/>
            </p:xfrm>
            <a:graphic>
              <a:graphicData uri="http://schemas.openxmlformats.org/drawingml/2006/table">
                <a:tbl>
                  <a:tblPr firstRow="1" bandRow="1">
                    <a:tableStyleId>{74C1A8A3-306A-4EB7-A6B1-4F7E0EB9C5D6}</a:tableStyleId>
                  </a:tblPr>
                  <a:tblGrid>
                    <a:gridCol w="3174361">
                      <a:extLst>
                        <a:ext uri="{9D8B030D-6E8A-4147-A177-3AD203B41FA5}">
                          <a16:colId xmlns:a16="http://schemas.microsoft.com/office/drawing/2014/main" val="2562341816"/>
                        </a:ext>
                      </a:extLst>
                    </a:gridCol>
                    <a:gridCol w="3174361">
                      <a:extLst>
                        <a:ext uri="{9D8B030D-6E8A-4147-A177-3AD203B41FA5}">
                          <a16:colId xmlns:a16="http://schemas.microsoft.com/office/drawing/2014/main" val="3369003946"/>
                        </a:ext>
                      </a:extLst>
                    </a:gridCol>
                    <a:gridCol w="3174361">
                      <a:extLst>
                        <a:ext uri="{9D8B030D-6E8A-4147-A177-3AD203B41FA5}">
                          <a16:colId xmlns:a16="http://schemas.microsoft.com/office/drawing/2014/main" val="1369554123"/>
                        </a:ext>
                      </a:extLst>
                    </a:gridCol>
                  </a:tblGrid>
                  <a:tr h="890060">
                    <a:tc>
                      <a:txBody>
                        <a:bodyPr/>
                        <a:lstStyle/>
                        <a:p>
                          <a:pPr algn="ctr"/>
                          <a:r>
                            <a:rPr lang="en-GB" sz="2400" dirty="0"/>
                            <a:t>Reynolds Number</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t>Weber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t>Froude Number</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4819596"/>
                      </a:ext>
                    </a:extLst>
                  </a:tr>
                  <a:tr h="5010150">
                    <a:tc>
                      <a:txBody>
                        <a:bodyPr/>
                        <a:lstStyle/>
                        <a:p>
                          <a:endParaRPr lang="en-US"/>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t="-17983" r="-200576" b="-36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99808" t="-17983" r="-100192" b="-36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200192" t="-17983" r="-384" b="-365"/>
                          </a:stretch>
                        </a:blipFill>
                      </a:tcPr>
                    </a:tc>
                    <a:extLst>
                      <a:ext uri="{0D108BD9-81ED-4DB2-BD59-A6C34878D82A}">
                        <a16:rowId xmlns:a16="http://schemas.microsoft.com/office/drawing/2014/main" val="3931205875"/>
                      </a:ext>
                    </a:extLst>
                  </a:tr>
                </a:tbl>
              </a:graphicData>
            </a:graphic>
          </p:graphicFrame>
        </mc:Fallback>
      </mc:AlternateContent>
      <p:sp>
        <p:nvSpPr>
          <p:cNvPr id="90" name="Rectangle: Rounded Corners 89">
            <a:extLst>
              <a:ext uri="{FF2B5EF4-FFF2-40B4-BE49-F238E27FC236}">
                <a16:creationId xmlns:a16="http://schemas.microsoft.com/office/drawing/2014/main" id="{63D2AB57-6D79-FCAB-941C-D5D140635794}"/>
              </a:ext>
            </a:extLst>
          </p:cNvPr>
          <p:cNvSpPr/>
          <p:nvPr/>
        </p:nvSpPr>
        <p:spPr>
          <a:xfrm>
            <a:off x="4982194" y="199244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Surface tension</a:t>
            </a:r>
          </a:p>
        </p:txBody>
      </p:sp>
      <p:sp>
        <p:nvSpPr>
          <p:cNvPr id="103" name="Rectangle: Rounded Corners 102">
            <a:extLst>
              <a:ext uri="{FF2B5EF4-FFF2-40B4-BE49-F238E27FC236}">
                <a16:creationId xmlns:a16="http://schemas.microsoft.com/office/drawing/2014/main" id="{70405222-3CBC-0DA7-AEAA-158A9D1E4252}"/>
              </a:ext>
            </a:extLst>
          </p:cNvPr>
          <p:cNvSpPr/>
          <p:nvPr/>
        </p:nvSpPr>
        <p:spPr>
          <a:xfrm>
            <a:off x="8265108" y="199244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Gravity </a:t>
            </a:r>
          </a:p>
        </p:txBody>
      </p:sp>
      <p:sp>
        <p:nvSpPr>
          <p:cNvPr id="14" name="Rectangle: Rounded Corners 13">
            <a:extLst>
              <a:ext uri="{FF2B5EF4-FFF2-40B4-BE49-F238E27FC236}">
                <a16:creationId xmlns:a16="http://schemas.microsoft.com/office/drawing/2014/main" id="{537A6E09-A6B6-0DDD-4C71-2D88A55CCBF6}"/>
              </a:ext>
            </a:extLst>
          </p:cNvPr>
          <p:cNvSpPr/>
          <p:nvPr/>
        </p:nvSpPr>
        <p:spPr>
          <a:xfrm>
            <a:off x="1772269" y="199244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Viscosity</a:t>
            </a:r>
          </a:p>
        </p:txBody>
      </p:sp>
      <p:sp>
        <p:nvSpPr>
          <p:cNvPr id="15" name="Rectangle: Rounded Corners 14">
            <a:extLst>
              <a:ext uri="{FF2B5EF4-FFF2-40B4-BE49-F238E27FC236}">
                <a16:creationId xmlns:a16="http://schemas.microsoft.com/office/drawing/2014/main" id="{F165012D-2763-B77D-77E3-3C634F3B3E12}"/>
              </a:ext>
            </a:extLst>
          </p:cNvPr>
          <p:cNvSpPr/>
          <p:nvPr/>
        </p:nvSpPr>
        <p:spPr>
          <a:xfrm>
            <a:off x="4953619" y="448799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Kinetic vs surface tension energy </a:t>
            </a:r>
          </a:p>
        </p:txBody>
      </p:sp>
      <p:sp>
        <p:nvSpPr>
          <p:cNvPr id="16" name="Rectangle: Rounded Corners 15">
            <a:extLst>
              <a:ext uri="{FF2B5EF4-FFF2-40B4-BE49-F238E27FC236}">
                <a16:creationId xmlns:a16="http://schemas.microsoft.com/office/drawing/2014/main" id="{A31B41B6-C796-3EA3-4BAC-FD71033F5A6A}"/>
              </a:ext>
            </a:extLst>
          </p:cNvPr>
          <p:cNvSpPr/>
          <p:nvPr/>
        </p:nvSpPr>
        <p:spPr>
          <a:xfrm>
            <a:off x="8236533" y="448799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Presence of gravity waves</a:t>
            </a:r>
          </a:p>
        </p:txBody>
      </p:sp>
      <p:sp>
        <p:nvSpPr>
          <p:cNvPr id="17" name="Rectangle: Rounded Corners 16">
            <a:extLst>
              <a:ext uri="{FF2B5EF4-FFF2-40B4-BE49-F238E27FC236}">
                <a16:creationId xmlns:a16="http://schemas.microsoft.com/office/drawing/2014/main" id="{01CF56B4-8E32-0D7F-83C8-6ECC7D321FF3}"/>
              </a:ext>
            </a:extLst>
          </p:cNvPr>
          <p:cNvSpPr/>
          <p:nvPr/>
        </p:nvSpPr>
        <p:spPr>
          <a:xfrm>
            <a:off x="1743694" y="4487991"/>
            <a:ext cx="2470826" cy="7782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Laminar vs turbulent flow</a:t>
            </a:r>
          </a:p>
        </p:txBody>
      </p:sp>
      <p:grpSp>
        <p:nvGrpSpPr>
          <p:cNvPr id="18" name="Group 17">
            <a:extLst>
              <a:ext uri="{FF2B5EF4-FFF2-40B4-BE49-F238E27FC236}">
                <a16:creationId xmlns:a16="http://schemas.microsoft.com/office/drawing/2014/main" id="{EFF94C98-5C97-A9CA-7D21-5C0C04488824}"/>
              </a:ext>
            </a:extLst>
          </p:cNvPr>
          <p:cNvGrpSpPr/>
          <p:nvPr/>
        </p:nvGrpSpPr>
        <p:grpSpPr>
          <a:xfrm>
            <a:off x="0" y="6098954"/>
            <a:ext cx="1012447" cy="759046"/>
            <a:chOff x="753437" y="3488658"/>
            <a:chExt cx="1012447" cy="759046"/>
          </a:xfrm>
        </p:grpSpPr>
        <p:pic>
          <p:nvPicPr>
            <p:cNvPr id="19" name="Picture 18" descr="Diagram, shape, circle&#10;&#10;Description automatically generated">
              <a:extLst>
                <a:ext uri="{FF2B5EF4-FFF2-40B4-BE49-F238E27FC236}">
                  <a16:creationId xmlns:a16="http://schemas.microsoft.com/office/drawing/2014/main" id="{0AD2C02E-FCC4-759B-82DF-EBD24DD4F8A6}"/>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3488658"/>
              <a:ext cx="1012447" cy="759046"/>
            </a:xfrm>
            <a:prstGeom prst="rect">
              <a:avLst/>
            </a:prstGeom>
          </p:spPr>
        </p:pic>
        <p:sp>
          <p:nvSpPr>
            <p:cNvPr id="20" name="TextBox 19">
              <a:extLst>
                <a:ext uri="{FF2B5EF4-FFF2-40B4-BE49-F238E27FC236}">
                  <a16:creationId xmlns:a16="http://schemas.microsoft.com/office/drawing/2014/main" id="{A0027E71-9085-3EF9-20E5-3B729F6732E6}"/>
                </a:ext>
              </a:extLst>
            </p:cNvPr>
            <p:cNvSpPr txBox="1"/>
            <p:nvPr/>
          </p:nvSpPr>
          <p:spPr>
            <a:xfrm>
              <a:off x="1112029" y="3667343"/>
              <a:ext cx="282102" cy="338554"/>
            </a:xfrm>
            <a:prstGeom prst="rect">
              <a:avLst/>
            </a:prstGeom>
            <a:noFill/>
          </p:spPr>
          <p:txBody>
            <a:bodyPr wrap="square" rtlCol="0">
              <a:spAutoFit/>
            </a:bodyPr>
            <a:lstStyle/>
            <a:p>
              <a:r>
                <a:rPr lang="en-GB" sz="1600" dirty="0">
                  <a:solidFill>
                    <a:schemeClr val="accent4"/>
                  </a:solidFill>
                </a:rPr>
                <a:t>6</a:t>
              </a:r>
            </a:p>
          </p:txBody>
        </p:sp>
      </p:grpSp>
    </p:spTree>
    <p:extLst>
      <p:ext uri="{BB962C8B-B14F-4D97-AF65-F5344CB8AC3E}">
        <p14:creationId xmlns:p14="http://schemas.microsoft.com/office/powerpoint/2010/main" val="351123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E8A6223-0465-15BD-2B66-57AA407C0CEB}"/>
              </a:ext>
            </a:extLst>
          </p:cNvPr>
          <p:cNvGrpSpPr/>
          <p:nvPr/>
        </p:nvGrpSpPr>
        <p:grpSpPr>
          <a:xfrm>
            <a:off x="4162910" y="2040221"/>
            <a:ext cx="3865873" cy="2777558"/>
            <a:chOff x="4162910" y="2040221"/>
            <a:chExt cx="3865873" cy="2777558"/>
          </a:xfrm>
        </p:grpSpPr>
        <p:grpSp>
          <p:nvGrpSpPr>
            <p:cNvPr id="17" name="Group 16">
              <a:extLst>
                <a:ext uri="{FF2B5EF4-FFF2-40B4-BE49-F238E27FC236}">
                  <a16:creationId xmlns:a16="http://schemas.microsoft.com/office/drawing/2014/main" id="{71B7C390-70FF-7618-D51C-7FAD089C870C}"/>
                </a:ext>
              </a:extLst>
            </p:cNvPr>
            <p:cNvGrpSpPr/>
            <p:nvPr/>
          </p:nvGrpSpPr>
          <p:grpSpPr>
            <a:xfrm>
              <a:off x="5917164" y="3615626"/>
              <a:ext cx="357365" cy="348849"/>
              <a:chOff x="6238843" y="1228950"/>
              <a:chExt cx="5554030" cy="3878855"/>
            </a:xfrm>
          </p:grpSpPr>
          <p:sp>
            <p:nvSpPr>
              <p:cNvPr id="23" name="Rectangle 22">
                <a:extLst>
                  <a:ext uri="{FF2B5EF4-FFF2-40B4-BE49-F238E27FC236}">
                    <a16:creationId xmlns:a16="http://schemas.microsoft.com/office/drawing/2014/main" id="{B9F4C19E-0984-DCA9-B9C1-A5F4F775C1A7}"/>
                  </a:ext>
                </a:extLst>
              </p:cNvPr>
              <p:cNvSpPr/>
              <p:nvPr/>
            </p:nvSpPr>
            <p:spPr>
              <a:xfrm>
                <a:off x="6246191" y="1228950"/>
                <a:ext cx="5398686" cy="3849359"/>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400"/>
              </a:p>
            </p:txBody>
          </p:sp>
          <p:grpSp>
            <p:nvGrpSpPr>
              <p:cNvPr id="24" name="Group 23">
                <a:extLst>
                  <a:ext uri="{FF2B5EF4-FFF2-40B4-BE49-F238E27FC236}">
                    <a16:creationId xmlns:a16="http://schemas.microsoft.com/office/drawing/2014/main" id="{C5B1D77C-FFD5-5D20-1450-544B67EB8E91}"/>
                  </a:ext>
                </a:extLst>
              </p:cNvPr>
              <p:cNvGrpSpPr/>
              <p:nvPr/>
            </p:nvGrpSpPr>
            <p:grpSpPr>
              <a:xfrm>
                <a:off x="6246191" y="3654312"/>
                <a:ext cx="5398686" cy="1453493"/>
                <a:chOff x="1574800" y="4432638"/>
                <a:chExt cx="8585200" cy="2311400"/>
              </a:xfrm>
              <a:solidFill>
                <a:schemeClr val="accent4"/>
              </a:solidFill>
            </p:grpSpPr>
            <p:sp>
              <p:nvSpPr>
                <p:cNvPr id="45" name="Freeform: Shape 44">
                  <a:extLst>
                    <a:ext uri="{FF2B5EF4-FFF2-40B4-BE49-F238E27FC236}">
                      <a16:creationId xmlns:a16="http://schemas.microsoft.com/office/drawing/2014/main" id="{1EC80AF9-5569-3393-1CB0-82763E166174}"/>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400"/>
                </a:p>
              </p:txBody>
            </p:sp>
            <p:sp>
              <p:nvSpPr>
                <p:cNvPr id="46" name="Rectangle 45">
                  <a:extLst>
                    <a:ext uri="{FF2B5EF4-FFF2-40B4-BE49-F238E27FC236}">
                      <a16:creationId xmlns:a16="http://schemas.microsoft.com/office/drawing/2014/main" id="{3B7FA262-2013-B842-D935-A9E36CE10430}"/>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47" name="Rectangle 46">
                  <a:extLst>
                    <a:ext uri="{FF2B5EF4-FFF2-40B4-BE49-F238E27FC236}">
                      <a16:creationId xmlns:a16="http://schemas.microsoft.com/office/drawing/2014/main" id="{36DCEEF0-1CE2-A049-6DEA-2F7D60F27567}"/>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grpSp>
          <p:grpSp>
            <p:nvGrpSpPr>
              <p:cNvPr id="25" name="Group 24">
                <a:extLst>
                  <a:ext uri="{FF2B5EF4-FFF2-40B4-BE49-F238E27FC236}">
                    <a16:creationId xmlns:a16="http://schemas.microsoft.com/office/drawing/2014/main" id="{D92FB043-B3F5-BCCD-E9F4-A2FA49BAAF92}"/>
                  </a:ext>
                </a:extLst>
              </p:cNvPr>
              <p:cNvGrpSpPr/>
              <p:nvPr/>
            </p:nvGrpSpPr>
            <p:grpSpPr>
              <a:xfrm>
                <a:off x="8316176" y="2591122"/>
                <a:ext cx="1131905" cy="1391028"/>
                <a:chOff x="8316176" y="1524322"/>
                <a:chExt cx="1131905" cy="1391028"/>
              </a:xfrm>
            </p:grpSpPr>
            <p:sp>
              <p:nvSpPr>
                <p:cNvPr id="42" name="Oval 41">
                  <a:extLst>
                    <a:ext uri="{FF2B5EF4-FFF2-40B4-BE49-F238E27FC236}">
                      <a16:creationId xmlns:a16="http://schemas.microsoft.com/office/drawing/2014/main" id="{4F199989-0AFD-FA8A-F7A1-664B5B4865F9}"/>
                    </a:ext>
                  </a:extLst>
                </p:cNvPr>
                <p:cNvSpPr/>
                <p:nvPr/>
              </p:nvSpPr>
              <p:spPr>
                <a:xfrm>
                  <a:off x="8316176" y="1524322"/>
                  <a:ext cx="1131905" cy="1131906"/>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400"/>
                </a:p>
              </p:txBody>
            </p:sp>
            <p:cxnSp>
              <p:nvCxnSpPr>
                <p:cNvPr id="43" name="Straight Arrow Connector 42">
                  <a:extLst>
                    <a:ext uri="{FF2B5EF4-FFF2-40B4-BE49-F238E27FC236}">
                      <a16:creationId xmlns:a16="http://schemas.microsoft.com/office/drawing/2014/main" id="{61280574-1F99-3013-F2BB-9B45C1542B69}"/>
                    </a:ext>
                  </a:extLst>
                </p:cNvPr>
                <p:cNvCxnSpPr>
                  <a:cxnSpLocks/>
                  <a:endCxn id="42" idx="7"/>
                </p:cNvCxnSpPr>
                <p:nvPr/>
              </p:nvCxnSpPr>
              <p:spPr>
                <a:xfrm flipV="1">
                  <a:off x="8875946" y="1690086"/>
                  <a:ext cx="406372" cy="4052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C124BE8-C472-7AC3-5E00-67023BA0398E}"/>
                        </a:ext>
                      </a:extLst>
                    </p:cNvPr>
                    <p:cNvSpPr txBox="1"/>
                    <p:nvPr/>
                  </p:nvSpPr>
                  <p:spPr>
                    <a:xfrm>
                      <a:off x="8758408" y="1690084"/>
                      <a:ext cx="488840" cy="12252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GB" sz="400" i="1">
                                <a:solidFill>
                                  <a:schemeClr val="accent1"/>
                                </a:solidFill>
                                <a:latin typeface="Cambria Math" panose="02040503050406030204" pitchFamily="18" charset="0"/>
                              </a:rPr>
                              <m:t>R</m:t>
                            </m:r>
                          </m:oMath>
                        </m:oMathPara>
                      </a14:m>
                      <a:endParaRPr lang="en-GB" sz="400" b="0" dirty="0"/>
                    </a:p>
                  </p:txBody>
                </p:sp>
              </mc:Choice>
              <mc:Fallback xmlns="">
                <p:sp>
                  <p:nvSpPr>
                    <p:cNvPr id="44" name="TextBox 43">
                      <a:extLst>
                        <a:ext uri="{FF2B5EF4-FFF2-40B4-BE49-F238E27FC236}">
                          <a16:creationId xmlns:a16="http://schemas.microsoft.com/office/drawing/2014/main" id="{EC124BE8-C472-7AC3-5E00-67023BA0398E}"/>
                        </a:ext>
                      </a:extLst>
                    </p:cNvPr>
                    <p:cNvSpPr txBox="1">
                      <a:spLocks noRot="1" noChangeAspect="1" noMove="1" noResize="1" noEditPoints="1" noAdjustHandles="1" noChangeArrowheads="1" noChangeShapeType="1" noTextEdit="1"/>
                    </p:cNvSpPr>
                    <p:nvPr/>
                  </p:nvSpPr>
                  <p:spPr>
                    <a:xfrm>
                      <a:off x="8758408" y="1690084"/>
                      <a:ext cx="488840" cy="1225266"/>
                    </a:xfrm>
                    <a:prstGeom prst="rect">
                      <a:avLst/>
                    </a:prstGeom>
                    <a:blipFill>
                      <a:blip r:embed="rId2"/>
                      <a:stretch>
                        <a:fillRect l="-20000" r="-120000" b="-5556"/>
                      </a:stretch>
                    </a:blipFill>
                  </p:spPr>
                  <p:txBody>
                    <a:bodyPr/>
                    <a:lstStyle/>
                    <a:p>
                      <a:r>
                        <a:rPr lang="en-GB">
                          <a:noFill/>
                        </a:rPr>
                        <a:t> </a:t>
                      </a:r>
                    </a:p>
                  </p:txBody>
                </p:sp>
              </mc:Fallback>
            </mc:AlternateContent>
          </p:grpSp>
          <p:sp>
            <p:nvSpPr>
              <p:cNvPr id="26" name="Rectangle 25">
                <a:extLst>
                  <a:ext uri="{FF2B5EF4-FFF2-40B4-BE49-F238E27FC236}">
                    <a16:creationId xmlns:a16="http://schemas.microsoft.com/office/drawing/2014/main" id="{ADFD60B6-2D7C-61EA-60CF-6A40D3E457EF}"/>
                  </a:ext>
                </a:extLst>
              </p:cNvPr>
              <p:cNvSpPr/>
              <p:nvPr/>
            </p:nvSpPr>
            <p:spPr>
              <a:xfrm>
                <a:off x="6249830" y="2478010"/>
                <a:ext cx="5395048" cy="2625933"/>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800" dirty="0"/>
              </a:p>
            </p:txBody>
          </p:sp>
          <p:sp>
            <p:nvSpPr>
              <p:cNvPr id="27" name="Freeform: Shape 26">
                <a:extLst>
                  <a:ext uri="{FF2B5EF4-FFF2-40B4-BE49-F238E27FC236}">
                    <a16:creationId xmlns:a16="http://schemas.microsoft.com/office/drawing/2014/main" id="{695415E5-6147-FAF6-9F95-E10D48CC676B}"/>
                  </a:ext>
                </a:extLst>
              </p:cNvPr>
              <p:cNvSpPr/>
              <p:nvPr/>
            </p:nvSpPr>
            <p:spPr>
              <a:xfrm>
                <a:off x="6238843" y="1838178"/>
                <a:ext cx="5413379" cy="1286667"/>
              </a:xfrm>
              <a:custGeom>
                <a:avLst/>
                <a:gdLst>
                  <a:gd name="connsiteX0" fmla="*/ 0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0 w 4667776"/>
                  <a:gd name="connsiteY4" fmla="*/ 0 h 716776"/>
                  <a:gd name="connsiteX0" fmla="*/ 129469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129469 w 4667776"/>
                  <a:gd name="connsiteY4" fmla="*/ 0 h 716776"/>
                  <a:gd name="connsiteX0" fmla="*/ 42462 w 4580769"/>
                  <a:gd name="connsiteY0" fmla="*/ 0 h 716776"/>
                  <a:gd name="connsiteX1" fmla="*/ 4580769 w 4580769"/>
                  <a:gd name="connsiteY1" fmla="*/ 982 h 716776"/>
                  <a:gd name="connsiteX2" fmla="*/ 0 w 4580769"/>
                  <a:gd name="connsiteY2" fmla="*/ 313417 h 716776"/>
                  <a:gd name="connsiteX3" fmla="*/ 33831 w 4580769"/>
                  <a:gd name="connsiteY3" fmla="*/ 263228 h 716776"/>
                  <a:gd name="connsiteX4" fmla="*/ 42462 w 4580769"/>
                  <a:gd name="connsiteY4" fmla="*/ 0 h 716776"/>
                  <a:gd name="connsiteX0" fmla="*/ 10814 w 4549121"/>
                  <a:gd name="connsiteY0" fmla="*/ 0 h 727371"/>
                  <a:gd name="connsiteX1" fmla="*/ 4549121 w 4549121"/>
                  <a:gd name="connsiteY1" fmla="*/ 982 h 727371"/>
                  <a:gd name="connsiteX2" fmla="*/ 0 w 4549121"/>
                  <a:gd name="connsiteY2" fmla="*/ 330775 h 727371"/>
                  <a:gd name="connsiteX3" fmla="*/ 2183 w 4549121"/>
                  <a:gd name="connsiteY3" fmla="*/ 263228 h 727371"/>
                  <a:gd name="connsiteX4" fmla="*/ 10814 w 4549121"/>
                  <a:gd name="connsiteY4" fmla="*/ 0 h 727371"/>
                  <a:gd name="connsiteX0" fmla="*/ 10814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0814 w 4549121"/>
                  <a:gd name="connsiteY4" fmla="*/ 947 h 726389"/>
                  <a:gd name="connsiteX0" fmla="*/ 1796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796 w 4549121"/>
                  <a:gd name="connsiteY4" fmla="*/ 947 h 726389"/>
                  <a:gd name="connsiteX0" fmla="*/ 0 w 4547325"/>
                  <a:gd name="connsiteY0" fmla="*/ 947 h 727318"/>
                  <a:gd name="connsiteX1" fmla="*/ 4547325 w 4547325"/>
                  <a:gd name="connsiteY1" fmla="*/ 0 h 727318"/>
                  <a:gd name="connsiteX2" fmla="*/ 2713 w 4547325"/>
                  <a:gd name="connsiteY2" fmla="*/ 331304 h 727318"/>
                  <a:gd name="connsiteX3" fmla="*/ 387 w 4547325"/>
                  <a:gd name="connsiteY3" fmla="*/ 262246 h 727318"/>
                  <a:gd name="connsiteX4" fmla="*/ 0 w 4547325"/>
                  <a:gd name="connsiteY4" fmla="*/ 947 h 72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325" h="727318">
                    <a:moveTo>
                      <a:pt x="0" y="947"/>
                    </a:moveTo>
                    <a:lnTo>
                      <a:pt x="4547325" y="0"/>
                    </a:lnTo>
                    <a:cubicBezTo>
                      <a:pt x="3149006" y="835438"/>
                      <a:pt x="1477974" y="958414"/>
                      <a:pt x="2713" y="331304"/>
                    </a:cubicBezTo>
                    <a:cubicBezTo>
                      <a:pt x="3441" y="308788"/>
                      <a:pt x="-341" y="284762"/>
                      <a:pt x="387" y="262246"/>
                    </a:cubicBezTo>
                    <a:lnTo>
                      <a:pt x="0" y="947"/>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800" dirty="0"/>
              </a:p>
            </p:txBody>
          </p:sp>
          <p:grpSp>
            <p:nvGrpSpPr>
              <p:cNvPr id="28" name="Group 27">
                <a:extLst>
                  <a:ext uri="{FF2B5EF4-FFF2-40B4-BE49-F238E27FC236}">
                    <a16:creationId xmlns:a16="http://schemas.microsoft.com/office/drawing/2014/main" id="{8239F5BB-BBA7-C13B-14DB-0B795284F24D}"/>
                  </a:ext>
                </a:extLst>
              </p:cNvPr>
              <p:cNvGrpSpPr/>
              <p:nvPr/>
            </p:nvGrpSpPr>
            <p:grpSpPr>
              <a:xfrm>
                <a:off x="6246192" y="2799048"/>
                <a:ext cx="5406839" cy="2308756"/>
                <a:chOff x="6246192" y="2799048"/>
                <a:chExt cx="5406839" cy="2308756"/>
              </a:xfrm>
            </p:grpSpPr>
            <p:sp>
              <p:nvSpPr>
                <p:cNvPr id="39" name="Rectangle 38">
                  <a:extLst>
                    <a:ext uri="{FF2B5EF4-FFF2-40B4-BE49-F238E27FC236}">
                      <a16:creationId xmlns:a16="http://schemas.microsoft.com/office/drawing/2014/main" id="{9AD9E542-C3A9-B34A-2E1C-BB1B5AB3B2EB}"/>
                    </a:ext>
                  </a:extLst>
                </p:cNvPr>
                <p:cNvSpPr/>
                <p:nvPr/>
              </p:nvSpPr>
              <p:spPr>
                <a:xfrm>
                  <a:off x="6246192" y="3581391"/>
                  <a:ext cx="5398686" cy="152641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40" name="Freeform: Shape 39">
                  <a:extLst>
                    <a:ext uri="{FF2B5EF4-FFF2-40B4-BE49-F238E27FC236}">
                      <a16:creationId xmlns:a16="http://schemas.microsoft.com/office/drawing/2014/main" id="{A6E69619-31BB-98BB-1DA5-4BAF20FDA4FA}"/>
                    </a:ext>
                  </a:extLst>
                </p:cNvPr>
                <p:cNvSpPr/>
                <p:nvPr/>
              </p:nvSpPr>
              <p:spPr>
                <a:xfrm>
                  <a:off x="6247013" y="2991884"/>
                  <a:ext cx="4587764" cy="610563"/>
                </a:xfrm>
                <a:custGeom>
                  <a:avLst/>
                  <a:gdLst>
                    <a:gd name="connsiteX0" fmla="*/ 0 w 3472266"/>
                    <a:gd name="connsiteY0" fmla="*/ 0 h 411705"/>
                    <a:gd name="connsiteX1" fmla="*/ 20072 w 3472266"/>
                    <a:gd name="connsiteY1" fmla="*/ 0 h 411705"/>
                    <a:gd name="connsiteX2" fmla="*/ 216826 w 3472266"/>
                    <a:gd name="connsiteY2" fmla="*/ 81282 h 411705"/>
                    <a:gd name="connsiteX3" fmla="*/ 3256014 w 3472266"/>
                    <a:gd name="connsiteY3" fmla="*/ 81631 h 411705"/>
                    <a:gd name="connsiteX4" fmla="*/ 3453742 w 3472266"/>
                    <a:gd name="connsiteY4" fmla="*/ 0 h 411705"/>
                    <a:gd name="connsiteX5" fmla="*/ 3472266 w 3472266"/>
                    <a:gd name="connsiteY5" fmla="*/ 0 h 411705"/>
                    <a:gd name="connsiteX6" fmla="*/ 3472266 w 3472266"/>
                    <a:gd name="connsiteY6" fmla="*/ 411705 h 411705"/>
                    <a:gd name="connsiteX7" fmla="*/ 0 w 3472266"/>
                    <a:gd name="connsiteY7" fmla="*/ 411705 h 41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266" h="411705">
                      <a:moveTo>
                        <a:pt x="0" y="0"/>
                      </a:moveTo>
                      <a:lnTo>
                        <a:pt x="20072" y="0"/>
                      </a:lnTo>
                      <a:lnTo>
                        <a:pt x="216826" y="81282"/>
                      </a:lnTo>
                      <a:cubicBezTo>
                        <a:pt x="1194422" y="455157"/>
                        <a:pt x="2278330" y="455281"/>
                        <a:pt x="3256014" y="81631"/>
                      </a:cubicBezTo>
                      <a:lnTo>
                        <a:pt x="3453742" y="0"/>
                      </a:lnTo>
                      <a:lnTo>
                        <a:pt x="3472266" y="0"/>
                      </a:lnTo>
                      <a:lnTo>
                        <a:pt x="3472266" y="411705"/>
                      </a:lnTo>
                      <a:lnTo>
                        <a:pt x="0" y="411705"/>
                      </a:ln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800"/>
                </a:p>
              </p:txBody>
            </p:sp>
            <p:sp>
              <p:nvSpPr>
                <p:cNvPr id="41" name="Freeform: Shape 40">
                  <a:extLst>
                    <a:ext uri="{FF2B5EF4-FFF2-40B4-BE49-F238E27FC236}">
                      <a16:creationId xmlns:a16="http://schemas.microsoft.com/office/drawing/2014/main" id="{22A96031-0710-75C9-EA8D-5ED50F1EAB2E}"/>
                    </a:ext>
                  </a:extLst>
                </p:cNvPr>
                <p:cNvSpPr/>
                <p:nvPr/>
              </p:nvSpPr>
              <p:spPr>
                <a:xfrm>
                  <a:off x="9828727" y="2799048"/>
                  <a:ext cx="1824304" cy="819217"/>
                </a:xfrm>
                <a:custGeom>
                  <a:avLst/>
                  <a:gdLst>
                    <a:gd name="connsiteX0" fmla="*/ 2352253 w 3913966"/>
                    <a:gd name="connsiteY0" fmla="*/ 4 h 759917"/>
                    <a:gd name="connsiteX1" fmla="*/ 3648973 w 3913966"/>
                    <a:gd name="connsiteY1" fmla="*/ 195539 h 759917"/>
                    <a:gd name="connsiteX2" fmla="*/ 3913966 w 3913966"/>
                    <a:gd name="connsiteY2" fmla="*/ 292245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4 h 759917"/>
                    <a:gd name="connsiteX1" fmla="*/ 3648973 w 3913966"/>
                    <a:gd name="connsiteY1" fmla="*/ 195539 h 759917"/>
                    <a:gd name="connsiteX2" fmla="*/ 2434505 w 3913966"/>
                    <a:gd name="connsiteY2" fmla="*/ 312512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2 h 759915"/>
                    <a:gd name="connsiteX1" fmla="*/ 2463377 w 3913966"/>
                    <a:gd name="connsiteY1" fmla="*/ 337403 h 759915"/>
                    <a:gd name="connsiteX2" fmla="*/ 2434505 w 3913966"/>
                    <a:gd name="connsiteY2" fmla="*/ 312510 h 759915"/>
                    <a:gd name="connsiteX3" fmla="*/ 3913966 w 3913966"/>
                    <a:gd name="connsiteY3" fmla="*/ 750894 h 759915"/>
                    <a:gd name="connsiteX4" fmla="*/ 0 w 3913966"/>
                    <a:gd name="connsiteY4" fmla="*/ 759915 h 759915"/>
                    <a:gd name="connsiteX5" fmla="*/ 2352253 w 3913966"/>
                    <a:gd name="connsiteY5" fmla="*/ 2 h 759915"/>
                    <a:gd name="connsiteX0" fmla="*/ 2352253 w 3913966"/>
                    <a:gd name="connsiteY0" fmla="*/ 193 h 760106"/>
                    <a:gd name="connsiteX1" fmla="*/ 2463377 w 3913966"/>
                    <a:gd name="connsiteY1" fmla="*/ 337594 h 760106"/>
                    <a:gd name="connsiteX2" fmla="*/ 2434505 w 3913966"/>
                    <a:gd name="connsiteY2" fmla="*/ 312701 h 760106"/>
                    <a:gd name="connsiteX3" fmla="*/ 3913966 w 3913966"/>
                    <a:gd name="connsiteY3" fmla="*/ 751085 h 760106"/>
                    <a:gd name="connsiteX4" fmla="*/ 0 w 3913966"/>
                    <a:gd name="connsiteY4" fmla="*/ 760106 h 760106"/>
                    <a:gd name="connsiteX5" fmla="*/ 2352253 w 3913966"/>
                    <a:gd name="connsiteY5" fmla="*/ 193 h 760106"/>
                    <a:gd name="connsiteX0" fmla="*/ 2352253 w 3913966"/>
                    <a:gd name="connsiteY0" fmla="*/ 66 h 759979"/>
                    <a:gd name="connsiteX1" fmla="*/ 2341777 w 3913966"/>
                    <a:gd name="connsiteY1" fmla="*/ 347601 h 759979"/>
                    <a:gd name="connsiteX2" fmla="*/ 2434505 w 3913966"/>
                    <a:gd name="connsiteY2" fmla="*/ 312574 h 759979"/>
                    <a:gd name="connsiteX3" fmla="*/ 3913966 w 3913966"/>
                    <a:gd name="connsiteY3" fmla="*/ 750958 h 759979"/>
                    <a:gd name="connsiteX4" fmla="*/ 0 w 3913966"/>
                    <a:gd name="connsiteY4" fmla="*/ 759979 h 759979"/>
                    <a:gd name="connsiteX5" fmla="*/ 2352253 w 3913966"/>
                    <a:gd name="connsiteY5" fmla="*/ 66 h 759979"/>
                    <a:gd name="connsiteX0" fmla="*/ 2352253 w 2524270"/>
                    <a:gd name="connsiteY0" fmla="*/ 66 h 771225"/>
                    <a:gd name="connsiteX1" fmla="*/ 2341777 w 2524270"/>
                    <a:gd name="connsiteY1" fmla="*/ 347601 h 771225"/>
                    <a:gd name="connsiteX2" fmla="*/ 2434505 w 2524270"/>
                    <a:gd name="connsiteY2" fmla="*/ 3125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534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230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21511 w 2352253"/>
                    <a:gd name="connsiteY1" fmla="*/ 570467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02194 w 2323039"/>
                    <a:gd name="connsiteY3" fmla="*/ 767684 h 767684"/>
                    <a:gd name="connsiteX4" fmla="*/ 0 w 2323039"/>
                    <a:gd name="connsiteY4" fmla="*/ 756438 h 767684"/>
                    <a:gd name="connsiteX5" fmla="*/ 2314036 w 2323039"/>
                    <a:gd name="connsiteY5" fmla="*/ 0 h 767684"/>
                    <a:gd name="connsiteX0" fmla="*/ 2314036 w 2488928"/>
                    <a:gd name="connsiteY0" fmla="*/ 5576 h 773260"/>
                    <a:gd name="connsiteX1" fmla="*/ 2323039 w 2488928"/>
                    <a:gd name="connsiteY1" fmla="*/ 436209 h 773260"/>
                    <a:gd name="connsiteX2" fmla="*/ 2302194 w 2488928"/>
                    <a:gd name="connsiteY2" fmla="*/ 773260 h 773260"/>
                    <a:gd name="connsiteX3" fmla="*/ 0 w 2488928"/>
                    <a:gd name="connsiteY3" fmla="*/ 762014 h 773260"/>
                    <a:gd name="connsiteX4" fmla="*/ 2314036 w 2488928"/>
                    <a:gd name="connsiteY4" fmla="*/ 5576 h 773260"/>
                    <a:gd name="connsiteX0" fmla="*/ 2314036 w 2596686"/>
                    <a:gd name="connsiteY0" fmla="*/ 0 h 767684"/>
                    <a:gd name="connsiteX1" fmla="*/ 2302194 w 2596686"/>
                    <a:gd name="connsiteY1" fmla="*/ 767684 h 767684"/>
                    <a:gd name="connsiteX2" fmla="*/ 0 w 2596686"/>
                    <a:gd name="connsiteY2" fmla="*/ 756438 h 767684"/>
                    <a:gd name="connsiteX3" fmla="*/ 2314036 w 2596686"/>
                    <a:gd name="connsiteY3" fmla="*/ 0 h 767684"/>
                    <a:gd name="connsiteX0" fmla="*/ 2314036 w 2473928"/>
                    <a:gd name="connsiteY0" fmla="*/ 0 h 767684"/>
                    <a:gd name="connsiteX1" fmla="*/ 2302194 w 2473928"/>
                    <a:gd name="connsiteY1" fmla="*/ 767684 h 767684"/>
                    <a:gd name="connsiteX2" fmla="*/ 0 w 2473928"/>
                    <a:gd name="connsiteY2" fmla="*/ 756438 h 767684"/>
                    <a:gd name="connsiteX3" fmla="*/ 2314036 w 2473928"/>
                    <a:gd name="connsiteY3" fmla="*/ 0 h 767684"/>
                    <a:gd name="connsiteX0" fmla="*/ 2314036 w 2314036"/>
                    <a:gd name="connsiteY0" fmla="*/ 0 h 767684"/>
                    <a:gd name="connsiteX1" fmla="*/ 2302194 w 2314036"/>
                    <a:gd name="connsiteY1" fmla="*/ 767684 h 767684"/>
                    <a:gd name="connsiteX2" fmla="*/ 0 w 2314036"/>
                    <a:gd name="connsiteY2" fmla="*/ 756438 h 767684"/>
                    <a:gd name="connsiteX3" fmla="*/ 2314036 w 2314036"/>
                    <a:gd name="connsiteY3" fmla="*/ 0 h 767684"/>
                    <a:gd name="connsiteX0" fmla="*/ 2300139 w 2302656"/>
                    <a:gd name="connsiteY0" fmla="*/ 0 h 767684"/>
                    <a:gd name="connsiteX1" fmla="*/ 2302194 w 2302656"/>
                    <a:gd name="connsiteY1" fmla="*/ 767684 h 767684"/>
                    <a:gd name="connsiteX2" fmla="*/ 0 w 2302656"/>
                    <a:gd name="connsiteY2" fmla="*/ 756438 h 767684"/>
                    <a:gd name="connsiteX3" fmla="*/ 2300139 w 2302656"/>
                    <a:gd name="connsiteY3" fmla="*/ 0 h 767684"/>
                    <a:gd name="connsiteX0" fmla="*/ 2300139 w 2312920"/>
                    <a:gd name="connsiteY0" fmla="*/ 0 h 767684"/>
                    <a:gd name="connsiteX1" fmla="*/ 2312618 w 2312920"/>
                    <a:gd name="connsiteY1" fmla="*/ 767684 h 767684"/>
                    <a:gd name="connsiteX2" fmla="*/ 0 w 2312920"/>
                    <a:gd name="connsiteY2" fmla="*/ 756438 h 767684"/>
                    <a:gd name="connsiteX3" fmla="*/ 2300139 w 2312920"/>
                    <a:gd name="connsiteY3" fmla="*/ 0 h 767684"/>
                    <a:gd name="connsiteX0" fmla="*/ 2300139 w 2309484"/>
                    <a:gd name="connsiteY0" fmla="*/ 0 h 767684"/>
                    <a:gd name="connsiteX1" fmla="*/ 2309143 w 2309484"/>
                    <a:gd name="connsiteY1" fmla="*/ 767684 h 767684"/>
                    <a:gd name="connsiteX2" fmla="*/ 0 w 2309484"/>
                    <a:gd name="connsiteY2" fmla="*/ 756438 h 767684"/>
                    <a:gd name="connsiteX3" fmla="*/ 2300139 w 2309484"/>
                    <a:gd name="connsiteY3" fmla="*/ 0 h 767684"/>
                    <a:gd name="connsiteX0" fmla="*/ 2300139 w 2312920"/>
                    <a:gd name="connsiteY0" fmla="*/ 0 h 771159"/>
                    <a:gd name="connsiteX1" fmla="*/ 2312618 w 2312920"/>
                    <a:gd name="connsiteY1" fmla="*/ 771159 h 771159"/>
                    <a:gd name="connsiteX2" fmla="*/ 0 w 2312920"/>
                    <a:gd name="connsiteY2" fmla="*/ 756438 h 771159"/>
                    <a:gd name="connsiteX3" fmla="*/ 2300139 w 2312920"/>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9973"/>
                    <a:gd name="connsiteY0" fmla="*/ 0 h 760736"/>
                    <a:gd name="connsiteX1" fmla="*/ 2302194 w 2309973"/>
                    <a:gd name="connsiteY1" fmla="*/ 760736 h 760736"/>
                    <a:gd name="connsiteX2" fmla="*/ 0 w 2309973"/>
                    <a:gd name="connsiteY2" fmla="*/ 756438 h 760736"/>
                    <a:gd name="connsiteX3" fmla="*/ 2300139 w 2309973"/>
                    <a:gd name="connsiteY3" fmla="*/ 0 h 760736"/>
                    <a:gd name="connsiteX0" fmla="*/ 2300139 w 2302898"/>
                    <a:gd name="connsiteY0" fmla="*/ 0 h 760736"/>
                    <a:gd name="connsiteX1" fmla="*/ 2302194 w 2302898"/>
                    <a:gd name="connsiteY1" fmla="*/ 760736 h 760736"/>
                    <a:gd name="connsiteX2" fmla="*/ 0 w 2302898"/>
                    <a:gd name="connsiteY2" fmla="*/ 756438 h 760736"/>
                    <a:gd name="connsiteX3" fmla="*/ 2300139 w 2302898"/>
                    <a:gd name="connsiteY3" fmla="*/ 0 h 760736"/>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1948007"/>
                    <a:gd name="connsiteY0" fmla="*/ 0 h 745652"/>
                    <a:gd name="connsiteX1" fmla="*/ 1939929 w 1948007"/>
                    <a:gd name="connsiteY1" fmla="*/ 745652 h 745652"/>
                    <a:gd name="connsiteX2" fmla="*/ 0 w 1948007"/>
                    <a:gd name="connsiteY2" fmla="*/ 739199 h 745652"/>
                    <a:gd name="connsiteX3" fmla="*/ 1948007 w 1948007"/>
                    <a:gd name="connsiteY3" fmla="*/ 0 h 745652"/>
                    <a:gd name="connsiteX0" fmla="*/ 1940408 w 1940809"/>
                    <a:gd name="connsiteY0" fmla="*/ 0 h 741342"/>
                    <a:gd name="connsiteX1" fmla="*/ 1939929 w 1940809"/>
                    <a:gd name="connsiteY1" fmla="*/ 741342 h 741342"/>
                    <a:gd name="connsiteX2" fmla="*/ 0 w 1940809"/>
                    <a:gd name="connsiteY2" fmla="*/ 734889 h 741342"/>
                    <a:gd name="connsiteX3" fmla="*/ 1940408 w 1940809"/>
                    <a:gd name="connsiteY3" fmla="*/ 0 h 741342"/>
                  </a:gdLst>
                  <a:ahLst/>
                  <a:cxnLst>
                    <a:cxn ang="0">
                      <a:pos x="connsiteX0" y="connsiteY0"/>
                    </a:cxn>
                    <a:cxn ang="0">
                      <a:pos x="connsiteX1" y="connsiteY1"/>
                    </a:cxn>
                    <a:cxn ang="0">
                      <a:pos x="connsiteX2" y="connsiteY2"/>
                    </a:cxn>
                    <a:cxn ang="0">
                      <a:pos x="connsiteX3" y="connsiteY3"/>
                    </a:cxn>
                  </a:cxnLst>
                  <a:rect l="l" t="t" r="r" b="b"/>
                  <a:pathLst>
                    <a:path w="1940809" h="741342">
                      <a:moveTo>
                        <a:pt x="1940408" y="0"/>
                      </a:moveTo>
                      <a:cubicBezTo>
                        <a:pt x="1934988" y="710625"/>
                        <a:pt x="1943431" y="45489"/>
                        <a:pt x="1939929" y="741342"/>
                      </a:cubicBezTo>
                      <a:lnTo>
                        <a:pt x="0" y="734889"/>
                      </a:lnTo>
                      <a:cubicBezTo>
                        <a:pt x="581094" y="254618"/>
                        <a:pt x="1314683" y="44361"/>
                        <a:pt x="1940408" y="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800"/>
                </a:p>
              </p:txBody>
            </p:sp>
          </p:grpSp>
          <p:cxnSp>
            <p:nvCxnSpPr>
              <p:cNvPr id="29" name="Straight Arrow Connector 28">
                <a:extLst>
                  <a:ext uri="{FF2B5EF4-FFF2-40B4-BE49-F238E27FC236}">
                    <a16:creationId xmlns:a16="http://schemas.microsoft.com/office/drawing/2014/main" id="{A6EBD1E2-6ED6-242A-35AE-1B79E9BE657D}"/>
                  </a:ext>
                </a:extLst>
              </p:cNvPr>
              <p:cNvCxnSpPr>
                <a:cxnSpLocks/>
              </p:cNvCxnSpPr>
              <p:nvPr/>
            </p:nvCxnSpPr>
            <p:spPr>
              <a:xfrm>
                <a:off x="8633605" y="3113762"/>
                <a:ext cx="0" cy="4076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397F24-1979-48AF-4FAA-73B2E718571E}"/>
                      </a:ext>
                    </a:extLst>
                  </p:cNvPr>
                  <p:cNvSpPr txBox="1"/>
                  <p:nvPr/>
                </p:nvSpPr>
                <p:spPr>
                  <a:xfrm>
                    <a:off x="8423240" y="3180165"/>
                    <a:ext cx="1106087" cy="735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600" i="1" smtClean="0">
                              <a:solidFill>
                                <a:schemeClr val="accent1"/>
                              </a:solidFill>
                              <a:latin typeface="Cambria Math" panose="02040503050406030204" pitchFamily="18" charset="0"/>
                              <a:ea typeface="Cambria Math" panose="02040503050406030204" pitchFamily="18" charset="0"/>
                            </a:rPr>
                            <m:t>𝒪</m:t>
                          </m:r>
                          <m:r>
                            <a:rPr lang="en-GB" sz="600" b="0" i="1" smtClean="0">
                              <a:solidFill>
                                <a:schemeClr val="accent1"/>
                              </a:solidFill>
                              <a:latin typeface="Cambria Math" panose="02040503050406030204" pitchFamily="18" charset="0"/>
                              <a:ea typeface="Cambria Math" panose="02040503050406030204" pitchFamily="18" charset="0"/>
                            </a:rPr>
                            <m:t>(</m:t>
                          </m:r>
                          <m:sSup>
                            <m:sSupPr>
                              <m:ctrlPr>
                                <a:rPr lang="en-GB" sz="600" b="0" i="1" smtClean="0">
                                  <a:solidFill>
                                    <a:schemeClr val="accent1"/>
                                  </a:solidFill>
                                  <a:latin typeface="Cambria Math" panose="02040503050406030204" pitchFamily="18" charset="0"/>
                                  <a:ea typeface="Cambria Math" panose="02040503050406030204" pitchFamily="18" charset="0"/>
                                </a:rPr>
                              </m:ctrlPr>
                            </m:sSupPr>
                            <m:e>
                              <m:r>
                                <a:rPr lang="en-GB" sz="600" b="0" i="1" smtClean="0">
                                  <a:solidFill>
                                    <a:schemeClr val="accent1"/>
                                  </a:solidFill>
                                  <a:latin typeface="Cambria Math" panose="02040503050406030204" pitchFamily="18" charset="0"/>
                                  <a:ea typeface="Cambria Math" panose="02040503050406030204" pitchFamily="18" charset="0"/>
                                </a:rPr>
                                <m:t>𝜀</m:t>
                              </m:r>
                            </m:e>
                            <m:sup>
                              <m:r>
                                <a:rPr lang="en-GB" sz="600" b="0" i="1" smtClean="0">
                                  <a:solidFill>
                                    <a:schemeClr val="accent1"/>
                                  </a:solidFill>
                                  <a:latin typeface="Cambria Math" panose="02040503050406030204" pitchFamily="18" charset="0"/>
                                  <a:ea typeface="Cambria Math" panose="02040503050406030204" pitchFamily="18" charset="0"/>
                                </a:rPr>
                                <m:t>2</m:t>
                              </m:r>
                            </m:sup>
                          </m:sSup>
                          <m:r>
                            <a:rPr lang="en-GB" sz="600" b="0" i="1" smtClean="0">
                              <a:solidFill>
                                <a:schemeClr val="accent1"/>
                              </a:solidFill>
                              <a:latin typeface="Cambria Math" panose="02040503050406030204" pitchFamily="18" charset="0"/>
                              <a:ea typeface="Cambria Math" panose="02040503050406030204" pitchFamily="18" charset="0"/>
                            </a:rPr>
                            <m:t>𝑅</m:t>
                          </m:r>
                          <m:r>
                            <a:rPr lang="en-GB" sz="600" b="0" i="1" smtClean="0">
                              <a:solidFill>
                                <a:schemeClr val="accent1"/>
                              </a:solidFill>
                              <a:latin typeface="Cambria Math" panose="02040503050406030204" pitchFamily="18" charset="0"/>
                              <a:ea typeface="Cambria Math" panose="02040503050406030204" pitchFamily="18" charset="0"/>
                            </a:rPr>
                            <m:t>)</m:t>
                          </m:r>
                        </m:oMath>
                      </m:oMathPara>
                    </a14:m>
                    <a:endParaRPr lang="en-GB" sz="600" dirty="0">
                      <a:solidFill>
                        <a:schemeClr val="accent1"/>
                      </a:solidFill>
                    </a:endParaRPr>
                  </a:p>
                </p:txBody>
              </p:sp>
            </mc:Choice>
            <mc:Fallback xmlns="">
              <p:sp>
                <p:nvSpPr>
                  <p:cNvPr id="30" name="TextBox 29">
                    <a:extLst>
                      <a:ext uri="{FF2B5EF4-FFF2-40B4-BE49-F238E27FC236}">
                        <a16:creationId xmlns:a16="http://schemas.microsoft.com/office/drawing/2014/main" id="{A2397F24-1979-48AF-4FAA-73B2E718571E}"/>
                      </a:ext>
                    </a:extLst>
                  </p:cNvPr>
                  <p:cNvSpPr txBox="1">
                    <a:spLocks noRot="1" noChangeAspect="1" noMove="1" noResize="1" noEditPoints="1" noAdjustHandles="1" noChangeArrowheads="1" noChangeShapeType="1" noTextEdit="1"/>
                  </p:cNvSpPr>
                  <p:nvPr/>
                </p:nvSpPr>
                <p:spPr>
                  <a:xfrm>
                    <a:off x="8423240" y="3180165"/>
                    <a:ext cx="1106087" cy="735161"/>
                  </a:xfrm>
                  <a:prstGeom prst="rect">
                    <a:avLst/>
                  </a:prstGeom>
                  <a:blipFill>
                    <a:blip r:embed="rId3"/>
                    <a:stretch>
                      <a:fillRect l="-45455" t="-9091" r="-318182" b="-9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E8724B4-844E-DD74-CE7F-B24501C2C6D8}"/>
                      </a:ext>
                    </a:extLst>
                  </p:cNvPr>
                  <p:cNvSpPr txBox="1"/>
                  <p:nvPr/>
                </p:nvSpPr>
                <p:spPr>
                  <a:xfrm>
                    <a:off x="10382820" y="3964628"/>
                    <a:ext cx="1106087" cy="735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600" i="1" smtClean="0">
                              <a:solidFill>
                                <a:schemeClr val="accent1"/>
                              </a:solidFill>
                              <a:latin typeface="Cambria Math" panose="02040503050406030204" pitchFamily="18" charset="0"/>
                              <a:ea typeface="Cambria Math" panose="02040503050406030204" pitchFamily="18" charset="0"/>
                            </a:rPr>
                            <m:t>𝒪</m:t>
                          </m:r>
                          <m:r>
                            <a:rPr lang="en-GB" sz="600" b="0" i="1" smtClean="0">
                              <a:solidFill>
                                <a:schemeClr val="accent1"/>
                              </a:solidFill>
                              <a:latin typeface="Cambria Math" panose="02040503050406030204" pitchFamily="18" charset="0"/>
                              <a:ea typeface="Cambria Math" panose="02040503050406030204" pitchFamily="18" charset="0"/>
                            </a:rPr>
                            <m:t>(</m:t>
                          </m:r>
                          <m:r>
                            <a:rPr lang="en-GB" sz="600" b="0" i="1" smtClean="0">
                              <a:solidFill>
                                <a:schemeClr val="accent1"/>
                              </a:solidFill>
                              <a:latin typeface="Cambria Math" panose="02040503050406030204" pitchFamily="18" charset="0"/>
                              <a:ea typeface="Cambria Math" panose="02040503050406030204" pitchFamily="18" charset="0"/>
                            </a:rPr>
                            <m:t>𝜀</m:t>
                          </m:r>
                          <m:r>
                            <a:rPr lang="en-GB" sz="600" b="0" i="1" smtClean="0">
                              <a:solidFill>
                                <a:schemeClr val="accent1"/>
                              </a:solidFill>
                              <a:latin typeface="Cambria Math" panose="02040503050406030204" pitchFamily="18" charset="0"/>
                              <a:ea typeface="Cambria Math" panose="02040503050406030204" pitchFamily="18" charset="0"/>
                            </a:rPr>
                            <m:t>𝑅</m:t>
                          </m:r>
                          <m:r>
                            <a:rPr lang="en-GB" sz="600" b="0" i="1" smtClean="0">
                              <a:solidFill>
                                <a:schemeClr val="accent1"/>
                              </a:solidFill>
                              <a:latin typeface="Cambria Math" panose="02040503050406030204" pitchFamily="18" charset="0"/>
                              <a:ea typeface="Cambria Math" panose="02040503050406030204" pitchFamily="18" charset="0"/>
                            </a:rPr>
                            <m:t>)</m:t>
                          </m:r>
                        </m:oMath>
                      </m:oMathPara>
                    </a14:m>
                    <a:endParaRPr lang="en-GB" sz="600" dirty="0">
                      <a:solidFill>
                        <a:schemeClr val="accent1"/>
                      </a:solidFill>
                    </a:endParaRPr>
                  </a:p>
                </p:txBody>
              </p:sp>
            </mc:Choice>
            <mc:Fallback xmlns="">
              <p:sp>
                <p:nvSpPr>
                  <p:cNvPr id="31" name="TextBox 30">
                    <a:extLst>
                      <a:ext uri="{FF2B5EF4-FFF2-40B4-BE49-F238E27FC236}">
                        <a16:creationId xmlns:a16="http://schemas.microsoft.com/office/drawing/2014/main" id="{2E8724B4-844E-DD74-CE7F-B24501C2C6D8}"/>
                      </a:ext>
                    </a:extLst>
                  </p:cNvPr>
                  <p:cNvSpPr txBox="1">
                    <a:spLocks noRot="1" noChangeAspect="1" noMove="1" noResize="1" noEditPoints="1" noAdjustHandles="1" noChangeArrowheads="1" noChangeShapeType="1" noTextEdit="1"/>
                  </p:cNvSpPr>
                  <p:nvPr/>
                </p:nvSpPr>
                <p:spPr>
                  <a:xfrm>
                    <a:off x="10382820" y="3964628"/>
                    <a:ext cx="1106087" cy="735161"/>
                  </a:xfrm>
                  <a:prstGeom prst="rect">
                    <a:avLst/>
                  </a:prstGeom>
                  <a:blipFill>
                    <a:blip r:embed="rId4"/>
                    <a:stretch>
                      <a:fillRect l="-41667" r="-233333" b="-10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5CD2845-B553-710D-2134-C14DF14A09E7}"/>
                      </a:ext>
                    </a:extLst>
                  </p:cNvPr>
                  <p:cNvSpPr txBox="1"/>
                  <p:nvPr/>
                </p:nvSpPr>
                <p:spPr>
                  <a:xfrm>
                    <a:off x="9196493" y="3654314"/>
                    <a:ext cx="1106087" cy="735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600" i="1" smtClean="0">
                              <a:solidFill>
                                <a:schemeClr val="accent1"/>
                              </a:solidFill>
                              <a:latin typeface="Cambria Math" panose="02040503050406030204" pitchFamily="18" charset="0"/>
                              <a:ea typeface="Cambria Math" panose="02040503050406030204" pitchFamily="18" charset="0"/>
                            </a:rPr>
                            <m:t>𝒪</m:t>
                          </m:r>
                          <m:r>
                            <a:rPr lang="en-GB" sz="600" b="0" i="1" smtClean="0">
                              <a:solidFill>
                                <a:schemeClr val="accent1"/>
                              </a:solidFill>
                              <a:latin typeface="Cambria Math" panose="02040503050406030204" pitchFamily="18" charset="0"/>
                              <a:ea typeface="Cambria Math" panose="02040503050406030204" pitchFamily="18" charset="0"/>
                            </a:rPr>
                            <m:t>(</m:t>
                          </m:r>
                          <m:r>
                            <a:rPr lang="en-GB" sz="600" b="0" i="1" smtClean="0">
                              <a:solidFill>
                                <a:schemeClr val="accent1"/>
                              </a:solidFill>
                              <a:latin typeface="Cambria Math" panose="02040503050406030204" pitchFamily="18" charset="0"/>
                              <a:ea typeface="Cambria Math" panose="02040503050406030204" pitchFamily="18" charset="0"/>
                            </a:rPr>
                            <m:t>𝜀</m:t>
                          </m:r>
                          <m:r>
                            <a:rPr lang="en-GB" sz="600" b="0" i="1" smtClean="0">
                              <a:solidFill>
                                <a:schemeClr val="accent1"/>
                              </a:solidFill>
                              <a:latin typeface="Cambria Math" panose="02040503050406030204" pitchFamily="18" charset="0"/>
                              <a:ea typeface="Cambria Math" panose="02040503050406030204" pitchFamily="18" charset="0"/>
                            </a:rPr>
                            <m:t>𝑅</m:t>
                          </m:r>
                          <m:r>
                            <a:rPr lang="en-GB" sz="600" b="0" i="1" smtClean="0">
                              <a:solidFill>
                                <a:schemeClr val="accent1"/>
                              </a:solidFill>
                              <a:latin typeface="Cambria Math" panose="02040503050406030204" pitchFamily="18" charset="0"/>
                              <a:ea typeface="Cambria Math" panose="02040503050406030204" pitchFamily="18" charset="0"/>
                            </a:rPr>
                            <m:t>)</m:t>
                          </m:r>
                        </m:oMath>
                      </m:oMathPara>
                    </a14:m>
                    <a:endParaRPr lang="en-GB" sz="600" dirty="0">
                      <a:solidFill>
                        <a:schemeClr val="accent1"/>
                      </a:solidFill>
                    </a:endParaRPr>
                  </a:p>
                </p:txBody>
              </p:sp>
            </mc:Choice>
            <mc:Fallback xmlns="">
              <p:sp>
                <p:nvSpPr>
                  <p:cNvPr id="32" name="TextBox 31">
                    <a:extLst>
                      <a:ext uri="{FF2B5EF4-FFF2-40B4-BE49-F238E27FC236}">
                        <a16:creationId xmlns:a16="http://schemas.microsoft.com/office/drawing/2014/main" id="{55CD2845-B553-710D-2134-C14DF14A09E7}"/>
                      </a:ext>
                    </a:extLst>
                  </p:cNvPr>
                  <p:cNvSpPr txBox="1">
                    <a:spLocks noRot="1" noChangeAspect="1" noMove="1" noResize="1" noEditPoints="1" noAdjustHandles="1" noChangeArrowheads="1" noChangeShapeType="1" noTextEdit="1"/>
                  </p:cNvSpPr>
                  <p:nvPr/>
                </p:nvSpPr>
                <p:spPr>
                  <a:xfrm>
                    <a:off x="9196493" y="3654314"/>
                    <a:ext cx="1106087" cy="735161"/>
                  </a:xfrm>
                  <a:prstGeom prst="rect">
                    <a:avLst/>
                  </a:prstGeom>
                  <a:blipFill>
                    <a:blip r:embed="rId5"/>
                    <a:stretch>
                      <a:fillRect l="-41667" t="-9091" r="-225000" b="-90909"/>
                    </a:stretch>
                  </a:blipFill>
                </p:spPr>
                <p:txBody>
                  <a:bodyPr/>
                  <a:lstStyle/>
                  <a:p>
                    <a:r>
                      <a:rPr lang="en-GB">
                        <a:noFill/>
                      </a:rPr>
                      <a:t> </a:t>
                    </a:r>
                  </a:p>
                </p:txBody>
              </p:sp>
            </mc:Fallback>
          </mc:AlternateContent>
          <p:cxnSp>
            <p:nvCxnSpPr>
              <p:cNvPr id="33" name="Straight Arrow Connector 32">
                <a:extLst>
                  <a:ext uri="{FF2B5EF4-FFF2-40B4-BE49-F238E27FC236}">
                    <a16:creationId xmlns:a16="http://schemas.microsoft.com/office/drawing/2014/main" id="{7640D8F6-B1DB-3AA3-FF09-AA144E060237}"/>
                  </a:ext>
                </a:extLst>
              </p:cNvPr>
              <p:cNvCxnSpPr>
                <a:cxnSpLocks/>
              </p:cNvCxnSpPr>
              <p:nvPr/>
            </p:nvCxnSpPr>
            <p:spPr>
              <a:xfrm>
                <a:off x="11259242" y="3111164"/>
                <a:ext cx="0" cy="19558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2FD83E-3AF7-6FF8-3DCA-15F36DC903B1}"/>
                  </a:ext>
                </a:extLst>
              </p:cNvPr>
              <p:cNvCxnSpPr>
                <a:cxnSpLocks/>
              </p:cNvCxnSpPr>
              <p:nvPr/>
            </p:nvCxnSpPr>
            <p:spPr>
              <a:xfrm flipV="1">
                <a:off x="8649164" y="3613178"/>
                <a:ext cx="1954535" cy="264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844E6BB-A5DA-95FE-49ED-8D32E5690041}"/>
                  </a:ext>
                </a:extLst>
              </p:cNvPr>
              <p:cNvCxnSpPr>
                <a:cxnSpLocks/>
              </p:cNvCxnSpPr>
              <p:nvPr/>
            </p:nvCxnSpPr>
            <p:spPr>
              <a:xfrm flipH="1" flipV="1">
                <a:off x="11473587" y="2915590"/>
                <a:ext cx="40840" cy="17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8790543-8D0D-24FA-79A7-C90E82126139}"/>
                  </a:ext>
                </a:extLst>
              </p:cNvPr>
              <p:cNvCxnSpPr>
                <a:cxnSpLocks/>
              </p:cNvCxnSpPr>
              <p:nvPr/>
            </p:nvCxnSpPr>
            <p:spPr>
              <a:xfrm>
                <a:off x="11409389" y="2696660"/>
                <a:ext cx="24946" cy="131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9443DD1-A25F-2F20-AB1B-6C158EE6091E}"/>
                      </a:ext>
                    </a:extLst>
                  </p:cNvPr>
                  <p:cNvSpPr txBox="1"/>
                  <p:nvPr/>
                </p:nvSpPr>
                <p:spPr>
                  <a:xfrm>
                    <a:off x="10686786" y="2452488"/>
                    <a:ext cx="1106087" cy="7627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600" i="1" smtClean="0">
                              <a:solidFill>
                                <a:schemeClr val="accent1"/>
                              </a:solidFill>
                              <a:latin typeface="Cambria Math" panose="02040503050406030204" pitchFamily="18" charset="0"/>
                              <a:ea typeface="Cambria Math" panose="02040503050406030204" pitchFamily="18" charset="0"/>
                            </a:rPr>
                            <m:t>𝒪</m:t>
                          </m:r>
                          <m:r>
                            <a:rPr lang="en-GB" sz="600" b="0" i="1" smtClean="0">
                              <a:solidFill>
                                <a:schemeClr val="accent1"/>
                              </a:solidFill>
                              <a:latin typeface="Cambria Math" panose="02040503050406030204" pitchFamily="18" charset="0"/>
                              <a:ea typeface="Cambria Math" panose="02040503050406030204" pitchFamily="18" charset="0"/>
                            </a:rPr>
                            <m:t>(</m:t>
                          </m:r>
                          <m:r>
                            <a:rPr lang="en-GB" sz="600" b="0" i="1" smtClean="0">
                              <a:solidFill>
                                <a:schemeClr val="accent1"/>
                              </a:solidFill>
                              <a:latin typeface="Cambria Math" panose="02040503050406030204" pitchFamily="18" charset="0"/>
                              <a:ea typeface="Cambria Math" panose="02040503050406030204" pitchFamily="18" charset="0"/>
                            </a:rPr>
                            <m:t>𝑅</m:t>
                          </m:r>
                          <m:sSup>
                            <m:sSupPr>
                              <m:ctrlPr>
                                <a:rPr lang="en-GB" sz="600" b="0" i="1" smtClean="0">
                                  <a:solidFill>
                                    <a:schemeClr val="accent1"/>
                                  </a:solidFill>
                                  <a:latin typeface="Cambria Math" panose="02040503050406030204" pitchFamily="18" charset="0"/>
                                  <a:ea typeface="Cambria Math" panose="02040503050406030204" pitchFamily="18" charset="0"/>
                                </a:rPr>
                              </m:ctrlPr>
                            </m:sSupPr>
                            <m:e>
                              <m:r>
                                <a:rPr lang="en-GB" sz="600" b="0" i="1" smtClean="0">
                                  <a:solidFill>
                                    <a:schemeClr val="accent1"/>
                                  </a:solidFill>
                                  <a:latin typeface="Cambria Math" panose="02040503050406030204" pitchFamily="18" charset="0"/>
                                  <a:ea typeface="Cambria Math" panose="02040503050406030204" pitchFamily="18" charset="0"/>
                                </a:rPr>
                                <m:t>𝑒</m:t>
                              </m:r>
                            </m:e>
                            <m:sup>
                              <m:r>
                                <a:rPr lang="en-GB" sz="600" b="0" i="1" smtClean="0">
                                  <a:solidFill>
                                    <a:schemeClr val="accent1"/>
                                  </a:solidFill>
                                  <a:latin typeface="Cambria Math" panose="02040503050406030204" pitchFamily="18" charset="0"/>
                                  <a:ea typeface="Cambria Math" panose="02040503050406030204" pitchFamily="18" charset="0"/>
                                </a:rPr>
                                <m:t>−1/2</m:t>
                              </m:r>
                            </m:sup>
                          </m:sSup>
                          <m:r>
                            <a:rPr lang="en-GB" sz="600" b="0" i="1" smtClean="0">
                              <a:solidFill>
                                <a:schemeClr val="accent1"/>
                              </a:solidFill>
                              <a:latin typeface="Cambria Math" panose="02040503050406030204" pitchFamily="18" charset="0"/>
                              <a:ea typeface="Cambria Math" panose="02040503050406030204" pitchFamily="18" charset="0"/>
                            </a:rPr>
                            <m:t>)</m:t>
                          </m:r>
                        </m:oMath>
                      </m:oMathPara>
                    </a14:m>
                    <a:endParaRPr lang="en-GB" sz="600" dirty="0">
                      <a:solidFill>
                        <a:schemeClr val="accent1"/>
                      </a:solidFill>
                    </a:endParaRPr>
                  </a:p>
                </p:txBody>
              </p:sp>
            </mc:Choice>
            <mc:Fallback xmlns="">
              <p:sp>
                <p:nvSpPr>
                  <p:cNvPr id="37" name="TextBox 36">
                    <a:extLst>
                      <a:ext uri="{FF2B5EF4-FFF2-40B4-BE49-F238E27FC236}">
                        <a16:creationId xmlns:a16="http://schemas.microsoft.com/office/drawing/2014/main" id="{79443DD1-A25F-2F20-AB1B-6C158EE6091E}"/>
                      </a:ext>
                    </a:extLst>
                  </p:cNvPr>
                  <p:cNvSpPr txBox="1">
                    <a:spLocks noRot="1" noChangeAspect="1" noMove="1" noResize="1" noEditPoints="1" noAdjustHandles="1" noChangeArrowheads="1" noChangeShapeType="1" noTextEdit="1"/>
                  </p:cNvSpPr>
                  <p:nvPr/>
                </p:nvSpPr>
                <p:spPr>
                  <a:xfrm>
                    <a:off x="10686786" y="2452488"/>
                    <a:ext cx="1106087" cy="762726"/>
                  </a:xfrm>
                  <a:prstGeom prst="rect">
                    <a:avLst/>
                  </a:prstGeom>
                  <a:blipFill>
                    <a:blip r:embed="rId6"/>
                    <a:stretch>
                      <a:fillRect l="-45455" t="-27273" r="-463636" b="-100000"/>
                    </a:stretch>
                  </a:blipFill>
                </p:spPr>
                <p:txBody>
                  <a:bodyPr/>
                  <a:lstStyle/>
                  <a:p>
                    <a:r>
                      <a:rPr lang="en-GB">
                        <a:noFill/>
                      </a:rPr>
                      <a:t> </a:t>
                    </a:r>
                  </a:p>
                </p:txBody>
              </p:sp>
            </mc:Fallback>
          </mc:AlternateContent>
          <p:sp>
            <p:nvSpPr>
              <p:cNvPr id="38" name="Rectangle 37">
                <a:extLst>
                  <a:ext uri="{FF2B5EF4-FFF2-40B4-BE49-F238E27FC236}">
                    <a16:creationId xmlns:a16="http://schemas.microsoft.com/office/drawing/2014/main" id="{A7585178-12B1-3045-9E0B-CACF661E1F47}"/>
                  </a:ext>
                </a:extLst>
              </p:cNvPr>
              <p:cNvSpPr/>
              <p:nvPr/>
            </p:nvSpPr>
            <p:spPr>
              <a:xfrm>
                <a:off x="6238844" y="1228951"/>
                <a:ext cx="5413380" cy="6233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grpSp>
        <p:sp>
          <p:nvSpPr>
            <p:cNvPr id="48" name="Rectangle 47">
              <a:extLst>
                <a:ext uri="{FF2B5EF4-FFF2-40B4-BE49-F238E27FC236}">
                  <a16:creationId xmlns:a16="http://schemas.microsoft.com/office/drawing/2014/main" id="{549CF713-E147-6693-6672-D962C92F7141}"/>
                </a:ext>
              </a:extLst>
            </p:cNvPr>
            <p:cNvSpPr/>
            <p:nvPr/>
          </p:nvSpPr>
          <p:spPr>
            <a:xfrm>
              <a:off x="4162910" y="2040221"/>
              <a:ext cx="3865873" cy="2756437"/>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a:p>
          </p:txBody>
        </p:sp>
        <p:grpSp>
          <p:nvGrpSpPr>
            <p:cNvPr id="49" name="Group 48">
              <a:extLst>
                <a:ext uri="{FF2B5EF4-FFF2-40B4-BE49-F238E27FC236}">
                  <a16:creationId xmlns:a16="http://schemas.microsoft.com/office/drawing/2014/main" id="{9FC04B66-5A14-6192-974F-F90A26EC74AF}"/>
                </a:ext>
              </a:extLst>
            </p:cNvPr>
            <p:cNvGrpSpPr/>
            <p:nvPr/>
          </p:nvGrpSpPr>
          <p:grpSpPr>
            <a:xfrm>
              <a:off x="4162910" y="3776966"/>
              <a:ext cx="3865873" cy="1040813"/>
              <a:chOff x="1574800" y="4432638"/>
              <a:chExt cx="8585200" cy="2311400"/>
            </a:xfrm>
            <a:solidFill>
              <a:schemeClr val="accent4"/>
            </a:solidFill>
          </p:grpSpPr>
          <p:sp>
            <p:nvSpPr>
              <p:cNvPr id="50" name="Freeform: Shape 49">
                <a:extLst>
                  <a:ext uri="{FF2B5EF4-FFF2-40B4-BE49-F238E27FC236}">
                    <a16:creationId xmlns:a16="http://schemas.microsoft.com/office/drawing/2014/main" id="{2584863B-80FB-9303-3C6A-E6C89FB37C14}"/>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100"/>
              </a:p>
            </p:txBody>
          </p:sp>
          <p:sp>
            <p:nvSpPr>
              <p:cNvPr id="51" name="Rectangle 50">
                <a:extLst>
                  <a:ext uri="{FF2B5EF4-FFF2-40B4-BE49-F238E27FC236}">
                    <a16:creationId xmlns:a16="http://schemas.microsoft.com/office/drawing/2014/main" id="{0423BE32-3546-6C45-98A9-B951AF96B220}"/>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52" name="Rectangle 51">
                <a:extLst>
                  <a:ext uri="{FF2B5EF4-FFF2-40B4-BE49-F238E27FC236}">
                    <a16:creationId xmlns:a16="http://schemas.microsoft.com/office/drawing/2014/main" id="{A434E23C-3526-9666-F158-12EC80E8C08F}"/>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sp>
          <p:nvSpPr>
            <p:cNvPr id="53" name="Oval 52">
              <a:extLst>
                <a:ext uri="{FF2B5EF4-FFF2-40B4-BE49-F238E27FC236}">
                  <a16:creationId xmlns:a16="http://schemas.microsoft.com/office/drawing/2014/main" id="{478FC3F9-3BCA-F174-B748-1F85FA4001DB}"/>
                </a:ext>
              </a:extLst>
            </p:cNvPr>
            <p:cNvSpPr/>
            <p:nvPr/>
          </p:nvSpPr>
          <p:spPr>
            <a:xfrm>
              <a:off x="5645178" y="3004037"/>
              <a:ext cx="810531" cy="810532"/>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100"/>
            </a:p>
          </p:txBody>
        </p:sp>
      </p:grpSp>
      <p:grpSp>
        <p:nvGrpSpPr>
          <p:cNvPr id="6" name="Group 5">
            <a:extLst>
              <a:ext uri="{FF2B5EF4-FFF2-40B4-BE49-F238E27FC236}">
                <a16:creationId xmlns:a16="http://schemas.microsoft.com/office/drawing/2014/main" id="{4F30823C-F5D6-6C9D-4EFA-55331CAE2C75}"/>
              </a:ext>
            </a:extLst>
          </p:cNvPr>
          <p:cNvGrpSpPr/>
          <p:nvPr/>
        </p:nvGrpSpPr>
        <p:grpSpPr>
          <a:xfrm>
            <a:off x="121887" y="2026874"/>
            <a:ext cx="3906650" cy="2806855"/>
            <a:chOff x="121887" y="2026874"/>
            <a:chExt cx="3906650" cy="2806855"/>
          </a:xfrm>
        </p:grpSpPr>
        <p:sp>
          <p:nvSpPr>
            <p:cNvPr id="55" name="Rectangle 54">
              <a:extLst>
                <a:ext uri="{FF2B5EF4-FFF2-40B4-BE49-F238E27FC236}">
                  <a16:creationId xmlns:a16="http://schemas.microsoft.com/office/drawing/2014/main" id="{7D33B4B8-B8C3-EFBF-450E-DECDB3D05B23}"/>
                </a:ext>
              </a:extLst>
            </p:cNvPr>
            <p:cNvSpPr/>
            <p:nvPr/>
          </p:nvSpPr>
          <p:spPr>
            <a:xfrm>
              <a:off x="121887" y="2026874"/>
              <a:ext cx="3906650" cy="2785511"/>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a:p>
          </p:txBody>
        </p:sp>
        <p:grpSp>
          <p:nvGrpSpPr>
            <p:cNvPr id="56" name="Group 55">
              <a:extLst>
                <a:ext uri="{FF2B5EF4-FFF2-40B4-BE49-F238E27FC236}">
                  <a16:creationId xmlns:a16="http://schemas.microsoft.com/office/drawing/2014/main" id="{A722A231-6AB9-BDA6-62A7-E714E1040B4A}"/>
                </a:ext>
              </a:extLst>
            </p:cNvPr>
            <p:cNvGrpSpPr/>
            <p:nvPr/>
          </p:nvGrpSpPr>
          <p:grpSpPr>
            <a:xfrm>
              <a:off x="121887" y="3781938"/>
              <a:ext cx="3906650" cy="1051791"/>
              <a:chOff x="1574800" y="4432638"/>
              <a:chExt cx="8585200" cy="2311400"/>
            </a:xfrm>
            <a:solidFill>
              <a:schemeClr val="accent4"/>
            </a:solidFill>
          </p:grpSpPr>
          <p:sp>
            <p:nvSpPr>
              <p:cNvPr id="63" name="Freeform: Shape 62">
                <a:extLst>
                  <a:ext uri="{FF2B5EF4-FFF2-40B4-BE49-F238E27FC236}">
                    <a16:creationId xmlns:a16="http://schemas.microsoft.com/office/drawing/2014/main" id="{07EC7393-38C7-5ABB-1DD7-5A4D586108B7}"/>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100"/>
              </a:p>
            </p:txBody>
          </p:sp>
          <p:sp>
            <p:nvSpPr>
              <p:cNvPr id="64" name="Rectangle 63">
                <a:extLst>
                  <a:ext uri="{FF2B5EF4-FFF2-40B4-BE49-F238E27FC236}">
                    <a16:creationId xmlns:a16="http://schemas.microsoft.com/office/drawing/2014/main" id="{C9CA496D-5AE3-9D42-817D-02384E4F255E}"/>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65" name="Rectangle 64">
                <a:extLst>
                  <a:ext uri="{FF2B5EF4-FFF2-40B4-BE49-F238E27FC236}">
                    <a16:creationId xmlns:a16="http://schemas.microsoft.com/office/drawing/2014/main" id="{76D123D1-A25B-F283-242C-CB5BCD546ADF}"/>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sp>
          <p:nvSpPr>
            <p:cNvPr id="57" name="Oval 56">
              <a:extLst>
                <a:ext uri="{FF2B5EF4-FFF2-40B4-BE49-F238E27FC236}">
                  <a16:creationId xmlns:a16="http://schemas.microsoft.com/office/drawing/2014/main" id="{9A35B068-3B60-4194-2DD3-6D2B5461F4AD}"/>
                </a:ext>
              </a:extLst>
            </p:cNvPr>
            <p:cNvSpPr/>
            <p:nvPr/>
          </p:nvSpPr>
          <p:spPr>
            <a:xfrm>
              <a:off x="1619790" y="2240614"/>
              <a:ext cx="819080" cy="819081"/>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100"/>
            </a:p>
          </p:txBody>
        </p:sp>
      </p:grpSp>
      <p:grpSp>
        <p:nvGrpSpPr>
          <p:cNvPr id="66" name="Group 65">
            <a:extLst>
              <a:ext uri="{FF2B5EF4-FFF2-40B4-BE49-F238E27FC236}">
                <a16:creationId xmlns:a16="http://schemas.microsoft.com/office/drawing/2014/main" id="{42E43BAE-DB13-92AA-DEFB-85D2AB6EA9AA}"/>
              </a:ext>
            </a:extLst>
          </p:cNvPr>
          <p:cNvGrpSpPr/>
          <p:nvPr/>
        </p:nvGrpSpPr>
        <p:grpSpPr>
          <a:xfrm>
            <a:off x="8132385" y="2056289"/>
            <a:ext cx="3881514" cy="2780810"/>
            <a:chOff x="6238843" y="1228950"/>
            <a:chExt cx="5414188" cy="3878855"/>
          </a:xfrm>
        </p:grpSpPr>
        <p:sp>
          <p:nvSpPr>
            <p:cNvPr id="67" name="Rectangle 66">
              <a:extLst>
                <a:ext uri="{FF2B5EF4-FFF2-40B4-BE49-F238E27FC236}">
                  <a16:creationId xmlns:a16="http://schemas.microsoft.com/office/drawing/2014/main" id="{DD5112B8-20CA-E392-1B9F-9FADFCC28182}"/>
                </a:ext>
              </a:extLst>
            </p:cNvPr>
            <p:cNvSpPr/>
            <p:nvPr/>
          </p:nvSpPr>
          <p:spPr>
            <a:xfrm>
              <a:off x="6246191" y="1228950"/>
              <a:ext cx="5398686" cy="3849359"/>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a:p>
          </p:txBody>
        </p:sp>
        <p:grpSp>
          <p:nvGrpSpPr>
            <p:cNvPr id="68" name="Group 67">
              <a:extLst>
                <a:ext uri="{FF2B5EF4-FFF2-40B4-BE49-F238E27FC236}">
                  <a16:creationId xmlns:a16="http://schemas.microsoft.com/office/drawing/2014/main" id="{2C959D90-F7E0-5D1D-B6C0-BB0A9F6DF57E}"/>
                </a:ext>
              </a:extLst>
            </p:cNvPr>
            <p:cNvGrpSpPr/>
            <p:nvPr/>
          </p:nvGrpSpPr>
          <p:grpSpPr>
            <a:xfrm>
              <a:off x="6246191" y="3654312"/>
              <a:ext cx="5398686" cy="1453493"/>
              <a:chOff x="1574800" y="4432638"/>
              <a:chExt cx="8585200" cy="2311400"/>
            </a:xfrm>
            <a:solidFill>
              <a:schemeClr val="accent4"/>
            </a:solidFill>
          </p:grpSpPr>
          <p:sp>
            <p:nvSpPr>
              <p:cNvPr id="89" name="Freeform: Shape 88">
                <a:extLst>
                  <a:ext uri="{FF2B5EF4-FFF2-40B4-BE49-F238E27FC236}">
                    <a16:creationId xmlns:a16="http://schemas.microsoft.com/office/drawing/2014/main" id="{440B25FC-89E3-767A-4F47-548F9769B9BE}"/>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100"/>
              </a:p>
            </p:txBody>
          </p:sp>
          <p:sp>
            <p:nvSpPr>
              <p:cNvPr id="90" name="Rectangle 89">
                <a:extLst>
                  <a:ext uri="{FF2B5EF4-FFF2-40B4-BE49-F238E27FC236}">
                    <a16:creationId xmlns:a16="http://schemas.microsoft.com/office/drawing/2014/main" id="{04B508F3-9C3D-B820-3899-A20A006725C3}"/>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91" name="Rectangle 90">
                <a:extLst>
                  <a:ext uri="{FF2B5EF4-FFF2-40B4-BE49-F238E27FC236}">
                    <a16:creationId xmlns:a16="http://schemas.microsoft.com/office/drawing/2014/main" id="{F70396DC-7B6E-8632-1C49-0CD889A6E114}"/>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69" name="Group 68">
              <a:extLst>
                <a:ext uri="{FF2B5EF4-FFF2-40B4-BE49-F238E27FC236}">
                  <a16:creationId xmlns:a16="http://schemas.microsoft.com/office/drawing/2014/main" id="{32ED4E04-A660-133F-859B-C3AC8FE6DDD3}"/>
                </a:ext>
              </a:extLst>
            </p:cNvPr>
            <p:cNvGrpSpPr/>
            <p:nvPr/>
          </p:nvGrpSpPr>
          <p:grpSpPr>
            <a:xfrm>
              <a:off x="8316176" y="2591122"/>
              <a:ext cx="1131905" cy="1131906"/>
              <a:chOff x="8316176" y="1524322"/>
              <a:chExt cx="1131905" cy="1131906"/>
            </a:xfrm>
          </p:grpSpPr>
          <p:sp>
            <p:nvSpPr>
              <p:cNvPr id="86" name="Oval 85">
                <a:extLst>
                  <a:ext uri="{FF2B5EF4-FFF2-40B4-BE49-F238E27FC236}">
                    <a16:creationId xmlns:a16="http://schemas.microsoft.com/office/drawing/2014/main" id="{6C2AE116-04F0-1731-E7A1-4C7AB025340F}"/>
                  </a:ext>
                </a:extLst>
              </p:cNvPr>
              <p:cNvSpPr/>
              <p:nvPr/>
            </p:nvSpPr>
            <p:spPr>
              <a:xfrm>
                <a:off x="8316176" y="1524322"/>
                <a:ext cx="1131905" cy="1131906"/>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100"/>
              </a:p>
            </p:txBody>
          </p:sp>
          <p:cxnSp>
            <p:nvCxnSpPr>
              <p:cNvPr id="87" name="Straight Arrow Connector 86">
                <a:extLst>
                  <a:ext uri="{FF2B5EF4-FFF2-40B4-BE49-F238E27FC236}">
                    <a16:creationId xmlns:a16="http://schemas.microsoft.com/office/drawing/2014/main" id="{D2CCBA4B-8D7D-E9EA-8EC8-E76A2547C4A2}"/>
                  </a:ext>
                </a:extLst>
              </p:cNvPr>
              <p:cNvCxnSpPr>
                <a:cxnSpLocks/>
                <a:endCxn id="86" idx="7"/>
              </p:cNvCxnSpPr>
              <p:nvPr/>
            </p:nvCxnSpPr>
            <p:spPr>
              <a:xfrm flipV="1">
                <a:off x="8875946" y="1690086"/>
                <a:ext cx="406372" cy="4052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FB6889C-1C7C-9036-4BDB-8E7F513C276A}"/>
                      </a:ext>
                    </a:extLst>
                  </p:cNvPr>
                  <p:cNvSpPr txBox="1"/>
                  <p:nvPr/>
                </p:nvSpPr>
                <p:spPr>
                  <a:xfrm>
                    <a:off x="8758410" y="1690086"/>
                    <a:ext cx="488836"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GB" sz="1100" i="1">
                              <a:solidFill>
                                <a:schemeClr val="accent1"/>
                              </a:solidFill>
                              <a:latin typeface="Cambria Math" panose="02040503050406030204" pitchFamily="18" charset="0"/>
                            </a:rPr>
                            <m:t>R</m:t>
                          </m:r>
                        </m:oMath>
                      </m:oMathPara>
                    </a14:m>
                    <a:endParaRPr lang="en-GB" sz="1100" b="0" dirty="0"/>
                  </a:p>
                </p:txBody>
              </p:sp>
            </mc:Choice>
            <mc:Fallback xmlns="">
              <p:sp>
                <p:nvSpPr>
                  <p:cNvPr id="88" name="TextBox 87">
                    <a:extLst>
                      <a:ext uri="{FF2B5EF4-FFF2-40B4-BE49-F238E27FC236}">
                        <a16:creationId xmlns:a16="http://schemas.microsoft.com/office/drawing/2014/main" id="{3FB6889C-1C7C-9036-4BDB-8E7F513C276A}"/>
                      </a:ext>
                    </a:extLst>
                  </p:cNvPr>
                  <p:cNvSpPr txBox="1">
                    <a:spLocks noRot="1" noChangeAspect="1" noMove="1" noResize="1" noEditPoints="1" noAdjustHandles="1" noChangeArrowheads="1" noChangeShapeType="1" noTextEdit="1"/>
                  </p:cNvSpPr>
                  <p:nvPr/>
                </p:nvSpPr>
                <p:spPr>
                  <a:xfrm>
                    <a:off x="8758410" y="1690086"/>
                    <a:ext cx="488836" cy="261610"/>
                  </a:xfrm>
                  <a:prstGeom prst="rect">
                    <a:avLst/>
                  </a:prstGeom>
                  <a:blipFill>
                    <a:blip r:embed="rId7"/>
                    <a:stretch>
                      <a:fillRect b="-22581"/>
                    </a:stretch>
                  </a:blipFill>
                </p:spPr>
                <p:txBody>
                  <a:bodyPr/>
                  <a:lstStyle/>
                  <a:p>
                    <a:r>
                      <a:rPr lang="en-GB">
                        <a:noFill/>
                      </a:rPr>
                      <a:t> </a:t>
                    </a:r>
                  </a:p>
                </p:txBody>
              </p:sp>
            </mc:Fallback>
          </mc:AlternateContent>
        </p:grpSp>
        <p:sp>
          <p:nvSpPr>
            <p:cNvPr id="70" name="Rectangle 69">
              <a:extLst>
                <a:ext uri="{FF2B5EF4-FFF2-40B4-BE49-F238E27FC236}">
                  <a16:creationId xmlns:a16="http://schemas.microsoft.com/office/drawing/2014/main" id="{E000F2E9-D251-524C-626C-E504C38CB7AB}"/>
                </a:ext>
              </a:extLst>
            </p:cNvPr>
            <p:cNvSpPr/>
            <p:nvPr/>
          </p:nvSpPr>
          <p:spPr>
            <a:xfrm>
              <a:off x="6249830" y="2478010"/>
              <a:ext cx="5395048" cy="2625933"/>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71" name="Freeform: Shape 70">
              <a:extLst>
                <a:ext uri="{FF2B5EF4-FFF2-40B4-BE49-F238E27FC236}">
                  <a16:creationId xmlns:a16="http://schemas.microsoft.com/office/drawing/2014/main" id="{A57C0C26-17C3-933E-88F9-504CA308A16D}"/>
                </a:ext>
              </a:extLst>
            </p:cNvPr>
            <p:cNvSpPr/>
            <p:nvPr/>
          </p:nvSpPr>
          <p:spPr>
            <a:xfrm>
              <a:off x="6238843" y="1838178"/>
              <a:ext cx="5413379" cy="1286667"/>
            </a:xfrm>
            <a:custGeom>
              <a:avLst/>
              <a:gdLst>
                <a:gd name="connsiteX0" fmla="*/ 0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0 w 4667776"/>
                <a:gd name="connsiteY4" fmla="*/ 0 h 716776"/>
                <a:gd name="connsiteX0" fmla="*/ 129469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129469 w 4667776"/>
                <a:gd name="connsiteY4" fmla="*/ 0 h 716776"/>
                <a:gd name="connsiteX0" fmla="*/ 42462 w 4580769"/>
                <a:gd name="connsiteY0" fmla="*/ 0 h 716776"/>
                <a:gd name="connsiteX1" fmla="*/ 4580769 w 4580769"/>
                <a:gd name="connsiteY1" fmla="*/ 982 h 716776"/>
                <a:gd name="connsiteX2" fmla="*/ 0 w 4580769"/>
                <a:gd name="connsiteY2" fmla="*/ 313417 h 716776"/>
                <a:gd name="connsiteX3" fmla="*/ 33831 w 4580769"/>
                <a:gd name="connsiteY3" fmla="*/ 263228 h 716776"/>
                <a:gd name="connsiteX4" fmla="*/ 42462 w 4580769"/>
                <a:gd name="connsiteY4" fmla="*/ 0 h 716776"/>
                <a:gd name="connsiteX0" fmla="*/ 10814 w 4549121"/>
                <a:gd name="connsiteY0" fmla="*/ 0 h 727371"/>
                <a:gd name="connsiteX1" fmla="*/ 4549121 w 4549121"/>
                <a:gd name="connsiteY1" fmla="*/ 982 h 727371"/>
                <a:gd name="connsiteX2" fmla="*/ 0 w 4549121"/>
                <a:gd name="connsiteY2" fmla="*/ 330775 h 727371"/>
                <a:gd name="connsiteX3" fmla="*/ 2183 w 4549121"/>
                <a:gd name="connsiteY3" fmla="*/ 263228 h 727371"/>
                <a:gd name="connsiteX4" fmla="*/ 10814 w 4549121"/>
                <a:gd name="connsiteY4" fmla="*/ 0 h 727371"/>
                <a:gd name="connsiteX0" fmla="*/ 10814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0814 w 4549121"/>
                <a:gd name="connsiteY4" fmla="*/ 947 h 726389"/>
                <a:gd name="connsiteX0" fmla="*/ 1796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796 w 4549121"/>
                <a:gd name="connsiteY4" fmla="*/ 947 h 726389"/>
                <a:gd name="connsiteX0" fmla="*/ 0 w 4547325"/>
                <a:gd name="connsiteY0" fmla="*/ 947 h 727318"/>
                <a:gd name="connsiteX1" fmla="*/ 4547325 w 4547325"/>
                <a:gd name="connsiteY1" fmla="*/ 0 h 727318"/>
                <a:gd name="connsiteX2" fmla="*/ 2713 w 4547325"/>
                <a:gd name="connsiteY2" fmla="*/ 331304 h 727318"/>
                <a:gd name="connsiteX3" fmla="*/ 387 w 4547325"/>
                <a:gd name="connsiteY3" fmla="*/ 262246 h 727318"/>
                <a:gd name="connsiteX4" fmla="*/ 0 w 4547325"/>
                <a:gd name="connsiteY4" fmla="*/ 947 h 72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325" h="727318">
                  <a:moveTo>
                    <a:pt x="0" y="947"/>
                  </a:moveTo>
                  <a:lnTo>
                    <a:pt x="4547325" y="0"/>
                  </a:lnTo>
                  <a:cubicBezTo>
                    <a:pt x="3149006" y="835438"/>
                    <a:pt x="1477974" y="958414"/>
                    <a:pt x="2713" y="331304"/>
                  </a:cubicBezTo>
                  <a:cubicBezTo>
                    <a:pt x="3441" y="308788"/>
                    <a:pt x="-341" y="284762"/>
                    <a:pt x="387" y="262246"/>
                  </a:cubicBezTo>
                  <a:lnTo>
                    <a:pt x="0" y="947"/>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72" name="Group 71">
              <a:extLst>
                <a:ext uri="{FF2B5EF4-FFF2-40B4-BE49-F238E27FC236}">
                  <a16:creationId xmlns:a16="http://schemas.microsoft.com/office/drawing/2014/main" id="{FE048D82-5151-F8A7-36C5-2A86D93B1E56}"/>
                </a:ext>
              </a:extLst>
            </p:cNvPr>
            <p:cNvGrpSpPr/>
            <p:nvPr/>
          </p:nvGrpSpPr>
          <p:grpSpPr>
            <a:xfrm>
              <a:off x="6246192" y="2799048"/>
              <a:ext cx="5406839" cy="2308756"/>
              <a:chOff x="6246192" y="2799048"/>
              <a:chExt cx="5406839" cy="2308756"/>
            </a:xfrm>
          </p:grpSpPr>
          <p:sp>
            <p:nvSpPr>
              <p:cNvPr id="83" name="Rectangle 82">
                <a:extLst>
                  <a:ext uri="{FF2B5EF4-FFF2-40B4-BE49-F238E27FC236}">
                    <a16:creationId xmlns:a16="http://schemas.microsoft.com/office/drawing/2014/main" id="{C18C3E3D-5013-0257-E2E8-09A8FC06126E}"/>
                  </a:ext>
                </a:extLst>
              </p:cNvPr>
              <p:cNvSpPr/>
              <p:nvPr/>
            </p:nvSpPr>
            <p:spPr>
              <a:xfrm>
                <a:off x="6246192" y="3581391"/>
                <a:ext cx="5398686" cy="152641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0A43239F-DA64-00BD-6A40-9A2485B9AB07}"/>
                  </a:ext>
                </a:extLst>
              </p:cNvPr>
              <p:cNvSpPr/>
              <p:nvPr/>
            </p:nvSpPr>
            <p:spPr>
              <a:xfrm>
                <a:off x="6247013" y="2991884"/>
                <a:ext cx="4587764" cy="610563"/>
              </a:xfrm>
              <a:custGeom>
                <a:avLst/>
                <a:gdLst>
                  <a:gd name="connsiteX0" fmla="*/ 0 w 3472266"/>
                  <a:gd name="connsiteY0" fmla="*/ 0 h 411705"/>
                  <a:gd name="connsiteX1" fmla="*/ 20072 w 3472266"/>
                  <a:gd name="connsiteY1" fmla="*/ 0 h 411705"/>
                  <a:gd name="connsiteX2" fmla="*/ 216826 w 3472266"/>
                  <a:gd name="connsiteY2" fmla="*/ 81282 h 411705"/>
                  <a:gd name="connsiteX3" fmla="*/ 3256014 w 3472266"/>
                  <a:gd name="connsiteY3" fmla="*/ 81631 h 411705"/>
                  <a:gd name="connsiteX4" fmla="*/ 3453742 w 3472266"/>
                  <a:gd name="connsiteY4" fmla="*/ 0 h 411705"/>
                  <a:gd name="connsiteX5" fmla="*/ 3472266 w 3472266"/>
                  <a:gd name="connsiteY5" fmla="*/ 0 h 411705"/>
                  <a:gd name="connsiteX6" fmla="*/ 3472266 w 3472266"/>
                  <a:gd name="connsiteY6" fmla="*/ 411705 h 411705"/>
                  <a:gd name="connsiteX7" fmla="*/ 0 w 3472266"/>
                  <a:gd name="connsiteY7" fmla="*/ 411705 h 41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266" h="411705">
                    <a:moveTo>
                      <a:pt x="0" y="0"/>
                    </a:moveTo>
                    <a:lnTo>
                      <a:pt x="20072" y="0"/>
                    </a:lnTo>
                    <a:lnTo>
                      <a:pt x="216826" y="81282"/>
                    </a:lnTo>
                    <a:cubicBezTo>
                      <a:pt x="1194422" y="455157"/>
                      <a:pt x="2278330" y="455281"/>
                      <a:pt x="3256014" y="81631"/>
                    </a:cubicBezTo>
                    <a:lnTo>
                      <a:pt x="3453742" y="0"/>
                    </a:lnTo>
                    <a:lnTo>
                      <a:pt x="3472266" y="0"/>
                    </a:lnTo>
                    <a:lnTo>
                      <a:pt x="3472266" y="411705"/>
                    </a:lnTo>
                    <a:lnTo>
                      <a:pt x="0" y="411705"/>
                    </a:ln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5" name="Freeform: Shape 84">
                <a:extLst>
                  <a:ext uri="{FF2B5EF4-FFF2-40B4-BE49-F238E27FC236}">
                    <a16:creationId xmlns:a16="http://schemas.microsoft.com/office/drawing/2014/main" id="{40B864CA-6D98-C5FD-BB97-453C390108B2}"/>
                  </a:ext>
                </a:extLst>
              </p:cNvPr>
              <p:cNvSpPr/>
              <p:nvPr/>
            </p:nvSpPr>
            <p:spPr>
              <a:xfrm>
                <a:off x="9828727" y="2799048"/>
                <a:ext cx="1824304" cy="819217"/>
              </a:xfrm>
              <a:custGeom>
                <a:avLst/>
                <a:gdLst>
                  <a:gd name="connsiteX0" fmla="*/ 2352253 w 3913966"/>
                  <a:gd name="connsiteY0" fmla="*/ 4 h 759917"/>
                  <a:gd name="connsiteX1" fmla="*/ 3648973 w 3913966"/>
                  <a:gd name="connsiteY1" fmla="*/ 195539 h 759917"/>
                  <a:gd name="connsiteX2" fmla="*/ 3913966 w 3913966"/>
                  <a:gd name="connsiteY2" fmla="*/ 292245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4 h 759917"/>
                  <a:gd name="connsiteX1" fmla="*/ 3648973 w 3913966"/>
                  <a:gd name="connsiteY1" fmla="*/ 195539 h 759917"/>
                  <a:gd name="connsiteX2" fmla="*/ 2434505 w 3913966"/>
                  <a:gd name="connsiteY2" fmla="*/ 312512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2 h 759915"/>
                  <a:gd name="connsiteX1" fmla="*/ 2463377 w 3913966"/>
                  <a:gd name="connsiteY1" fmla="*/ 337403 h 759915"/>
                  <a:gd name="connsiteX2" fmla="*/ 2434505 w 3913966"/>
                  <a:gd name="connsiteY2" fmla="*/ 312510 h 759915"/>
                  <a:gd name="connsiteX3" fmla="*/ 3913966 w 3913966"/>
                  <a:gd name="connsiteY3" fmla="*/ 750894 h 759915"/>
                  <a:gd name="connsiteX4" fmla="*/ 0 w 3913966"/>
                  <a:gd name="connsiteY4" fmla="*/ 759915 h 759915"/>
                  <a:gd name="connsiteX5" fmla="*/ 2352253 w 3913966"/>
                  <a:gd name="connsiteY5" fmla="*/ 2 h 759915"/>
                  <a:gd name="connsiteX0" fmla="*/ 2352253 w 3913966"/>
                  <a:gd name="connsiteY0" fmla="*/ 193 h 760106"/>
                  <a:gd name="connsiteX1" fmla="*/ 2463377 w 3913966"/>
                  <a:gd name="connsiteY1" fmla="*/ 337594 h 760106"/>
                  <a:gd name="connsiteX2" fmla="*/ 2434505 w 3913966"/>
                  <a:gd name="connsiteY2" fmla="*/ 312701 h 760106"/>
                  <a:gd name="connsiteX3" fmla="*/ 3913966 w 3913966"/>
                  <a:gd name="connsiteY3" fmla="*/ 751085 h 760106"/>
                  <a:gd name="connsiteX4" fmla="*/ 0 w 3913966"/>
                  <a:gd name="connsiteY4" fmla="*/ 760106 h 760106"/>
                  <a:gd name="connsiteX5" fmla="*/ 2352253 w 3913966"/>
                  <a:gd name="connsiteY5" fmla="*/ 193 h 760106"/>
                  <a:gd name="connsiteX0" fmla="*/ 2352253 w 3913966"/>
                  <a:gd name="connsiteY0" fmla="*/ 66 h 759979"/>
                  <a:gd name="connsiteX1" fmla="*/ 2341777 w 3913966"/>
                  <a:gd name="connsiteY1" fmla="*/ 347601 h 759979"/>
                  <a:gd name="connsiteX2" fmla="*/ 2434505 w 3913966"/>
                  <a:gd name="connsiteY2" fmla="*/ 312574 h 759979"/>
                  <a:gd name="connsiteX3" fmla="*/ 3913966 w 3913966"/>
                  <a:gd name="connsiteY3" fmla="*/ 750958 h 759979"/>
                  <a:gd name="connsiteX4" fmla="*/ 0 w 3913966"/>
                  <a:gd name="connsiteY4" fmla="*/ 759979 h 759979"/>
                  <a:gd name="connsiteX5" fmla="*/ 2352253 w 3913966"/>
                  <a:gd name="connsiteY5" fmla="*/ 66 h 759979"/>
                  <a:gd name="connsiteX0" fmla="*/ 2352253 w 2524270"/>
                  <a:gd name="connsiteY0" fmla="*/ 66 h 771225"/>
                  <a:gd name="connsiteX1" fmla="*/ 2341777 w 2524270"/>
                  <a:gd name="connsiteY1" fmla="*/ 347601 h 771225"/>
                  <a:gd name="connsiteX2" fmla="*/ 2434505 w 2524270"/>
                  <a:gd name="connsiteY2" fmla="*/ 3125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534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230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21511 w 2352253"/>
                  <a:gd name="connsiteY1" fmla="*/ 570467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02194 w 2323039"/>
                  <a:gd name="connsiteY3" fmla="*/ 767684 h 767684"/>
                  <a:gd name="connsiteX4" fmla="*/ 0 w 2323039"/>
                  <a:gd name="connsiteY4" fmla="*/ 756438 h 767684"/>
                  <a:gd name="connsiteX5" fmla="*/ 2314036 w 2323039"/>
                  <a:gd name="connsiteY5" fmla="*/ 0 h 767684"/>
                  <a:gd name="connsiteX0" fmla="*/ 2314036 w 2488928"/>
                  <a:gd name="connsiteY0" fmla="*/ 5576 h 773260"/>
                  <a:gd name="connsiteX1" fmla="*/ 2323039 w 2488928"/>
                  <a:gd name="connsiteY1" fmla="*/ 436209 h 773260"/>
                  <a:gd name="connsiteX2" fmla="*/ 2302194 w 2488928"/>
                  <a:gd name="connsiteY2" fmla="*/ 773260 h 773260"/>
                  <a:gd name="connsiteX3" fmla="*/ 0 w 2488928"/>
                  <a:gd name="connsiteY3" fmla="*/ 762014 h 773260"/>
                  <a:gd name="connsiteX4" fmla="*/ 2314036 w 2488928"/>
                  <a:gd name="connsiteY4" fmla="*/ 5576 h 773260"/>
                  <a:gd name="connsiteX0" fmla="*/ 2314036 w 2596686"/>
                  <a:gd name="connsiteY0" fmla="*/ 0 h 767684"/>
                  <a:gd name="connsiteX1" fmla="*/ 2302194 w 2596686"/>
                  <a:gd name="connsiteY1" fmla="*/ 767684 h 767684"/>
                  <a:gd name="connsiteX2" fmla="*/ 0 w 2596686"/>
                  <a:gd name="connsiteY2" fmla="*/ 756438 h 767684"/>
                  <a:gd name="connsiteX3" fmla="*/ 2314036 w 2596686"/>
                  <a:gd name="connsiteY3" fmla="*/ 0 h 767684"/>
                  <a:gd name="connsiteX0" fmla="*/ 2314036 w 2473928"/>
                  <a:gd name="connsiteY0" fmla="*/ 0 h 767684"/>
                  <a:gd name="connsiteX1" fmla="*/ 2302194 w 2473928"/>
                  <a:gd name="connsiteY1" fmla="*/ 767684 h 767684"/>
                  <a:gd name="connsiteX2" fmla="*/ 0 w 2473928"/>
                  <a:gd name="connsiteY2" fmla="*/ 756438 h 767684"/>
                  <a:gd name="connsiteX3" fmla="*/ 2314036 w 2473928"/>
                  <a:gd name="connsiteY3" fmla="*/ 0 h 767684"/>
                  <a:gd name="connsiteX0" fmla="*/ 2314036 w 2314036"/>
                  <a:gd name="connsiteY0" fmla="*/ 0 h 767684"/>
                  <a:gd name="connsiteX1" fmla="*/ 2302194 w 2314036"/>
                  <a:gd name="connsiteY1" fmla="*/ 767684 h 767684"/>
                  <a:gd name="connsiteX2" fmla="*/ 0 w 2314036"/>
                  <a:gd name="connsiteY2" fmla="*/ 756438 h 767684"/>
                  <a:gd name="connsiteX3" fmla="*/ 2314036 w 2314036"/>
                  <a:gd name="connsiteY3" fmla="*/ 0 h 767684"/>
                  <a:gd name="connsiteX0" fmla="*/ 2300139 w 2302656"/>
                  <a:gd name="connsiteY0" fmla="*/ 0 h 767684"/>
                  <a:gd name="connsiteX1" fmla="*/ 2302194 w 2302656"/>
                  <a:gd name="connsiteY1" fmla="*/ 767684 h 767684"/>
                  <a:gd name="connsiteX2" fmla="*/ 0 w 2302656"/>
                  <a:gd name="connsiteY2" fmla="*/ 756438 h 767684"/>
                  <a:gd name="connsiteX3" fmla="*/ 2300139 w 2302656"/>
                  <a:gd name="connsiteY3" fmla="*/ 0 h 767684"/>
                  <a:gd name="connsiteX0" fmla="*/ 2300139 w 2312920"/>
                  <a:gd name="connsiteY0" fmla="*/ 0 h 767684"/>
                  <a:gd name="connsiteX1" fmla="*/ 2312618 w 2312920"/>
                  <a:gd name="connsiteY1" fmla="*/ 767684 h 767684"/>
                  <a:gd name="connsiteX2" fmla="*/ 0 w 2312920"/>
                  <a:gd name="connsiteY2" fmla="*/ 756438 h 767684"/>
                  <a:gd name="connsiteX3" fmla="*/ 2300139 w 2312920"/>
                  <a:gd name="connsiteY3" fmla="*/ 0 h 767684"/>
                  <a:gd name="connsiteX0" fmla="*/ 2300139 w 2309484"/>
                  <a:gd name="connsiteY0" fmla="*/ 0 h 767684"/>
                  <a:gd name="connsiteX1" fmla="*/ 2309143 w 2309484"/>
                  <a:gd name="connsiteY1" fmla="*/ 767684 h 767684"/>
                  <a:gd name="connsiteX2" fmla="*/ 0 w 2309484"/>
                  <a:gd name="connsiteY2" fmla="*/ 756438 h 767684"/>
                  <a:gd name="connsiteX3" fmla="*/ 2300139 w 2309484"/>
                  <a:gd name="connsiteY3" fmla="*/ 0 h 767684"/>
                  <a:gd name="connsiteX0" fmla="*/ 2300139 w 2312920"/>
                  <a:gd name="connsiteY0" fmla="*/ 0 h 771159"/>
                  <a:gd name="connsiteX1" fmla="*/ 2312618 w 2312920"/>
                  <a:gd name="connsiteY1" fmla="*/ 771159 h 771159"/>
                  <a:gd name="connsiteX2" fmla="*/ 0 w 2312920"/>
                  <a:gd name="connsiteY2" fmla="*/ 756438 h 771159"/>
                  <a:gd name="connsiteX3" fmla="*/ 2300139 w 2312920"/>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9973"/>
                  <a:gd name="connsiteY0" fmla="*/ 0 h 760736"/>
                  <a:gd name="connsiteX1" fmla="*/ 2302194 w 2309973"/>
                  <a:gd name="connsiteY1" fmla="*/ 760736 h 760736"/>
                  <a:gd name="connsiteX2" fmla="*/ 0 w 2309973"/>
                  <a:gd name="connsiteY2" fmla="*/ 756438 h 760736"/>
                  <a:gd name="connsiteX3" fmla="*/ 2300139 w 2309973"/>
                  <a:gd name="connsiteY3" fmla="*/ 0 h 760736"/>
                  <a:gd name="connsiteX0" fmla="*/ 2300139 w 2302898"/>
                  <a:gd name="connsiteY0" fmla="*/ 0 h 760736"/>
                  <a:gd name="connsiteX1" fmla="*/ 2302194 w 2302898"/>
                  <a:gd name="connsiteY1" fmla="*/ 760736 h 760736"/>
                  <a:gd name="connsiteX2" fmla="*/ 0 w 2302898"/>
                  <a:gd name="connsiteY2" fmla="*/ 756438 h 760736"/>
                  <a:gd name="connsiteX3" fmla="*/ 2300139 w 2302898"/>
                  <a:gd name="connsiteY3" fmla="*/ 0 h 760736"/>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1948007"/>
                  <a:gd name="connsiteY0" fmla="*/ 0 h 745652"/>
                  <a:gd name="connsiteX1" fmla="*/ 1939929 w 1948007"/>
                  <a:gd name="connsiteY1" fmla="*/ 745652 h 745652"/>
                  <a:gd name="connsiteX2" fmla="*/ 0 w 1948007"/>
                  <a:gd name="connsiteY2" fmla="*/ 739199 h 745652"/>
                  <a:gd name="connsiteX3" fmla="*/ 1948007 w 1948007"/>
                  <a:gd name="connsiteY3" fmla="*/ 0 h 745652"/>
                  <a:gd name="connsiteX0" fmla="*/ 1940408 w 1940809"/>
                  <a:gd name="connsiteY0" fmla="*/ 0 h 741342"/>
                  <a:gd name="connsiteX1" fmla="*/ 1939929 w 1940809"/>
                  <a:gd name="connsiteY1" fmla="*/ 741342 h 741342"/>
                  <a:gd name="connsiteX2" fmla="*/ 0 w 1940809"/>
                  <a:gd name="connsiteY2" fmla="*/ 734889 h 741342"/>
                  <a:gd name="connsiteX3" fmla="*/ 1940408 w 1940809"/>
                  <a:gd name="connsiteY3" fmla="*/ 0 h 741342"/>
                </a:gdLst>
                <a:ahLst/>
                <a:cxnLst>
                  <a:cxn ang="0">
                    <a:pos x="connsiteX0" y="connsiteY0"/>
                  </a:cxn>
                  <a:cxn ang="0">
                    <a:pos x="connsiteX1" y="connsiteY1"/>
                  </a:cxn>
                  <a:cxn ang="0">
                    <a:pos x="connsiteX2" y="connsiteY2"/>
                  </a:cxn>
                  <a:cxn ang="0">
                    <a:pos x="connsiteX3" y="connsiteY3"/>
                  </a:cxn>
                </a:cxnLst>
                <a:rect l="l" t="t" r="r" b="b"/>
                <a:pathLst>
                  <a:path w="1940809" h="741342">
                    <a:moveTo>
                      <a:pt x="1940408" y="0"/>
                    </a:moveTo>
                    <a:cubicBezTo>
                      <a:pt x="1934988" y="710625"/>
                      <a:pt x="1943431" y="45489"/>
                      <a:pt x="1939929" y="741342"/>
                    </a:cubicBezTo>
                    <a:lnTo>
                      <a:pt x="0" y="734889"/>
                    </a:lnTo>
                    <a:cubicBezTo>
                      <a:pt x="581094" y="254618"/>
                      <a:pt x="1314683" y="44361"/>
                      <a:pt x="1940408" y="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82" name="Rectangle 81">
              <a:extLst>
                <a:ext uri="{FF2B5EF4-FFF2-40B4-BE49-F238E27FC236}">
                  <a16:creationId xmlns:a16="http://schemas.microsoft.com/office/drawing/2014/main" id="{E17ED5EF-E32C-FC59-8B67-DE115C94A307}"/>
                </a:ext>
              </a:extLst>
            </p:cNvPr>
            <p:cNvSpPr/>
            <p:nvPr/>
          </p:nvSpPr>
          <p:spPr>
            <a:xfrm>
              <a:off x="6238844" y="1228951"/>
              <a:ext cx="5413380" cy="6233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11BDB9AC-87CC-D4F1-C0C8-FA8FA6E69617}"/>
              </a:ext>
            </a:extLst>
          </p:cNvPr>
          <p:cNvSpPr txBox="1"/>
          <p:nvPr/>
        </p:nvSpPr>
        <p:spPr>
          <a:xfrm>
            <a:off x="539979" y="4992578"/>
            <a:ext cx="2978702" cy="923330"/>
          </a:xfrm>
          <a:prstGeom prst="rect">
            <a:avLst/>
          </a:prstGeom>
          <a:noFill/>
        </p:spPr>
        <p:txBody>
          <a:bodyPr wrap="square" rtlCol="0">
            <a:spAutoFit/>
          </a:bodyPr>
          <a:lstStyle/>
          <a:p>
            <a:r>
              <a:rPr lang="en-GB" dirty="0"/>
              <a:t>Initially: </a:t>
            </a:r>
            <a:br>
              <a:rPr lang="en-GB" dirty="0"/>
            </a:br>
            <a:r>
              <a:rPr lang="en-GB" dirty="0"/>
              <a:t>Droplet in free-fall</a:t>
            </a:r>
          </a:p>
          <a:p>
            <a:r>
              <a:rPr lang="en-GB" dirty="0"/>
              <a:t>Free surface unaffected </a:t>
            </a:r>
          </a:p>
        </p:txBody>
      </p:sp>
      <p:sp>
        <p:nvSpPr>
          <p:cNvPr id="94" name="TextBox 93">
            <a:extLst>
              <a:ext uri="{FF2B5EF4-FFF2-40B4-BE49-F238E27FC236}">
                <a16:creationId xmlns:a16="http://schemas.microsoft.com/office/drawing/2014/main" id="{83AEB704-645C-B2A0-71EE-4D597B990D57}"/>
              </a:ext>
            </a:extLst>
          </p:cNvPr>
          <p:cNvSpPr txBox="1"/>
          <p:nvPr/>
        </p:nvSpPr>
        <p:spPr>
          <a:xfrm>
            <a:off x="4561092" y="4992578"/>
            <a:ext cx="2978702" cy="923330"/>
          </a:xfrm>
          <a:prstGeom prst="rect">
            <a:avLst/>
          </a:prstGeom>
          <a:noFill/>
        </p:spPr>
        <p:txBody>
          <a:bodyPr wrap="square" rtlCol="0">
            <a:spAutoFit/>
          </a:bodyPr>
          <a:lstStyle/>
          <a:p>
            <a:r>
              <a:rPr lang="en-GB" dirty="0"/>
              <a:t>Droplet and free surface interact but are kept separate by a layer of air</a:t>
            </a:r>
          </a:p>
        </p:txBody>
      </p:sp>
      <p:sp>
        <p:nvSpPr>
          <p:cNvPr id="95" name="TextBox 94">
            <a:extLst>
              <a:ext uri="{FF2B5EF4-FFF2-40B4-BE49-F238E27FC236}">
                <a16:creationId xmlns:a16="http://schemas.microsoft.com/office/drawing/2014/main" id="{07D52493-E7EE-72B5-3628-83A91708B462}"/>
              </a:ext>
            </a:extLst>
          </p:cNvPr>
          <p:cNvSpPr txBox="1"/>
          <p:nvPr/>
        </p:nvSpPr>
        <p:spPr>
          <a:xfrm>
            <a:off x="8679281" y="4990124"/>
            <a:ext cx="2978702" cy="923330"/>
          </a:xfrm>
          <a:prstGeom prst="rect">
            <a:avLst/>
          </a:prstGeom>
          <a:noFill/>
        </p:spPr>
        <p:txBody>
          <a:bodyPr wrap="square" rtlCol="0">
            <a:spAutoFit/>
          </a:bodyPr>
          <a:lstStyle/>
          <a:p>
            <a:r>
              <a:rPr lang="en-GB" dirty="0"/>
              <a:t>Air layer height order of magnitude thinner than length of layer</a:t>
            </a:r>
          </a:p>
        </p:txBody>
      </p:sp>
      <p:sp>
        <p:nvSpPr>
          <p:cNvPr id="9" name="Rectangle 8">
            <a:extLst>
              <a:ext uri="{FF2B5EF4-FFF2-40B4-BE49-F238E27FC236}">
                <a16:creationId xmlns:a16="http://schemas.microsoft.com/office/drawing/2014/main" id="{72626073-D675-60D4-A516-BB2F6C98E5D4}"/>
              </a:ext>
            </a:extLst>
          </p:cNvPr>
          <p:cNvSpPr/>
          <p:nvPr/>
        </p:nvSpPr>
        <p:spPr>
          <a:xfrm>
            <a:off x="5806377" y="3723705"/>
            <a:ext cx="521914" cy="232946"/>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FACAB0DD-68D4-2CE3-9CC2-BF72CBBB91FC}"/>
              </a:ext>
            </a:extLst>
          </p:cNvPr>
          <p:cNvSpPr/>
          <p:nvPr/>
        </p:nvSpPr>
        <p:spPr>
          <a:xfrm>
            <a:off x="8127932" y="2040221"/>
            <a:ext cx="3906651" cy="2810716"/>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09BC1315-0F0E-8D7B-2E08-BE892FB07FCE}"/>
              </a:ext>
            </a:extLst>
          </p:cNvPr>
          <p:cNvGrpSpPr/>
          <p:nvPr/>
        </p:nvGrpSpPr>
        <p:grpSpPr>
          <a:xfrm>
            <a:off x="0" y="6098951"/>
            <a:ext cx="1012447" cy="759046"/>
            <a:chOff x="753437" y="4136093"/>
            <a:chExt cx="1012447" cy="759046"/>
          </a:xfrm>
        </p:grpSpPr>
        <p:pic>
          <p:nvPicPr>
            <p:cNvPr id="77" name="Picture 76" descr="Shape, circle&#10;&#10;Description automatically generated">
              <a:extLst>
                <a:ext uri="{FF2B5EF4-FFF2-40B4-BE49-F238E27FC236}">
                  <a16:creationId xmlns:a16="http://schemas.microsoft.com/office/drawing/2014/main" id="{87817CEA-770F-2C50-9D8C-2FAA134675E7}"/>
                </a:ext>
              </a:extLst>
            </p:cNvPr>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4136093"/>
              <a:ext cx="1012447" cy="759046"/>
            </a:xfrm>
            <a:prstGeom prst="rect">
              <a:avLst/>
            </a:prstGeom>
          </p:spPr>
        </p:pic>
        <p:sp>
          <p:nvSpPr>
            <p:cNvPr id="78" name="TextBox 77">
              <a:extLst>
                <a:ext uri="{FF2B5EF4-FFF2-40B4-BE49-F238E27FC236}">
                  <a16:creationId xmlns:a16="http://schemas.microsoft.com/office/drawing/2014/main" id="{AE651C07-4E26-E433-5586-03513E9B8CF8}"/>
                </a:ext>
              </a:extLst>
            </p:cNvPr>
            <p:cNvSpPr txBox="1"/>
            <p:nvPr/>
          </p:nvSpPr>
          <p:spPr>
            <a:xfrm>
              <a:off x="1118609" y="4313421"/>
              <a:ext cx="282102" cy="338554"/>
            </a:xfrm>
            <a:prstGeom prst="rect">
              <a:avLst/>
            </a:prstGeom>
            <a:noFill/>
          </p:spPr>
          <p:txBody>
            <a:bodyPr wrap="square" rtlCol="0">
              <a:spAutoFit/>
            </a:bodyPr>
            <a:lstStyle/>
            <a:p>
              <a:r>
                <a:rPr lang="en-GB" sz="1600" dirty="0">
                  <a:solidFill>
                    <a:schemeClr val="accent4"/>
                  </a:solidFill>
                </a:rPr>
                <a:t>7</a:t>
              </a:r>
            </a:p>
          </p:txBody>
        </p:sp>
      </p:grpSp>
    </p:spTree>
    <p:extLst>
      <p:ext uri="{BB962C8B-B14F-4D97-AF65-F5344CB8AC3E}">
        <p14:creationId xmlns:p14="http://schemas.microsoft.com/office/powerpoint/2010/main" val="14814611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67A2E2-D040-9F49-B840-13AA8C57AC16}"/>
              </a:ext>
            </a:extLst>
          </p:cNvPr>
          <p:cNvGrpSpPr/>
          <p:nvPr/>
        </p:nvGrpSpPr>
        <p:grpSpPr>
          <a:xfrm>
            <a:off x="6238843" y="1228950"/>
            <a:ext cx="5554030" cy="3878855"/>
            <a:chOff x="6238843" y="1228950"/>
            <a:chExt cx="5554030" cy="3878855"/>
          </a:xfrm>
        </p:grpSpPr>
        <p:sp>
          <p:nvSpPr>
            <p:cNvPr id="5" name="Rectangle 4">
              <a:extLst>
                <a:ext uri="{FF2B5EF4-FFF2-40B4-BE49-F238E27FC236}">
                  <a16:creationId xmlns:a16="http://schemas.microsoft.com/office/drawing/2014/main" id="{4A4557CB-ADFB-1BB1-EDF2-58058E306938}"/>
                </a:ext>
              </a:extLst>
            </p:cNvPr>
            <p:cNvSpPr/>
            <p:nvPr/>
          </p:nvSpPr>
          <p:spPr>
            <a:xfrm>
              <a:off x="6246191" y="1228950"/>
              <a:ext cx="5398686" cy="3849359"/>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a:p>
          </p:txBody>
        </p:sp>
        <p:grpSp>
          <p:nvGrpSpPr>
            <p:cNvPr id="6" name="Group 5">
              <a:extLst>
                <a:ext uri="{FF2B5EF4-FFF2-40B4-BE49-F238E27FC236}">
                  <a16:creationId xmlns:a16="http://schemas.microsoft.com/office/drawing/2014/main" id="{0E989501-0F63-5F60-9628-F896589D8424}"/>
                </a:ext>
              </a:extLst>
            </p:cNvPr>
            <p:cNvGrpSpPr/>
            <p:nvPr/>
          </p:nvGrpSpPr>
          <p:grpSpPr>
            <a:xfrm>
              <a:off x="6246191" y="3654312"/>
              <a:ext cx="5398686" cy="1453493"/>
              <a:chOff x="1574800" y="4432638"/>
              <a:chExt cx="8585200" cy="2311400"/>
            </a:xfrm>
            <a:solidFill>
              <a:schemeClr val="accent4"/>
            </a:solidFill>
          </p:grpSpPr>
          <p:sp>
            <p:nvSpPr>
              <p:cNvPr id="13" name="Freeform: Shape 12">
                <a:extLst>
                  <a:ext uri="{FF2B5EF4-FFF2-40B4-BE49-F238E27FC236}">
                    <a16:creationId xmlns:a16="http://schemas.microsoft.com/office/drawing/2014/main" id="{79150B97-57A5-5AB6-DC75-E6F5E8E770F1}"/>
                  </a:ext>
                </a:extLst>
              </p:cNvPr>
              <p:cNvSpPr/>
              <p:nvPr/>
            </p:nvSpPr>
            <p:spPr>
              <a:xfrm>
                <a:off x="1574800" y="4432638"/>
                <a:ext cx="8585200" cy="239250"/>
              </a:xfrm>
              <a:custGeom>
                <a:avLst/>
                <a:gdLst>
                  <a:gd name="connsiteX0" fmla="*/ 0 w 7232077"/>
                  <a:gd name="connsiteY0" fmla="*/ 364440 h 474507"/>
                  <a:gd name="connsiteX1" fmla="*/ 1634066 w 7232077"/>
                  <a:gd name="connsiteY1" fmla="*/ 374 h 474507"/>
                  <a:gd name="connsiteX2" fmla="*/ 3234266 w 7232077"/>
                  <a:gd name="connsiteY2" fmla="*/ 423707 h 474507"/>
                  <a:gd name="connsiteX3" fmla="*/ 5317066 w 7232077"/>
                  <a:gd name="connsiteY3" fmla="*/ 34240 h 474507"/>
                  <a:gd name="connsiteX4" fmla="*/ 7069666 w 7232077"/>
                  <a:gd name="connsiteY4" fmla="*/ 423707 h 474507"/>
                  <a:gd name="connsiteX5" fmla="*/ 7171266 w 7232077"/>
                  <a:gd name="connsiteY5" fmla="*/ 432174 h 474507"/>
                  <a:gd name="connsiteX6" fmla="*/ 7213600 w 7232077"/>
                  <a:gd name="connsiteY6" fmla="*/ 474507 h 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2077" h="474507">
                    <a:moveTo>
                      <a:pt x="0" y="364440"/>
                    </a:moveTo>
                    <a:cubicBezTo>
                      <a:pt x="547511" y="177468"/>
                      <a:pt x="1095022" y="-9504"/>
                      <a:pt x="1634066" y="374"/>
                    </a:cubicBezTo>
                    <a:cubicBezTo>
                      <a:pt x="2173110" y="10252"/>
                      <a:pt x="2620433" y="418063"/>
                      <a:pt x="3234266" y="423707"/>
                    </a:cubicBezTo>
                    <a:cubicBezTo>
                      <a:pt x="3848099" y="429351"/>
                      <a:pt x="4677833" y="34240"/>
                      <a:pt x="5317066" y="34240"/>
                    </a:cubicBezTo>
                    <a:cubicBezTo>
                      <a:pt x="5956299" y="34240"/>
                      <a:pt x="6760633" y="357385"/>
                      <a:pt x="7069666" y="423707"/>
                    </a:cubicBezTo>
                    <a:cubicBezTo>
                      <a:pt x="7378699" y="490029"/>
                      <a:pt x="7147277" y="423707"/>
                      <a:pt x="7171266" y="432174"/>
                    </a:cubicBezTo>
                    <a:cubicBezTo>
                      <a:pt x="7195255" y="440641"/>
                      <a:pt x="7204427" y="457574"/>
                      <a:pt x="7213600" y="474507"/>
                    </a:cubicBezTo>
                  </a:path>
                </a:pathLst>
              </a:custGeom>
              <a:grpFill/>
              <a:ln w="28575">
                <a:solidFill>
                  <a:schemeClr val="accent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100"/>
              </a:p>
            </p:txBody>
          </p:sp>
          <p:sp>
            <p:nvSpPr>
              <p:cNvPr id="14" name="Rectangle 13">
                <a:extLst>
                  <a:ext uri="{FF2B5EF4-FFF2-40B4-BE49-F238E27FC236}">
                    <a16:creationId xmlns:a16="http://schemas.microsoft.com/office/drawing/2014/main" id="{573D16D2-7030-BEC2-C10E-DEF222D8F604}"/>
                  </a:ext>
                </a:extLst>
              </p:cNvPr>
              <p:cNvSpPr/>
              <p:nvPr/>
            </p:nvSpPr>
            <p:spPr>
              <a:xfrm>
                <a:off x="1574800" y="4645902"/>
                <a:ext cx="8585200" cy="2098136"/>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5" name="Rectangle 14">
                <a:extLst>
                  <a:ext uri="{FF2B5EF4-FFF2-40B4-BE49-F238E27FC236}">
                    <a16:creationId xmlns:a16="http://schemas.microsoft.com/office/drawing/2014/main" id="{4EC64122-3EB3-40BC-E252-CA16184D15B3}"/>
                  </a:ext>
                </a:extLst>
              </p:cNvPr>
              <p:cNvSpPr/>
              <p:nvPr/>
            </p:nvSpPr>
            <p:spPr>
              <a:xfrm>
                <a:off x="1574800" y="4617192"/>
                <a:ext cx="3462020" cy="96077"/>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8" name="Group 17">
              <a:extLst>
                <a:ext uri="{FF2B5EF4-FFF2-40B4-BE49-F238E27FC236}">
                  <a16:creationId xmlns:a16="http://schemas.microsoft.com/office/drawing/2014/main" id="{754CC67F-BC62-AEFE-81B0-F489219406C8}"/>
                </a:ext>
              </a:extLst>
            </p:cNvPr>
            <p:cNvGrpSpPr/>
            <p:nvPr/>
          </p:nvGrpSpPr>
          <p:grpSpPr>
            <a:xfrm>
              <a:off x="8316176" y="2591122"/>
              <a:ext cx="1131905" cy="1131906"/>
              <a:chOff x="8316176" y="1524322"/>
              <a:chExt cx="1131905" cy="1131906"/>
            </a:xfrm>
          </p:grpSpPr>
          <p:sp>
            <p:nvSpPr>
              <p:cNvPr id="7" name="Oval 6">
                <a:extLst>
                  <a:ext uri="{FF2B5EF4-FFF2-40B4-BE49-F238E27FC236}">
                    <a16:creationId xmlns:a16="http://schemas.microsoft.com/office/drawing/2014/main" id="{F493571D-DA96-D860-1226-3F3D9C707F74}"/>
                  </a:ext>
                </a:extLst>
              </p:cNvPr>
              <p:cNvSpPr/>
              <p:nvPr/>
            </p:nvSpPr>
            <p:spPr>
              <a:xfrm>
                <a:off x="8316176" y="1524322"/>
                <a:ext cx="1131905" cy="1131906"/>
              </a:xfrm>
              <a:prstGeom prst="ellipse">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100"/>
              </a:p>
            </p:txBody>
          </p:sp>
          <p:cxnSp>
            <p:nvCxnSpPr>
              <p:cNvPr id="9" name="Straight Arrow Connector 8">
                <a:extLst>
                  <a:ext uri="{FF2B5EF4-FFF2-40B4-BE49-F238E27FC236}">
                    <a16:creationId xmlns:a16="http://schemas.microsoft.com/office/drawing/2014/main" id="{5ED0A06D-DC10-0B1A-8541-75B73DB7865B}"/>
                  </a:ext>
                </a:extLst>
              </p:cNvPr>
              <p:cNvCxnSpPr>
                <a:cxnSpLocks/>
                <a:endCxn id="7" idx="7"/>
              </p:cNvCxnSpPr>
              <p:nvPr/>
            </p:nvCxnSpPr>
            <p:spPr>
              <a:xfrm flipV="1">
                <a:off x="8875946" y="1690086"/>
                <a:ext cx="406372" cy="4052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944FE2-BD18-D320-089A-9F990D40CA23}"/>
                      </a:ext>
                    </a:extLst>
                  </p:cNvPr>
                  <p:cNvSpPr txBox="1"/>
                  <p:nvPr/>
                </p:nvSpPr>
                <p:spPr>
                  <a:xfrm>
                    <a:off x="8758410" y="1690086"/>
                    <a:ext cx="488836"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GB" sz="1100" i="1">
                              <a:solidFill>
                                <a:schemeClr val="accent1"/>
                              </a:solidFill>
                              <a:latin typeface="Cambria Math" panose="02040503050406030204" pitchFamily="18" charset="0"/>
                            </a:rPr>
                            <m:t>R</m:t>
                          </m:r>
                        </m:oMath>
                      </m:oMathPara>
                    </a14:m>
                    <a:endParaRPr lang="en-GB" sz="1100" b="0" dirty="0"/>
                  </a:p>
                </p:txBody>
              </p:sp>
            </mc:Choice>
            <mc:Fallback xmlns="">
              <p:sp>
                <p:nvSpPr>
                  <p:cNvPr id="10" name="TextBox 9">
                    <a:extLst>
                      <a:ext uri="{FF2B5EF4-FFF2-40B4-BE49-F238E27FC236}">
                        <a16:creationId xmlns:a16="http://schemas.microsoft.com/office/drawing/2014/main" id="{06944FE2-BD18-D320-089A-9F990D40CA23}"/>
                      </a:ext>
                    </a:extLst>
                  </p:cNvPr>
                  <p:cNvSpPr txBox="1">
                    <a:spLocks noRot="1" noChangeAspect="1" noMove="1" noResize="1" noEditPoints="1" noAdjustHandles="1" noChangeArrowheads="1" noChangeShapeType="1" noTextEdit="1"/>
                  </p:cNvSpPr>
                  <p:nvPr/>
                </p:nvSpPr>
                <p:spPr>
                  <a:xfrm>
                    <a:off x="8758410" y="1690086"/>
                    <a:ext cx="488836" cy="261610"/>
                  </a:xfrm>
                  <a:prstGeom prst="rect">
                    <a:avLst/>
                  </a:prstGeom>
                  <a:blipFill>
                    <a:blip r:embed="rId3"/>
                    <a:stretch>
                      <a:fillRect/>
                    </a:stretch>
                  </a:blipFill>
                </p:spPr>
                <p:txBody>
                  <a:bodyPr/>
                  <a:lstStyle/>
                  <a:p>
                    <a:r>
                      <a:rPr lang="en-GB">
                        <a:noFill/>
                      </a:rPr>
                      <a:t> </a:t>
                    </a:r>
                  </a:p>
                </p:txBody>
              </p:sp>
            </mc:Fallback>
          </mc:AlternateContent>
        </p:grpSp>
        <p:sp>
          <p:nvSpPr>
            <p:cNvPr id="34" name="Rectangle 33">
              <a:extLst>
                <a:ext uri="{FF2B5EF4-FFF2-40B4-BE49-F238E27FC236}">
                  <a16:creationId xmlns:a16="http://schemas.microsoft.com/office/drawing/2014/main" id="{30995AF7-0FD3-7DA3-DEC1-20306939E8F3}"/>
                </a:ext>
              </a:extLst>
            </p:cNvPr>
            <p:cNvSpPr/>
            <p:nvPr/>
          </p:nvSpPr>
          <p:spPr>
            <a:xfrm>
              <a:off x="6249830" y="2478010"/>
              <a:ext cx="5395048" cy="2625933"/>
            </a:xfrm>
            <a:prstGeom prst="rect">
              <a:avLst/>
            </a:prstGeom>
            <a:solidFill>
              <a:schemeClr val="accent5">
                <a:lumMod val="20000"/>
                <a:lumOff val="80000"/>
              </a:schemeClr>
            </a:solidFill>
            <a:ln>
              <a:solidFill>
                <a:schemeClr val="accent5">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6" name="Freeform: Shape 35">
              <a:extLst>
                <a:ext uri="{FF2B5EF4-FFF2-40B4-BE49-F238E27FC236}">
                  <a16:creationId xmlns:a16="http://schemas.microsoft.com/office/drawing/2014/main" id="{91C6468E-534C-E144-054A-9B41AE1BCE93}"/>
                </a:ext>
              </a:extLst>
            </p:cNvPr>
            <p:cNvSpPr/>
            <p:nvPr/>
          </p:nvSpPr>
          <p:spPr>
            <a:xfrm>
              <a:off x="6238843" y="1838178"/>
              <a:ext cx="5413379" cy="1286667"/>
            </a:xfrm>
            <a:custGeom>
              <a:avLst/>
              <a:gdLst>
                <a:gd name="connsiteX0" fmla="*/ 0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0 w 4667776"/>
                <a:gd name="connsiteY4" fmla="*/ 0 h 716776"/>
                <a:gd name="connsiteX0" fmla="*/ 129469 w 4667776"/>
                <a:gd name="connsiteY0" fmla="*/ 0 h 716776"/>
                <a:gd name="connsiteX1" fmla="*/ 4667776 w 4667776"/>
                <a:gd name="connsiteY1" fmla="*/ 982 h 716776"/>
                <a:gd name="connsiteX2" fmla="*/ 87007 w 4667776"/>
                <a:gd name="connsiteY2" fmla="*/ 313417 h 716776"/>
                <a:gd name="connsiteX3" fmla="*/ 0 w 4667776"/>
                <a:gd name="connsiteY3" fmla="*/ 272871 h 716776"/>
                <a:gd name="connsiteX4" fmla="*/ 129469 w 4667776"/>
                <a:gd name="connsiteY4" fmla="*/ 0 h 716776"/>
                <a:gd name="connsiteX0" fmla="*/ 42462 w 4580769"/>
                <a:gd name="connsiteY0" fmla="*/ 0 h 716776"/>
                <a:gd name="connsiteX1" fmla="*/ 4580769 w 4580769"/>
                <a:gd name="connsiteY1" fmla="*/ 982 h 716776"/>
                <a:gd name="connsiteX2" fmla="*/ 0 w 4580769"/>
                <a:gd name="connsiteY2" fmla="*/ 313417 h 716776"/>
                <a:gd name="connsiteX3" fmla="*/ 33831 w 4580769"/>
                <a:gd name="connsiteY3" fmla="*/ 263228 h 716776"/>
                <a:gd name="connsiteX4" fmla="*/ 42462 w 4580769"/>
                <a:gd name="connsiteY4" fmla="*/ 0 h 716776"/>
                <a:gd name="connsiteX0" fmla="*/ 10814 w 4549121"/>
                <a:gd name="connsiteY0" fmla="*/ 0 h 727371"/>
                <a:gd name="connsiteX1" fmla="*/ 4549121 w 4549121"/>
                <a:gd name="connsiteY1" fmla="*/ 982 h 727371"/>
                <a:gd name="connsiteX2" fmla="*/ 0 w 4549121"/>
                <a:gd name="connsiteY2" fmla="*/ 330775 h 727371"/>
                <a:gd name="connsiteX3" fmla="*/ 2183 w 4549121"/>
                <a:gd name="connsiteY3" fmla="*/ 263228 h 727371"/>
                <a:gd name="connsiteX4" fmla="*/ 10814 w 4549121"/>
                <a:gd name="connsiteY4" fmla="*/ 0 h 727371"/>
                <a:gd name="connsiteX0" fmla="*/ 10814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0814 w 4549121"/>
                <a:gd name="connsiteY4" fmla="*/ 947 h 726389"/>
                <a:gd name="connsiteX0" fmla="*/ 1796 w 4549121"/>
                <a:gd name="connsiteY0" fmla="*/ 947 h 726389"/>
                <a:gd name="connsiteX1" fmla="*/ 4549121 w 4549121"/>
                <a:gd name="connsiteY1" fmla="*/ 0 h 726389"/>
                <a:gd name="connsiteX2" fmla="*/ 0 w 4549121"/>
                <a:gd name="connsiteY2" fmla="*/ 329793 h 726389"/>
                <a:gd name="connsiteX3" fmla="*/ 2183 w 4549121"/>
                <a:gd name="connsiteY3" fmla="*/ 262246 h 726389"/>
                <a:gd name="connsiteX4" fmla="*/ 1796 w 4549121"/>
                <a:gd name="connsiteY4" fmla="*/ 947 h 726389"/>
                <a:gd name="connsiteX0" fmla="*/ 0 w 4547325"/>
                <a:gd name="connsiteY0" fmla="*/ 947 h 727318"/>
                <a:gd name="connsiteX1" fmla="*/ 4547325 w 4547325"/>
                <a:gd name="connsiteY1" fmla="*/ 0 h 727318"/>
                <a:gd name="connsiteX2" fmla="*/ 2713 w 4547325"/>
                <a:gd name="connsiteY2" fmla="*/ 331304 h 727318"/>
                <a:gd name="connsiteX3" fmla="*/ 387 w 4547325"/>
                <a:gd name="connsiteY3" fmla="*/ 262246 h 727318"/>
                <a:gd name="connsiteX4" fmla="*/ 0 w 4547325"/>
                <a:gd name="connsiteY4" fmla="*/ 947 h 72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325" h="727318">
                  <a:moveTo>
                    <a:pt x="0" y="947"/>
                  </a:moveTo>
                  <a:lnTo>
                    <a:pt x="4547325" y="0"/>
                  </a:lnTo>
                  <a:cubicBezTo>
                    <a:pt x="3149006" y="835438"/>
                    <a:pt x="1477974" y="958414"/>
                    <a:pt x="2713" y="331304"/>
                  </a:cubicBezTo>
                  <a:cubicBezTo>
                    <a:pt x="3441" y="308788"/>
                    <a:pt x="-341" y="284762"/>
                    <a:pt x="387" y="262246"/>
                  </a:cubicBezTo>
                  <a:lnTo>
                    <a:pt x="0" y="947"/>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4" name="Group 3">
              <a:extLst>
                <a:ext uri="{FF2B5EF4-FFF2-40B4-BE49-F238E27FC236}">
                  <a16:creationId xmlns:a16="http://schemas.microsoft.com/office/drawing/2014/main" id="{334C78AA-D18F-3CB6-B8FF-34F695CA7F6E}"/>
                </a:ext>
              </a:extLst>
            </p:cNvPr>
            <p:cNvGrpSpPr/>
            <p:nvPr/>
          </p:nvGrpSpPr>
          <p:grpSpPr>
            <a:xfrm>
              <a:off x="6246192" y="2799048"/>
              <a:ext cx="5406839" cy="2308756"/>
              <a:chOff x="6246192" y="2799048"/>
              <a:chExt cx="5406839" cy="2308756"/>
            </a:xfrm>
          </p:grpSpPr>
          <p:sp>
            <p:nvSpPr>
              <p:cNvPr id="35" name="Rectangle 34">
                <a:extLst>
                  <a:ext uri="{FF2B5EF4-FFF2-40B4-BE49-F238E27FC236}">
                    <a16:creationId xmlns:a16="http://schemas.microsoft.com/office/drawing/2014/main" id="{5B2C1153-A986-03D5-4FA2-5B905E605422}"/>
                  </a:ext>
                </a:extLst>
              </p:cNvPr>
              <p:cNvSpPr/>
              <p:nvPr/>
            </p:nvSpPr>
            <p:spPr>
              <a:xfrm>
                <a:off x="6246192" y="3581391"/>
                <a:ext cx="5398686" cy="152641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32CB2168-F265-087F-1F06-FD3A408E67CB}"/>
                  </a:ext>
                </a:extLst>
              </p:cNvPr>
              <p:cNvSpPr/>
              <p:nvPr/>
            </p:nvSpPr>
            <p:spPr>
              <a:xfrm>
                <a:off x="6247013" y="2991884"/>
                <a:ext cx="4587764" cy="610563"/>
              </a:xfrm>
              <a:custGeom>
                <a:avLst/>
                <a:gdLst>
                  <a:gd name="connsiteX0" fmla="*/ 0 w 3472266"/>
                  <a:gd name="connsiteY0" fmla="*/ 0 h 411705"/>
                  <a:gd name="connsiteX1" fmla="*/ 20072 w 3472266"/>
                  <a:gd name="connsiteY1" fmla="*/ 0 h 411705"/>
                  <a:gd name="connsiteX2" fmla="*/ 216826 w 3472266"/>
                  <a:gd name="connsiteY2" fmla="*/ 81282 h 411705"/>
                  <a:gd name="connsiteX3" fmla="*/ 3256014 w 3472266"/>
                  <a:gd name="connsiteY3" fmla="*/ 81631 h 411705"/>
                  <a:gd name="connsiteX4" fmla="*/ 3453742 w 3472266"/>
                  <a:gd name="connsiteY4" fmla="*/ 0 h 411705"/>
                  <a:gd name="connsiteX5" fmla="*/ 3472266 w 3472266"/>
                  <a:gd name="connsiteY5" fmla="*/ 0 h 411705"/>
                  <a:gd name="connsiteX6" fmla="*/ 3472266 w 3472266"/>
                  <a:gd name="connsiteY6" fmla="*/ 411705 h 411705"/>
                  <a:gd name="connsiteX7" fmla="*/ 0 w 3472266"/>
                  <a:gd name="connsiteY7" fmla="*/ 411705 h 41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266" h="411705">
                    <a:moveTo>
                      <a:pt x="0" y="0"/>
                    </a:moveTo>
                    <a:lnTo>
                      <a:pt x="20072" y="0"/>
                    </a:lnTo>
                    <a:lnTo>
                      <a:pt x="216826" y="81282"/>
                    </a:lnTo>
                    <a:cubicBezTo>
                      <a:pt x="1194422" y="455157"/>
                      <a:pt x="2278330" y="455281"/>
                      <a:pt x="3256014" y="81631"/>
                    </a:cubicBezTo>
                    <a:lnTo>
                      <a:pt x="3453742" y="0"/>
                    </a:lnTo>
                    <a:lnTo>
                      <a:pt x="3472266" y="0"/>
                    </a:lnTo>
                    <a:lnTo>
                      <a:pt x="3472266" y="411705"/>
                    </a:lnTo>
                    <a:lnTo>
                      <a:pt x="0" y="411705"/>
                    </a:ln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3" name="Freeform: Shape 42">
                <a:extLst>
                  <a:ext uri="{FF2B5EF4-FFF2-40B4-BE49-F238E27FC236}">
                    <a16:creationId xmlns:a16="http://schemas.microsoft.com/office/drawing/2014/main" id="{D85BEB59-1E13-3B00-B608-1B76D75FA31C}"/>
                  </a:ext>
                </a:extLst>
              </p:cNvPr>
              <p:cNvSpPr/>
              <p:nvPr/>
            </p:nvSpPr>
            <p:spPr>
              <a:xfrm>
                <a:off x="9828727" y="2799048"/>
                <a:ext cx="1824304" cy="819217"/>
              </a:xfrm>
              <a:custGeom>
                <a:avLst/>
                <a:gdLst>
                  <a:gd name="connsiteX0" fmla="*/ 2352253 w 3913966"/>
                  <a:gd name="connsiteY0" fmla="*/ 4 h 759917"/>
                  <a:gd name="connsiteX1" fmla="*/ 3648973 w 3913966"/>
                  <a:gd name="connsiteY1" fmla="*/ 195539 h 759917"/>
                  <a:gd name="connsiteX2" fmla="*/ 3913966 w 3913966"/>
                  <a:gd name="connsiteY2" fmla="*/ 292245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4 h 759917"/>
                  <a:gd name="connsiteX1" fmla="*/ 3648973 w 3913966"/>
                  <a:gd name="connsiteY1" fmla="*/ 195539 h 759917"/>
                  <a:gd name="connsiteX2" fmla="*/ 2434505 w 3913966"/>
                  <a:gd name="connsiteY2" fmla="*/ 312512 h 759917"/>
                  <a:gd name="connsiteX3" fmla="*/ 3913966 w 3913966"/>
                  <a:gd name="connsiteY3" fmla="*/ 750896 h 759917"/>
                  <a:gd name="connsiteX4" fmla="*/ 0 w 3913966"/>
                  <a:gd name="connsiteY4" fmla="*/ 759917 h 759917"/>
                  <a:gd name="connsiteX5" fmla="*/ 2352253 w 3913966"/>
                  <a:gd name="connsiteY5" fmla="*/ 4 h 759917"/>
                  <a:gd name="connsiteX0" fmla="*/ 2352253 w 3913966"/>
                  <a:gd name="connsiteY0" fmla="*/ 2 h 759915"/>
                  <a:gd name="connsiteX1" fmla="*/ 2463377 w 3913966"/>
                  <a:gd name="connsiteY1" fmla="*/ 337403 h 759915"/>
                  <a:gd name="connsiteX2" fmla="*/ 2434505 w 3913966"/>
                  <a:gd name="connsiteY2" fmla="*/ 312510 h 759915"/>
                  <a:gd name="connsiteX3" fmla="*/ 3913966 w 3913966"/>
                  <a:gd name="connsiteY3" fmla="*/ 750894 h 759915"/>
                  <a:gd name="connsiteX4" fmla="*/ 0 w 3913966"/>
                  <a:gd name="connsiteY4" fmla="*/ 759915 h 759915"/>
                  <a:gd name="connsiteX5" fmla="*/ 2352253 w 3913966"/>
                  <a:gd name="connsiteY5" fmla="*/ 2 h 759915"/>
                  <a:gd name="connsiteX0" fmla="*/ 2352253 w 3913966"/>
                  <a:gd name="connsiteY0" fmla="*/ 193 h 760106"/>
                  <a:gd name="connsiteX1" fmla="*/ 2463377 w 3913966"/>
                  <a:gd name="connsiteY1" fmla="*/ 337594 h 760106"/>
                  <a:gd name="connsiteX2" fmla="*/ 2434505 w 3913966"/>
                  <a:gd name="connsiteY2" fmla="*/ 312701 h 760106"/>
                  <a:gd name="connsiteX3" fmla="*/ 3913966 w 3913966"/>
                  <a:gd name="connsiteY3" fmla="*/ 751085 h 760106"/>
                  <a:gd name="connsiteX4" fmla="*/ 0 w 3913966"/>
                  <a:gd name="connsiteY4" fmla="*/ 760106 h 760106"/>
                  <a:gd name="connsiteX5" fmla="*/ 2352253 w 3913966"/>
                  <a:gd name="connsiteY5" fmla="*/ 193 h 760106"/>
                  <a:gd name="connsiteX0" fmla="*/ 2352253 w 3913966"/>
                  <a:gd name="connsiteY0" fmla="*/ 66 h 759979"/>
                  <a:gd name="connsiteX1" fmla="*/ 2341777 w 3913966"/>
                  <a:gd name="connsiteY1" fmla="*/ 347601 h 759979"/>
                  <a:gd name="connsiteX2" fmla="*/ 2434505 w 3913966"/>
                  <a:gd name="connsiteY2" fmla="*/ 312574 h 759979"/>
                  <a:gd name="connsiteX3" fmla="*/ 3913966 w 3913966"/>
                  <a:gd name="connsiteY3" fmla="*/ 750958 h 759979"/>
                  <a:gd name="connsiteX4" fmla="*/ 0 w 3913966"/>
                  <a:gd name="connsiteY4" fmla="*/ 759979 h 759979"/>
                  <a:gd name="connsiteX5" fmla="*/ 2352253 w 3913966"/>
                  <a:gd name="connsiteY5" fmla="*/ 66 h 759979"/>
                  <a:gd name="connsiteX0" fmla="*/ 2352253 w 2524270"/>
                  <a:gd name="connsiteY0" fmla="*/ 66 h 771225"/>
                  <a:gd name="connsiteX1" fmla="*/ 2341777 w 2524270"/>
                  <a:gd name="connsiteY1" fmla="*/ 347601 h 771225"/>
                  <a:gd name="connsiteX2" fmla="*/ 2434505 w 2524270"/>
                  <a:gd name="connsiteY2" fmla="*/ 3125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534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524270"/>
                  <a:gd name="connsiteY0" fmla="*/ 66 h 771225"/>
                  <a:gd name="connsiteX1" fmla="*/ 2341777 w 2524270"/>
                  <a:gd name="connsiteY1" fmla="*/ 347601 h 771225"/>
                  <a:gd name="connsiteX2" fmla="*/ 2323039 w 2524270"/>
                  <a:gd name="connsiteY2" fmla="*/ 434174 h 771225"/>
                  <a:gd name="connsiteX3" fmla="*/ 2323039 w 2524270"/>
                  <a:gd name="connsiteY3" fmla="*/ 771225 h 771225"/>
                  <a:gd name="connsiteX4" fmla="*/ 0 w 2524270"/>
                  <a:gd name="connsiteY4" fmla="*/ 759979 h 771225"/>
                  <a:gd name="connsiteX5" fmla="*/ 2352253 w 2524270"/>
                  <a:gd name="connsiteY5" fmla="*/ 66 h 771225"/>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41777 w 2352253"/>
                  <a:gd name="connsiteY1" fmla="*/ 347535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52253 w 2352253"/>
                  <a:gd name="connsiteY0" fmla="*/ 0 h 771159"/>
                  <a:gd name="connsiteX1" fmla="*/ 2321511 w 2352253"/>
                  <a:gd name="connsiteY1" fmla="*/ 570467 h 771159"/>
                  <a:gd name="connsiteX2" fmla="*/ 2323039 w 2352253"/>
                  <a:gd name="connsiteY2" fmla="*/ 434108 h 771159"/>
                  <a:gd name="connsiteX3" fmla="*/ 2323039 w 2352253"/>
                  <a:gd name="connsiteY3" fmla="*/ 771159 h 771159"/>
                  <a:gd name="connsiteX4" fmla="*/ 0 w 2352253"/>
                  <a:gd name="connsiteY4" fmla="*/ 759913 h 771159"/>
                  <a:gd name="connsiteX5" fmla="*/ 2352253 w 2352253"/>
                  <a:gd name="connsiteY5" fmla="*/ 0 h 771159"/>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23039 w 2323039"/>
                  <a:gd name="connsiteY3" fmla="*/ 767684 h 767684"/>
                  <a:gd name="connsiteX4" fmla="*/ 0 w 2323039"/>
                  <a:gd name="connsiteY4" fmla="*/ 756438 h 767684"/>
                  <a:gd name="connsiteX5" fmla="*/ 2314036 w 2323039"/>
                  <a:gd name="connsiteY5" fmla="*/ 0 h 767684"/>
                  <a:gd name="connsiteX0" fmla="*/ 2314036 w 2323039"/>
                  <a:gd name="connsiteY0" fmla="*/ 0 h 767684"/>
                  <a:gd name="connsiteX1" fmla="*/ 2321511 w 2323039"/>
                  <a:gd name="connsiteY1" fmla="*/ 566992 h 767684"/>
                  <a:gd name="connsiteX2" fmla="*/ 2323039 w 2323039"/>
                  <a:gd name="connsiteY2" fmla="*/ 430633 h 767684"/>
                  <a:gd name="connsiteX3" fmla="*/ 2302194 w 2323039"/>
                  <a:gd name="connsiteY3" fmla="*/ 767684 h 767684"/>
                  <a:gd name="connsiteX4" fmla="*/ 0 w 2323039"/>
                  <a:gd name="connsiteY4" fmla="*/ 756438 h 767684"/>
                  <a:gd name="connsiteX5" fmla="*/ 2314036 w 2323039"/>
                  <a:gd name="connsiteY5" fmla="*/ 0 h 767684"/>
                  <a:gd name="connsiteX0" fmla="*/ 2314036 w 2488928"/>
                  <a:gd name="connsiteY0" fmla="*/ 5576 h 773260"/>
                  <a:gd name="connsiteX1" fmla="*/ 2323039 w 2488928"/>
                  <a:gd name="connsiteY1" fmla="*/ 436209 h 773260"/>
                  <a:gd name="connsiteX2" fmla="*/ 2302194 w 2488928"/>
                  <a:gd name="connsiteY2" fmla="*/ 773260 h 773260"/>
                  <a:gd name="connsiteX3" fmla="*/ 0 w 2488928"/>
                  <a:gd name="connsiteY3" fmla="*/ 762014 h 773260"/>
                  <a:gd name="connsiteX4" fmla="*/ 2314036 w 2488928"/>
                  <a:gd name="connsiteY4" fmla="*/ 5576 h 773260"/>
                  <a:gd name="connsiteX0" fmla="*/ 2314036 w 2596686"/>
                  <a:gd name="connsiteY0" fmla="*/ 0 h 767684"/>
                  <a:gd name="connsiteX1" fmla="*/ 2302194 w 2596686"/>
                  <a:gd name="connsiteY1" fmla="*/ 767684 h 767684"/>
                  <a:gd name="connsiteX2" fmla="*/ 0 w 2596686"/>
                  <a:gd name="connsiteY2" fmla="*/ 756438 h 767684"/>
                  <a:gd name="connsiteX3" fmla="*/ 2314036 w 2596686"/>
                  <a:gd name="connsiteY3" fmla="*/ 0 h 767684"/>
                  <a:gd name="connsiteX0" fmla="*/ 2314036 w 2473928"/>
                  <a:gd name="connsiteY0" fmla="*/ 0 h 767684"/>
                  <a:gd name="connsiteX1" fmla="*/ 2302194 w 2473928"/>
                  <a:gd name="connsiteY1" fmla="*/ 767684 h 767684"/>
                  <a:gd name="connsiteX2" fmla="*/ 0 w 2473928"/>
                  <a:gd name="connsiteY2" fmla="*/ 756438 h 767684"/>
                  <a:gd name="connsiteX3" fmla="*/ 2314036 w 2473928"/>
                  <a:gd name="connsiteY3" fmla="*/ 0 h 767684"/>
                  <a:gd name="connsiteX0" fmla="*/ 2314036 w 2314036"/>
                  <a:gd name="connsiteY0" fmla="*/ 0 h 767684"/>
                  <a:gd name="connsiteX1" fmla="*/ 2302194 w 2314036"/>
                  <a:gd name="connsiteY1" fmla="*/ 767684 h 767684"/>
                  <a:gd name="connsiteX2" fmla="*/ 0 w 2314036"/>
                  <a:gd name="connsiteY2" fmla="*/ 756438 h 767684"/>
                  <a:gd name="connsiteX3" fmla="*/ 2314036 w 2314036"/>
                  <a:gd name="connsiteY3" fmla="*/ 0 h 767684"/>
                  <a:gd name="connsiteX0" fmla="*/ 2300139 w 2302656"/>
                  <a:gd name="connsiteY0" fmla="*/ 0 h 767684"/>
                  <a:gd name="connsiteX1" fmla="*/ 2302194 w 2302656"/>
                  <a:gd name="connsiteY1" fmla="*/ 767684 h 767684"/>
                  <a:gd name="connsiteX2" fmla="*/ 0 w 2302656"/>
                  <a:gd name="connsiteY2" fmla="*/ 756438 h 767684"/>
                  <a:gd name="connsiteX3" fmla="*/ 2300139 w 2302656"/>
                  <a:gd name="connsiteY3" fmla="*/ 0 h 767684"/>
                  <a:gd name="connsiteX0" fmla="*/ 2300139 w 2312920"/>
                  <a:gd name="connsiteY0" fmla="*/ 0 h 767684"/>
                  <a:gd name="connsiteX1" fmla="*/ 2312618 w 2312920"/>
                  <a:gd name="connsiteY1" fmla="*/ 767684 h 767684"/>
                  <a:gd name="connsiteX2" fmla="*/ 0 w 2312920"/>
                  <a:gd name="connsiteY2" fmla="*/ 756438 h 767684"/>
                  <a:gd name="connsiteX3" fmla="*/ 2300139 w 2312920"/>
                  <a:gd name="connsiteY3" fmla="*/ 0 h 767684"/>
                  <a:gd name="connsiteX0" fmla="*/ 2300139 w 2309484"/>
                  <a:gd name="connsiteY0" fmla="*/ 0 h 767684"/>
                  <a:gd name="connsiteX1" fmla="*/ 2309143 w 2309484"/>
                  <a:gd name="connsiteY1" fmla="*/ 767684 h 767684"/>
                  <a:gd name="connsiteX2" fmla="*/ 0 w 2309484"/>
                  <a:gd name="connsiteY2" fmla="*/ 756438 h 767684"/>
                  <a:gd name="connsiteX3" fmla="*/ 2300139 w 2309484"/>
                  <a:gd name="connsiteY3" fmla="*/ 0 h 767684"/>
                  <a:gd name="connsiteX0" fmla="*/ 2300139 w 2312920"/>
                  <a:gd name="connsiteY0" fmla="*/ 0 h 771159"/>
                  <a:gd name="connsiteX1" fmla="*/ 2312618 w 2312920"/>
                  <a:gd name="connsiteY1" fmla="*/ 771159 h 771159"/>
                  <a:gd name="connsiteX2" fmla="*/ 0 w 2312920"/>
                  <a:gd name="connsiteY2" fmla="*/ 756438 h 771159"/>
                  <a:gd name="connsiteX3" fmla="*/ 2300139 w 2312920"/>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12618"/>
                  <a:gd name="connsiteY0" fmla="*/ 0 h 771159"/>
                  <a:gd name="connsiteX1" fmla="*/ 2312618 w 2312618"/>
                  <a:gd name="connsiteY1" fmla="*/ 771159 h 771159"/>
                  <a:gd name="connsiteX2" fmla="*/ 0 w 2312618"/>
                  <a:gd name="connsiteY2" fmla="*/ 756438 h 771159"/>
                  <a:gd name="connsiteX3" fmla="*/ 2300139 w 2312618"/>
                  <a:gd name="connsiteY3" fmla="*/ 0 h 771159"/>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0139"/>
                  <a:gd name="connsiteY0" fmla="*/ 0 h 764211"/>
                  <a:gd name="connsiteX1" fmla="*/ 2288298 w 2300139"/>
                  <a:gd name="connsiteY1" fmla="*/ 764211 h 764211"/>
                  <a:gd name="connsiteX2" fmla="*/ 0 w 2300139"/>
                  <a:gd name="connsiteY2" fmla="*/ 756438 h 764211"/>
                  <a:gd name="connsiteX3" fmla="*/ 2300139 w 2300139"/>
                  <a:gd name="connsiteY3" fmla="*/ 0 h 764211"/>
                  <a:gd name="connsiteX0" fmla="*/ 2300139 w 2309973"/>
                  <a:gd name="connsiteY0" fmla="*/ 0 h 760736"/>
                  <a:gd name="connsiteX1" fmla="*/ 2302194 w 2309973"/>
                  <a:gd name="connsiteY1" fmla="*/ 760736 h 760736"/>
                  <a:gd name="connsiteX2" fmla="*/ 0 w 2309973"/>
                  <a:gd name="connsiteY2" fmla="*/ 756438 h 760736"/>
                  <a:gd name="connsiteX3" fmla="*/ 2300139 w 2309973"/>
                  <a:gd name="connsiteY3" fmla="*/ 0 h 760736"/>
                  <a:gd name="connsiteX0" fmla="*/ 2300139 w 2302898"/>
                  <a:gd name="connsiteY0" fmla="*/ 0 h 760736"/>
                  <a:gd name="connsiteX1" fmla="*/ 2302194 w 2302898"/>
                  <a:gd name="connsiteY1" fmla="*/ 760736 h 760736"/>
                  <a:gd name="connsiteX2" fmla="*/ 0 w 2302898"/>
                  <a:gd name="connsiteY2" fmla="*/ 756438 h 760736"/>
                  <a:gd name="connsiteX3" fmla="*/ 2300139 w 2302898"/>
                  <a:gd name="connsiteY3" fmla="*/ 0 h 760736"/>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2302219"/>
                  <a:gd name="connsiteY0" fmla="*/ 0 h 743497"/>
                  <a:gd name="connsiteX1" fmla="*/ 2302194 w 2302219"/>
                  <a:gd name="connsiteY1" fmla="*/ 743497 h 743497"/>
                  <a:gd name="connsiteX2" fmla="*/ 0 w 2302219"/>
                  <a:gd name="connsiteY2" fmla="*/ 739199 h 743497"/>
                  <a:gd name="connsiteX3" fmla="*/ 1948007 w 2302219"/>
                  <a:gd name="connsiteY3" fmla="*/ 0 h 743497"/>
                  <a:gd name="connsiteX0" fmla="*/ 1948007 w 1948007"/>
                  <a:gd name="connsiteY0" fmla="*/ 0 h 745652"/>
                  <a:gd name="connsiteX1" fmla="*/ 1939929 w 1948007"/>
                  <a:gd name="connsiteY1" fmla="*/ 745652 h 745652"/>
                  <a:gd name="connsiteX2" fmla="*/ 0 w 1948007"/>
                  <a:gd name="connsiteY2" fmla="*/ 739199 h 745652"/>
                  <a:gd name="connsiteX3" fmla="*/ 1948007 w 1948007"/>
                  <a:gd name="connsiteY3" fmla="*/ 0 h 745652"/>
                  <a:gd name="connsiteX0" fmla="*/ 1940408 w 1940809"/>
                  <a:gd name="connsiteY0" fmla="*/ 0 h 741342"/>
                  <a:gd name="connsiteX1" fmla="*/ 1939929 w 1940809"/>
                  <a:gd name="connsiteY1" fmla="*/ 741342 h 741342"/>
                  <a:gd name="connsiteX2" fmla="*/ 0 w 1940809"/>
                  <a:gd name="connsiteY2" fmla="*/ 734889 h 741342"/>
                  <a:gd name="connsiteX3" fmla="*/ 1940408 w 1940809"/>
                  <a:gd name="connsiteY3" fmla="*/ 0 h 741342"/>
                </a:gdLst>
                <a:ahLst/>
                <a:cxnLst>
                  <a:cxn ang="0">
                    <a:pos x="connsiteX0" y="connsiteY0"/>
                  </a:cxn>
                  <a:cxn ang="0">
                    <a:pos x="connsiteX1" y="connsiteY1"/>
                  </a:cxn>
                  <a:cxn ang="0">
                    <a:pos x="connsiteX2" y="connsiteY2"/>
                  </a:cxn>
                  <a:cxn ang="0">
                    <a:pos x="connsiteX3" y="connsiteY3"/>
                  </a:cxn>
                </a:cxnLst>
                <a:rect l="l" t="t" r="r" b="b"/>
                <a:pathLst>
                  <a:path w="1940809" h="741342">
                    <a:moveTo>
                      <a:pt x="1940408" y="0"/>
                    </a:moveTo>
                    <a:cubicBezTo>
                      <a:pt x="1934988" y="710625"/>
                      <a:pt x="1943431" y="45489"/>
                      <a:pt x="1939929" y="741342"/>
                    </a:cubicBezTo>
                    <a:lnTo>
                      <a:pt x="0" y="734889"/>
                    </a:lnTo>
                    <a:cubicBezTo>
                      <a:pt x="581094" y="254618"/>
                      <a:pt x="1314683" y="44361"/>
                      <a:pt x="1940408" y="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38" name="Straight Arrow Connector 37">
              <a:extLst>
                <a:ext uri="{FF2B5EF4-FFF2-40B4-BE49-F238E27FC236}">
                  <a16:creationId xmlns:a16="http://schemas.microsoft.com/office/drawing/2014/main" id="{4CBCAAC2-05AE-E51F-1F96-87EC2DE7088A}"/>
                </a:ext>
              </a:extLst>
            </p:cNvPr>
            <p:cNvCxnSpPr>
              <a:cxnSpLocks/>
            </p:cNvCxnSpPr>
            <p:nvPr/>
          </p:nvCxnSpPr>
          <p:spPr>
            <a:xfrm>
              <a:off x="8633605" y="3113762"/>
              <a:ext cx="0" cy="4076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FDB0E94-9C40-ED88-1165-39B9584E8085}"/>
                    </a:ext>
                  </a:extLst>
                </p:cNvPr>
                <p:cNvSpPr txBox="1"/>
                <p:nvPr/>
              </p:nvSpPr>
              <p:spPr>
                <a:xfrm>
                  <a:off x="8423235" y="3180162"/>
                  <a:ext cx="1106091" cy="2413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𝒪</m:t>
                        </m:r>
                        <m:r>
                          <a:rPr lang="en-GB" sz="1400" b="0" i="1" smtClean="0">
                            <a:solidFill>
                              <a:schemeClr val="accent1"/>
                            </a:solidFill>
                            <a:latin typeface="Cambria Math" panose="02040503050406030204" pitchFamily="18" charset="0"/>
                            <a:ea typeface="Cambria Math" panose="02040503050406030204" pitchFamily="18" charset="0"/>
                          </a:rPr>
                          <m:t>(</m:t>
                        </m:r>
                        <m:sSup>
                          <m:sSupPr>
                            <m:ctrlPr>
                              <a:rPr lang="en-GB" sz="1400" b="0" i="1" smtClean="0">
                                <a:solidFill>
                                  <a:schemeClr val="accent1"/>
                                </a:solidFill>
                                <a:latin typeface="Cambria Math" panose="02040503050406030204" pitchFamily="18" charset="0"/>
                                <a:ea typeface="Cambria Math" panose="02040503050406030204" pitchFamily="18" charset="0"/>
                              </a:rPr>
                            </m:ctrlPr>
                          </m:sSupPr>
                          <m:e>
                            <m:r>
                              <a:rPr lang="en-GB" sz="1400" b="0" i="1" smtClean="0">
                                <a:solidFill>
                                  <a:schemeClr val="accent1"/>
                                </a:solidFill>
                                <a:latin typeface="Cambria Math" panose="02040503050406030204" pitchFamily="18" charset="0"/>
                                <a:ea typeface="Cambria Math" panose="02040503050406030204" pitchFamily="18" charset="0"/>
                              </a:rPr>
                              <m:t>𝜀</m:t>
                            </m:r>
                          </m:e>
                          <m:sup>
                            <m:r>
                              <a:rPr lang="en-GB" sz="1400" b="0" i="1" smtClean="0">
                                <a:solidFill>
                                  <a:schemeClr val="accent1"/>
                                </a:solidFill>
                                <a:latin typeface="Cambria Math" panose="02040503050406030204" pitchFamily="18" charset="0"/>
                                <a:ea typeface="Cambria Math" panose="02040503050406030204" pitchFamily="18" charset="0"/>
                              </a:rPr>
                              <m:t>2</m:t>
                            </m:r>
                          </m:sup>
                        </m:sSup>
                        <m:r>
                          <a:rPr lang="en-GB" sz="1400" b="0" i="1" smtClean="0">
                            <a:solidFill>
                              <a:schemeClr val="accent1"/>
                            </a:solidFill>
                            <a:latin typeface="Cambria Math" panose="02040503050406030204" pitchFamily="18" charset="0"/>
                            <a:ea typeface="Cambria Math" panose="02040503050406030204" pitchFamily="18" charset="0"/>
                          </a:rPr>
                          <m:t>𝑅</m:t>
                        </m:r>
                        <m:r>
                          <a:rPr lang="en-GB" sz="1400" b="0" i="1" smtClean="0">
                            <a:solidFill>
                              <a:schemeClr val="accent1"/>
                            </a:solidFill>
                            <a:latin typeface="Cambria Math" panose="02040503050406030204" pitchFamily="18" charset="0"/>
                            <a:ea typeface="Cambria Math" panose="02040503050406030204" pitchFamily="18" charset="0"/>
                          </a:rPr>
                          <m:t>)</m:t>
                        </m:r>
                      </m:oMath>
                    </m:oMathPara>
                  </a14:m>
                  <a:endParaRPr lang="en-GB" sz="1400" dirty="0">
                    <a:solidFill>
                      <a:schemeClr val="accent1"/>
                    </a:solidFill>
                  </a:endParaRPr>
                </a:p>
              </p:txBody>
            </p:sp>
          </mc:Choice>
          <mc:Fallback xmlns="">
            <p:sp>
              <p:nvSpPr>
                <p:cNvPr id="41" name="TextBox 40">
                  <a:extLst>
                    <a:ext uri="{FF2B5EF4-FFF2-40B4-BE49-F238E27FC236}">
                      <a16:creationId xmlns:a16="http://schemas.microsoft.com/office/drawing/2014/main" id="{2FDB0E94-9C40-ED88-1165-39B9584E8085}"/>
                    </a:ext>
                  </a:extLst>
                </p:cNvPr>
                <p:cNvSpPr txBox="1">
                  <a:spLocks noRot="1" noChangeAspect="1" noMove="1" noResize="1" noEditPoints="1" noAdjustHandles="1" noChangeArrowheads="1" noChangeShapeType="1" noTextEdit="1"/>
                </p:cNvSpPr>
                <p:nvPr/>
              </p:nvSpPr>
              <p:spPr>
                <a:xfrm>
                  <a:off x="8423235" y="3180162"/>
                  <a:ext cx="1106091" cy="241359"/>
                </a:xfrm>
                <a:prstGeom prst="rect">
                  <a:avLst/>
                </a:prstGeom>
                <a:blipFill>
                  <a:blip r:embed="rId4"/>
                  <a:stretch>
                    <a:fillRect b="-205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807C998-38A0-6D8D-0A3B-25E500F950AE}"/>
                    </a:ext>
                  </a:extLst>
                </p:cNvPr>
                <p:cNvSpPr txBox="1"/>
                <p:nvPr/>
              </p:nvSpPr>
              <p:spPr>
                <a:xfrm>
                  <a:off x="10382825" y="3964631"/>
                  <a:ext cx="1106091" cy="2413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𝒪</m:t>
                        </m:r>
                        <m:r>
                          <a:rPr lang="en-GB" sz="1400" b="0" i="1" smtClean="0">
                            <a:solidFill>
                              <a:schemeClr val="accent1"/>
                            </a:solidFill>
                            <a:latin typeface="Cambria Math" panose="02040503050406030204" pitchFamily="18" charset="0"/>
                            <a:ea typeface="Cambria Math" panose="02040503050406030204" pitchFamily="18" charset="0"/>
                          </a:rPr>
                          <m:t>(</m:t>
                        </m:r>
                        <m:r>
                          <a:rPr lang="en-GB" sz="1400" b="0" i="1" smtClean="0">
                            <a:solidFill>
                              <a:schemeClr val="accent1"/>
                            </a:solidFill>
                            <a:latin typeface="Cambria Math" panose="02040503050406030204" pitchFamily="18" charset="0"/>
                            <a:ea typeface="Cambria Math" panose="02040503050406030204" pitchFamily="18" charset="0"/>
                          </a:rPr>
                          <m:t>𝜀</m:t>
                        </m:r>
                        <m:r>
                          <a:rPr lang="en-GB" sz="1400" b="0" i="1" smtClean="0">
                            <a:solidFill>
                              <a:schemeClr val="accent1"/>
                            </a:solidFill>
                            <a:latin typeface="Cambria Math" panose="02040503050406030204" pitchFamily="18" charset="0"/>
                            <a:ea typeface="Cambria Math" panose="02040503050406030204" pitchFamily="18" charset="0"/>
                          </a:rPr>
                          <m:t>𝑅</m:t>
                        </m:r>
                        <m:r>
                          <a:rPr lang="en-GB" sz="1400" b="0" i="1" smtClean="0">
                            <a:solidFill>
                              <a:schemeClr val="accent1"/>
                            </a:solidFill>
                            <a:latin typeface="Cambria Math" panose="02040503050406030204" pitchFamily="18" charset="0"/>
                            <a:ea typeface="Cambria Math" panose="02040503050406030204" pitchFamily="18" charset="0"/>
                          </a:rPr>
                          <m:t>)</m:t>
                        </m:r>
                      </m:oMath>
                    </m:oMathPara>
                  </a14:m>
                  <a:endParaRPr lang="en-GB" sz="1400" dirty="0">
                    <a:solidFill>
                      <a:schemeClr val="accent1"/>
                    </a:solidFill>
                  </a:endParaRPr>
                </a:p>
              </p:txBody>
            </p:sp>
          </mc:Choice>
          <mc:Fallback xmlns="">
            <p:sp>
              <p:nvSpPr>
                <p:cNvPr id="44" name="TextBox 43">
                  <a:extLst>
                    <a:ext uri="{FF2B5EF4-FFF2-40B4-BE49-F238E27FC236}">
                      <a16:creationId xmlns:a16="http://schemas.microsoft.com/office/drawing/2014/main" id="{4807C998-38A0-6D8D-0A3B-25E500F950AE}"/>
                    </a:ext>
                  </a:extLst>
                </p:cNvPr>
                <p:cNvSpPr txBox="1">
                  <a:spLocks noRot="1" noChangeAspect="1" noMove="1" noResize="1" noEditPoints="1" noAdjustHandles="1" noChangeArrowheads="1" noChangeShapeType="1" noTextEdit="1"/>
                </p:cNvSpPr>
                <p:nvPr/>
              </p:nvSpPr>
              <p:spPr>
                <a:xfrm>
                  <a:off x="10382825" y="3964631"/>
                  <a:ext cx="1106091" cy="241359"/>
                </a:xfrm>
                <a:prstGeom prst="rect">
                  <a:avLst/>
                </a:prstGeom>
                <a:blipFill>
                  <a:blip r:embed="rId5"/>
                  <a:stretch>
                    <a:fillRect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29316C7-31B9-8898-5606-F209B4190010}"/>
                    </a:ext>
                  </a:extLst>
                </p:cNvPr>
                <p:cNvSpPr txBox="1"/>
                <p:nvPr/>
              </p:nvSpPr>
              <p:spPr>
                <a:xfrm>
                  <a:off x="9196488" y="3654312"/>
                  <a:ext cx="1106091" cy="2413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𝒪</m:t>
                        </m:r>
                        <m:r>
                          <a:rPr lang="en-GB" sz="1400" b="0" i="1" smtClean="0">
                            <a:solidFill>
                              <a:schemeClr val="accent1"/>
                            </a:solidFill>
                            <a:latin typeface="Cambria Math" panose="02040503050406030204" pitchFamily="18" charset="0"/>
                            <a:ea typeface="Cambria Math" panose="02040503050406030204" pitchFamily="18" charset="0"/>
                          </a:rPr>
                          <m:t>(</m:t>
                        </m:r>
                        <m:r>
                          <a:rPr lang="en-GB" sz="1400" b="0" i="1" smtClean="0">
                            <a:solidFill>
                              <a:schemeClr val="accent1"/>
                            </a:solidFill>
                            <a:latin typeface="Cambria Math" panose="02040503050406030204" pitchFamily="18" charset="0"/>
                            <a:ea typeface="Cambria Math" panose="02040503050406030204" pitchFamily="18" charset="0"/>
                          </a:rPr>
                          <m:t>𝜀</m:t>
                        </m:r>
                        <m:r>
                          <a:rPr lang="en-GB" sz="1400" b="0" i="1" smtClean="0">
                            <a:solidFill>
                              <a:schemeClr val="accent1"/>
                            </a:solidFill>
                            <a:latin typeface="Cambria Math" panose="02040503050406030204" pitchFamily="18" charset="0"/>
                            <a:ea typeface="Cambria Math" panose="02040503050406030204" pitchFamily="18" charset="0"/>
                          </a:rPr>
                          <m:t>𝑅</m:t>
                        </m:r>
                        <m:r>
                          <a:rPr lang="en-GB" sz="1400" b="0" i="1" smtClean="0">
                            <a:solidFill>
                              <a:schemeClr val="accent1"/>
                            </a:solidFill>
                            <a:latin typeface="Cambria Math" panose="02040503050406030204" pitchFamily="18" charset="0"/>
                            <a:ea typeface="Cambria Math" panose="02040503050406030204" pitchFamily="18" charset="0"/>
                          </a:rPr>
                          <m:t>)</m:t>
                        </m:r>
                      </m:oMath>
                    </m:oMathPara>
                  </a14:m>
                  <a:endParaRPr lang="en-GB" sz="1400" dirty="0">
                    <a:solidFill>
                      <a:schemeClr val="accent1"/>
                    </a:solidFill>
                  </a:endParaRPr>
                </a:p>
              </p:txBody>
            </p:sp>
          </mc:Choice>
          <mc:Fallback xmlns="">
            <p:sp>
              <p:nvSpPr>
                <p:cNvPr id="40" name="TextBox 39">
                  <a:extLst>
                    <a:ext uri="{FF2B5EF4-FFF2-40B4-BE49-F238E27FC236}">
                      <a16:creationId xmlns:a16="http://schemas.microsoft.com/office/drawing/2014/main" id="{E29316C7-31B9-8898-5606-F209B4190010}"/>
                    </a:ext>
                  </a:extLst>
                </p:cNvPr>
                <p:cNvSpPr txBox="1">
                  <a:spLocks noRot="1" noChangeAspect="1" noMove="1" noResize="1" noEditPoints="1" noAdjustHandles="1" noChangeArrowheads="1" noChangeShapeType="1" noTextEdit="1"/>
                </p:cNvSpPr>
                <p:nvPr/>
              </p:nvSpPr>
              <p:spPr>
                <a:xfrm>
                  <a:off x="9196488" y="3654312"/>
                  <a:ext cx="1106091" cy="241359"/>
                </a:xfrm>
                <a:prstGeom prst="rect">
                  <a:avLst/>
                </a:prstGeom>
                <a:blipFill>
                  <a:blip r:embed="rId6"/>
                  <a:stretch>
                    <a:fillRect b="-17500"/>
                  </a:stretch>
                </a:blipFill>
              </p:spPr>
              <p:txBody>
                <a:bodyPr/>
                <a:lstStyle/>
                <a:p>
                  <a:r>
                    <a:rPr lang="en-GB">
                      <a:noFill/>
                    </a:rPr>
                    <a:t> </a:t>
                  </a:r>
                </a:p>
              </p:txBody>
            </p:sp>
          </mc:Fallback>
        </mc:AlternateContent>
        <p:cxnSp>
          <p:nvCxnSpPr>
            <p:cNvPr id="45" name="Straight Arrow Connector 44">
              <a:extLst>
                <a:ext uri="{FF2B5EF4-FFF2-40B4-BE49-F238E27FC236}">
                  <a16:creationId xmlns:a16="http://schemas.microsoft.com/office/drawing/2014/main" id="{6C07F590-D65A-D7EF-C086-C4C9AD92AA4D}"/>
                </a:ext>
              </a:extLst>
            </p:cNvPr>
            <p:cNvCxnSpPr>
              <a:cxnSpLocks/>
            </p:cNvCxnSpPr>
            <p:nvPr/>
          </p:nvCxnSpPr>
          <p:spPr>
            <a:xfrm>
              <a:off x="11259242" y="3111164"/>
              <a:ext cx="0" cy="19558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2BC482A-9AAB-C0E1-4D67-94AD3D64996C}"/>
                </a:ext>
              </a:extLst>
            </p:cNvPr>
            <p:cNvCxnSpPr>
              <a:cxnSpLocks/>
            </p:cNvCxnSpPr>
            <p:nvPr/>
          </p:nvCxnSpPr>
          <p:spPr>
            <a:xfrm flipV="1">
              <a:off x="8649164" y="3613178"/>
              <a:ext cx="1954535" cy="264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5A03F10-6EAF-7E0B-584A-303BBF19FE50}"/>
                </a:ext>
              </a:extLst>
            </p:cNvPr>
            <p:cNvCxnSpPr>
              <a:cxnSpLocks/>
            </p:cNvCxnSpPr>
            <p:nvPr/>
          </p:nvCxnSpPr>
          <p:spPr>
            <a:xfrm flipH="1" flipV="1">
              <a:off x="11473587" y="2915590"/>
              <a:ext cx="40840" cy="17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A3D711-9A8E-77E9-9BD5-AEA552429701}"/>
                </a:ext>
              </a:extLst>
            </p:cNvPr>
            <p:cNvCxnSpPr>
              <a:cxnSpLocks/>
            </p:cNvCxnSpPr>
            <p:nvPr/>
          </p:nvCxnSpPr>
          <p:spPr>
            <a:xfrm>
              <a:off x="11409389" y="2696660"/>
              <a:ext cx="24946" cy="131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084256E-ED31-A9B7-44D9-C31681A2368E}"/>
                    </a:ext>
                  </a:extLst>
                </p:cNvPr>
                <p:cNvSpPr txBox="1"/>
                <p:nvPr/>
              </p:nvSpPr>
              <p:spPr>
                <a:xfrm>
                  <a:off x="10686782" y="2452492"/>
                  <a:ext cx="1106091" cy="2100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𝒪</m:t>
                        </m:r>
                        <m:r>
                          <a:rPr lang="en-GB" sz="1400" b="0" i="1" smtClean="0">
                            <a:solidFill>
                              <a:schemeClr val="accent1"/>
                            </a:solidFill>
                            <a:latin typeface="Cambria Math" panose="02040503050406030204" pitchFamily="18" charset="0"/>
                            <a:ea typeface="Cambria Math" panose="02040503050406030204" pitchFamily="18" charset="0"/>
                          </a:rPr>
                          <m:t>(</m:t>
                        </m:r>
                        <m:r>
                          <a:rPr lang="en-GB" sz="1400" b="0" i="1" smtClean="0">
                            <a:solidFill>
                              <a:schemeClr val="accent1"/>
                            </a:solidFill>
                            <a:latin typeface="Cambria Math" panose="02040503050406030204" pitchFamily="18" charset="0"/>
                            <a:ea typeface="Cambria Math" panose="02040503050406030204" pitchFamily="18" charset="0"/>
                          </a:rPr>
                          <m:t>𝑅</m:t>
                        </m:r>
                        <m:sSup>
                          <m:sSupPr>
                            <m:ctrlPr>
                              <a:rPr lang="en-GB" sz="1400" b="0" i="1" smtClean="0">
                                <a:solidFill>
                                  <a:schemeClr val="accent1"/>
                                </a:solidFill>
                                <a:latin typeface="Cambria Math" panose="02040503050406030204" pitchFamily="18" charset="0"/>
                                <a:ea typeface="Cambria Math" panose="02040503050406030204" pitchFamily="18" charset="0"/>
                              </a:rPr>
                            </m:ctrlPr>
                          </m:sSupPr>
                          <m:e>
                            <m:r>
                              <a:rPr lang="en-GB" sz="1400" b="0" i="1" smtClean="0">
                                <a:solidFill>
                                  <a:schemeClr val="accent1"/>
                                </a:solidFill>
                                <a:latin typeface="Cambria Math" panose="02040503050406030204" pitchFamily="18" charset="0"/>
                                <a:ea typeface="Cambria Math" panose="02040503050406030204" pitchFamily="18" charset="0"/>
                              </a:rPr>
                              <m:t>𝑒</m:t>
                            </m:r>
                          </m:e>
                          <m:sup>
                            <m:r>
                              <a:rPr lang="en-GB" sz="1400" b="0" i="1" smtClean="0">
                                <a:solidFill>
                                  <a:schemeClr val="accent1"/>
                                </a:solidFill>
                                <a:latin typeface="Cambria Math" panose="02040503050406030204" pitchFamily="18" charset="0"/>
                                <a:ea typeface="Cambria Math" panose="02040503050406030204" pitchFamily="18" charset="0"/>
                              </a:rPr>
                              <m:t>−1/2</m:t>
                            </m:r>
                          </m:sup>
                        </m:sSup>
                        <m:r>
                          <a:rPr lang="en-GB" sz="1400" b="0" i="1" smtClean="0">
                            <a:solidFill>
                              <a:schemeClr val="accent1"/>
                            </a:solidFill>
                            <a:latin typeface="Cambria Math" panose="02040503050406030204" pitchFamily="18" charset="0"/>
                            <a:ea typeface="Cambria Math" panose="02040503050406030204" pitchFamily="18" charset="0"/>
                          </a:rPr>
                          <m:t>)</m:t>
                        </m:r>
                      </m:oMath>
                    </m:oMathPara>
                  </a14:m>
                  <a:endParaRPr lang="en-GB" sz="1400" dirty="0">
                    <a:solidFill>
                      <a:schemeClr val="accent1"/>
                    </a:solidFill>
                  </a:endParaRPr>
                </a:p>
              </p:txBody>
            </p:sp>
          </mc:Choice>
          <mc:Fallback xmlns="">
            <p:sp>
              <p:nvSpPr>
                <p:cNvPr id="48" name="TextBox 47">
                  <a:extLst>
                    <a:ext uri="{FF2B5EF4-FFF2-40B4-BE49-F238E27FC236}">
                      <a16:creationId xmlns:a16="http://schemas.microsoft.com/office/drawing/2014/main" id="{6084256E-ED31-A9B7-44D9-C31681A2368E}"/>
                    </a:ext>
                  </a:extLst>
                </p:cNvPr>
                <p:cNvSpPr txBox="1">
                  <a:spLocks noRot="1" noChangeAspect="1" noMove="1" noResize="1" noEditPoints="1" noAdjustHandles="1" noChangeArrowheads="1" noChangeShapeType="1" noTextEdit="1"/>
                </p:cNvSpPr>
                <p:nvPr/>
              </p:nvSpPr>
              <p:spPr>
                <a:xfrm>
                  <a:off x="10686782" y="2452492"/>
                  <a:ext cx="1106091" cy="210045"/>
                </a:xfrm>
                <a:prstGeom prst="rect">
                  <a:avLst/>
                </a:prstGeom>
                <a:blipFill>
                  <a:blip r:embed="rId7"/>
                  <a:stretch>
                    <a:fillRect t="-5714" b="-40000"/>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856A5E85-0654-0386-A91E-CC2CF46A7CB7}"/>
                </a:ext>
              </a:extLst>
            </p:cNvPr>
            <p:cNvSpPr/>
            <p:nvPr/>
          </p:nvSpPr>
          <p:spPr>
            <a:xfrm>
              <a:off x="6238844" y="1228951"/>
              <a:ext cx="5413380" cy="6233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Arc 48">
            <a:extLst>
              <a:ext uri="{FF2B5EF4-FFF2-40B4-BE49-F238E27FC236}">
                <a16:creationId xmlns:a16="http://schemas.microsoft.com/office/drawing/2014/main" id="{9FD19647-927F-B5AF-C058-D58E0F95A701}"/>
              </a:ext>
            </a:extLst>
          </p:cNvPr>
          <p:cNvSpPr/>
          <p:nvPr/>
        </p:nvSpPr>
        <p:spPr>
          <a:xfrm rot="10800000">
            <a:off x="9978954" y="2820487"/>
            <a:ext cx="3332055" cy="2414358"/>
          </a:xfrm>
          <a:prstGeom prst="arc">
            <a:avLst>
              <a:gd name="adj1" fmla="val 2230411"/>
              <a:gd name="adj2" fmla="val 5473365"/>
            </a:avLst>
          </a:prstGeom>
          <a:noFill/>
          <a:ln w="1905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0" name="Arc 49">
            <a:extLst>
              <a:ext uri="{FF2B5EF4-FFF2-40B4-BE49-F238E27FC236}">
                <a16:creationId xmlns:a16="http://schemas.microsoft.com/office/drawing/2014/main" id="{6A6C0479-C2D4-F130-A934-DC998C997619}"/>
              </a:ext>
            </a:extLst>
          </p:cNvPr>
          <p:cNvSpPr/>
          <p:nvPr/>
        </p:nvSpPr>
        <p:spPr>
          <a:xfrm rot="10800000">
            <a:off x="10037035" y="2899778"/>
            <a:ext cx="3332055" cy="2414358"/>
          </a:xfrm>
          <a:prstGeom prst="arc">
            <a:avLst>
              <a:gd name="adj1" fmla="val 2225739"/>
              <a:gd name="adj2" fmla="val 5311761"/>
            </a:avLst>
          </a:prstGeom>
          <a:noFill/>
          <a:ln w="1905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3ECE0CE-D486-DB40-4FED-975C9DEF9B07}"/>
                  </a:ext>
                </a:extLst>
              </p:cNvPr>
              <p:cNvSpPr txBox="1"/>
              <p:nvPr/>
            </p:nvSpPr>
            <p:spPr>
              <a:xfrm>
                <a:off x="466725" y="1095375"/>
                <a:ext cx="5472717" cy="4524315"/>
              </a:xfrm>
              <a:prstGeom prst="rect">
                <a:avLst/>
              </a:prstGeom>
              <a:noFill/>
            </p:spPr>
            <p:txBody>
              <a:bodyPr wrap="square" rtlCol="0">
                <a:spAutoFit/>
              </a:bodyPr>
              <a:lstStyle/>
              <a:p>
                <a:r>
                  <a:rPr lang="en-GB" dirty="0"/>
                  <a:t>Introduce scale factor </a:t>
                </a:r>
                <a14:m>
                  <m:oMath xmlns:m="http://schemas.openxmlformats.org/officeDocument/2006/math">
                    <m:r>
                      <a:rPr lang="en-GB" sz="1800" b="0" i="1" smtClean="0">
                        <a:solidFill>
                          <a:schemeClr val="tx1"/>
                        </a:solidFill>
                        <a:latin typeface="Cambria Math" panose="02040503050406030204" pitchFamily="18" charset="0"/>
                      </a:rPr>
                      <m:t>𝜀</m:t>
                    </m:r>
                    <m:r>
                      <a:rPr lang="en-GB" sz="1800" b="0" i="1" smtClean="0">
                        <a:solidFill>
                          <a:schemeClr val="tx1"/>
                        </a:solidFill>
                        <a:latin typeface="Cambria Math" panose="02040503050406030204" pitchFamily="18" charset="0"/>
                      </a:rPr>
                      <m:t>≪1 </m:t>
                    </m:r>
                  </m:oMath>
                </a14:m>
                <a:endParaRPr lang="en-GB" dirty="0"/>
              </a:p>
              <a:p>
                <a:endParaRPr lang="en-GB" dirty="0"/>
              </a:p>
              <a:p>
                <a:endParaRPr lang="en-GB" dirty="0"/>
              </a:p>
              <a:p>
                <a:endParaRPr lang="en-GB" dirty="0"/>
              </a:p>
              <a:p>
                <a:r>
                  <a:rPr lang="en-GB" dirty="0"/>
                  <a:t>In the Air Layer:</a:t>
                </a:r>
              </a:p>
              <a:p>
                <a:pPr marL="742950" lvl="1" indent="-285750">
                  <a:buFont typeface="Arial" panose="020B0604020202020204" pitchFamily="34" charset="0"/>
                  <a:buChar char="•"/>
                </a:pPr>
                <a:r>
                  <a:rPr lang="en-GB" dirty="0"/>
                  <a:t>Newtonian and Incompressible</a:t>
                </a:r>
              </a:p>
              <a:p>
                <a:pPr marL="742950" lvl="1" indent="-285750">
                  <a:buFont typeface="Arial" panose="020B0604020202020204" pitchFamily="34" charset="0"/>
                  <a:buChar char="•"/>
                </a:pPr>
                <a:r>
                  <a:rPr lang="en-GB" dirty="0"/>
                  <a:t>Inviscid flow – High Reynolds </a:t>
                </a:r>
              </a:p>
              <a:p>
                <a:pPr marL="742950" lvl="1" indent="-285750">
                  <a:buFont typeface="Arial" panose="020B0604020202020204" pitchFamily="34" charset="0"/>
                  <a:buChar char="•"/>
                </a:pPr>
                <a:r>
                  <a:rPr lang="en-GB" dirty="0"/>
                  <a:t>High aspect ratio –  Use Lubrication Theory </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r>
                  <a:rPr lang="en-GB" dirty="0"/>
                  <a:t>In the Liquid:</a:t>
                </a:r>
              </a:p>
              <a:p>
                <a:pPr marL="742950" lvl="1" indent="-285750">
                  <a:buFont typeface="Arial" panose="020B0604020202020204" pitchFamily="34" charset="0"/>
                  <a:buChar char="•"/>
                </a:pPr>
                <a:r>
                  <a:rPr lang="en-GB" dirty="0"/>
                  <a:t>Newtonian and Incompressible</a:t>
                </a:r>
              </a:p>
              <a:p>
                <a:pPr marL="742950" lvl="1" indent="-285750">
                  <a:buFont typeface="Arial" panose="020B0604020202020204" pitchFamily="34" charset="0"/>
                  <a:buChar char="•"/>
                </a:pPr>
                <a:r>
                  <a:rPr lang="en-GB" dirty="0"/>
                  <a:t>Weakly viscous flow – High(</a:t>
                </a:r>
                <a:r>
                  <a:rPr lang="en-GB" dirty="0" err="1"/>
                  <a:t>ish</a:t>
                </a:r>
                <a:r>
                  <a:rPr lang="en-GB" dirty="0"/>
                  <a:t>) Reynolds </a:t>
                </a:r>
              </a:p>
              <a:p>
                <a:pPr marL="742950" lvl="1" indent="-285750">
                  <a:buFont typeface="Arial" panose="020B0604020202020204" pitchFamily="34" charset="0"/>
                  <a:buChar char="•"/>
                </a:pPr>
                <a:r>
                  <a:rPr lang="en-GB" dirty="0"/>
                  <a:t>Even aspect ratio &amp; thin boundary layer near interface</a:t>
                </a:r>
                <a:br>
                  <a:rPr lang="en-GB" dirty="0"/>
                </a:br>
                <a:r>
                  <a:rPr lang="en-GB" dirty="0"/>
                  <a:t>	</a:t>
                </a:r>
              </a:p>
            </p:txBody>
          </p:sp>
        </mc:Choice>
        <mc:Fallback xmlns="">
          <p:sp>
            <p:nvSpPr>
              <p:cNvPr id="2" name="TextBox 1">
                <a:extLst>
                  <a:ext uri="{FF2B5EF4-FFF2-40B4-BE49-F238E27FC236}">
                    <a16:creationId xmlns:a16="http://schemas.microsoft.com/office/drawing/2014/main" id="{33ECE0CE-D486-DB40-4FED-975C9DEF9B07}"/>
                  </a:ext>
                </a:extLst>
              </p:cNvPr>
              <p:cNvSpPr txBox="1">
                <a:spLocks noRot="1" noChangeAspect="1" noMove="1" noResize="1" noEditPoints="1" noAdjustHandles="1" noChangeArrowheads="1" noChangeShapeType="1" noTextEdit="1"/>
              </p:cNvSpPr>
              <p:nvPr/>
            </p:nvSpPr>
            <p:spPr>
              <a:xfrm>
                <a:off x="466725" y="1095375"/>
                <a:ext cx="5472717" cy="4524315"/>
              </a:xfrm>
              <a:prstGeom prst="rect">
                <a:avLst/>
              </a:prstGeom>
              <a:blipFill>
                <a:blip r:embed="rId8"/>
                <a:stretch>
                  <a:fillRect l="-1003" t="-809"/>
                </a:stretch>
              </a:blipFill>
            </p:spPr>
            <p:txBody>
              <a:bodyPr/>
              <a:lstStyle/>
              <a:p>
                <a:r>
                  <a:rPr lang="en-GB">
                    <a:noFill/>
                  </a:rPr>
                  <a:t> </a:t>
                </a:r>
              </a:p>
            </p:txBody>
          </p:sp>
        </mc:Fallback>
      </mc:AlternateContent>
      <p:grpSp>
        <p:nvGrpSpPr>
          <p:cNvPr id="51" name="Group 50">
            <a:extLst>
              <a:ext uri="{FF2B5EF4-FFF2-40B4-BE49-F238E27FC236}">
                <a16:creationId xmlns:a16="http://schemas.microsoft.com/office/drawing/2014/main" id="{AA146863-D5C3-7F97-58EF-941C241D2AB1}"/>
              </a:ext>
            </a:extLst>
          </p:cNvPr>
          <p:cNvGrpSpPr/>
          <p:nvPr/>
        </p:nvGrpSpPr>
        <p:grpSpPr>
          <a:xfrm>
            <a:off x="0" y="6098954"/>
            <a:ext cx="1012447" cy="759046"/>
            <a:chOff x="753437" y="4783528"/>
            <a:chExt cx="1012447" cy="759046"/>
          </a:xfrm>
        </p:grpSpPr>
        <p:pic>
          <p:nvPicPr>
            <p:cNvPr id="52" name="Picture 51" descr="Diagram, circle&#10;&#10;Description automatically generated with medium confidence">
              <a:extLst>
                <a:ext uri="{FF2B5EF4-FFF2-40B4-BE49-F238E27FC236}">
                  <a16:creationId xmlns:a16="http://schemas.microsoft.com/office/drawing/2014/main" id="{0DC8F7E9-136D-5AAA-166D-D4E9B51A8533}"/>
                </a:ext>
              </a:extLst>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53437" y="4783528"/>
              <a:ext cx="1012447" cy="759046"/>
            </a:xfrm>
            <a:prstGeom prst="rect">
              <a:avLst/>
            </a:prstGeom>
          </p:spPr>
        </p:pic>
        <p:sp>
          <p:nvSpPr>
            <p:cNvPr id="53" name="TextBox 52">
              <a:extLst>
                <a:ext uri="{FF2B5EF4-FFF2-40B4-BE49-F238E27FC236}">
                  <a16:creationId xmlns:a16="http://schemas.microsoft.com/office/drawing/2014/main" id="{3EDDB7E1-1688-5F2F-9919-AE5A95502419}"/>
                </a:ext>
              </a:extLst>
            </p:cNvPr>
            <p:cNvSpPr txBox="1"/>
            <p:nvPr/>
          </p:nvSpPr>
          <p:spPr>
            <a:xfrm>
              <a:off x="1108953" y="4959499"/>
              <a:ext cx="282102" cy="338554"/>
            </a:xfrm>
            <a:prstGeom prst="rect">
              <a:avLst/>
            </a:prstGeom>
            <a:noFill/>
          </p:spPr>
          <p:txBody>
            <a:bodyPr wrap="square" rtlCol="0">
              <a:spAutoFit/>
            </a:bodyPr>
            <a:lstStyle/>
            <a:p>
              <a:r>
                <a:rPr lang="en-GB" sz="1600" dirty="0">
                  <a:solidFill>
                    <a:schemeClr val="accent4"/>
                  </a:solidFill>
                </a:rPr>
                <a:t>8</a:t>
              </a:r>
            </a:p>
          </p:txBody>
        </p:sp>
      </p:grpSp>
    </p:spTree>
    <p:extLst>
      <p:ext uri="{BB962C8B-B14F-4D97-AF65-F5344CB8AC3E}">
        <p14:creationId xmlns:p14="http://schemas.microsoft.com/office/powerpoint/2010/main" val="3755862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Twitch Colours">
      <a:dk1>
        <a:srgbClr val="39213E"/>
      </a:dk1>
      <a:lt1>
        <a:srgbClr val="FEDCE6"/>
      </a:lt1>
      <a:dk2>
        <a:srgbClr val="543856"/>
      </a:dk2>
      <a:lt2>
        <a:srgbClr val="8E9398"/>
      </a:lt2>
      <a:accent1>
        <a:srgbClr val="DD0070"/>
      </a:accent1>
      <a:accent2>
        <a:srgbClr val="1D494A"/>
      </a:accent2>
      <a:accent3>
        <a:srgbClr val="EE6EAB"/>
      </a:accent3>
      <a:accent4>
        <a:srgbClr val="7FBBB7"/>
      </a:accent4>
      <a:accent5>
        <a:srgbClr val="B795B1"/>
      </a:accent5>
      <a:accent6>
        <a:srgbClr val="219284"/>
      </a:accent6>
      <a:hlink>
        <a:srgbClr val="1D494A"/>
      </a:hlink>
      <a:folHlink>
        <a:srgbClr val="865C7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88737F37F1242B86D5CCE805379EC" ma:contentTypeVersion="13" ma:contentTypeDescription="Create a new document." ma:contentTypeScope="" ma:versionID="46982b2e847d853404664fdf71398af8">
  <xsd:schema xmlns:xsd="http://www.w3.org/2001/XMLSchema" xmlns:xs="http://www.w3.org/2001/XMLSchema" xmlns:p="http://schemas.microsoft.com/office/2006/metadata/properties" xmlns:ns2="b5457419-e399-418f-8496-51c62e670fab" xmlns:ns3="ddf223cb-83e9-4753-998f-d11a06d9b982" targetNamespace="http://schemas.microsoft.com/office/2006/metadata/properties" ma:root="true" ma:fieldsID="65859925be5105b589bbe1a76f3bca9b" ns2:_="" ns3:_="">
    <xsd:import namespace="b5457419-e399-418f-8496-51c62e670fab"/>
    <xsd:import namespace="ddf223cb-83e9-4753-998f-d11a06d9b9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7419-e399-418f-8496-51c62e670f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f223cb-83e9-4753-998f-d11a06d9b98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6c9fbca-cae5-4df2-bb73-d926719e2040}" ma:internalName="TaxCatchAll" ma:showField="CatchAllData" ma:web="ddf223cb-83e9-4753-998f-d11a06d9b9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f223cb-83e9-4753-998f-d11a06d9b982" xsi:nil="true"/>
    <lcf76f155ced4ddcb4097134ff3c332f xmlns="b5457419-e399-418f-8496-51c62e670f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E9259B-515F-45DF-98D3-C3F160EF644E}"/>
</file>

<file path=customXml/itemProps2.xml><?xml version="1.0" encoding="utf-8"?>
<ds:datastoreItem xmlns:ds="http://schemas.openxmlformats.org/officeDocument/2006/customXml" ds:itemID="{63DF4478-D682-48DF-927E-BBD34CFE9AB6}"/>
</file>

<file path=customXml/itemProps3.xml><?xml version="1.0" encoding="utf-8"?>
<ds:datastoreItem xmlns:ds="http://schemas.openxmlformats.org/officeDocument/2006/customXml" ds:itemID="{31FB3D07-0560-445D-ABD7-10343024DF8F}"/>
</file>

<file path=docProps/app.xml><?xml version="1.0" encoding="utf-8"?>
<Properties xmlns="http://schemas.openxmlformats.org/officeDocument/2006/extended-properties" xmlns:vt="http://schemas.openxmlformats.org/officeDocument/2006/docPropsVTypes">
  <Template>Office Theme</Template>
  <TotalTime>850</TotalTime>
  <Words>1843</Words>
  <Application>Microsoft Office PowerPoint</Application>
  <PresentationFormat>Widescreen</PresentationFormat>
  <Paragraphs>246</Paragraphs>
  <Slides>23</Slides>
  <Notes>6</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Office Theme</vt:lpstr>
      <vt:lpstr>Lubrication layer cushioned capillary scale rebound dynamics</vt:lpstr>
      <vt:lpstr>A little bit of self promotion</vt:lpstr>
      <vt:lpstr>Lubrication layer cushioned capillary scale rebound dynamics</vt:lpstr>
      <vt:lpstr>Cut to Camera</vt:lpstr>
      <vt:lpstr>The system </vt:lpstr>
      <vt:lpstr>Droplet Dynamics</vt:lpstr>
      <vt:lpstr>PowerPoint Presentation</vt:lpstr>
      <vt:lpstr>PowerPoint Presentation</vt:lpstr>
      <vt:lpstr>PowerPoint Presentation</vt:lpstr>
      <vt:lpstr>Time for the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Any questions?</vt:lpstr>
      <vt:lpstr>Future Work</vt:lpstr>
      <vt:lpstr>PowerPoint Presentation</vt:lpstr>
      <vt:lpstr>PowerPoint Presentation</vt:lpstr>
      <vt:lpstr>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Lubrication layer cushioned capillary scale rebound dynamics</dc:title>
  <dc:creator>Katie Phillips</dc:creator>
  <cp:lastModifiedBy>Kat Phillips</cp:lastModifiedBy>
  <cp:revision>3</cp:revision>
  <dcterms:created xsi:type="dcterms:W3CDTF">2022-06-27T10:01:40Z</dcterms:created>
  <dcterms:modified xsi:type="dcterms:W3CDTF">2022-07-06T10:27:11Z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0x01010089988737F37F1242B86D5CCE805379EC</vt:lpwstr>
  </property>
</Properties>
</file>