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4"/>
  </p:sldMasterIdLst>
  <p:notesMasterIdLst>
    <p:notesMasterId r:id="rId46"/>
  </p:notesMasterIdLst>
  <p:sldIdLst>
    <p:sldId id="256" r:id="rId5"/>
    <p:sldId id="258" r:id="rId6"/>
    <p:sldId id="302" r:id="rId7"/>
    <p:sldId id="257" r:id="rId8"/>
    <p:sldId id="301" r:id="rId9"/>
    <p:sldId id="260" r:id="rId10"/>
    <p:sldId id="259" r:id="rId11"/>
    <p:sldId id="264" r:id="rId12"/>
    <p:sldId id="265" r:id="rId13"/>
    <p:sldId id="263" r:id="rId14"/>
    <p:sldId id="267" r:id="rId15"/>
    <p:sldId id="274" r:id="rId16"/>
    <p:sldId id="275" r:id="rId17"/>
    <p:sldId id="270" r:id="rId18"/>
    <p:sldId id="271" r:id="rId19"/>
    <p:sldId id="276" r:id="rId20"/>
    <p:sldId id="273" r:id="rId21"/>
    <p:sldId id="277" r:id="rId22"/>
    <p:sldId id="279" r:id="rId23"/>
    <p:sldId id="280" r:id="rId24"/>
    <p:sldId id="281" r:id="rId25"/>
    <p:sldId id="282" r:id="rId26"/>
    <p:sldId id="283" r:id="rId27"/>
    <p:sldId id="261" r:id="rId28"/>
    <p:sldId id="284" r:id="rId29"/>
    <p:sldId id="285" r:id="rId30"/>
    <p:sldId id="286" r:id="rId31"/>
    <p:sldId id="287" r:id="rId32"/>
    <p:sldId id="288" r:id="rId33"/>
    <p:sldId id="289" r:id="rId34"/>
    <p:sldId id="290" r:id="rId35"/>
    <p:sldId id="291" r:id="rId36"/>
    <p:sldId id="300" r:id="rId37"/>
    <p:sldId id="262" r:id="rId38"/>
    <p:sldId id="292" r:id="rId39"/>
    <p:sldId id="293" r:id="rId40"/>
    <p:sldId id="295" r:id="rId41"/>
    <p:sldId id="299" r:id="rId42"/>
    <p:sldId id="294"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8F9"/>
    <a:srgbClr val="2F1444"/>
    <a:srgbClr val="8BDEFF"/>
    <a:srgbClr val="73ACF1"/>
    <a:srgbClr val="65D7FF"/>
    <a:srgbClr val="24AADA"/>
    <a:srgbClr val="512373"/>
    <a:srgbClr val="A0EACE"/>
    <a:srgbClr val="00ACED"/>
    <a:srgbClr val="975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EFE5F-ABD5-4912-83D1-5E0E7EA37BAC}" v="2" dt="2022-07-04T14:00:37.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4444" autoAdjust="0"/>
  </p:normalViewPr>
  <p:slideViewPr>
    <p:cSldViewPr snapToGrid="0">
      <p:cViewPr varScale="1">
        <p:scale>
          <a:sx n="82" d="100"/>
          <a:sy n="82" d="100"/>
        </p:scale>
        <p:origin x="154" y="72"/>
      </p:cViewPr>
      <p:guideLst>
        <p:guide orient="horz" pos="2137"/>
        <p:guide pos="3840"/>
      </p:guideLst>
    </p:cSldViewPr>
  </p:slideViewPr>
  <p:outlineViewPr>
    <p:cViewPr>
      <p:scale>
        <a:sx n="33" d="100"/>
        <a:sy n="33" d="100"/>
      </p:scale>
      <p:origin x="0" y="-926"/>
    </p:cViewPr>
  </p:outlineViewPr>
  <p:notesTextViewPr>
    <p:cViewPr>
      <p:scale>
        <a:sx n="100" d="100"/>
        <a:sy n="100" d="100"/>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i Sontag" userId="bd0f9e80-a281-4e76-96e1-16fc7369cefc" providerId="ADAL" clId="{6B9E3CEC-8065-42C9-BC2D-3B3DEADE082D}"/>
    <pc:docChg chg="undo custSel addSld delSld modSld modNotesMaster">
      <pc:chgData name="Andrei Sontag" userId="bd0f9e80-a281-4e76-96e1-16fc7369cefc" providerId="ADAL" clId="{6B9E3CEC-8065-42C9-BC2D-3B3DEADE082D}" dt="2021-10-05T14:41:33.644" v="32723"/>
      <pc:docMkLst>
        <pc:docMk/>
      </pc:docMkLst>
      <pc:sldChg chg="modAnim modNotes modNotesTx">
        <pc:chgData name="Andrei Sontag" userId="bd0f9e80-a281-4e76-96e1-16fc7369cefc" providerId="ADAL" clId="{6B9E3CEC-8065-42C9-BC2D-3B3DEADE082D}" dt="2021-09-30T17:39:38.869" v="32151"/>
        <pc:sldMkLst>
          <pc:docMk/>
          <pc:sldMk cId="2863433678" sldId="256"/>
        </pc:sldMkLst>
      </pc:sldChg>
      <pc:sldChg chg="addSp modSp mod setBg modAnim modNotes modNotesTx">
        <pc:chgData name="Andrei Sontag" userId="bd0f9e80-a281-4e76-96e1-16fc7369cefc" providerId="ADAL" clId="{6B9E3CEC-8065-42C9-BC2D-3B3DEADE082D}" dt="2021-09-30T17:41:25.728" v="32153" actId="14100"/>
        <pc:sldMkLst>
          <pc:docMk/>
          <pc:sldMk cId="1958018390" sldId="257"/>
        </pc:sldMkLst>
        <pc:spChg chg="mod">
          <ac:chgData name="Andrei Sontag" userId="bd0f9e80-a281-4e76-96e1-16fc7369cefc" providerId="ADAL" clId="{6B9E3CEC-8065-42C9-BC2D-3B3DEADE082D}" dt="2021-09-27T07:35:13.434" v="636" actId="2711"/>
          <ac:spMkLst>
            <pc:docMk/>
            <pc:sldMk cId="1958018390" sldId="257"/>
            <ac:spMk id="2" creationId="{C9A169E3-0B54-4D0B-866D-486A832BE47C}"/>
          </ac:spMkLst>
        </pc:spChg>
        <pc:spChg chg="mod">
          <ac:chgData name="Andrei Sontag" userId="bd0f9e80-a281-4e76-96e1-16fc7369cefc" providerId="ADAL" clId="{6B9E3CEC-8065-42C9-BC2D-3B3DEADE082D}" dt="2021-09-29T17:06:54.542" v="28540" actId="1037"/>
          <ac:spMkLst>
            <pc:docMk/>
            <pc:sldMk cId="1958018390" sldId="257"/>
            <ac:spMk id="3" creationId="{3AB7F0CC-66D2-43DB-BBE4-9494BF50E4B4}"/>
          </ac:spMkLst>
        </pc:spChg>
        <pc:spChg chg="add">
          <ac:chgData name="Andrei Sontag" userId="bd0f9e80-a281-4e76-96e1-16fc7369cefc" providerId="ADAL" clId="{6B9E3CEC-8065-42C9-BC2D-3B3DEADE082D}" dt="2021-09-27T07:35:04.984" v="634" actId="26606"/>
          <ac:spMkLst>
            <pc:docMk/>
            <pc:sldMk cId="1958018390" sldId="257"/>
            <ac:spMk id="8" creationId="{C51A08AC-F796-409C-AD97-8B476289EC51}"/>
          </ac:spMkLst>
        </pc:spChg>
        <pc:grpChg chg="add">
          <ac:chgData name="Andrei Sontag" userId="bd0f9e80-a281-4e76-96e1-16fc7369cefc" providerId="ADAL" clId="{6B9E3CEC-8065-42C9-BC2D-3B3DEADE082D}" dt="2021-09-27T07:35:04.984" v="634" actId="26606"/>
          <ac:grpSpMkLst>
            <pc:docMk/>
            <pc:sldMk cId="1958018390" sldId="257"/>
            <ac:grpSpMk id="10" creationId="{1E1B312B-4E9A-405C-9CE8-10325438035E}"/>
          </ac:grpSpMkLst>
        </pc:grpChg>
      </pc:sldChg>
      <pc:sldChg chg="modSp mod modNotes modNotesTx">
        <pc:chgData name="Andrei Sontag" userId="bd0f9e80-a281-4e76-96e1-16fc7369cefc" providerId="ADAL" clId="{6B9E3CEC-8065-42C9-BC2D-3B3DEADE082D}" dt="2021-09-30T17:39:38.869" v="32151"/>
        <pc:sldMkLst>
          <pc:docMk/>
          <pc:sldMk cId="2753207291" sldId="258"/>
        </pc:sldMkLst>
        <pc:spChg chg="mod">
          <ac:chgData name="Andrei Sontag" userId="bd0f9e80-a281-4e76-96e1-16fc7369cefc" providerId="ADAL" clId="{6B9E3CEC-8065-42C9-BC2D-3B3DEADE082D}" dt="2021-09-29T16:46:57.469" v="28233" actId="20577"/>
          <ac:spMkLst>
            <pc:docMk/>
            <pc:sldMk cId="2753207291" sldId="258"/>
            <ac:spMk id="3" creationId="{E38101A4-E5C8-46D9-B2F0-D6B21F3E9062}"/>
          </ac:spMkLst>
        </pc:spChg>
      </pc:sldChg>
      <pc:sldChg chg="addSp delSp modSp mod modAnim modNotes modNotesTx">
        <pc:chgData name="Andrei Sontag" userId="bd0f9e80-a281-4e76-96e1-16fc7369cefc" providerId="ADAL" clId="{6B9E3CEC-8065-42C9-BC2D-3B3DEADE082D}" dt="2021-09-30T17:39:38.869" v="32151"/>
        <pc:sldMkLst>
          <pc:docMk/>
          <pc:sldMk cId="2473280199" sldId="259"/>
        </pc:sldMkLst>
        <pc:spChg chg="mod">
          <ac:chgData name="Andrei Sontag" userId="bd0f9e80-a281-4e76-96e1-16fc7369cefc" providerId="ADAL" clId="{6B9E3CEC-8065-42C9-BC2D-3B3DEADE082D}" dt="2021-09-29T17:00:39.496" v="28403" actId="14100"/>
          <ac:spMkLst>
            <pc:docMk/>
            <pc:sldMk cId="2473280199" sldId="259"/>
            <ac:spMk id="9" creationId="{40BC79EC-2BA5-4DDF-B893-239F44D72295}"/>
          </ac:spMkLst>
        </pc:spChg>
        <pc:spChg chg="mod">
          <ac:chgData name="Andrei Sontag" userId="bd0f9e80-a281-4e76-96e1-16fc7369cefc" providerId="ADAL" clId="{6B9E3CEC-8065-42C9-BC2D-3B3DEADE082D}" dt="2021-09-29T16:57:51.430" v="28353"/>
          <ac:spMkLst>
            <pc:docMk/>
            <pc:sldMk cId="2473280199" sldId="259"/>
            <ac:spMk id="21" creationId="{B4C2A00B-E669-40EA-814D-75A96EC529EC}"/>
          </ac:spMkLst>
        </pc:spChg>
        <pc:spChg chg="mod">
          <ac:chgData name="Andrei Sontag" userId="bd0f9e80-a281-4e76-96e1-16fc7369cefc" providerId="ADAL" clId="{6B9E3CEC-8065-42C9-BC2D-3B3DEADE082D}" dt="2021-09-29T16:57:51.430" v="28353"/>
          <ac:spMkLst>
            <pc:docMk/>
            <pc:sldMk cId="2473280199" sldId="259"/>
            <ac:spMk id="22" creationId="{7395E10C-C780-4A9F-95F7-26A256F56864}"/>
          </ac:spMkLst>
        </pc:spChg>
        <pc:spChg chg="mod">
          <ac:chgData name="Andrei Sontag" userId="bd0f9e80-a281-4e76-96e1-16fc7369cefc" providerId="ADAL" clId="{6B9E3CEC-8065-42C9-BC2D-3B3DEADE082D}" dt="2021-09-29T16:57:51.430" v="28353"/>
          <ac:spMkLst>
            <pc:docMk/>
            <pc:sldMk cId="2473280199" sldId="259"/>
            <ac:spMk id="26" creationId="{846C1808-D5AD-4A6A-8914-53C97CE00FF1}"/>
          </ac:spMkLst>
        </pc:spChg>
        <pc:spChg chg="mod">
          <ac:chgData name="Andrei Sontag" userId="bd0f9e80-a281-4e76-96e1-16fc7369cefc" providerId="ADAL" clId="{6B9E3CEC-8065-42C9-BC2D-3B3DEADE082D}" dt="2021-09-29T16:57:51.430" v="28353"/>
          <ac:spMkLst>
            <pc:docMk/>
            <pc:sldMk cId="2473280199" sldId="259"/>
            <ac:spMk id="29" creationId="{70D4EA41-723A-485F-B628-512C21D6771A}"/>
          </ac:spMkLst>
        </pc:spChg>
        <pc:spChg chg="mod">
          <ac:chgData name="Andrei Sontag" userId="bd0f9e80-a281-4e76-96e1-16fc7369cefc" providerId="ADAL" clId="{6B9E3CEC-8065-42C9-BC2D-3B3DEADE082D}" dt="2021-09-29T16:57:51.430" v="28353"/>
          <ac:spMkLst>
            <pc:docMk/>
            <pc:sldMk cId="2473280199" sldId="259"/>
            <ac:spMk id="30" creationId="{D840D6E9-D2DE-4EE8-98FA-922C94C1B99D}"/>
          </ac:spMkLst>
        </pc:spChg>
        <pc:spChg chg="mod">
          <ac:chgData name="Andrei Sontag" userId="bd0f9e80-a281-4e76-96e1-16fc7369cefc" providerId="ADAL" clId="{6B9E3CEC-8065-42C9-BC2D-3B3DEADE082D}" dt="2021-09-29T16:57:51.430" v="28353"/>
          <ac:spMkLst>
            <pc:docMk/>
            <pc:sldMk cId="2473280199" sldId="259"/>
            <ac:spMk id="36" creationId="{FD26BA26-3C13-4172-8700-44AD7FC72718}"/>
          </ac:spMkLst>
        </pc:spChg>
        <pc:spChg chg="mod">
          <ac:chgData name="Andrei Sontag" userId="bd0f9e80-a281-4e76-96e1-16fc7369cefc" providerId="ADAL" clId="{6B9E3CEC-8065-42C9-BC2D-3B3DEADE082D}" dt="2021-09-29T16:57:51.430" v="28353"/>
          <ac:spMkLst>
            <pc:docMk/>
            <pc:sldMk cId="2473280199" sldId="259"/>
            <ac:spMk id="37" creationId="{5EFCF4D3-76E9-4316-A16C-953CF4E08492}"/>
          </ac:spMkLst>
        </pc:spChg>
        <pc:spChg chg="mod">
          <ac:chgData name="Andrei Sontag" userId="bd0f9e80-a281-4e76-96e1-16fc7369cefc" providerId="ADAL" clId="{6B9E3CEC-8065-42C9-BC2D-3B3DEADE082D}" dt="2021-09-29T16:57:51.430" v="28353"/>
          <ac:spMkLst>
            <pc:docMk/>
            <pc:sldMk cId="2473280199" sldId="259"/>
            <ac:spMk id="38" creationId="{AC701B8C-565C-4B8A-8A4A-8486C977F8E3}"/>
          </ac:spMkLst>
        </pc:spChg>
        <pc:spChg chg="mod topLvl">
          <ac:chgData name="Andrei Sontag" userId="bd0f9e80-a281-4e76-96e1-16fc7369cefc" providerId="ADAL" clId="{6B9E3CEC-8065-42C9-BC2D-3B3DEADE082D}" dt="2021-09-29T17:01:03.362" v="28407" actId="1076"/>
          <ac:spMkLst>
            <pc:docMk/>
            <pc:sldMk cId="2473280199" sldId="259"/>
            <ac:spMk id="41" creationId="{5183CD2B-EA54-4FA4-A657-A7BAB6DEC6E1}"/>
          </ac:spMkLst>
        </pc:spChg>
        <pc:spChg chg="mod topLvl">
          <ac:chgData name="Andrei Sontag" userId="bd0f9e80-a281-4e76-96e1-16fc7369cefc" providerId="ADAL" clId="{6B9E3CEC-8065-42C9-BC2D-3B3DEADE082D}" dt="2021-09-30T08:28:44.870" v="30886" actId="1036"/>
          <ac:spMkLst>
            <pc:docMk/>
            <pc:sldMk cId="2473280199" sldId="259"/>
            <ac:spMk id="42" creationId="{465B73E1-56B2-4645-B1A1-712992EC5DC9}"/>
          </ac:spMkLst>
        </pc:spChg>
        <pc:spChg chg="mod topLvl">
          <ac:chgData name="Andrei Sontag" userId="bd0f9e80-a281-4e76-96e1-16fc7369cefc" providerId="ADAL" clId="{6B9E3CEC-8065-42C9-BC2D-3B3DEADE082D}" dt="2021-09-29T17:01:16.340" v="28411" actId="1036"/>
          <ac:spMkLst>
            <pc:docMk/>
            <pc:sldMk cId="2473280199" sldId="259"/>
            <ac:spMk id="43" creationId="{EEECFCDA-B242-4135-B6BA-F714D5B05D66}"/>
          </ac:spMkLst>
        </pc:spChg>
        <pc:spChg chg="del mod topLvl">
          <ac:chgData name="Andrei Sontag" userId="bd0f9e80-a281-4e76-96e1-16fc7369cefc" providerId="ADAL" clId="{6B9E3CEC-8065-42C9-BC2D-3B3DEADE082D}" dt="2021-09-29T17:01:11.191" v="28410" actId="478"/>
          <ac:spMkLst>
            <pc:docMk/>
            <pc:sldMk cId="2473280199" sldId="259"/>
            <ac:spMk id="44" creationId="{A3536C33-0D11-4794-945F-599B208462BF}"/>
          </ac:spMkLst>
        </pc:spChg>
        <pc:spChg chg="del mod topLvl">
          <ac:chgData name="Andrei Sontag" userId="bd0f9e80-a281-4e76-96e1-16fc7369cefc" providerId="ADAL" clId="{6B9E3CEC-8065-42C9-BC2D-3B3DEADE082D}" dt="2021-09-29T17:01:08.636" v="28409" actId="478"/>
          <ac:spMkLst>
            <pc:docMk/>
            <pc:sldMk cId="2473280199" sldId="259"/>
            <ac:spMk id="45" creationId="{8EC336C4-3519-477C-926E-78D3A8377CB2}"/>
          </ac:spMkLst>
        </pc:spChg>
        <pc:spChg chg="del mod topLvl">
          <ac:chgData name="Andrei Sontag" userId="bd0f9e80-a281-4e76-96e1-16fc7369cefc" providerId="ADAL" clId="{6B9E3CEC-8065-42C9-BC2D-3B3DEADE082D}" dt="2021-09-29T17:01:07.650" v="28408" actId="478"/>
          <ac:spMkLst>
            <pc:docMk/>
            <pc:sldMk cId="2473280199" sldId="259"/>
            <ac:spMk id="46" creationId="{3E8CD6DA-4741-4DC0-9148-C9567F35704B}"/>
          </ac:spMkLst>
        </pc:spChg>
        <pc:spChg chg="mod">
          <ac:chgData name="Andrei Sontag" userId="bd0f9e80-a281-4e76-96e1-16fc7369cefc" providerId="ADAL" clId="{6B9E3CEC-8065-42C9-BC2D-3B3DEADE082D}" dt="2021-09-29T16:59:10.539" v="28373" actId="165"/>
          <ac:spMkLst>
            <pc:docMk/>
            <pc:sldMk cId="2473280199" sldId="259"/>
            <ac:spMk id="47" creationId="{B05182A9-EA2C-45E5-87D1-687AB550441B}"/>
          </ac:spMkLst>
        </pc:spChg>
        <pc:spChg chg="mod">
          <ac:chgData name="Andrei Sontag" userId="bd0f9e80-a281-4e76-96e1-16fc7369cefc" providerId="ADAL" clId="{6B9E3CEC-8065-42C9-BC2D-3B3DEADE082D}" dt="2021-09-29T16:59:10.539" v="28373" actId="165"/>
          <ac:spMkLst>
            <pc:docMk/>
            <pc:sldMk cId="2473280199" sldId="259"/>
            <ac:spMk id="48" creationId="{0EE6811E-B015-4355-909B-3CBD349C304D}"/>
          </ac:spMkLst>
        </pc:spChg>
        <pc:grpChg chg="add mod">
          <ac:chgData name="Andrei Sontag" userId="bd0f9e80-a281-4e76-96e1-16fc7369cefc" providerId="ADAL" clId="{6B9E3CEC-8065-42C9-BC2D-3B3DEADE082D}" dt="2021-09-29T17:00:50.839" v="28406" actId="1076"/>
          <ac:grpSpMkLst>
            <pc:docMk/>
            <pc:sldMk cId="2473280199" sldId="259"/>
            <ac:grpSpMk id="3" creationId="{DFCA3ADB-A512-4967-95A6-9FA13850E3A5}"/>
          </ac:grpSpMkLst>
        </pc:grpChg>
        <pc:grpChg chg="add del mod">
          <ac:chgData name="Andrei Sontag" userId="bd0f9e80-a281-4e76-96e1-16fc7369cefc" providerId="ADAL" clId="{6B9E3CEC-8065-42C9-BC2D-3B3DEADE082D}" dt="2021-09-29T16:58:19.283" v="28364"/>
          <ac:grpSpMkLst>
            <pc:docMk/>
            <pc:sldMk cId="2473280199" sldId="259"/>
            <ac:grpSpMk id="19" creationId="{DCC89168-EA69-417B-8D9D-F53F5DEC4843}"/>
          </ac:grpSpMkLst>
        </pc:grpChg>
        <pc:grpChg chg="mod">
          <ac:chgData name="Andrei Sontag" userId="bd0f9e80-a281-4e76-96e1-16fc7369cefc" providerId="ADAL" clId="{6B9E3CEC-8065-42C9-BC2D-3B3DEADE082D}" dt="2021-09-29T16:57:51.430" v="28353"/>
          <ac:grpSpMkLst>
            <pc:docMk/>
            <pc:sldMk cId="2473280199" sldId="259"/>
            <ac:grpSpMk id="20" creationId="{C1FADFD0-4B82-4A9F-A5FF-C41D3EF6BF9D}"/>
          </ac:grpSpMkLst>
        </pc:grpChg>
        <pc:grpChg chg="add del mod">
          <ac:chgData name="Andrei Sontag" userId="bd0f9e80-a281-4e76-96e1-16fc7369cefc" providerId="ADAL" clId="{6B9E3CEC-8065-42C9-BC2D-3B3DEADE082D}" dt="2021-09-29T16:59:10.539" v="28373" actId="165"/>
          <ac:grpSpMkLst>
            <pc:docMk/>
            <pc:sldMk cId="2473280199" sldId="259"/>
            <ac:grpSpMk id="39" creationId="{27CF705D-705A-48E0-A8C2-3152A678D06F}"/>
          </ac:grpSpMkLst>
        </pc:grpChg>
        <pc:grpChg chg="mod topLvl">
          <ac:chgData name="Andrei Sontag" userId="bd0f9e80-a281-4e76-96e1-16fc7369cefc" providerId="ADAL" clId="{6B9E3CEC-8065-42C9-BC2D-3B3DEADE082D}" dt="2021-09-29T17:00:43.031" v="28404" actId="1076"/>
          <ac:grpSpMkLst>
            <pc:docMk/>
            <pc:sldMk cId="2473280199" sldId="259"/>
            <ac:grpSpMk id="40" creationId="{E90F50B3-E3F3-4D7D-A711-8C34F7C8EC73}"/>
          </ac:grpSpMkLst>
        </pc:grpChg>
      </pc:sldChg>
      <pc:sldChg chg="modSp mod modNotes modNotesTx">
        <pc:chgData name="Andrei Sontag" userId="bd0f9e80-a281-4e76-96e1-16fc7369cefc" providerId="ADAL" clId="{6B9E3CEC-8065-42C9-BC2D-3B3DEADE082D}" dt="2021-09-30T17:39:38.869" v="32151"/>
        <pc:sldMkLst>
          <pc:docMk/>
          <pc:sldMk cId="572386067" sldId="260"/>
        </pc:sldMkLst>
        <pc:spChg chg="mod">
          <ac:chgData name="Andrei Sontag" userId="bd0f9e80-a281-4e76-96e1-16fc7369cefc" providerId="ADAL" clId="{6B9E3CEC-8065-42C9-BC2D-3B3DEADE082D}" dt="2021-09-29T17:03:47.943" v="28460" actId="14100"/>
          <ac:spMkLst>
            <pc:docMk/>
            <pc:sldMk cId="572386067" sldId="260"/>
            <ac:spMk id="2" creationId="{8048F404-31A7-4896-B44C-5E7736278D00}"/>
          </ac:spMkLst>
        </pc:spChg>
        <pc:spChg chg="mod">
          <ac:chgData name="Andrei Sontag" userId="bd0f9e80-a281-4e76-96e1-16fc7369cefc" providerId="ADAL" clId="{6B9E3CEC-8065-42C9-BC2D-3B3DEADE082D}" dt="2021-09-29T17:04:07.231" v="28469" actId="1076"/>
          <ac:spMkLst>
            <pc:docMk/>
            <pc:sldMk cId="572386067" sldId="260"/>
            <ac:spMk id="3" creationId="{83B99C5F-B976-418A-A649-2F79CC6CF56A}"/>
          </ac:spMkLst>
        </pc:spChg>
      </pc:sldChg>
      <pc:sldChg chg="modNotes">
        <pc:chgData name="Andrei Sontag" userId="bd0f9e80-a281-4e76-96e1-16fc7369cefc" providerId="ADAL" clId="{6B9E3CEC-8065-42C9-BC2D-3B3DEADE082D}" dt="2021-09-30T17:39:38.869" v="32151"/>
        <pc:sldMkLst>
          <pc:docMk/>
          <pc:sldMk cId="665594932" sldId="261"/>
        </pc:sldMkLst>
      </pc:sldChg>
      <pc:sldChg chg="modNotes modNotesTx">
        <pc:chgData name="Andrei Sontag" userId="bd0f9e80-a281-4e76-96e1-16fc7369cefc" providerId="ADAL" clId="{6B9E3CEC-8065-42C9-BC2D-3B3DEADE082D}" dt="2021-09-30T17:39:38.869" v="32151"/>
        <pc:sldMkLst>
          <pc:docMk/>
          <pc:sldMk cId="3016620766" sldId="262"/>
        </pc:sldMkLst>
      </pc:sldChg>
      <pc:sldChg chg="mod modShow modNotes modNotesTx">
        <pc:chgData name="Andrei Sontag" userId="bd0f9e80-a281-4e76-96e1-16fc7369cefc" providerId="ADAL" clId="{6B9E3CEC-8065-42C9-BC2D-3B3DEADE082D}" dt="2021-09-30T17:39:38.869" v="32151"/>
        <pc:sldMkLst>
          <pc:docMk/>
          <pc:sldMk cId="871211810" sldId="263"/>
        </pc:sldMkLst>
      </pc:sldChg>
      <pc:sldChg chg="addSp delSp modSp mod modNotes modNotesTx">
        <pc:chgData name="Andrei Sontag" userId="bd0f9e80-a281-4e76-96e1-16fc7369cefc" providerId="ADAL" clId="{6B9E3CEC-8065-42C9-BC2D-3B3DEADE082D}" dt="2021-09-30T17:42:49.885" v="32160" actId="27636"/>
        <pc:sldMkLst>
          <pc:docMk/>
          <pc:sldMk cId="867524232" sldId="264"/>
        </pc:sldMkLst>
        <pc:spChg chg="mod">
          <ac:chgData name="Andrei Sontag" userId="bd0f9e80-a281-4e76-96e1-16fc7369cefc" providerId="ADAL" clId="{6B9E3CEC-8065-42C9-BC2D-3B3DEADE082D}" dt="2021-09-29T17:07:45.093" v="28542" actId="164"/>
          <ac:spMkLst>
            <pc:docMk/>
            <pc:sldMk cId="867524232" sldId="264"/>
            <ac:spMk id="4" creationId="{B4F6AC55-53EA-4FB2-8C7B-3D41C5A63689}"/>
          </ac:spMkLst>
        </pc:spChg>
        <pc:spChg chg="mod">
          <ac:chgData name="Andrei Sontag" userId="bd0f9e80-a281-4e76-96e1-16fc7369cefc" providerId="ADAL" clId="{6B9E3CEC-8065-42C9-BC2D-3B3DEADE082D}" dt="2021-09-29T17:07:45.093" v="28542" actId="164"/>
          <ac:spMkLst>
            <pc:docMk/>
            <pc:sldMk cId="867524232" sldId="264"/>
            <ac:spMk id="5" creationId="{70C01454-FF19-4336-A5FA-095D11286992}"/>
          </ac:spMkLst>
        </pc:spChg>
        <pc:spChg chg="add del mod topLvl">
          <ac:chgData name="Andrei Sontag" userId="bd0f9e80-a281-4e76-96e1-16fc7369cefc" providerId="ADAL" clId="{6B9E3CEC-8065-42C9-BC2D-3B3DEADE082D}" dt="2021-09-29T17:56:57.701" v="29891" actId="164"/>
          <ac:spMkLst>
            <pc:docMk/>
            <pc:sldMk cId="867524232" sldId="264"/>
            <ac:spMk id="16" creationId="{CB83387B-38EA-4CE0-A195-1BF34470751A}"/>
          </ac:spMkLst>
        </pc:spChg>
        <pc:spChg chg="add mod">
          <ac:chgData name="Andrei Sontag" userId="bd0f9e80-a281-4e76-96e1-16fc7369cefc" providerId="ADAL" clId="{6B9E3CEC-8065-42C9-BC2D-3B3DEADE082D}" dt="2021-09-29T17:56:57.701" v="29891" actId="164"/>
          <ac:spMkLst>
            <pc:docMk/>
            <pc:sldMk cId="867524232" sldId="264"/>
            <ac:spMk id="18" creationId="{76CC62C7-463D-4999-AD17-EBDB21A13DA7}"/>
          </ac:spMkLst>
        </pc:spChg>
        <pc:spChg chg="mod">
          <ac:chgData name="Andrei Sontag" userId="bd0f9e80-a281-4e76-96e1-16fc7369cefc" providerId="ADAL" clId="{6B9E3CEC-8065-42C9-BC2D-3B3DEADE082D}" dt="2021-09-30T08:30:17.845" v="30888" actId="1076"/>
          <ac:spMkLst>
            <pc:docMk/>
            <pc:sldMk cId="867524232" sldId="264"/>
            <ac:spMk id="45" creationId="{A88CCF9C-775F-4000-8177-295CF1D9DBFA}"/>
          </ac:spMkLst>
        </pc:spChg>
        <pc:spChg chg="add mod">
          <ac:chgData name="Andrei Sontag" userId="bd0f9e80-a281-4e76-96e1-16fc7369cefc" providerId="ADAL" clId="{6B9E3CEC-8065-42C9-BC2D-3B3DEADE082D}" dt="2021-09-29T17:09:54.633" v="28578" actId="164"/>
          <ac:spMkLst>
            <pc:docMk/>
            <pc:sldMk cId="867524232" sldId="264"/>
            <ac:spMk id="47" creationId="{C9B114C6-CE80-47D9-AA45-0343B63BA9C7}"/>
          </ac:spMkLst>
        </pc:spChg>
        <pc:spChg chg="add mod topLvl">
          <ac:chgData name="Andrei Sontag" userId="bd0f9e80-a281-4e76-96e1-16fc7369cefc" providerId="ADAL" clId="{6B9E3CEC-8065-42C9-BC2D-3B3DEADE082D}" dt="2021-09-29T17:56:57.701" v="29891" actId="164"/>
          <ac:spMkLst>
            <pc:docMk/>
            <pc:sldMk cId="867524232" sldId="264"/>
            <ac:spMk id="50" creationId="{E241D4B4-E7AA-4F95-AAC1-DA6AA304051E}"/>
          </ac:spMkLst>
        </pc:spChg>
        <pc:spChg chg="add del mod">
          <ac:chgData name="Andrei Sontag" userId="bd0f9e80-a281-4e76-96e1-16fc7369cefc" providerId="ADAL" clId="{6B9E3CEC-8065-42C9-BC2D-3B3DEADE082D}" dt="2021-09-29T17:46:46.750" v="29481" actId="478"/>
          <ac:spMkLst>
            <pc:docMk/>
            <pc:sldMk cId="867524232" sldId="264"/>
            <ac:spMk id="51" creationId="{C2BEE51C-1CD4-470E-9F18-E140F08EA9C4}"/>
          </ac:spMkLst>
        </pc:spChg>
        <pc:spChg chg="add del mod topLvl">
          <ac:chgData name="Andrei Sontag" userId="bd0f9e80-a281-4e76-96e1-16fc7369cefc" providerId="ADAL" clId="{6B9E3CEC-8065-42C9-BC2D-3B3DEADE082D}" dt="2021-09-29T17:47:57.025" v="29500" actId="478"/>
          <ac:spMkLst>
            <pc:docMk/>
            <pc:sldMk cId="867524232" sldId="264"/>
            <ac:spMk id="52" creationId="{A919AF1D-40FC-4FFC-9479-26A3528F76D6}"/>
          </ac:spMkLst>
        </pc:spChg>
        <pc:spChg chg="add del mod topLvl">
          <ac:chgData name="Andrei Sontag" userId="bd0f9e80-a281-4e76-96e1-16fc7369cefc" providerId="ADAL" clId="{6B9E3CEC-8065-42C9-BC2D-3B3DEADE082D}" dt="2021-09-29T17:47:36.158" v="29488" actId="478"/>
          <ac:spMkLst>
            <pc:docMk/>
            <pc:sldMk cId="867524232" sldId="264"/>
            <ac:spMk id="53" creationId="{38DB2922-63F5-41F4-9C50-4DA6ADCA850C}"/>
          </ac:spMkLst>
        </pc:spChg>
        <pc:spChg chg="add del mod topLvl">
          <ac:chgData name="Andrei Sontag" userId="bd0f9e80-a281-4e76-96e1-16fc7369cefc" providerId="ADAL" clId="{6B9E3CEC-8065-42C9-BC2D-3B3DEADE082D}" dt="2021-09-29T17:48:00.613" v="29501" actId="478"/>
          <ac:spMkLst>
            <pc:docMk/>
            <pc:sldMk cId="867524232" sldId="264"/>
            <ac:spMk id="54" creationId="{B63CC1AD-58CA-4473-8C58-7ADAF763FE2F}"/>
          </ac:spMkLst>
        </pc:spChg>
        <pc:spChg chg="add del mod topLvl">
          <ac:chgData name="Andrei Sontag" userId="bd0f9e80-a281-4e76-96e1-16fc7369cefc" providerId="ADAL" clId="{6B9E3CEC-8065-42C9-BC2D-3B3DEADE082D}" dt="2021-09-29T17:48:01.553" v="29502" actId="478"/>
          <ac:spMkLst>
            <pc:docMk/>
            <pc:sldMk cId="867524232" sldId="264"/>
            <ac:spMk id="55" creationId="{D6A42BA6-AA6E-43E0-9043-553BA09B6C0A}"/>
          </ac:spMkLst>
        </pc:spChg>
        <pc:spChg chg="add del mod topLvl">
          <ac:chgData name="Andrei Sontag" userId="bd0f9e80-a281-4e76-96e1-16fc7369cefc" providerId="ADAL" clId="{6B9E3CEC-8065-42C9-BC2D-3B3DEADE082D}" dt="2021-09-29T17:48:02.573" v="29503" actId="478"/>
          <ac:spMkLst>
            <pc:docMk/>
            <pc:sldMk cId="867524232" sldId="264"/>
            <ac:spMk id="56" creationId="{3988E200-1FCF-4C0E-8892-E6F00986A691}"/>
          </ac:spMkLst>
        </pc:spChg>
        <pc:spChg chg="add del mod topLvl">
          <ac:chgData name="Andrei Sontag" userId="bd0f9e80-a281-4e76-96e1-16fc7369cefc" providerId="ADAL" clId="{6B9E3CEC-8065-42C9-BC2D-3B3DEADE082D}" dt="2021-09-29T17:48:06.911" v="29506" actId="478"/>
          <ac:spMkLst>
            <pc:docMk/>
            <pc:sldMk cId="867524232" sldId="264"/>
            <ac:spMk id="57" creationId="{F5DDF701-850B-4697-8546-75EBE740E9B3}"/>
          </ac:spMkLst>
        </pc:spChg>
        <pc:spChg chg="add del mod topLvl">
          <ac:chgData name="Andrei Sontag" userId="bd0f9e80-a281-4e76-96e1-16fc7369cefc" providerId="ADAL" clId="{6B9E3CEC-8065-42C9-BC2D-3B3DEADE082D}" dt="2021-09-29T17:48:09.640" v="29507" actId="478"/>
          <ac:spMkLst>
            <pc:docMk/>
            <pc:sldMk cId="867524232" sldId="264"/>
            <ac:spMk id="58" creationId="{5FE2BEB5-462D-4DAD-A23A-A93D72661BBE}"/>
          </ac:spMkLst>
        </pc:spChg>
        <pc:spChg chg="add del mod topLvl">
          <ac:chgData name="Andrei Sontag" userId="bd0f9e80-a281-4e76-96e1-16fc7369cefc" providerId="ADAL" clId="{6B9E3CEC-8065-42C9-BC2D-3B3DEADE082D}" dt="2021-09-29T17:48:10.531" v="29508" actId="478"/>
          <ac:spMkLst>
            <pc:docMk/>
            <pc:sldMk cId="867524232" sldId="264"/>
            <ac:spMk id="59" creationId="{F687AA37-3A85-4420-8661-EB9A08814225}"/>
          </ac:spMkLst>
        </pc:spChg>
        <pc:spChg chg="add del mod topLvl">
          <ac:chgData name="Andrei Sontag" userId="bd0f9e80-a281-4e76-96e1-16fc7369cefc" providerId="ADAL" clId="{6B9E3CEC-8065-42C9-BC2D-3B3DEADE082D}" dt="2021-09-29T17:48:11.581" v="29509" actId="478"/>
          <ac:spMkLst>
            <pc:docMk/>
            <pc:sldMk cId="867524232" sldId="264"/>
            <ac:spMk id="60" creationId="{FF701A04-CA0B-4D89-90E2-4BA9AEFAB5C9}"/>
          </ac:spMkLst>
        </pc:spChg>
        <pc:spChg chg="add del mod topLvl">
          <ac:chgData name="Andrei Sontag" userId="bd0f9e80-a281-4e76-96e1-16fc7369cefc" providerId="ADAL" clId="{6B9E3CEC-8065-42C9-BC2D-3B3DEADE082D}" dt="2021-09-29T17:48:12.709" v="29510" actId="478"/>
          <ac:spMkLst>
            <pc:docMk/>
            <pc:sldMk cId="867524232" sldId="264"/>
            <ac:spMk id="61" creationId="{E2CED12C-B0DA-4CCD-819B-BB437359DF9D}"/>
          </ac:spMkLst>
        </pc:spChg>
        <pc:spChg chg="add del mod topLvl">
          <ac:chgData name="Andrei Sontag" userId="bd0f9e80-a281-4e76-96e1-16fc7369cefc" providerId="ADAL" clId="{6B9E3CEC-8065-42C9-BC2D-3B3DEADE082D}" dt="2021-09-29T17:48:13.447" v="29511" actId="478"/>
          <ac:spMkLst>
            <pc:docMk/>
            <pc:sldMk cId="867524232" sldId="264"/>
            <ac:spMk id="62" creationId="{5B05E3A4-53FA-4839-A4A8-4443B2F135AA}"/>
          </ac:spMkLst>
        </pc:spChg>
        <pc:spChg chg="add del mod topLvl">
          <ac:chgData name="Andrei Sontag" userId="bd0f9e80-a281-4e76-96e1-16fc7369cefc" providerId="ADAL" clId="{6B9E3CEC-8065-42C9-BC2D-3B3DEADE082D}" dt="2021-09-29T17:48:14.672" v="29512" actId="478"/>
          <ac:spMkLst>
            <pc:docMk/>
            <pc:sldMk cId="867524232" sldId="264"/>
            <ac:spMk id="63" creationId="{6F324B41-EB59-472B-ADFF-BD5B0E9B0908}"/>
          </ac:spMkLst>
        </pc:spChg>
        <pc:spChg chg="add mod">
          <ac:chgData name="Andrei Sontag" userId="bd0f9e80-a281-4e76-96e1-16fc7369cefc" providerId="ADAL" clId="{6B9E3CEC-8065-42C9-BC2D-3B3DEADE082D}" dt="2021-09-29T17:56:57.701" v="29891" actId="164"/>
          <ac:spMkLst>
            <pc:docMk/>
            <pc:sldMk cId="867524232" sldId="264"/>
            <ac:spMk id="65" creationId="{7657D7AE-8FBC-4431-B898-091DE9089491}"/>
          </ac:spMkLst>
        </pc:spChg>
        <pc:spChg chg="add mod">
          <ac:chgData name="Andrei Sontag" userId="bd0f9e80-a281-4e76-96e1-16fc7369cefc" providerId="ADAL" clId="{6B9E3CEC-8065-42C9-BC2D-3B3DEADE082D}" dt="2021-09-29T17:56:57.701" v="29891" actId="164"/>
          <ac:spMkLst>
            <pc:docMk/>
            <pc:sldMk cId="867524232" sldId="264"/>
            <ac:spMk id="66" creationId="{35C4F963-8BF1-437C-A46A-BA3EF9A93691}"/>
          </ac:spMkLst>
        </pc:spChg>
        <pc:spChg chg="add mod">
          <ac:chgData name="Andrei Sontag" userId="bd0f9e80-a281-4e76-96e1-16fc7369cefc" providerId="ADAL" clId="{6B9E3CEC-8065-42C9-BC2D-3B3DEADE082D}" dt="2021-09-29T17:56:57.701" v="29891" actId="164"/>
          <ac:spMkLst>
            <pc:docMk/>
            <pc:sldMk cId="867524232" sldId="264"/>
            <ac:spMk id="67" creationId="{E9F17256-2AE9-4462-BCCC-A6AB98DC0B32}"/>
          </ac:spMkLst>
        </pc:spChg>
        <pc:spChg chg="add mod">
          <ac:chgData name="Andrei Sontag" userId="bd0f9e80-a281-4e76-96e1-16fc7369cefc" providerId="ADAL" clId="{6B9E3CEC-8065-42C9-BC2D-3B3DEADE082D}" dt="2021-09-29T17:56:57.701" v="29891" actId="164"/>
          <ac:spMkLst>
            <pc:docMk/>
            <pc:sldMk cId="867524232" sldId="264"/>
            <ac:spMk id="68" creationId="{DEAD6771-5F1B-420F-B801-A0F584C79F5A}"/>
          </ac:spMkLst>
        </pc:spChg>
        <pc:spChg chg="add mod">
          <ac:chgData name="Andrei Sontag" userId="bd0f9e80-a281-4e76-96e1-16fc7369cefc" providerId="ADAL" clId="{6B9E3CEC-8065-42C9-BC2D-3B3DEADE082D}" dt="2021-09-29T17:56:57.701" v="29891" actId="164"/>
          <ac:spMkLst>
            <pc:docMk/>
            <pc:sldMk cId="867524232" sldId="264"/>
            <ac:spMk id="69" creationId="{F0E91382-6234-4A8C-A550-C8842781F2B1}"/>
          </ac:spMkLst>
        </pc:spChg>
        <pc:spChg chg="add mod">
          <ac:chgData name="Andrei Sontag" userId="bd0f9e80-a281-4e76-96e1-16fc7369cefc" providerId="ADAL" clId="{6B9E3CEC-8065-42C9-BC2D-3B3DEADE082D}" dt="2021-09-29T17:56:57.701" v="29891" actId="164"/>
          <ac:spMkLst>
            <pc:docMk/>
            <pc:sldMk cId="867524232" sldId="264"/>
            <ac:spMk id="70" creationId="{78C7F7AF-8E7A-47EF-AA17-DCE9C7F94740}"/>
          </ac:spMkLst>
        </pc:spChg>
        <pc:spChg chg="add mod">
          <ac:chgData name="Andrei Sontag" userId="bd0f9e80-a281-4e76-96e1-16fc7369cefc" providerId="ADAL" clId="{6B9E3CEC-8065-42C9-BC2D-3B3DEADE082D}" dt="2021-09-29T17:56:57.701" v="29891" actId="164"/>
          <ac:spMkLst>
            <pc:docMk/>
            <pc:sldMk cId="867524232" sldId="264"/>
            <ac:spMk id="71" creationId="{C3E66052-75A9-4802-8273-C0618FB3C34D}"/>
          </ac:spMkLst>
        </pc:spChg>
        <pc:spChg chg="add mod">
          <ac:chgData name="Andrei Sontag" userId="bd0f9e80-a281-4e76-96e1-16fc7369cefc" providerId="ADAL" clId="{6B9E3CEC-8065-42C9-BC2D-3B3DEADE082D}" dt="2021-09-29T17:56:57.701" v="29891" actId="164"/>
          <ac:spMkLst>
            <pc:docMk/>
            <pc:sldMk cId="867524232" sldId="264"/>
            <ac:spMk id="72" creationId="{6B3A4F56-0275-4C5E-A4BC-5793D2F4A171}"/>
          </ac:spMkLst>
        </pc:spChg>
        <pc:spChg chg="add mod">
          <ac:chgData name="Andrei Sontag" userId="bd0f9e80-a281-4e76-96e1-16fc7369cefc" providerId="ADAL" clId="{6B9E3CEC-8065-42C9-BC2D-3B3DEADE082D}" dt="2021-09-29T17:56:57.701" v="29891" actId="164"/>
          <ac:spMkLst>
            <pc:docMk/>
            <pc:sldMk cId="867524232" sldId="264"/>
            <ac:spMk id="73" creationId="{54A862DA-51C7-46E9-A4E3-8F23B102A254}"/>
          </ac:spMkLst>
        </pc:spChg>
        <pc:spChg chg="add mod">
          <ac:chgData name="Andrei Sontag" userId="bd0f9e80-a281-4e76-96e1-16fc7369cefc" providerId="ADAL" clId="{6B9E3CEC-8065-42C9-BC2D-3B3DEADE082D}" dt="2021-09-29T17:56:57.701" v="29891" actId="164"/>
          <ac:spMkLst>
            <pc:docMk/>
            <pc:sldMk cId="867524232" sldId="264"/>
            <ac:spMk id="74" creationId="{4D2A474C-EEBA-4F3E-B054-81314AD44427}"/>
          </ac:spMkLst>
        </pc:spChg>
        <pc:spChg chg="add mod">
          <ac:chgData name="Andrei Sontag" userId="bd0f9e80-a281-4e76-96e1-16fc7369cefc" providerId="ADAL" clId="{6B9E3CEC-8065-42C9-BC2D-3B3DEADE082D}" dt="2021-09-29T17:56:57.701" v="29891" actId="164"/>
          <ac:spMkLst>
            <pc:docMk/>
            <pc:sldMk cId="867524232" sldId="264"/>
            <ac:spMk id="75" creationId="{5F9F2CC8-6966-4EA9-987C-95C7A42CF7AF}"/>
          </ac:spMkLst>
        </pc:spChg>
        <pc:spChg chg="add mod">
          <ac:chgData name="Andrei Sontag" userId="bd0f9e80-a281-4e76-96e1-16fc7369cefc" providerId="ADAL" clId="{6B9E3CEC-8065-42C9-BC2D-3B3DEADE082D}" dt="2021-09-29T17:56:57.701" v="29891" actId="164"/>
          <ac:spMkLst>
            <pc:docMk/>
            <pc:sldMk cId="867524232" sldId="264"/>
            <ac:spMk id="76" creationId="{8A412301-EA22-429A-A2BB-6BEAFDBD8460}"/>
          </ac:spMkLst>
        </pc:spChg>
        <pc:spChg chg="add mod">
          <ac:chgData name="Andrei Sontag" userId="bd0f9e80-a281-4e76-96e1-16fc7369cefc" providerId="ADAL" clId="{6B9E3CEC-8065-42C9-BC2D-3B3DEADE082D}" dt="2021-09-29T17:56:57.701" v="29891" actId="164"/>
          <ac:spMkLst>
            <pc:docMk/>
            <pc:sldMk cId="867524232" sldId="264"/>
            <ac:spMk id="77" creationId="{BE6346A9-A4A5-479B-83A4-1454C8D763CD}"/>
          </ac:spMkLst>
        </pc:spChg>
        <pc:spChg chg="add mod">
          <ac:chgData name="Andrei Sontag" userId="bd0f9e80-a281-4e76-96e1-16fc7369cefc" providerId="ADAL" clId="{6B9E3CEC-8065-42C9-BC2D-3B3DEADE082D}" dt="2021-09-29T17:56:57.701" v="29891" actId="164"/>
          <ac:spMkLst>
            <pc:docMk/>
            <pc:sldMk cId="867524232" sldId="264"/>
            <ac:spMk id="78" creationId="{18B3B443-C5D6-4BAA-8EB0-B8B71C9B5C58}"/>
          </ac:spMkLst>
        </pc:spChg>
        <pc:grpChg chg="add mod">
          <ac:chgData name="Andrei Sontag" userId="bd0f9e80-a281-4e76-96e1-16fc7369cefc" providerId="ADAL" clId="{6B9E3CEC-8065-42C9-BC2D-3B3DEADE082D}" dt="2021-09-29T17:09:54.633" v="28578" actId="164"/>
          <ac:grpSpMkLst>
            <pc:docMk/>
            <pc:sldMk cId="867524232" sldId="264"/>
            <ac:grpSpMk id="8" creationId="{DE45ACFB-2BC1-486C-A792-6D0DC9A33718}"/>
          </ac:grpSpMkLst>
        </pc:grpChg>
        <pc:grpChg chg="add mod">
          <ac:chgData name="Andrei Sontag" userId="bd0f9e80-a281-4e76-96e1-16fc7369cefc" providerId="ADAL" clId="{6B9E3CEC-8065-42C9-BC2D-3B3DEADE082D}" dt="2021-09-29T17:11:17.136" v="28645" actId="1037"/>
          <ac:grpSpMkLst>
            <pc:docMk/>
            <pc:sldMk cId="867524232" sldId="264"/>
            <ac:grpSpMk id="10" creationId="{07833523-64E3-485D-A354-6744C4A6348B}"/>
          </ac:grpSpMkLst>
        </pc:grpChg>
        <pc:grpChg chg="mod">
          <ac:chgData name="Andrei Sontag" userId="bd0f9e80-a281-4e76-96e1-16fc7369cefc" providerId="ADAL" clId="{6B9E3CEC-8065-42C9-BC2D-3B3DEADE082D}" dt="2021-09-29T20:34:01.518" v="29941" actId="1038"/>
          <ac:grpSpMkLst>
            <pc:docMk/>
            <pc:sldMk cId="867524232" sldId="264"/>
            <ac:grpSpMk id="28" creationId="{46402E04-5679-4452-9992-E405CABAED86}"/>
          </ac:grpSpMkLst>
        </pc:grpChg>
        <pc:grpChg chg="mod">
          <ac:chgData name="Andrei Sontag" userId="bd0f9e80-a281-4e76-96e1-16fc7369cefc" providerId="ADAL" clId="{6B9E3CEC-8065-42C9-BC2D-3B3DEADE082D}" dt="2021-09-29T20:34:19.886" v="29944" actId="1035"/>
          <ac:grpSpMkLst>
            <pc:docMk/>
            <pc:sldMk cId="867524232" sldId="264"/>
            <ac:grpSpMk id="29" creationId="{9E838DB1-DA69-4029-852C-4A22F02AF456}"/>
          </ac:grpSpMkLst>
        </pc:grpChg>
        <pc:grpChg chg="add del mod">
          <ac:chgData name="Andrei Sontag" userId="bd0f9e80-a281-4e76-96e1-16fc7369cefc" providerId="ADAL" clId="{6B9E3CEC-8065-42C9-BC2D-3B3DEADE082D}" dt="2021-09-29T17:47:00.066" v="29483" actId="165"/>
          <ac:grpSpMkLst>
            <pc:docMk/>
            <pc:sldMk cId="867524232" sldId="264"/>
            <ac:grpSpMk id="64" creationId="{FBCCAA22-005E-4A8E-B0C3-A22B609465D7}"/>
          </ac:grpSpMkLst>
        </pc:grpChg>
        <pc:grpChg chg="add mod">
          <ac:chgData name="Andrei Sontag" userId="bd0f9e80-a281-4e76-96e1-16fc7369cefc" providerId="ADAL" clId="{6B9E3CEC-8065-42C9-BC2D-3B3DEADE082D}" dt="2021-09-29T20:35:20.925" v="29948" actId="1076"/>
          <ac:grpSpMkLst>
            <pc:docMk/>
            <pc:sldMk cId="867524232" sldId="264"/>
            <ac:grpSpMk id="79" creationId="{3497C65B-4523-4982-8E71-08C72049FE29}"/>
          </ac:grpSpMkLst>
        </pc:grpChg>
        <pc:picChg chg="mod">
          <ac:chgData name="Andrei Sontag" userId="bd0f9e80-a281-4e76-96e1-16fc7369cefc" providerId="ADAL" clId="{6B9E3CEC-8065-42C9-BC2D-3B3DEADE082D}" dt="2021-09-29T17:07:45.093" v="28542" actId="164"/>
          <ac:picMkLst>
            <pc:docMk/>
            <pc:sldMk cId="867524232" sldId="264"/>
            <ac:picMk id="2" creationId="{7D6388CD-A0BF-4D7B-B219-DAC2C0273443}"/>
          </ac:picMkLst>
        </pc:picChg>
        <pc:picChg chg="mod">
          <ac:chgData name="Andrei Sontag" userId="bd0f9e80-a281-4e76-96e1-16fc7369cefc" providerId="ADAL" clId="{6B9E3CEC-8065-42C9-BC2D-3B3DEADE082D}" dt="2021-09-29T17:07:45.093" v="28542" actId="164"/>
          <ac:picMkLst>
            <pc:docMk/>
            <pc:sldMk cId="867524232" sldId="264"/>
            <ac:picMk id="3" creationId="{817AF102-7EE7-4452-ACEF-A2B562BB4772}"/>
          </ac:picMkLst>
        </pc:picChg>
        <pc:picChg chg="add mod">
          <ac:chgData name="Andrei Sontag" userId="bd0f9e80-a281-4e76-96e1-16fc7369cefc" providerId="ADAL" clId="{6B9E3CEC-8065-42C9-BC2D-3B3DEADE082D}" dt="2021-09-29T17:09:54.633" v="28578" actId="164"/>
          <ac:picMkLst>
            <pc:docMk/>
            <pc:sldMk cId="867524232" sldId="264"/>
            <ac:picMk id="46" creationId="{5868A235-E684-48D2-8573-FC963EE92B99}"/>
          </ac:picMkLst>
        </pc:picChg>
        <pc:picChg chg="add del mod">
          <ac:chgData name="Andrei Sontag" userId="bd0f9e80-a281-4e76-96e1-16fc7369cefc" providerId="ADAL" clId="{6B9E3CEC-8065-42C9-BC2D-3B3DEADE082D}" dt="2021-09-29T17:28:26.533" v="28886" actId="478"/>
          <ac:picMkLst>
            <pc:docMk/>
            <pc:sldMk cId="867524232" sldId="264"/>
            <ac:picMk id="48" creationId="{6B5866A2-2A5C-44FA-9073-F28BAA69D9FC}"/>
          </ac:picMkLst>
        </pc:picChg>
        <pc:picChg chg="add del mod">
          <ac:chgData name="Andrei Sontag" userId="bd0f9e80-a281-4e76-96e1-16fc7369cefc" providerId="ADAL" clId="{6B9E3CEC-8065-42C9-BC2D-3B3DEADE082D}" dt="2021-09-29T17:28:25.525" v="28885" actId="478"/>
          <ac:picMkLst>
            <pc:docMk/>
            <pc:sldMk cId="867524232" sldId="264"/>
            <ac:picMk id="49" creationId="{5BC87851-E7EA-4A34-B272-14A5E9E351DD}"/>
          </ac:picMkLst>
        </pc:picChg>
        <pc:cxnChg chg="add del">
          <ac:chgData name="Andrei Sontag" userId="bd0f9e80-a281-4e76-96e1-16fc7369cefc" providerId="ADAL" clId="{6B9E3CEC-8065-42C9-BC2D-3B3DEADE082D}" dt="2021-09-29T17:15:59.519" v="28651" actId="478"/>
          <ac:cxnSpMkLst>
            <pc:docMk/>
            <pc:sldMk cId="867524232" sldId="264"/>
            <ac:cxnSpMk id="13" creationId="{2AEFAF53-FB05-4EEB-A68F-8F3AC18E7E27}"/>
          </ac:cxnSpMkLst>
        </pc:cxnChg>
      </pc:sldChg>
      <pc:sldChg chg="addSp delSp modSp mod modAnim modNotes modNotesTx">
        <pc:chgData name="Andrei Sontag" userId="bd0f9e80-a281-4e76-96e1-16fc7369cefc" providerId="ADAL" clId="{6B9E3CEC-8065-42C9-BC2D-3B3DEADE082D}" dt="2021-10-02T08:26:51.097" v="32167"/>
        <pc:sldMkLst>
          <pc:docMk/>
          <pc:sldMk cId="1505540061" sldId="265"/>
        </pc:sldMkLst>
        <pc:spChg chg="mod">
          <ac:chgData name="Andrei Sontag" userId="bd0f9e80-a281-4e76-96e1-16fc7369cefc" providerId="ADAL" clId="{6B9E3CEC-8065-42C9-BC2D-3B3DEADE082D}" dt="2021-09-29T20:32:20.861" v="29911" actId="1076"/>
          <ac:spMkLst>
            <pc:docMk/>
            <pc:sldMk cId="1505540061" sldId="265"/>
            <ac:spMk id="13" creationId="{67E5309D-2068-4F2D-BF24-04BCBE359275}"/>
          </ac:spMkLst>
        </pc:spChg>
        <pc:spChg chg="mod">
          <ac:chgData name="Andrei Sontag" userId="bd0f9e80-a281-4e76-96e1-16fc7369cefc" providerId="ADAL" clId="{6B9E3CEC-8065-42C9-BC2D-3B3DEADE082D}" dt="2021-09-29T20:32:24.333" v="29912" actId="1076"/>
          <ac:spMkLst>
            <pc:docMk/>
            <pc:sldMk cId="1505540061" sldId="265"/>
            <ac:spMk id="16" creationId="{BF41D3B6-2AB4-42D3-8E2E-4DDF093A20CD}"/>
          </ac:spMkLst>
        </pc:spChg>
        <pc:spChg chg="mod">
          <ac:chgData name="Andrei Sontag" userId="bd0f9e80-a281-4e76-96e1-16fc7369cefc" providerId="ADAL" clId="{6B9E3CEC-8065-42C9-BC2D-3B3DEADE082D}" dt="2021-09-29T20:29:09.267" v="29896" actId="164"/>
          <ac:spMkLst>
            <pc:docMk/>
            <pc:sldMk cId="1505540061" sldId="265"/>
            <ac:spMk id="20" creationId="{5EBAB8AB-F9D5-4A7B-B2ED-75A5F84C9895}"/>
          </ac:spMkLst>
        </pc:spChg>
        <pc:spChg chg="add mod">
          <ac:chgData name="Andrei Sontag" userId="bd0f9e80-a281-4e76-96e1-16fc7369cefc" providerId="ADAL" clId="{6B9E3CEC-8065-42C9-BC2D-3B3DEADE082D}" dt="2021-09-29T17:11:36.416" v="28647"/>
          <ac:spMkLst>
            <pc:docMk/>
            <pc:sldMk cId="1505540061" sldId="265"/>
            <ac:spMk id="35" creationId="{911D7C9A-33F9-4ECB-946C-510470DCFFE1}"/>
          </ac:spMkLst>
        </pc:spChg>
        <pc:spChg chg="mod">
          <ac:chgData name="Andrei Sontag" userId="bd0f9e80-a281-4e76-96e1-16fc7369cefc" providerId="ADAL" clId="{6B9E3CEC-8065-42C9-BC2D-3B3DEADE082D}" dt="2021-09-29T17:11:36.416" v="28647"/>
          <ac:spMkLst>
            <pc:docMk/>
            <pc:sldMk cId="1505540061" sldId="265"/>
            <ac:spMk id="39" creationId="{BECF2156-9106-463B-83B2-E0600AC1A6FC}"/>
          </ac:spMkLst>
        </pc:spChg>
        <pc:spChg chg="mod">
          <ac:chgData name="Andrei Sontag" userId="bd0f9e80-a281-4e76-96e1-16fc7369cefc" providerId="ADAL" clId="{6B9E3CEC-8065-42C9-BC2D-3B3DEADE082D}" dt="2021-09-29T17:11:36.416" v="28647"/>
          <ac:spMkLst>
            <pc:docMk/>
            <pc:sldMk cId="1505540061" sldId="265"/>
            <ac:spMk id="42" creationId="{C93B8236-765A-4F44-B7CB-0E677B20770A}"/>
          </ac:spMkLst>
        </pc:spChg>
        <pc:spChg chg="mod">
          <ac:chgData name="Andrei Sontag" userId="bd0f9e80-a281-4e76-96e1-16fc7369cefc" providerId="ADAL" clId="{6B9E3CEC-8065-42C9-BC2D-3B3DEADE082D}" dt="2021-09-29T17:11:36.416" v="28647"/>
          <ac:spMkLst>
            <pc:docMk/>
            <pc:sldMk cId="1505540061" sldId="265"/>
            <ac:spMk id="43" creationId="{0D55C585-D79E-4E44-983E-6516F15DAF05}"/>
          </ac:spMkLst>
        </pc:spChg>
        <pc:spChg chg="mod">
          <ac:chgData name="Andrei Sontag" userId="bd0f9e80-a281-4e76-96e1-16fc7369cefc" providerId="ADAL" clId="{6B9E3CEC-8065-42C9-BC2D-3B3DEADE082D}" dt="2021-09-29T20:32:32.637" v="29914" actId="1076"/>
          <ac:spMkLst>
            <pc:docMk/>
            <pc:sldMk cId="1505540061" sldId="265"/>
            <ac:spMk id="56" creationId="{A951D00A-78F9-427B-A742-3CDEBB5B5E5C}"/>
          </ac:spMkLst>
        </pc:spChg>
        <pc:spChg chg="del">
          <ac:chgData name="Andrei Sontag" userId="bd0f9e80-a281-4e76-96e1-16fc7369cefc" providerId="ADAL" clId="{6B9E3CEC-8065-42C9-BC2D-3B3DEADE082D}" dt="2021-09-29T17:11:35.187" v="28646" actId="478"/>
          <ac:spMkLst>
            <pc:docMk/>
            <pc:sldMk cId="1505540061" sldId="265"/>
            <ac:spMk id="59" creationId="{275D165E-BA07-49AA-9BA8-FCB2AB132C6E}"/>
          </ac:spMkLst>
        </pc:spChg>
        <pc:spChg chg="del">
          <ac:chgData name="Andrei Sontag" userId="bd0f9e80-a281-4e76-96e1-16fc7369cefc" providerId="ADAL" clId="{6B9E3CEC-8065-42C9-BC2D-3B3DEADE082D}" dt="2021-09-29T17:11:35.187" v="28646" actId="478"/>
          <ac:spMkLst>
            <pc:docMk/>
            <pc:sldMk cId="1505540061" sldId="265"/>
            <ac:spMk id="60" creationId="{59D17E1D-C681-4534-B3F6-1B0E05BAD46F}"/>
          </ac:spMkLst>
        </pc:spChg>
        <pc:spChg chg="del">
          <ac:chgData name="Andrei Sontag" userId="bd0f9e80-a281-4e76-96e1-16fc7369cefc" providerId="ADAL" clId="{6B9E3CEC-8065-42C9-BC2D-3B3DEADE082D}" dt="2021-09-29T17:11:35.187" v="28646" actId="478"/>
          <ac:spMkLst>
            <pc:docMk/>
            <pc:sldMk cId="1505540061" sldId="265"/>
            <ac:spMk id="61" creationId="{64903317-6FA2-4286-B5E3-52B8F0AA71B6}"/>
          </ac:spMkLst>
        </pc:spChg>
        <pc:spChg chg="mod">
          <ac:chgData name="Andrei Sontag" userId="bd0f9e80-a281-4e76-96e1-16fc7369cefc" providerId="ADAL" clId="{6B9E3CEC-8065-42C9-BC2D-3B3DEADE082D}" dt="2021-09-29T20:29:23.174" v="29897" actId="164"/>
          <ac:spMkLst>
            <pc:docMk/>
            <pc:sldMk cId="1505540061" sldId="265"/>
            <ac:spMk id="62" creationId="{FDC868C6-BE4C-4FCD-8369-2512079F198B}"/>
          </ac:spMkLst>
        </pc:spChg>
        <pc:spChg chg="mod">
          <ac:chgData name="Andrei Sontag" userId="bd0f9e80-a281-4e76-96e1-16fc7369cefc" providerId="ADAL" clId="{6B9E3CEC-8065-42C9-BC2D-3B3DEADE082D}" dt="2021-09-29T20:29:38.420" v="29898" actId="164"/>
          <ac:spMkLst>
            <pc:docMk/>
            <pc:sldMk cId="1505540061" sldId="265"/>
            <ac:spMk id="71" creationId="{D1D8B39F-DED8-4897-B7A7-A4CE2ABCFFF9}"/>
          </ac:spMkLst>
        </pc:spChg>
        <pc:spChg chg="mod">
          <ac:chgData name="Andrei Sontag" userId="bd0f9e80-a281-4e76-96e1-16fc7369cefc" providerId="ADAL" clId="{6B9E3CEC-8065-42C9-BC2D-3B3DEADE082D}" dt="2021-09-29T20:33:38.013" v="29931" actId="1076"/>
          <ac:spMkLst>
            <pc:docMk/>
            <pc:sldMk cId="1505540061" sldId="265"/>
            <ac:spMk id="72" creationId="{84210147-1F2E-49FF-9238-553C8DBE852A}"/>
          </ac:spMkLst>
        </pc:spChg>
        <pc:spChg chg="mod">
          <ac:chgData name="Andrei Sontag" userId="bd0f9e80-a281-4e76-96e1-16fc7369cefc" providerId="ADAL" clId="{6B9E3CEC-8065-42C9-BC2D-3B3DEADE082D}" dt="2021-09-29T20:33:15.245" v="29926" actId="1076"/>
          <ac:spMkLst>
            <pc:docMk/>
            <pc:sldMk cId="1505540061" sldId="265"/>
            <ac:spMk id="73" creationId="{CD04B770-A11F-4DD6-B84C-6E82C19B7809}"/>
          </ac:spMkLst>
        </pc:spChg>
        <pc:grpChg chg="add mod">
          <ac:chgData name="Andrei Sontag" userId="bd0f9e80-a281-4e76-96e1-16fc7369cefc" providerId="ADAL" clId="{6B9E3CEC-8065-42C9-BC2D-3B3DEADE082D}" dt="2021-09-29T20:32:09.606" v="29909" actId="1076"/>
          <ac:grpSpMkLst>
            <pc:docMk/>
            <pc:sldMk cId="1505540061" sldId="265"/>
            <ac:grpSpMk id="2" creationId="{70DFA9CE-DFBB-424F-AF36-E3AF78DF4B1B}"/>
          </ac:grpSpMkLst>
        </pc:grpChg>
        <pc:grpChg chg="add mod">
          <ac:chgData name="Andrei Sontag" userId="bd0f9e80-a281-4e76-96e1-16fc7369cefc" providerId="ADAL" clId="{6B9E3CEC-8065-42C9-BC2D-3B3DEADE082D}" dt="2021-09-29T20:32:14.725" v="29910" actId="1076"/>
          <ac:grpSpMkLst>
            <pc:docMk/>
            <pc:sldMk cId="1505540061" sldId="265"/>
            <ac:grpSpMk id="3" creationId="{438D53A9-15FE-4D58-B96F-E6E0760EB968}"/>
          </ac:grpSpMkLst>
        </pc:grpChg>
        <pc:grpChg chg="add mod">
          <ac:chgData name="Andrei Sontag" userId="bd0f9e80-a281-4e76-96e1-16fc7369cefc" providerId="ADAL" clId="{6B9E3CEC-8065-42C9-BC2D-3B3DEADE082D}" dt="2021-09-29T20:32:45.828" v="29920" actId="1035"/>
          <ac:grpSpMkLst>
            <pc:docMk/>
            <pc:sldMk cId="1505540061" sldId="265"/>
            <ac:grpSpMk id="4" creationId="{270684BC-64A8-44C8-9D8A-1EFADEDB2BDE}"/>
          </ac:grpSpMkLst>
        </pc:grpChg>
        <pc:grpChg chg="mod">
          <ac:chgData name="Andrei Sontag" userId="bd0f9e80-a281-4e76-96e1-16fc7369cefc" providerId="ADAL" clId="{6B9E3CEC-8065-42C9-BC2D-3B3DEADE082D}" dt="2021-09-29T20:29:09.267" v="29896" actId="164"/>
          <ac:grpSpMkLst>
            <pc:docMk/>
            <pc:sldMk cId="1505540061" sldId="265"/>
            <ac:grpSpMk id="10" creationId="{BAE2759D-0518-40EB-B6E1-C110BCB97A80}"/>
          </ac:grpSpMkLst>
        </pc:grpChg>
        <pc:grpChg chg="mod">
          <ac:chgData name="Andrei Sontag" userId="bd0f9e80-a281-4e76-96e1-16fc7369cefc" providerId="ADAL" clId="{6B9E3CEC-8065-42C9-BC2D-3B3DEADE082D}" dt="2021-09-29T20:29:23.174" v="29897" actId="164"/>
          <ac:grpSpMkLst>
            <pc:docMk/>
            <pc:sldMk cId="1505540061" sldId="265"/>
            <ac:grpSpMk id="11" creationId="{15943F92-9148-4B52-8B09-030FEBBFA3FC}"/>
          </ac:grpSpMkLst>
        </pc:grpChg>
        <pc:grpChg chg="add mod">
          <ac:chgData name="Andrei Sontag" userId="bd0f9e80-a281-4e76-96e1-16fc7369cefc" providerId="ADAL" clId="{6B9E3CEC-8065-42C9-BC2D-3B3DEADE082D}" dt="2021-09-29T17:11:36.416" v="28647"/>
          <ac:grpSpMkLst>
            <pc:docMk/>
            <pc:sldMk cId="1505540061" sldId="265"/>
            <ac:grpSpMk id="36" creationId="{8953D1EF-2044-44C3-A240-90DDC6FBB5A0}"/>
          </ac:grpSpMkLst>
        </pc:grpChg>
        <pc:grpChg chg="mod">
          <ac:chgData name="Andrei Sontag" userId="bd0f9e80-a281-4e76-96e1-16fc7369cefc" providerId="ADAL" clId="{6B9E3CEC-8065-42C9-BC2D-3B3DEADE082D}" dt="2021-09-29T17:11:36.416" v="28647"/>
          <ac:grpSpMkLst>
            <pc:docMk/>
            <pc:sldMk cId="1505540061" sldId="265"/>
            <ac:grpSpMk id="37" creationId="{32571FFA-1024-447F-AEBA-73E24E085CDF}"/>
          </ac:grpSpMkLst>
        </pc:grpChg>
        <pc:grpChg chg="mod">
          <ac:chgData name="Andrei Sontag" userId="bd0f9e80-a281-4e76-96e1-16fc7369cefc" providerId="ADAL" clId="{6B9E3CEC-8065-42C9-BC2D-3B3DEADE082D}" dt="2021-09-29T20:29:38.420" v="29898" actId="164"/>
          <ac:grpSpMkLst>
            <pc:docMk/>
            <pc:sldMk cId="1505540061" sldId="265"/>
            <ac:grpSpMk id="63" creationId="{586405CF-46BB-4463-81DC-E3CB89D50E54}"/>
          </ac:grpSpMkLst>
        </pc:grpChg>
        <pc:picChg chg="mod">
          <ac:chgData name="Andrei Sontag" userId="bd0f9e80-a281-4e76-96e1-16fc7369cefc" providerId="ADAL" clId="{6B9E3CEC-8065-42C9-BC2D-3B3DEADE082D}" dt="2021-09-29T17:11:36.416" v="28647"/>
          <ac:picMkLst>
            <pc:docMk/>
            <pc:sldMk cId="1505540061" sldId="265"/>
            <ac:picMk id="38" creationId="{1967DBB0-C0EE-43E8-87F2-7CE03A30A3B9}"/>
          </ac:picMkLst>
        </pc:picChg>
        <pc:picChg chg="mod">
          <ac:chgData name="Andrei Sontag" userId="bd0f9e80-a281-4e76-96e1-16fc7369cefc" providerId="ADAL" clId="{6B9E3CEC-8065-42C9-BC2D-3B3DEADE082D}" dt="2021-09-29T17:11:36.416" v="28647"/>
          <ac:picMkLst>
            <pc:docMk/>
            <pc:sldMk cId="1505540061" sldId="265"/>
            <ac:picMk id="40" creationId="{5BA9DD2C-8602-497F-B784-D137BC23F3DA}"/>
          </ac:picMkLst>
        </pc:picChg>
        <pc:picChg chg="mod">
          <ac:chgData name="Andrei Sontag" userId="bd0f9e80-a281-4e76-96e1-16fc7369cefc" providerId="ADAL" clId="{6B9E3CEC-8065-42C9-BC2D-3B3DEADE082D}" dt="2021-09-29T17:11:36.416" v="28647"/>
          <ac:picMkLst>
            <pc:docMk/>
            <pc:sldMk cId="1505540061" sldId="265"/>
            <ac:picMk id="41" creationId="{37789F7F-0411-4BDA-98C9-60EDD084F0FB}"/>
          </ac:picMkLst>
        </pc:picChg>
        <pc:picChg chg="del">
          <ac:chgData name="Andrei Sontag" userId="bd0f9e80-a281-4e76-96e1-16fc7369cefc" providerId="ADAL" clId="{6B9E3CEC-8065-42C9-BC2D-3B3DEADE082D}" dt="2021-09-29T17:11:35.187" v="28646" actId="478"/>
          <ac:picMkLst>
            <pc:docMk/>
            <pc:sldMk cId="1505540061" sldId="265"/>
            <ac:picMk id="57" creationId="{0D9D3A31-F14B-43BB-A3EA-13051B4999AD}"/>
          </ac:picMkLst>
        </pc:picChg>
        <pc:picChg chg="del">
          <ac:chgData name="Andrei Sontag" userId="bd0f9e80-a281-4e76-96e1-16fc7369cefc" providerId="ADAL" clId="{6B9E3CEC-8065-42C9-BC2D-3B3DEADE082D}" dt="2021-09-29T17:11:35.187" v="28646" actId="478"/>
          <ac:picMkLst>
            <pc:docMk/>
            <pc:sldMk cId="1505540061" sldId="265"/>
            <ac:picMk id="58" creationId="{D2190942-2AA2-4E1B-A465-113AAAF6AB86}"/>
          </ac:picMkLst>
        </pc:picChg>
      </pc:sldChg>
      <pc:sldChg chg="modSp mod modNotes modNotesTx">
        <pc:chgData name="Andrei Sontag" userId="bd0f9e80-a281-4e76-96e1-16fc7369cefc" providerId="ADAL" clId="{6B9E3CEC-8065-42C9-BC2D-3B3DEADE082D}" dt="2021-09-30T17:39:38.869" v="32151"/>
        <pc:sldMkLst>
          <pc:docMk/>
          <pc:sldMk cId="2211569711" sldId="267"/>
        </pc:sldMkLst>
        <pc:spChg chg="mod">
          <ac:chgData name="Andrei Sontag" userId="bd0f9e80-a281-4e76-96e1-16fc7369cefc" providerId="ADAL" clId="{6B9E3CEC-8065-42C9-BC2D-3B3DEADE082D}" dt="2021-09-29T20:47:49.887" v="30420" actId="20577"/>
          <ac:spMkLst>
            <pc:docMk/>
            <pc:sldMk cId="2211569711" sldId="267"/>
            <ac:spMk id="30" creationId="{42ECEE4B-482E-423A-910F-9631AADD1FE0}"/>
          </ac:spMkLst>
        </pc:spChg>
        <pc:grpChg chg="mod">
          <ac:chgData name="Andrei Sontag" userId="bd0f9e80-a281-4e76-96e1-16fc7369cefc" providerId="ADAL" clId="{6B9E3CEC-8065-42C9-BC2D-3B3DEADE082D}" dt="2021-09-29T20:40:50.630" v="30111" actId="1076"/>
          <ac:grpSpMkLst>
            <pc:docMk/>
            <pc:sldMk cId="2211569711" sldId="267"/>
            <ac:grpSpMk id="71" creationId="{8D2D71CC-96AE-42E3-9589-0EB076664DC2}"/>
          </ac:grpSpMkLst>
        </pc:grpChg>
      </pc:sldChg>
      <pc:sldChg chg="del">
        <pc:chgData name="Andrei Sontag" userId="bd0f9e80-a281-4e76-96e1-16fc7369cefc" providerId="ADAL" clId="{6B9E3CEC-8065-42C9-BC2D-3B3DEADE082D}" dt="2021-09-27T16:25:34.626" v="7847" actId="47"/>
        <pc:sldMkLst>
          <pc:docMk/>
          <pc:sldMk cId="458749309" sldId="269"/>
        </pc:sldMkLst>
      </pc:sldChg>
      <pc:sldChg chg="modNotes modNotesTx">
        <pc:chgData name="Andrei Sontag" userId="bd0f9e80-a281-4e76-96e1-16fc7369cefc" providerId="ADAL" clId="{6B9E3CEC-8065-42C9-BC2D-3B3DEADE082D}" dt="2021-09-30T17:39:38.869" v="32151"/>
        <pc:sldMkLst>
          <pc:docMk/>
          <pc:sldMk cId="3908799753" sldId="270"/>
        </pc:sldMkLst>
      </pc:sldChg>
      <pc:sldChg chg="addSp modSp mod modNotes modNotesTx">
        <pc:chgData name="Andrei Sontag" userId="bd0f9e80-a281-4e76-96e1-16fc7369cefc" providerId="ADAL" clId="{6B9E3CEC-8065-42C9-BC2D-3B3DEADE082D}" dt="2021-09-30T17:39:38.869" v="32151"/>
        <pc:sldMkLst>
          <pc:docMk/>
          <pc:sldMk cId="228719934" sldId="271"/>
        </pc:sldMkLst>
        <pc:spChg chg="add mod">
          <ac:chgData name="Andrei Sontag" userId="bd0f9e80-a281-4e76-96e1-16fc7369cefc" providerId="ADAL" clId="{6B9E3CEC-8065-42C9-BC2D-3B3DEADE082D}" dt="2021-09-30T08:39:25.201" v="31185" actId="1036"/>
          <ac:spMkLst>
            <pc:docMk/>
            <pc:sldMk cId="228719934" sldId="271"/>
            <ac:spMk id="7" creationId="{A2436D43-138C-4E95-904A-7D88DF12D63F}"/>
          </ac:spMkLst>
        </pc:spChg>
        <pc:spChg chg="mod ord">
          <ac:chgData name="Andrei Sontag" userId="bd0f9e80-a281-4e76-96e1-16fc7369cefc" providerId="ADAL" clId="{6B9E3CEC-8065-42C9-BC2D-3B3DEADE082D}" dt="2021-09-30T08:36:28.545" v="31136" actId="1038"/>
          <ac:spMkLst>
            <pc:docMk/>
            <pc:sldMk cId="228719934" sldId="271"/>
            <ac:spMk id="14" creationId="{C4FB3718-E45F-4F78-8332-D12586231734}"/>
          </ac:spMkLst>
        </pc:spChg>
        <pc:spChg chg="mod">
          <ac:chgData name="Andrei Sontag" userId="bd0f9e80-a281-4e76-96e1-16fc7369cefc" providerId="ADAL" clId="{6B9E3CEC-8065-42C9-BC2D-3B3DEADE082D}" dt="2021-09-30T08:33:40.948" v="31025" actId="1036"/>
          <ac:spMkLst>
            <pc:docMk/>
            <pc:sldMk cId="228719934" sldId="271"/>
            <ac:spMk id="15" creationId="{39D06F59-0D91-4226-AA52-A94180DF60FE}"/>
          </ac:spMkLst>
        </pc:spChg>
        <pc:spChg chg="add mod">
          <ac:chgData name="Andrei Sontag" userId="bd0f9e80-a281-4e76-96e1-16fc7369cefc" providerId="ADAL" clId="{6B9E3CEC-8065-42C9-BC2D-3B3DEADE082D}" dt="2021-09-30T08:39:17" v="31181" actId="1038"/>
          <ac:spMkLst>
            <pc:docMk/>
            <pc:sldMk cId="228719934" sldId="271"/>
            <ac:spMk id="16" creationId="{0733A3AA-6702-4BBF-8ECB-E33D153750BD}"/>
          </ac:spMkLst>
        </pc:spChg>
        <pc:grpChg chg="add mod">
          <ac:chgData name="Andrei Sontag" userId="bd0f9e80-a281-4e76-96e1-16fc7369cefc" providerId="ADAL" clId="{6B9E3CEC-8065-42C9-BC2D-3B3DEADE082D}" dt="2021-09-30T08:39:23.528" v="31182" actId="404"/>
          <ac:grpSpMkLst>
            <pc:docMk/>
            <pc:sldMk cId="228719934" sldId="271"/>
            <ac:grpSpMk id="9" creationId="{C0EB2C2C-F906-46BD-A9D3-9D35F3A94DA2}"/>
          </ac:grpSpMkLst>
        </pc:grpChg>
        <pc:picChg chg="mod">
          <ac:chgData name="Andrei Sontag" userId="bd0f9e80-a281-4e76-96e1-16fc7369cefc" providerId="ADAL" clId="{6B9E3CEC-8065-42C9-BC2D-3B3DEADE082D}" dt="2021-09-30T08:33:31.776" v="31018" actId="1036"/>
          <ac:picMkLst>
            <pc:docMk/>
            <pc:sldMk cId="228719934" sldId="271"/>
            <ac:picMk id="4" creationId="{96EF8E76-C4FB-4469-BDB3-C60F817DE6D9}"/>
          </ac:picMkLst>
        </pc:picChg>
        <pc:picChg chg="mod">
          <ac:chgData name="Andrei Sontag" userId="bd0f9e80-a281-4e76-96e1-16fc7369cefc" providerId="ADAL" clId="{6B9E3CEC-8065-42C9-BC2D-3B3DEADE082D}" dt="2021-09-30T08:39:23.528" v="31182" actId="404"/>
          <ac:picMkLst>
            <pc:docMk/>
            <pc:sldMk cId="228719934" sldId="271"/>
            <ac:picMk id="5" creationId="{A4130985-DD4A-42E0-B088-C8E589C34DFE}"/>
          </ac:picMkLst>
        </pc:picChg>
        <pc:picChg chg="mod">
          <ac:chgData name="Andrei Sontag" userId="bd0f9e80-a281-4e76-96e1-16fc7369cefc" providerId="ADAL" clId="{6B9E3CEC-8065-42C9-BC2D-3B3DEADE082D}" dt="2021-09-30T08:35:57.553" v="31106" actId="1035"/>
          <ac:picMkLst>
            <pc:docMk/>
            <pc:sldMk cId="228719934" sldId="271"/>
            <ac:picMk id="11" creationId="{E78C7996-2F79-4F9C-B2DC-6F8F687D4EFF}"/>
          </ac:picMkLst>
        </pc:picChg>
      </pc:sldChg>
      <pc:sldChg chg="addSp delSp modSp mod modNotes modNotesTx">
        <pc:chgData name="Andrei Sontag" userId="bd0f9e80-a281-4e76-96e1-16fc7369cefc" providerId="ADAL" clId="{6B9E3CEC-8065-42C9-BC2D-3B3DEADE082D}" dt="2021-09-30T17:39:38.869" v="32151"/>
        <pc:sldMkLst>
          <pc:docMk/>
          <pc:sldMk cId="918407811" sldId="273"/>
        </pc:sldMkLst>
        <pc:spChg chg="add mod">
          <ac:chgData name="Andrei Sontag" userId="bd0f9e80-a281-4e76-96e1-16fc7369cefc" providerId="ADAL" clId="{6B9E3CEC-8065-42C9-BC2D-3B3DEADE082D}" dt="2021-09-30T08:57:03.016" v="31466" actId="20577"/>
          <ac:spMkLst>
            <pc:docMk/>
            <pc:sldMk cId="918407811" sldId="273"/>
            <ac:spMk id="2" creationId="{F09A17B3-0F10-4E64-BAAA-49B138C4EFDA}"/>
          </ac:spMkLst>
        </pc:spChg>
        <pc:spChg chg="mod">
          <ac:chgData name="Andrei Sontag" userId="bd0f9e80-a281-4e76-96e1-16fc7369cefc" providerId="ADAL" clId="{6B9E3CEC-8065-42C9-BC2D-3B3DEADE082D}" dt="2021-09-27T19:39:13.313" v="10393" actId="20577"/>
          <ac:spMkLst>
            <pc:docMk/>
            <pc:sldMk cId="918407811" sldId="273"/>
            <ac:spMk id="3" creationId="{10F64907-9099-43A8-ABCA-3A14A4428B82}"/>
          </ac:spMkLst>
        </pc:spChg>
        <pc:spChg chg="add del mod">
          <ac:chgData name="Andrei Sontag" userId="bd0f9e80-a281-4e76-96e1-16fc7369cefc" providerId="ADAL" clId="{6B9E3CEC-8065-42C9-BC2D-3B3DEADE082D}" dt="2021-09-30T08:45:59.838" v="31221" actId="478"/>
          <ac:spMkLst>
            <pc:docMk/>
            <pc:sldMk cId="918407811" sldId="273"/>
            <ac:spMk id="6" creationId="{E074A1AB-092B-436E-AAD6-59EF0640974C}"/>
          </ac:spMkLst>
        </pc:spChg>
        <pc:spChg chg="ord">
          <ac:chgData name="Andrei Sontag" userId="bd0f9e80-a281-4e76-96e1-16fc7369cefc" providerId="ADAL" clId="{6B9E3CEC-8065-42C9-BC2D-3B3DEADE082D}" dt="2021-09-30T08:46:29.759" v="31245" actId="166"/>
          <ac:spMkLst>
            <pc:docMk/>
            <pc:sldMk cId="918407811" sldId="273"/>
            <ac:spMk id="11" creationId="{77755349-CF94-4A0F-A040-360FDB778256}"/>
          </ac:spMkLst>
        </pc:spChg>
        <pc:spChg chg="mod ord">
          <ac:chgData name="Andrei Sontag" userId="bd0f9e80-a281-4e76-96e1-16fc7369cefc" providerId="ADAL" clId="{6B9E3CEC-8065-42C9-BC2D-3B3DEADE082D}" dt="2021-09-30T08:46:58.540" v="31252" actId="14100"/>
          <ac:spMkLst>
            <pc:docMk/>
            <pc:sldMk cId="918407811" sldId="273"/>
            <ac:spMk id="12" creationId="{F2CF9DE5-2C65-41BE-97B3-82260FB34623}"/>
          </ac:spMkLst>
        </pc:spChg>
        <pc:picChg chg="del">
          <ac:chgData name="Andrei Sontag" userId="bd0f9e80-a281-4e76-96e1-16fc7369cefc" providerId="ADAL" clId="{6B9E3CEC-8065-42C9-BC2D-3B3DEADE082D}" dt="2021-09-30T08:45:26.444" v="31213" actId="478"/>
          <ac:picMkLst>
            <pc:docMk/>
            <pc:sldMk cId="918407811" sldId="273"/>
            <ac:picMk id="5" creationId="{D19D38B1-1FD5-4F41-9366-5E9B24802102}"/>
          </ac:picMkLst>
        </pc:picChg>
        <pc:picChg chg="add del mod">
          <ac:chgData name="Andrei Sontag" userId="bd0f9e80-a281-4e76-96e1-16fc7369cefc" providerId="ADAL" clId="{6B9E3CEC-8065-42C9-BC2D-3B3DEADE082D}" dt="2021-09-30T08:45:57.660" v="31220"/>
          <ac:picMkLst>
            <pc:docMk/>
            <pc:sldMk cId="918407811" sldId="273"/>
            <ac:picMk id="8" creationId="{7C32F7B5-A40F-4BAC-9F7F-8641B12AF076}"/>
          </ac:picMkLst>
        </pc:picChg>
        <pc:picChg chg="add mod ord">
          <ac:chgData name="Andrei Sontag" userId="bd0f9e80-a281-4e76-96e1-16fc7369cefc" providerId="ADAL" clId="{6B9E3CEC-8065-42C9-BC2D-3B3DEADE082D}" dt="2021-09-30T08:47:52.123" v="31272" actId="1038"/>
          <ac:picMkLst>
            <pc:docMk/>
            <pc:sldMk cId="918407811" sldId="273"/>
            <ac:picMk id="13" creationId="{AA413E8C-9BBE-4BD3-9A10-28F2B2242F27}"/>
          </ac:picMkLst>
        </pc:picChg>
      </pc:sldChg>
      <pc:sldChg chg="addSp modSp mod modNotes modNotesTx">
        <pc:chgData name="Andrei Sontag" userId="bd0f9e80-a281-4e76-96e1-16fc7369cefc" providerId="ADAL" clId="{6B9E3CEC-8065-42C9-BC2D-3B3DEADE082D}" dt="2021-09-30T17:39:38.869" v="32151"/>
        <pc:sldMkLst>
          <pc:docMk/>
          <pc:sldMk cId="339812414" sldId="274"/>
        </pc:sldMkLst>
        <pc:spChg chg="add mod">
          <ac:chgData name="Andrei Sontag" userId="bd0f9e80-a281-4e76-96e1-16fc7369cefc" providerId="ADAL" clId="{6B9E3CEC-8065-42C9-BC2D-3B3DEADE082D}" dt="2021-09-30T09:00:37.246" v="31474" actId="14100"/>
          <ac:spMkLst>
            <pc:docMk/>
            <pc:sldMk cId="339812414" sldId="274"/>
            <ac:spMk id="8" creationId="{39CC81E0-4A55-4DB7-8C28-3A4AD94641B7}"/>
          </ac:spMkLst>
        </pc:spChg>
        <pc:grpChg chg="add mod">
          <ac:chgData name="Andrei Sontag" userId="bd0f9e80-a281-4e76-96e1-16fc7369cefc" providerId="ADAL" clId="{6B9E3CEC-8065-42C9-BC2D-3B3DEADE082D}" dt="2021-09-30T09:00:37.246" v="31474" actId="14100"/>
          <ac:grpSpMkLst>
            <pc:docMk/>
            <pc:sldMk cId="339812414" sldId="274"/>
            <ac:grpSpMk id="2" creationId="{4DF93286-0AE8-4A6D-BD0C-4133D943C9BB}"/>
          </ac:grpSpMkLst>
        </pc:grpChg>
        <pc:picChg chg="add mod">
          <ac:chgData name="Andrei Sontag" userId="bd0f9e80-a281-4e76-96e1-16fc7369cefc" providerId="ADAL" clId="{6B9E3CEC-8065-42C9-BC2D-3B3DEADE082D}" dt="2021-09-30T09:00:37.246" v="31474" actId="14100"/>
          <ac:picMkLst>
            <pc:docMk/>
            <pc:sldMk cId="339812414" sldId="274"/>
            <ac:picMk id="9" creationId="{F416C5C3-2D66-448F-9231-F1F954426FCF}"/>
          </ac:picMkLst>
        </pc:picChg>
      </pc:sldChg>
      <pc:sldChg chg="modNotes modNotesTx">
        <pc:chgData name="Andrei Sontag" userId="bd0f9e80-a281-4e76-96e1-16fc7369cefc" providerId="ADAL" clId="{6B9E3CEC-8065-42C9-BC2D-3B3DEADE082D}" dt="2021-09-30T17:39:38.869" v="32151"/>
        <pc:sldMkLst>
          <pc:docMk/>
          <pc:sldMk cId="1430199460" sldId="275"/>
        </pc:sldMkLst>
      </pc:sldChg>
      <pc:sldChg chg="modNotes">
        <pc:chgData name="Andrei Sontag" userId="bd0f9e80-a281-4e76-96e1-16fc7369cefc" providerId="ADAL" clId="{6B9E3CEC-8065-42C9-BC2D-3B3DEADE082D}" dt="2021-09-30T17:39:38.869" v="32151"/>
        <pc:sldMkLst>
          <pc:docMk/>
          <pc:sldMk cId="2896115068" sldId="276"/>
        </pc:sldMkLst>
      </pc:sldChg>
      <pc:sldChg chg="modNotes modNotesTx">
        <pc:chgData name="Andrei Sontag" userId="bd0f9e80-a281-4e76-96e1-16fc7369cefc" providerId="ADAL" clId="{6B9E3CEC-8065-42C9-BC2D-3B3DEADE082D}" dt="2021-09-30T17:44:15.607" v="32166" actId="14100"/>
        <pc:sldMkLst>
          <pc:docMk/>
          <pc:sldMk cId="3308682235" sldId="277"/>
        </pc:sldMkLst>
      </pc:sldChg>
      <pc:sldChg chg="addSp modSp mod modAnim modNotes modNotesTx">
        <pc:chgData name="Andrei Sontag" userId="bd0f9e80-a281-4e76-96e1-16fc7369cefc" providerId="ADAL" clId="{6B9E3CEC-8065-42C9-BC2D-3B3DEADE082D}" dt="2021-09-30T17:44:11.171" v="32165" actId="1076"/>
        <pc:sldMkLst>
          <pc:docMk/>
          <pc:sldMk cId="2052832673" sldId="279"/>
        </pc:sldMkLst>
        <pc:spChg chg="add mod">
          <ac:chgData name="Andrei Sontag" userId="bd0f9e80-a281-4e76-96e1-16fc7369cefc" providerId="ADAL" clId="{6B9E3CEC-8065-42C9-BC2D-3B3DEADE082D}" dt="2021-09-28T09:56:52.613" v="22367" actId="1076"/>
          <ac:spMkLst>
            <pc:docMk/>
            <pc:sldMk cId="2052832673" sldId="279"/>
            <ac:spMk id="8" creationId="{B7545F78-BF46-4D00-ADD6-5F1906CAFF6C}"/>
          </ac:spMkLst>
        </pc:spChg>
        <pc:spChg chg="mod">
          <ac:chgData name="Andrei Sontag" userId="bd0f9e80-a281-4e76-96e1-16fc7369cefc" providerId="ADAL" clId="{6B9E3CEC-8065-42C9-BC2D-3B3DEADE082D}" dt="2021-09-28T09:55:28.917" v="22332" actId="1076"/>
          <ac:spMkLst>
            <pc:docMk/>
            <pc:sldMk cId="2052832673" sldId="279"/>
            <ac:spMk id="24" creationId="{B05DE167-D7A4-400C-8101-2BF6D465E89E}"/>
          </ac:spMkLst>
        </pc:spChg>
      </pc:sldChg>
      <pc:sldChg chg="modNotes modNotesTx">
        <pc:chgData name="Andrei Sontag" userId="bd0f9e80-a281-4e76-96e1-16fc7369cefc" providerId="ADAL" clId="{6B9E3CEC-8065-42C9-BC2D-3B3DEADE082D}" dt="2021-09-30T17:39:38.869" v="32151"/>
        <pc:sldMkLst>
          <pc:docMk/>
          <pc:sldMk cId="148509503" sldId="280"/>
        </pc:sldMkLst>
      </pc:sldChg>
      <pc:sldChg chg="modNotes modNotesTx">
        <pc:chgData name="Andrei Sontag" userId="bd0f9e80-a281-4e76-96e1-16fc7369cefc" providerId="ADAL" clId="{6B9E3CEC-8065-42C9-BC2D-3B3DEADE082D}" dt="2021-09-30T17:39:38.869" v="32151"/>
        <pc:sldMkLst>
          <pc:docMk/>
          <pc:sldMk cId="3632273435" sldId="281"/>
        </pc:sldMkLst>
      </pc:sldChg>
      <pc:sldChg chg="addSp delSp modSp mod delAnim modAnim modNotes modNotesTx">
        <pc:chgData name="Andrei Sontag" userId="bd0f9e80-a281-4e76-96e1-16fc7369cefc" providerId="ADAL" clId="{6B9E3CEC-8065-42C9-BC2D-3B3DEADE082D}" dt="2021-10-05T14:27:11.858" v="32492" actId="21"/>
        <pc:sldMkLst>
          <pc:docMk/>
          <pc:sldMk cId="362261726" sldId="282"/>
        </pc:sldMkLst>
        <pc:spChg chg="mod">
          <ac:chgData name="Andrei Sontag" userId="bd0f9e80-a281-4e76-96e1-16fc7369cefc" providerId="ADAL" clId="{6B9E3CEC-8065-42C9-BC2D-3B3DEADE082D}" dt="2021-10-05T14:25:56.671" v="32485" actId="1076"/>
          <ac:spMkLst>
            <pc:docMk/>
            <pc:sldMk cId="362261726" sldId="282"/>
            <ac:spMk id="18" creationId="{33A9C3E0-8557-4583-A18B-7D0A3F199F40}"/>
          </ac:spMkLst>
        </pc:spChg>
        <pc:spChg chg="mod">
          <ac:chgData name="Andrei Sontag" userId="bd0f9e80-a281-4e76-96e1-16fc7369cefc" providerId="ADAL" clId="{6B9E3CEC-8065-42C9-BC2D-3B3DEADE082D}" dt="2021-10-05T14:25:56.671" v="32485" actId="1076"/>
          <ac:spMkLst>
            <pc:docMk/>
            <pc:sldMk cId="362261726" sldId="282"/>
            <ac:spMk id="19" creationId="{E79BB618-542A-410E-AFAD-7A2E60CF9EF9}"/>
          </ac:spMkLst>
        </pc:spChg>
        <pc:spChg chg="del mod">
          <ac:chgData name="Andrei Sontag" userId="bd0f9e80-a281-4e76-96e1-16fc7369cefc" providerId="ADAL" clId="{6B9E3CEC-8065-42C9-BC2D-3B3DEADE082D}" dt="2021-10-05T14:25:43.851" v="32482" actId="478"/>
          <ac:spMkLst>
            <pc:docMk/>
            <pc:sldMk cId="362261726" sldId="282"/>
            <ac:spMk id="21" creationId="{52030C40-DE8A-4A52-854C-29C6BF666D64}"/>
          </ac:spMkLst>
        </pc:spChg>
        <pc:spChg chg="del mod">
          <ac:chgData name="Andrei Sontag" userId="bd0f9e80-a281-4e76-96e1-16fc7369cefc" providerId="ADAL" clId="{6B9E3CEC-8065-42C9-BC2D-3B3DEADE082D}" dt="2021-10-05T14:25:41.748" v="32481" actId="478"/>
          <ac:spMkLst>
            <pc:docMk/>
            <pc:sldMk cId="362261726" sldId="282"/>
            <ac:spMk id="22" creationId="{73B2B178-65C5-435D-B70C-CAD7A7AA1296}"/>
          </ac:spMkLst>
        </pc:spChg>
        <pc:spChg chg="mod">
          <ac:chgData name="Andrei Sontag" userId="bd0f9e80-a281-4e76-96e1-16fc7369cefc" providerId="ADAL" clId="{6B9E3CEC-8065-42C9-BC2D-3B3DEADE082D}" dt="2021-10-05T14:25:34.747" v="32480"/>
          <ac:spMkLst>
            <pc:docMk/>
            <pc:sldMk cId="362261726" sldId="282"/>
            <ac:spMk id="23" creationId="{50DCBB15-CC55-4F49-BC5B-CA112E9420BC}"/>
          </ac:spMkLst>
        </pc:spChg>
        <pc:spChg chg="mod">
          <ac:chgData name="Andrei Sontag" userId="bd0f9e80-a281-4e76-96e1-16fc7369cefc" providerId="ADAL" clId="{6B9E3CEC-8065-42C9-BC2D-3B3DEADE082D}" dt="2021-10-05T14:25:34.747" v="32480"/>
          <ac:spMkLst>
            <pc:docMk/>
            <pc:sldMk cId="362261726" sldId="282"/>
            <ac:spMk id="24" creationId="{50629022-6E68-4489-8B46-195D7423E566}"/>
          </ac:spMkLst>
        </pc:spChg>
        <pc:grpChg chg="add del mod">
          <ac:chgData name="Andrei Sontag" userId="bd0f9e80-a281-4e76-96e1-16fc7369cefc" providerId="ADAL" clId="{6B9E3CEC-8065-42C9-BC2D-3B3DEADE082D}" dt="2021-10-05T14:27:11.858" v="32492" actId="21"/>
          <ac:grpSpMkLst>
            <pc:docMk/>
            <pc:sldMk cId="362261726" sldId="282"/>
            <ac:grpSpMk id="16" creationId="{BE230638-2821-4D2F-B877-B5AB1984373C}"/>
          </ac:grpSpMkLst>
        </pc:grpChg>
        <pc:grpChg chg="del mod">
          <ac:chgData name="Andrei Sontag" userId="bd0f9e80-a281-4e76-96e1-16fc7369cefc" providerId="ADAL" clId="{6B9E3CEC-8065-42C9-BC2D-3B3DEADE082D}" dt="2021-10-05T14:25:43.851" v="32482" actId="478"/>
          <ac:grpSpMkLst>
            <pc:docMk/>
            <pc:sldMk cId="362261726" sldId="282"/>
            <ac:grpSpMk id="17" creationId="{C29B26B5-0906-4F01-AC25-2DB68828BB28}"/>
          </ac:grpSpMkLst>
        </pc:grpChg>
        <pc:grpChg chg="mod">
          <ac:chgData name="Andrei Sontag" userId="bd0f9e80-a281-4e76-96e1-16fc7369cefc" providerId="ADAL" clId="{6B9E3CEC-8065-42C9-BC2D-3B3DEADE082D}" dt="2021-10-05T14:25:34.747" v="32480"/>
          <ac:grpSpMkLst>
            <pc:docMk/>
            <pc:sldMk cId="362261726" sldId="282"/>
            <ac:grpSpMk id="20" creationId="{2D38A318-4A0C-483A-98D9-E1B4E96DA378}"/>
          </ac:grpSpMkLst>
        </pc:grpChg>
        <pc:picChg chg="add del mod">
          <ac:chgData name="Andrei Sontag" userId="bd0f9e80-a281-4e76-96e1-16fc7369cefc" providerId="ADAL" clId="{6B9E3CEC-8065-42C9-BC2D-3B3DEADE082D}" dt="2021-10-05T14:27:11.858" v="32492" actId="21"/>
          <ac:picMkLst>
            <pc:docMk/>
            <pc:sldMk cId="362261726" sldId="282"/>
            <ac:picMk id="15" creationId="{C916819F-0FBB-4F99-B12A-9077A96B66A1}"/>
          </ac:picMkLst>
        </pc:picChg>
      </pc:sldChg>
      <pc:sldChg chg="modSp modNotes modNotesTx">
        <pc:chgData name="Andrei Sontag" userId="bd0f9e80-a281-4e76-96e1-16fc7369cefc" providerId="ADAL" clId="{6B9E3CEC-8065-42C9-BC2D-3B3DEADE082D}" dt="2021-09-30T17:39:38.869" v="32151"/>
        <pc:sldMkLst>
          <pc:docMk/>
          <pc:sldMk cId="2469092578" sldId="283"/>
        </pc:sldMkLst>
        <pc:spChg chg="mod">
          <ac:chgData name="Andrei Sontag" userId="bd0f9e80-a281-4e76-96e1-16fc7369cefc" providerId="ADAL" clId="{6B9E3CEC-8065-42C9-BC2D-3B3DEADE082D}" dt="2021-09-28T07:59:33.432" v="16889" actId="20577"/>
          <ac:spMkLst>
            <pc:docMk/>
            <pc:sldMk cId="2469092578" sldId="283"/>
            <ac:spMk id="3" creationId="{A6D9B2D9-061D-4784-9617-89392B24051F}"/>
          </ac:spMkLst>
        </pc:spChg>
      </pc:sldChg>
      <pc:sldChg chg="modSp mod modNotes modNotesTx">
        <pc:chgData name="Andrei Sontag" userId="bd0f9e80-a281-4e76-96e1-16fc7369cefc" providerId="ADAL" clId="{6B9E3CEC-8065-42C9-BC2D-3B3DEADE082D}" dt="2021-09-30T17:39:38.869" v="32151"/>
        <pc:sldMkLst>
          <pc:docMk/>
          <pc:sldMk cId="2980839411" sldId="284"/>
        </pc:sldMkLst>
        <pc:spChg chg="mod">
          <ac:chgData name="Andrei Sontag" userId="bd0f9e80-a281-4e76-96e1-16fc7369cefc" providerId="ADAL" clId="{6B9E3CEC-8065-42C9-BC2D-3B3DEADE082D}" dt="2021-09-28T09:09:13.837" v="21438" actId="20577"/>
          <ac:spMkLst>
            <pc:docMk/>
            <pc:sldMk cId="2980839411" sldId="284"/>
            <ac:spMk id="3" creationId="{65A3F130-60F1-46AE-8212-4AA20EC1C8E3}"/>
          </ac:spMkLst>
        </pc:spChg>
      </pc:sldChg>
      <pc:sldChg chg="modNotes modNotesTx">
        <pc:chgData name="Andrei Sontag" userId="bd0f9e80-a281-4e76-96e1-16fc7369cefc" providerId="ADAL" clId="{6B9E3CEC-8065-42C9-BC2D-3B3DEADE082D}" dt="2021-09-30T17:41:41.552" v="32154" actId="14100"/>
        <pc:sldMkLst>
          <pc:docMk/>
          <pc:sldMk cId="2932959884" sldId="285"/>
        </pc:sldMkLst>
      </pc:sldChg>
      <pc:sldChg chg="modNotes modNotesTx">
        <pc:chgData name="Andrei Sontag" userId="bd0f9e80-a281-4e76-96e1-16fc7369cefc" providerId="ADAL" clId="{6B9E3CEC-8065-42C9-BC2D-3B3DEADE082D}" dt="2021-09-30T17:39:38.869" v="32151"/>
        <pc:sldMkLst>
          <pc:docMk/>
          <pc:sldMk cId="2712165132" sldId="286"/>
        </pc:sldMkLst>
      </pc:sldChg>
      <pc:sldChg chg="modNotes modNotesTx">
        <pc:chgData name="Andrei Sontag" userId="bd0f9e80-a281-4e76-96e1-16fc7369cefc" providerId="ADAL" clId="{6B9E3CEC-8065-42C9-BC2D-3B3DEADE082D}" dt="2021-09-30T17:39:38.869" v="32151"/>
        <pc:sldMkLst>
          <pc:docMk/>
          <pc:sldMk cId="3214552201" sldId="287"/>
        </pc:sldMkLst>
      </pc:sldChg>
      <pc:sldChg chg="modNotes modNotesTx">
        <pc:chgData name="Andrei Sontag" userId="bd0f9e80-a281-4e76-96e1-16fc7369cefc" providerId="ADAL" clId="{6B9E3CEC-8065-42C9-BC2D-3B3DEADE082D}" dt="2021-09-30T17:39:38.869" v="32151"/>
        <pc:sldMkLst>
          <pc:docMk/>
          <pc:sldMk cId="140918997" sldId="288"/>
        </pc:sldMkLst>
      </pc:sldChg>
      <pc:sldChg chg="addSp delSp modSp mod modNotes modNotesTx">
        <pc:chgData name="Andrei Sontag" userId="bd0f9e80-a281-4e76-96e1-16fc7369cefc" providerId="ADAL" clId="{6B9E3CEC-8065-42C9-BC2D-3B3DEADE082D}" dt="2021-10-03T17:16:33.379" v="32476" actId="1076"/>
        <pc:sldMkLst>
          <pc:docMk/>
          <pc:sldMk cId="2411524730" sldId="289"/>
        </pc:sldMkLst>
        <pc:spChg chg="add del mod">
          <ac:chgData name="Andrei Sontag" userId="bd0f9e80-a281-4e76-96e1-16fc7369cefc" providerId="ADAL" clId="{6B9E3CEC-8065-42C9-BC2D-3B3DEADE082D}" dt="2021-10-03T17:13:17.216" v="32246"/>
          <ac:spMkLst>
            <pc:docMk/>
            <pc:sldMk cId="2411524730" sldId="289"/>
            <ac:spMk id="2" creationId="{BD529EA8-741D-4772-9502-21E9E25E0B52}"/>
          </ac:spMkLst>
        </pc:spChg>
        <pc:spChg chg="mod">
          <ac:chgData name="Andrei Sontag" userId="bd0f9e80-a281-4e76-96e1-16fc7369cefc" providerId="ADAL" clId="{6B9E3CEC-8065-42C9-BC2D-3B3DEADE082D}" dt="2021-10-03T17:15:37.563" v="32320" actId="207"/>
          <ac:spMkLst>
            <pc:docMk/>
            <pc:sldMk cId="2411524730" sldId="289"/>
            <ac:spMk id="71" creationId="{8701FAF3-C7D7-42FC-807D-0096D60101DB}"/>
          </ac:spMkLst>
        </pc:spChg>
        <pc:grpChg chg="add mod">
          <ac:chgData name="Andrei Sontag" userId="bd0f9e80-a281-4e76-96e1-16fc7369cefc" providerId="ADAL" clId="{6B9E3CEC-8065-42C9-BC2D-3B3DEADE082D}" dt="2021-10-03T17:16:33.379" v="32476" actId="1076"/>
          <ac:grpSpMkLst>
            <pc:docMk/>
            <pc:sldMk cId="2411524730" sldId="289"/>
            <ac:grpSpMk id="70" creationId="{5801A70F-69E5-469D-BBB3-41AF6294C0F6}"/>
          </ac:grpSpMkLst>
        </pc:grpChg>
        <pc:picChg chg="mod">
          <ac:chgData name="Andrei Sontag" userId="bd0f9e80-a281-4e76-96e1-16fc7369cefc" providerId="ADAL" clId="{6B9E3CEC-8065-42C9-BC2D-3B3DEADE082D}" dt="2021-10-03T17:16:25.283" v="32475"/>
          <ac:picMkLst>
            <pc:docMk/>
            <pc:sldMk cId="2411524730" sldId="289"/>
            <ac:picMk id="72" creationId="{BC42949C-3E90-4CA4-A55D-B907B57A9700}"/>
          </ac:picMkLst>
        </pc:picChg>
      </pc:sldChg>
      <pc:sldChg chg="modNotes modNotesTx">
        <pc:chgData name="Andrei Sontag" userId="bd0f9e80-a281-4e76-96e1-16fc7369cefc" providerId="ADAL" clId="{6B9E3CEC-8065-42C9-BC2D-3B3DEADE082D}" dt="2021-09-30T17:39:38.869" v="32151"/>
        <pc:sldMkLst>
          <pc:docMk/>
          <pc:sldMk cId="3950875257" sldId="290"/>
        </pc:sldMkLst>
      </pc:sldChg>
      <pc:sldChg chg="modNotes modNotesTx">
        <pc:chgData name="Andrei Sontag" userId="bd0f9e80-a281-4e76-96e1-16fc7369cefc" providerId="ADAL" clId="{6B9E3CEC-8065-42C9-BC2D-3B3DEADE082D}" dt="2021-09-30T17:39:38.869" v="32151"/>
        <pc:sldMkLst>
          <pc:docMk/>
          <pc:sldMk cId="2333360874" sldId="291"/>
        </pc:sldMkLst>
      </pc:sldChg>
      <pc:sldChg chg="modSp modNotes modNotesTx">
        <pc:chgData name="Andrei Sontag" userId="bd0f9e80-a281-4e76-96e1-16fc7369cefc" providerId="ADAL" clId="{6B9E3CEC-8065-42C9-BC2D-3B3DEADE082D}" dt="2021-09-30T17:39:38.869" v="32151"/>
        <pc:sldMkLst>
          <pc:docMk/>
          <pc:sldMk cId="886031742" sldId="292"/>
        </pc:sldMkLst>
        <pc:spChg chg="mod">
          <ac:chgData name="Andrei Sontag" userId="bd0f9e80-a281-4e76-96e1-16fc7369cefc" providerId="ADAL" clId="{6B9E3CEC-8065-42C9-BC2D-3B3DEADE082D}" dt="2021-09-28T09:50:16.325" v="21721" actId="20577"/>
          <ac:spMkLst>
            <pc:docMk/>
            <pc:sldMk cId="886031742" sldId="292"/>
            <ac:spMk id="3" creationId="{DA97B092-FFA9-4823-807A-D474FCA96E8F}"/>
          </ac:spMkLst>
        </pc:spChg>
      </pc:sldChg>
      <pc:sldChg chg="modNotes modNotesTx">
        <pc:chgData name="Andrei Sontag" userId="bd0f9e80-a281-4e76-96e1-16fc7369cefc" providerId="ADAL" clId="{6B9E3CEC-8065-42C9-BC2D-3B3DEADE082D}" dt="2021-09-30T17:39:38.869" v="32151"/>
        <pc:sldMkLst>
          <pc:docMk/>
          <pc:sldMk cId="269097667" sldId="293"/>
        </pc:sldMkLst>
      </pc:sldChg>
      <pc:sldChg chg="modSp mod modAnim modNotes modNotesTx">
        <pc:chgData name="Andrei Sontag" userId="bd0f9e80-a281-4e76-96e1-16fc7369cefc" providerId="ADAL" clId="{6B9E3CEC-8065-42C9-BC2D-3B3DEADE082D}" dt="2021-09-30T17:39:38.869" v="32151"/>
        <pc:sldMkLst>
          <pc:docMk/>
          <pc:sldMk cId="2917989462" sldId="294"/>
        </pc:sldMkLst>
        <pc:spChg chg="mod">
          <ac:chgData name="Andrei Sontag" userId="bd0f9e80-a281-4e76-96e1-16fc7369cefc" providerId="ADAL" clId="{6B9E3CEC-8065-42C9-BC2D-3B3DEADE082D}" dt="2021-09-30T09:25:07.120" v="31730" actId="1076"/>
          <ac:spMkLst>
            <pc:docMk/>
            <pc:sldMk cId="2917989462" sldId="294"/>
            <ac:spMk id="42" creationId="{B472751F-5F11-4E21-BA32-7A49D464D545}"/>
          </ac:spMkLst>
        </pc:spChg>
      </pc:sldChg>
      <pc:sldChg chg="mod modShow modNotes modNotesTx">
        <pc:chgData name="Andrei Sontag" userId="bd0f9e80-a281-4e76-96e1-16fc7369cefc" providerId="ADAL" clId="{6B9E3CEC-8065-42C9-BC2D-3B3DEADE082D}" dt="2021-09-30T17:39:38.869" v="32151"/>
        <pc:sldMkLst>
          <pc:docMk/>
          <pc:sldMk cId="2224900803" sldId="295"/>
        </pc:sldMkLst>
      </pc:sldChg>
      <pc:sldChg chg="addSp delSp modSp mod modAnim modNotes modNotesTx">
        <pc:chgData name="Andrei Sontag" userId="bd0f9e80-a281-4e76-96e1-16fc7369cefc" providerId="ADAL" clId="{6B9E3CEC-8065-42C9-BC2D-3B3DEADE082D}" dt="2021-10-05T14:41:33.644" v="32723"/>
        <pc:sldMkLst>
          <pc:docMk/>
          <pc:sldMk cId="3362720306" sldId="297"/>
        </pc:sldMkLst>
        <pc:spChg chg="mod">
          <ac:chgData name="Andrei Sontag" userId="bd0f9e80-a281-4e76-96e1-16fc7369cefc" providerId="ADAL" clId="{6B9E3CEC-8065-42C9-BC2D-3B3DEADE082D}" dt="2021-10-05T14:38:32.096" v="32697" actId="14100"/>
          <ac:spMkLst>
            <pc:docMk/>
            <pc:sldMk cId="3362720306" sldId="297"/>
            <ac:spMk id="3" creationId="{7AB40657-5B6D-4D1B-B2E4-EFEE332AC841}"/>
          </ac:spMkLst>
        </pc:spChg>
        <pc:spChg chg="mod">
          <ac:chgData name="Andrei Sontag" userId="bd0f9e80-a281-4e76-96e1-16fc7369cefc" providerId="ADAL" clId="{6B9E3CEC-8065-42C9-BC2D-3B3DEADE082D}" dt="2021-10-05T14:27:19.060" v="32493"/>
          <ac:spMkLst>
            <pc:docMk/>
            <pc:sldMk cId="3362720306" sldId="297"/>
            <ac:spMk id="20" creationId="{827B9CD9-DC01-4160-A3BF-B68EB2C96BA2}"/>
          </ac:spMkLst>
        </pc:spChg>
        <pc:spChg chg="mod">
          <ac:chgData name="Andrei Sontag" userId="bd0f9e80-a281-4e76-96e1-16fc7369cefc" providerId="ADAL" clId="{6B9E3CEC-8065-42C9-BC2D-3B3DEADE082D}" dt="2021-10-05T14:27:19.060" v="32493"/>
          <ac:spMkLst>
            <pc:docMk/>
            <pc:sldMk cId="3362720306" sldId="297"/>
            <ac:spMk id="21" creationId="{FEC19F40-7A00-4E82-A92D-1F8B206B0BBC}"/>
          </ac:spMkLst>
        </pc:spChg>
        <pc:spChg chg="mod">
          <ac:chgData name="Andrei Sontag" userId="bd0f9e80-a281-4e76-96e1-16fc7369cefc" providerId="ADAL" clId="{6B9E3CEC-8065-42C9-BC2D-3B3DEADE082D}" dt="2021-10-05T14:27:19.060" v="32493"/>
          <ac:spMkLst>
            <pc:docMk/>
            <pc:sldMk cId="3362720306" sldId="297"/>
            <ac:spMk id="22" creationId="{098AE781-E986-4302-9044-7D513C073743}"/>
          </ac:spMkLst>
        </pc:spChg>
        <pc:spChg chg="mod">
          <ac:chgData name="Andrei Sontag" userId="bd0f9e80-a281-4e76-96e1-16fc7369cefc" providerId="ADAL" clId="{6B9E3CEC-8065-42C9-BC2D-3B3DEADE082D}" dt="2021-10-05T14:27:19.060" v="32493"/>
          <ac:spMkLst>
            <pc:docMk/>
            <pc:sldMk cId="3362720306" sldId="297"/>
            <ac:spMk id="23" creationId="{7338D350-6378-42FF-BC34-1A6D92897F36}"/>
          </ac:spMkLst>
        </pc:spChg>
        <pc:spChg chg="add mod ord topLvl">
          <ac:chgData name="Andrei Sontag" userId="bd0f9e80-a281-4e76-96e1-16fc7369cefc" providerId="ADAL" clId="{6B9E3CEC-8065-42C9-BC2D-3B3DEADE082D}" dt="2021-10-05T14:41:04.256" v="32715" actId="165"/>
          <ac:spMkLst>
            <pc:docMk/>
            <pc:sldMk cId="3362720306" sldId="297"/>
            <ac:spMk id="24" creationId="{825505E2-DD3B-4974-B355-EE1CE74CAF07}"/>
          </ac:spMkLst>
        </pc:spChg>
        <pc:spChg chg="mod ord">
          <ac:chgData name="Andrei Sontag" userId="bd0f9e80-a281-4e76-96e1-16fc7369cefc" providerId="ADAL" clId="{6B9E3CEC-8065-42C9-BC2D-3B3DEADE082D}" dt="2021-10-05T14:41:04.256" v="32715" actId="165"/>
          <ac:spMkLst>
            <pc:docMk/>
            <pc:sldMk cId="3362720306" sldId="297"/>
            <ac:spMk id="27" creationId="{332F6C5A-D8FC-4960-B696-25D65E40E2F9}"/>
          </ac:spMkLst>
        </pc:spChg>
        <pc:grpChg chg="add del mod">
          <ac:chgData name="Andrei Sontag" userId="bd0f9e80-a281-4e76-96e1-16fc7369cefc" providerId="ADAL" clId="{6B9E3CEC-8065-42C9-BC2D-3B3DEADE082D}" dt="2021-10-05T14:34:22.394" v="32551" actId="165"/>
          <ac:grpSpMkLst>
            <pc:docMk/>
            <pc:sldMk cId="3362720306" sldId="297"/>
            <ac:grpSpMk id="4" creationId="{C1FACD7A-CE39-497C-983D-5EE33EED9828}"/>
          </ac:grpSpMkLst>
        </pc:grpChg>
        <pc:grpChg chg="add del mod">
          <ac:chgData name="Andrei Sontag" userId="bd0f9e80-a281-4e76-96e1-16fc7369cefc" providerId="ADAL" clId="{6B9E3CEC-8065-42C9-BC2D-3B3DEADE082D}" dt="2021-10-05T14:41:04.256" v="32715" actId="165"/>
          <ac:grpSpMkLst>
            <pc:docMk/>
            <pc:sldMk cId="3362720306" sldId="297"/>
            <ac:grpSpMk id="6" creationId="{21FC0CE1-386C-4BF1-B256-C7B4C3237D62}"/>
          </ac:grpSpMkLst>
        </pc:grpChg>
        <pc:grpChg chg="add mod">
          <ac:chgData name="Andrei Sontag" userId="bd0f9e80-a281-4e76-96e1-16fc7369cefc" providerId="ADAL" clId="{6B9E3CEC-8065-42C9-BC2D-3B3DEADE082D}" dt="2021-10-05T14:27:41.185" v="32497" actId="14100"/>
          <ac:grpSpMkLst>
            <pc:docMk/>
            <pc:sldMk cId="3362720306" sldId="297"/>
            <ac:grpSpMk id="12" creationId="{26ECBE90-60D8-4D51-B424-7E2A0AB72857}"/>
          </ac:grpSpMkLst>
        </pc:grpChg>
        <pc:grpChg chg="mod">
          <ac:chgData name="Andrei Sontag" userId="bd0f9e80-a281-4e76-96e1-16fc7369cefc" providerId="ADAL" clId="{6B9E3CEC-8065-42C9-BC2D-3B3DEADE082D}" dt="2021-10-05T14:27:19.060" v="32493"/>
          <ac:grpSpMkLst>
            <pc:docMk/>
            <pc:sldMk cId="3362720306" sldId="297"/>
            <ac:grpSpMk id="13" creationId="{19A61227-04DE-43B5-974F-992BEAE84C95}"/>
          </ac:grpSpMkLst>
        </pc:grpChg>
        <pc:grpChg chg="add mod ord topLvl">
          <ac:chgData name="Andrei Sontag" userId="bd0f9e80-a281-4e76-96e1-16fc7369cefc" providerId="ADAL" clId="{6B9E3CEC-8065-42C9-BC2D-3B3DEADE082D}" dt="2021-10-05T14:41:04.256" v="32715" actId="165"/>
          <ac:grpSpMkLst>
            <pc:docMk/>
            <pc:sldMk cId="3362720306" sldId="297"/>
            <ac:grpSpMk id="26" creationId="{AF2973DD-BC17-4AB0-9EFA-E497FC6374C7}"/>
          </ac:grpSpMkLst>
        </pc:grpChg>
        <pc:picChg chg="add mod ord topLvl">
          <ac:chgData name="Andrei Sontag" userId="bd0f9e80-a281-4e76-96e1-16fc7369cefc" providerId="ADAL" clId="{6B9E3CEC-8065-42C9-BC2D-3B3DEADE082D}" dt="2021-10-05T14:41:04.256" v="32715" actId="165"/>
          <ac:picMkLst>
            <pc:docMk/>
            <pc:sldMk cId="3362720306" sldId="297"/>
            <ac:picMk id="11" creationId="{456950CF-0945-4C4F-B299-2E6AE19198A6}"/>
          </ac:picMkLst>
        </pc:picChg>
        <pc:picChg chg="add mod ord topLvl">
          <ac:chgData name="Andrei Sontag" userId="bd0f9e80-a281-4e76-96e1-16fc7369cefc" providerId="ADAL" clId="{6B9E3CEC-8065-42C9-BC2D-3B3DEADE082D}" dt="2021-10-05T14:41:04.256" v="32715" actId="165"/>
          <ac:picMkLst>
            <pc:docMk/>
            <pc:sldMk cId="3362720306" sldId="297"/>
            <ac:picMk id="25" creationId="{06EA00A3-CA00-4408-9730-C6FE1E78C432}"/>
          </ac:picMkLst>
        </pc:picChg>
        <pc:picChg chg="mod">
          <ac:chgData name="Andrei Sontag" userId="bd0f9e80-a281-4e76-96e1-16fc7369cefc" providerId="ADAL" clId="{6B9E3CEC-8065-42C9-BC2D-3B3DEADE082D}" dt="2021-10-05T14:41:04.256" v="32715" actId="165"/>
          <ac:picMkLst>
            <pc:docMk/>
            <pc:sldMk cId="3362720306" sldId="297"/>
            <ac:picMk id="28" creationId="{2B6C263B-5CC2-44C2-B7B4-842EEC9BBD43}"/>
          </ac:picMkLst>
        </pc:picChg>
      </pc:sldChg>
      <pc:sldChg chg="modNotes">
        <pc:chgData name="Andrei Sontag" userId="bd0f9e80-a281-4e76-96e1-16fc7369cefc" providerId="ADAL" clId="{6B9E3CEC-8065-42C9-BC2D-3B3DEADE082D}" dt="2021-09-30T17:39:38.869" v="32151"/>
        <pc:sldMkLst>
          <pc:docMk/>
          <pc:sldMk cId="3480551244" sldId="298"/>
        </pc:sldMkLst>
      </pc:sldChg>
      <pc:sldChg chg="modNotes modNotesTx">
        <pc:chgData name="Andrei Sontag" userId="bd0f9e80-a281-4e76-96e1-16fc7369cefc" providerId="ADAL" clId="{6B9E3CEC-8065-42C9-BC2D-3B3DEADE082D}" dt="2021-09-30T17:39:38.869" v="32151"/>
        <pc:sldMkLst>
          <pc:docMk/>
          <pc:sldMk cId="3279510278" sldId="299"/>
        </pc:sldMkLst>
      </pc:sldChg>
      <pc:sldChg chg="addSp delSp modSp mod modNotes modNotesTx">
        <pc:chgData name="Andrei Sontag" userId="bd0f9e80-a281-4e76-96e1-16fc7369cefc" providerId="ADAL" clId="{6B9E3CEC-8065-42C9-BC2D-3B3DEADE082D}" dt="2021-09-30T17:39:38.869" v="32151"/>
        <pc:sldMkLst>
          <pc:docMk/>
          <pc:sldMk cId="3020467763" sldId="300"/>
        </pc:sldMkLst>
        <pc:spChg chg="mod">
          <ac:chgData name="Andrei Sontag" userId="bd0f9e80-a281-4e76-96e1-16fc7369cefc" providerId="ADAL" clId="{6B9E3CEC-8065-42C9-BC2D-3B3DEADE082D}" dt="2021-09-28T09:10:16.833" v="21508" actId="1076"/>
          <ac:spMkLst>
            <pc:docMk/>
            <pc:sldMk cId="3020467763" sldId="300"/>
            <ac:spMk id="34" creationId="{19B3838D-6BAB-49F0-A0A2-CBF7E43B4BC6}"/>
          </ac:spMkLst>
        </pc:spChg>
        <pc:spChg chg="del mod">
          <ac:chgData name="Andrei Sontag" userId="bd0f9e80-a281-4e76-96e1-16fc7369cefc" providerId="ADAL" clId="{6B9E3CEC-8065-42C9-BC2D-3B3DEADE082D}" dt="2021-09-28T09:14:30.946" v="21584" actId="478"/>
          <ac:spMkLst>
            <pc:docMk/>
            <pc:sldMk cId="3020467763" sldId="300"/>
            <ac:spMk id="36" creationId="{DB522EDB-B292-46F8-BC65-09F77F3B6198}"/>
          </ac:spMkLst>
        </pc:spChg>
        <pc:spChg chg="mod">
          <ac:chgData name="Andrei Sontag" userId="bd0f9e80-a281-4e76-96e1-16fc7369cefc" providerId="ADAL" clId="{6B9E3CEC-8065-42C9-BC2D-3B3DEADE082D}" dt="2021-09-28T09:15:16.318" v="21597" actId="20577"/>
          <ac:spMkLst>
            <pc:docMk/>
            <pc:sldMk cId="3020467763" sldId="300"/>
            <ac:spMk id="44" creationId="{EB367D39-CE61-4B97-A5A7-2BBEC6A7232A}"/>
          </ac:spMkLst>
        </pc:spChg>
        <pc:spChg chg="mod">
          <ac:chgData name="Andrei Sontag" userId="bd0f9e80-a281-4e76-96e1-16fc7369cefc" providerId="ADAL" clId="{6B9E3CEC-8065-42C9-BC2D-3B3DEADE082D}" dt="2021-09-28T09:12:12.072" v="21539" actId="207"/>
          <ac:spMkLst>
            <pc:docMk/>
            <pc:sldMk cId="3020467763" sldId="300"/>
            <ac:spMk id="46" creationId="{9A9480BC-0908-43A9-AC2F-D6EABAB7406C}"/>
          </ac:spMkLst>
        </pc:spChg>
        <pc:spChg chg="mod">
          <ac:chgData name="Andrei Sontag" userId="bd0f9e80-a281-4e76-96e1-16fc7369cefc" providerId="ADAL" clId="{6B9E3CEC-8065-42C9-BC2D-3B3DEADE082D}" dt="2021-09-28T09:15:21.928" v="21598" actId="20577"/>
          <ac:spMkLst>
            <pc:docMk/>
            <pc:sldMk cId="3020467763" sldId="300"/>
            <ac:spMk id="50" creationId="{F77ED3B4-4D30-40FC-AE60-A35F0FF480CF}"/>
          </ac:spMkLst>
        </pc:spChg>
        <pc:spChg chg="mod">
          <ac:chgData name="Andrei Sontag" userId="bd0f9e80-a281-4e76-96e1-16fc7369cefc" providerId="ADAL" clId="{6B9E3CEC-8065-42C9-BC2D-3B3DEADE082D}" dt="2021-09-28T09:15:11.045" v="21595" actId="20577"/>
          <ac:spMkLst>
            <pc:docMk/>
            <pc:sldMk cId="3020467763" sldId="300"/>
            <ac:spMk id="53" creationId="{8E950C41-6351-44DB-AC43-6756F34AA7E6}"/>
          </ac:spMkLst>
        </pc:spChg>
        <pc:spChg chg="mod">
          <ac:chgData name="Andrei Sontag" userId="bd0f9e80-a281-4e76-96e1-16fc7369cefc" providerId="ADAL" clId="{6B9E3CEC-8065-42C9-BC2D-3B3DEADE082D}" dt="2021-09-28T09:15:01.702" v="21591" actId="207"/>
          <ac:spMkLst>
            <pc:docMk/>
            <pc:sldMk cId="3020467763" sldId="300"/>
            <ac:spMk id="55" creationId="{0B5DC07F-3B98-4D4E-AB18-9002258F63FC}"/>
          </ac:spMkLst>
        </pc:spChg>
        <pc:spChg chg="mod">
          <ac:chgData name="Andrei Sontag" userId="bd0f9e80-a281-4e76-96e1-16fc7369cefc" providerId="ADAL" clId="{6B9E3CEC-8065-42C9-BC2D-3B3DEADE082D}" dt="2021-09-28T09:15:30.750" v="21602" actId="404"/>
          <ac:spMkLst>
            <pc:docMk/>
            <pc:sldMk cId="3020467763" sldId="300"/>
            <ac:spMk id="56" creationId="{BB23FB9E-7C58-4FF2-A68E-08311BA11532}"/>
          </ac:spMkLst>
        </pc:spChg>
        <pc:spChg chg="mod">
          <ac:chgData name="Andrei Sontag" userId="bd0f9e80-a281-4e76-96e1-16fc7369cefc" providerId="ADAL" clId="{6B9E3CEC-8065-42C9-BC2D-3B3DEADE082D}" dt="2021-09-28T09:15:34.360" v="21603" actId="20577"/>
          <ac:spMkLst>
            <pc:docMk/>
            <pc:sldMk cId="3020467763" sldId="300"/>
            <ac:spMk id="59" creationId="{B8967B3C-B736-4657-BD67-61732D9C62C4}"/>
          </ac:spMkLst>
        </pc:spChg>
        <pc:grpChg chg="mod">
          <ac:chgData name="Andrei Sontag" userId="bd0f9e80-a281-4e76-96e1-16fc7369cefc" providerId="ADAL" clId="{6B9E3CEC-8065-42C9-BC2D-3B3DEADE082D}" dt="2021-09-28T09:14:50.279" v="21590" actId="1076"/>
          <ac:grpSpMkLst>
            <pc:docMk/>
            <pc:sldMk cId="3020467763" sldId="300"/>
            <ac:grpSpMk id="37" creationId="{68B98484-A771-485A-91F0-AD78C75055A2}"/>
          </ac:grpSpMkLst>
        </pc:grpChg>
        <pc:grpChg chg="mod">
          <ac:chgData name="Andrei Sontag" userId="bd0f9e80-a281-4e76-96e1-16fc7369cefc" providerId="ADAL" clId="{6B9E3CEC-8065-42C9-BC2D-3B3DEADE082D}" dt="2021-09-28T09:14:50.279" v="21590" actId="1076"/>
          <ac:grpSpMkLst>
            <pc:docMk/>
            <pc:sldMk cId="3020467763" sldId="300"/>
            <ac:grpSpMk id="38" creationId="{F0D71894-FC9A-4A55-B310-0216B314B02C}"/>
          </ac:grpSpMkLst>
        </pc:grpChg>
        <pc:grpChg chg="mod">
          <ac:chgData name="Andrei Sontag" userId="bd0f9e80-a281-4e76-96e1-16fc7369cefc" providerId="ADAL" clId="{6B9E3CEC-8065-42C9-BC2D-3B3DEADE082D}" dt="2021-09-28T09:14:50.279" v="21590" actId="1076"/>
          <ac:grpSpMkLst>
            <pc:docMk/>
            <pc:sldMk cId="3020467763" sldId="300"/>
            <ac:grpSpMk id="39" creationId="{DE7C4E32-9C5A-4E75-996C-4DF537ECC3F3}"/>
          </ac:grpSpMkLst>
        </pc:grpChg>
        <pc:grpChg chg="mod">
          <ac:chgData name="Andrei Sontag" userId="bd0f9e80-a281-4e76-96e1-16fc7369cefc" providerId="ADAL" clId="{6B9E3CEC-8065-42C9-BC2D-3B3DEADE082D}" dt="2021-09-28T09:16:35.836" v="21618" actId="1076"/>
          <ac:grpSpMkLst>
            <pc:docMk/>
            <pc:sldMk cId="3020467763" sldId="300"/>
            <ac:grpSpMk id="42" creationId="{EA37E654-F1AC-4059-BD50-F71D665553FE}"/>
          </ac:grpSpMkLst>
        </pc:grpChg>
        <pc:grpChg chg="mod">
          <ac:chgData name="Andrei Sontag" userId="bd0f9e80-a281-4e76-96e1-16fc7369cefc" providerId="ADAL" clId="{6B9E3CEC-8065-42C9-BC2D-3B3DEADE082D}" dt="2021-09-28T09:15:49.341" v="21606" actId="1076"/>
          <ac:grpSpMkLst>
            <pc:docMk/>
            <pc:sldMk cId="3020467763" sldId="300"/>
            <ac:grpSpMk id="45" creationId="{0D180470-9435-42A7-BE28-760B2C5FF6F4}"/>
          </ac:grpSpMkLst>
        </pc:grpChg>
        <pc:grpChg chg="mod">
          <ac:chgData name="Andrei Sontag" userId="bd0f9e80-a281-4e76-96e1-16fc7369cefc" providerId="ADAL" clId="{6B9E3CEC-8065-42C9-BC2D-3B3DEADE082D}" dt="2021-09-28T09:16:48.893" v="21623" actId="1076"/>
          <ac:grpSpMkLst>
            <pc:docMk/>
            <pc:sldMk cId="3020467763" sldId="300"/>
            <ac:grpSpMk id="48" creationId="{3908A74F-48EF-45D6-AA54-11A0A94E477A}"/>
          </ac:grpSpMkLst>
        </pc:grpChg>
        <pc:grpChg chg="mod">
          <ac:chgData name="Andrei Sontag" userId="bd0f9e80-a281-4e76-96e1-16fc7369cefc" providerId="ADAL" clId="{6B9E3CEC-8065-42C9-BC2D-3B3DEADE082D}" dt="2021-09-28T09:20:36.772" v="21671" actId="1076"/>
          <ac:grpSpMkLst>
            <pc:docMk/>
            <pc:sldMk cId="3020467763" sldId="300"/>
            <ac:grpSpMk id="51" creationId="{1A68FE7C-B112-4CD1-8111-B2FFC8C12866}"/>
          </ac:grpSpMkLst>
        </pc:grpChg>
        <pc:grpChg chg="mod">
          <ac:chgData name="Andrei Sontag" userId="bd0f9e80-a281-4e76-96e1-16fc7369cefc" providerId="ADAL" clId="{6B9E3CEC-8065-42C9-BC2D-3B3DEADE082D}" dt="2021-09-28T09:16:43.676" v="21621" actId="1076"/>
          <ac:grpSpMkLst>
            <pc:docMk/>
            <pc:sldMk cId="3020467763" sldId="300"/>
            <ac:grpSpMk id="54" creationId="{7C549DE7-A813-41C9-BF4B-F0D1CA28815F}"/>
          </ac:grpSpMkLst>
        </pc:grpChg>
        <pc:grpChg chg="mod">
          <ac:chgData name="Andrei Sontag" userId="bd0f9e80-a281-4e76-96e1-16fc7369cefc" providerId="ADAL" clId="{6B9E3CEC-8065-42C9-BC2D-3B3DEADE082D}" dt="2021-09-28T09:14:50.279" v="21590" actId="1076"/>
          <ac:grpSpMkLst>
            <pc:docMk/>
            <pc:sldMk cId="3020467763" sldId="300"/>
            <ac:grpSpMk id="57" creationId="{348B9D68-4AA8-4B90-A50B-277E42F421E4}"/>
          </ac:grpSpMkLst>
        </pc:grpChg>
        <pc:grpChg chg="mod">
          <ac:chgData name="Andrei Sontag" userId="bd0f9e80-a281-4e76-96e1-16fc7369cefc" providerId="ADAL" clId="{6B9E3CEC-8065-42C9-BC2D-3B3DEADE082D}" dt="2021-09-28T09:16:51.275" v="21624" actId="1076"/>
          <ac:grpSpMkLst>
            <pc:docMk/>
            <pc:sldMk cId="3020467763" sldId="300"/>
            <ac:grpSpMk id="60" creationId="{249F56AB-3826-48EF-A0DF-961087CFDFF4}"/>
          </ac:grpSpMkLst>
        </pc:grpChg>
        <pc:cxnChg chg="mod">
          <ac:chgData name="Andrei Sontag" userId="bd0f9e80-a281-4e76-96e1-16fc7369cefc" providerId="ADAL" clId="{6B9E3CEC-8065-42C9-BC2D-3B3DEADE082D}" dt="2021-09-28T09:19:51.444" v="21664" actId="14100"/>
          <ac:cxnSpMkLst>
            <pc:docMk/>
            <pc:sldMk cId="3020467763" sldId="300"/>
            <ac:cxnSpMk id="4" creationId="{D0A75A48-225F-478C-B050-632A6997F165}"/>
          </ac:cxnSpMkLst>
        </pc:cxnChg>
        <pc:cxnChg chg="mod">
          <ac:chgData name="Andrei Sontag" userId="bd0f9e80-a281-4e76-96e1-16fc7369cefc" providerId="ADAL" clId="{6B9E3CEC-8065-42C9-BC2D-3B3DEADE082D}" dt="2021-09-28T09:20:43.340" v="21672" actId="14100"/>
          <ac:cxnSpMkLst>
            <pc:docMk/>
            <pc:sldMk cId="3020467763" sldId="300"/>
            <ac:cxnSpMk id="63" creationId="{4F0D5987-CCED-41F7-89A4-428FE5122407}"/>
          </ac:cxnSpMkLst>
        </pc:cxnChg>
        <pc:cxnChg chg="mod">
          <ac:chgData name="Andrei Sontag" userId="bd0f9e80-a281-4e76-96e1-16fc7369cefc" providerId="ADAL" clId="{6B9E3CEC-8065-42C9-BC2D-3B3DEADE082D}" dt="2021-09-28T09:18:33.867" v="21639" actId="14100"/>
          <ac:cxnSpMkLst>
            <pc:docMk/>
            <pc:sldMk cId="3020467763" sldId="300"/>
            <ac:cxnSpMk id="64" creationId="{9BFAA69B-9C9E-4104-9ABC-E30C98092D00}"/>
          </ac:cxnSpMkLst>
        </pc:cxnChg>
        <pc:cxnChg chg="mod">
          <ac:chgData name="Andrei Sontag" userId="bd0f9e80-a281-4e76-96e1-16fc7369cefc" providerId="ADAL" clId="{6B9E3CEC-8065-42C9-BC2D-3B3DEADE082D}" dt="2021-09-28T09:14:50.279" v="21590" actId="1076"/>
          <ac:cxnSpMkLst>
            <pc:docMk/>
            <pc:sldMk cId="3020467763" sldId="300"/>
            <ac:cxnSpMk id="65" creationId="{AFDF2474-08E8-4DC5-848F-1C462F57023C}"/>
          </ac:cxnSpMkLst>
        </pc:cxnChg>
        <pc:cxnChg chg="add del mod">
          <ac:chgData name="Andrei Sontag" userId="bd0f9e80-a281-4e76-96e1-16fc7369cefc" providerId="ADAL" clId="{6B9E3CEC-8065-42C9-BC2D-3B3DEADE082D}" dt="2021-09-28T09:13:51.774" v="21571" actId="478"/>
          <ac:cxnSpMkLst>
            <pc:docMk/>
            <pc:sldMk cId="3020467763" sldId="300"/>
            <ac:cxnSpMk id="66" creationId="{034FC610-D9C5-497C-A93E-1B057F0D15C8}"/>
          </ac:cxnSpMkLst>
        </pc:cxnChg>
        <pc:cxnChg chg="mod">
          <ac:chgData name="Andrei Sontag" userId="bd0f9e80-a281-4e76-96e1-16fc7369cefc" providerId="ADAL" clId="{6B9E3CEC-8065-42C9-BC2D-3B3DEADE082D}" dt="2021-09-28T09:19:03.676" v="21649" actId="14100"/>
          <ac:cxnSpMkLst>
            <pc:docMk/>
            <pc:sldMk cId="3020467763" sldId="300"/>
            <ac:cxnSpMk id="67" creationId="{040FC408-C5CC-4CCD-A649-0A29F37ABE4D}"/>
          </ac:cxnSpMkLst>
        </pc:cxnChg>
        <pc:cxnChg chg="del mod">
          <ac:chgData name="Andrei Sontag" userId="bd0f9e80-a281-4e76-96e1-16fc7369cefc" providerId="ADAL" clId="{6B9E3CEC-8065-42C9-BC2D-3B3DEADE082D}" dt="2021-09-28T09:11:50.599" v="21535" actId="478"/>
          <ac:cxnSpMkLst>
            <pc:docMk/>
            <pc:sldMk cId="3020467763" sldId="300"/>
            <ac:cxnSpMk id="68" creationId="{7FF97415-072D-43F4-85BF-B0ADF7071346}"/>
          </ac:cxnSpMkLst>
        </pc:cxnChg>
        <pc:cxnChg chg="del mod">
          <ac:chgData name="Andrei Sontag" userId="bd0f9e80-a281-4e76-96e1-16fc7369cefc" providerId="ADAL" clId="{6B9E3CEC-8065-42C9-BC2D-3B3DEADE082D}" dt="2021-09-28T09:11:52.647" v="21536" actId="478"/>
          <ac:cxnSpMkLst>
            <pc:docMk/>
            <pc:sldMk cId="3020467763" sldId="300"/>
            <ac:cxnSpMk id="69" creationId="{5AC4D8FE-3A27-4AF8-8D70-E45FFEF0CA8C}"/>
          </ac:cxnSpMkLst>
        </pc:cxnChg>
        <pc:cxnChg chg="del mod">
          <ac:chgData name="Andrei Sontag" userId="bd0f9e80-a281-4e76-96e1-16fc7369cefc" providerId="ADAL" clId="{6B9E3CEC-8065-42C9-BC2D-3B3DEADE082D}" dt="2021-09-28T09:11:53.967" v="21537" actId="478"/>
          <ac:cxnSpMkLst>
            <pc:docMk/>
            <pc:sldMk cId="3020467763" sldId="300"/>
            <ac:cxnSpMk id="70" creationId="{694C3D25-06FC-4C22-B146-4ABCCADCBD43}"/>
          </ac:cxnSpMkLst>
        </pc:cxnChg>
        <pc:cxnChg chg="add mod">
          <ac:chgData name="Andrei Sontag" userId="bd0f9e80-a281-4e76-96e1-16fc7369cefc" providerId="ADAL" clId="{6B9E3CEC-8065-42C9-BC2D-3B3DEADE082D}" dt="2021-09-28T09:18:50.988" v="21645" actId="14100"/>
          <ac:cxnSpMkLst>
            <pc:docMk/>
            <pc:sldMk cId="3020467763" sldId="300"/>
            <ac:cxnSpMk id="72" creationId="{C96B6B5C-FDC6-4B3F-AFD3-B0FA02B983E7}"/>
          </ac:cxnSpMkLst>
        </pc:cxnChg>
        <pc:cxnChg chg="add mod">
          <ac:chgData name="Andrei Sontag" userId="bd0f9e80-a281-4e76-96e1-16fc7369cefc" providerId="ADAL" clId="{6B9E3CEC-8065-42C9-BC2D-3B3DEADE082D}" dt="2021-09-28T09:20:14.716" v="21666" actId="14100"/>
          <ac:cxnSpMkLst>
            <pc:docMk/>
            <pc:sldMk cId="3020467763" sldId="300"/>
            <ac:cxnSpMk id="75" creationId="{31825A72-C5B4-44FB-9BCA-21746A9CCAD6}"/>
          </ac:cxnSpMkLst>
        </pc:cxnChg>
        <pc:cxnChg chg="add mod">
          <ac:chgData name="Andrei Sontag" userId="bd0f9e80-a281-4e76-96e1-16fc7369cefc" providerId="ADAL" clId="{6B9E3CEC-8065-42C9-BC2D-3B3DEADE082D}" dt="2021-09-28T09:17:32.500" v="21631" actId="14100"/>
          <ac:cxnSpMkLst>
            <pc:docMk/>
            <pc:sldMk cId="3020467763" sldId="300"/>
            <ac:cxnSpMk id="78" creationId="{A88CF1A8-C1CA-4EF4-833E-1D2A0E2CEFA7}"/>
          </ac:cxnSpMkLst>
        </pc:cxnChg>
        <pc:cxnChg chg="add mod">
          <ac:chgData name="Andrei Sontag" userId="bd0f9e80-a281-4e76-96e1-16fc7369cefc" providerId="ADAL" clId="{6B9E3CEC-8065-42C9-BC2D-3B3DEADE082D}" dt="2021-09-28T09:17:19.027" v="21629" actId="1076"/>
          <ac:cxnSpMkLst>
            <pc:docMk/>
            <pc:sldMk cId="3020467763" sldId="300"/>
            <ac:cxnSpMk id="81" creationId="{0A0761D2-3F33-4BD9-A9D6-37A35C9642E9}"/>
          </ac:cxnSpMkLst>
        </pc:cxnChg>
      </pc:sldChg>
      <pc:sldChg chg="modSp mod modAnim modNotes modNotesTx">
        <pc:chgData name="Andrei Sontag" userId="bd0f9e80-a281-4e76-96e1-16fc7369cefc" providerId="ADAL" clId="{6B9E3CEC-8065-42C9-BC2D-3B3DEADE082D}" dt="2021-09-30T17:39:39.026" v="32152" actId="27636"/>
        <pc:sldMkLst>
          <pc:docMk/>
          <pc:sldMk cId="1711946933" sldId="301"/>
        </pc:sldMkLst>
        <pc:spChg chg="mod">
          <ac:chgData name="Andrei Sontag" userId="bd0f9e80-a281-4e76-96e1-16fc7369cefc" providerId="ADAL" clId="{6B9E3CEC-8065-42C9-BC2D-3B3DEADE082D}" dt="2021-09-29T17:06:57.732" v="28541" actId="1037"/>
          <ac:spMkLst>
            <pc:docMk/>
            <pc:sldMk cId="1711946933" sldId="301"/>
            <ac:spMk id="3" creationId="{3AB7F0CC-66D2-43DB-BBE4-9494BF50E4B4}"/>
          </ac:spMkLst>
        </pc:spChg>
      </pc:sldChg>
      <pc:sldChg chg="new del">
        <pc:chgData name="Andrei Sontag" userId="bd0f9e80-a281-4e76-96e1-16fc7369cefc" providerId="ADAL" clId="{6B9E3CEC-8065-42C9-BC2D-3B3DEADE082D}" dt="2021-09-30T09:44:20.626" v="31744" actId="47"/>
        <pc:sldMkLst>
          <pc:docMk/>
          <pc:sldMk cId="3721070872" sldId="302"/>
        </pc:sldMkLst>
      </pc:sldChg>
    </pc:docChg>
  </pc:docChgLst>
  <pc:docChgLst>
    <pc:chgData name="Andrei Michel Sontag" userId="40cfd5d881a7fd13" providerId="LiveId" clId="{954EFE5F-ABD5-4912-83D1-5E0E7EA37BAC}"/>
    <pc:docChg chg="undo custSel modSld">
      <pc:chgData name="Andrei Michel Sontag" userId="40cfd5d881a7fd13" providerId="LiveId" clId="{954EFE5F-ABD5-4912-83D1-5E0E7EA37BAC}" dt="2022-07-04T14:01:37.232" v="19" actId="6559"/>
      <pc:docMkLst>
        <pc:docMk/>
      </pc:docMkLst>
      <pc:sldChg chg="modSp mod modNotesTx">
        <pc:chgData name="Andrei Michel Sontag" userId="40cfd5d881a7fd13" providerId="LiveId" clId="{954EFE5F-ABD5-4912-83D1-5E0E7EA37BAC}" dt="2022-07-04T14:01:37.232" v="19" actId="6559"/>
        <pc:sldMkLst>
          <pc:docMk/>
          <pc:sldMk cId="2863433678" sldId="256"/>
        </pc:sldMkLst>
        <pc:spChg chg="mod">
          <ac:chgData name="Andrei Michel Sontag" userId="40cfd5d881a7fd13" providerId="LiveId" clId="{954EFE5F-ABD5-4912-83D1-5E0E7EA37BAC}" dt="2022-07-04T14:01:37.232" v="19" actId="6559"/>
          <ac:spMkLst>
            <pc:docMk/>
            <pc:sldMk cId="2863433678" sldId="256"/>
            <ac:spMk id="2" creationId="{08EFD485-B4B4-4199-9C9B-857EC17B24A7}"/>
          </ac:spMkLst>
        </pc:spChg>
        <pc:spChg chg="mod">
          <ac:chgData name="Andrei Michel Sontag" userId="40cfd5d881a7fd13" providerId="LiveId" clId="{954EFE5F-ABD5-4912-83D1-5E0E7EA37BAC}" dt="2022-07-04T14:00:53.855" v="18" actId="6559"/>
          <ac:spMkLst>
            <pc:docMk/>
            <pc:sldMk cId="2863433678" sldId="256"/>
            <ac:spMk id="3" creationId="{E9BBB62A-7FEF-4429-B9F6-CF4C43145DD1}"/>
          </ac:spMkLst>
        </pc:spChg>
      </pc:sldChg>
      <pc:sldChg chg="modNotesTx">
        <pc:chgData name="Andrei Michel Sontag" userId="40cfd5d881a7fd13" providerId="LiveId" clId="{954EFE5F-ABD5-4912-83D1-5E0E7EA37BAC}" dt="2022-07-04T13:57:31.929" v="1" actId="20577"/>
        <pc:sldMkLst>
          <pc:docMk/>
          <pc:sldMk cId="2753207291" sldId="258"/>
        </pc:sldMkLst>
      </pc:sldChg>
      <pc:sldChg chg="modNotesTx">
        <pc:chgData name="Andrei Michel Sontag" userId="40cfd5d881a7fd13" providerId="LiveId" clId="{954EFE5F-ABD5-4912-83D1-5E0E7EA37BAC}" dt="2022-07-04T13:57:40.428" v="3" actId="20577"/>
        <pc:sldMkLst>
          <pc:docMk/>
          <pc:sldMk cId="572386067" sldId="260"/>
        </pc:sldMkLst>
      </pc:sldChg>
      <pc:sldChg chg="modNotes">
        <pc:chgData name="Andrei Michel Sontag" userId="40cfd5d881a7fd13" providerId="LiveId" clId="{954EFE5F-ABD5-4912-83D1-5E0E7EA37BAC}" dt="2022-07-04T14:00:36.143" v="12" actId="27636"/>
        <pc:sldMkLst>
          <pc:docMk/>
          <pc:sldMk cId="1711946933" sldId="301"/>
        </pc:sldMkLst>
      </pc:sldChg>
    </pc:docChg>
  </pc:docChgLst>
  <pc:docChgLst>
    <pc:chgData name="Andrei Michel Sontag" userId="40cfd5d881a7fd13" providerId="LiveId" clId="{5B6542B5-C34E-4DC4-B675-FA42864E993B}"/>
    <pc:docChg chg="undo custSel addSld modSld modMainMaster">
      <pc:chgData name="Andrei Michel Sontag" userId="40cfd5d881a7fd13" providerId="LiveId" clId="{5B6542B5-C34E-4DC4-B675-FA42864E993B}" dt="2022-06-28T13:35:31.210" v="4906" actId="403"/>
      <pc:docMkLst>
        <pc:docMk/>
      </pc:docMkLst>
      <pc:sldChg chg="addSp delSp modSp mod setBg modNotesTx">
        <pc:chgData name="Andrei Michel Sontag" userId="40cfd5d881a7fd13" providerId="LiveId" clId="{5B6542B5-C34E-4DC4-B675-FA42864E993B}" dt="2022-06-27T12:31:39.569" v="3407" actId="404"/>
        <pc:sldMkLst>
          <pc:docMk/>
          <pc:sldMk cId="2863433678" sldId="256"/>
        </pc:sldMkLst>
        <pc:spChg chg="mod">
          <ac:chgData name="Andrei Michel Sontag" userId="40cfd5d881a7fd13" providerId="LiveId" clId="{5B6542B5-C34E-4DC4-B675-FA42864E993B}" dt="2022-06-27T12:31:39.569" v="3407" actId="404"/>
          <ac:spMkLst>
            <pc:docMk/>
            <pc:sldMk cId="2863433678" sldId="256"/>
            <ac:spMk id="2" creationId="{08EFD485-B4B4-4199-9C9B-857EC17B24A7}"/>
          </ac:spMkLst>
        </pc:spChg>
        <pc:spChg chg="mod">
          <ac:chgData name="Andrei Michel Sontag" userId="40cfd5d881a7fd13" providerId="LiveId" clId="{5B6542B5-C34E-4DC4-B675-FA42864E993B}" dt="2022-06-27T12:25:24.027" v="3233" actId="404"/>
          <ac:spMkLst>
            <pc:docMk/>
            <pc:sldMk cId="2863433678" sldId="256"/>
            <ac:spMk id="3" creationId="{E9BBB62A-7FEF-4429-B9F6-CF4C43145DD1}"/>
          </ac:spMkLst>
        </pc:spChg>
        <pc:spChg chg="add del">
          <ac:chgData name="Andrei Michel Sontag" userId="40cfd5d881a7fd13" providerId="LiveId" clId="{5B6542B5-C34E-4DC4-B675-FA42864E993B}" dt="2022-06-27T12:09:06.904" v="2961" actId="26606"/>
          <ac:spMkLst>
            <pc:docMk/>
            <pc:sldMk cId="2863433678" sldId="256"/>
            <ac:spMk id="192" creationId="{0DBF1ABE-8590-450D-BB49-BDDCCF3EEA9E}"/>
          </ac:spMkLst>
        </pc:spChg>
        <pc:spChg chg="add del">
          <ac:chgData name="Andrei Michel Sontag" userId="40cfd5d881a7fd13" providerId="LiveId" clId="{5B6542B5-C34E-4DC4-B675-FA42864E993B}" dt="2022-06-27T12:09:06.904" v="2961" actId="26606"/>
          <ac:spMkLst>
            <pc:docMk/>
            <pc:sldMk cId="2863433678" sldId="256"/>
            <ac:spMk id="193" creationId="{96CB0275-66F1-4491-93B8-121D0C7176BF}"/>
          </ac:spMkLst>
        </pc:spChg>
        <pc:spChg chg="add del">
          <ac:chgData name="Andrei Michel Sontag" userId="40cfd5d881a7fd13" providerId="LiveId" clId="{5B6542B5-C34E-4DC4-B675-FA42864E993B}" dt="2022-06-27T12:09:06.904" v="2961" actId="26606"/>
          <ac:spMkLst>
            <pc:docMk/>
            <pc:sldMk cId="2863433678" sldId="256"/>
            <ac:spMk id="194" creationId="{18D32C3D-8F76-4E99-BE56-0836CC38CC84}"/>
          </ac:spMkLst>
        </pc:spChg>
        <pc:spChg chg="add del">
          <ac:chgData name="Andrei Michel Sontag" userId="40cfd5d881a7fd13" providerId="LiveId" clId="{5B6542B5-C34E-4DC4-B675-FA42864E993B}" dt="2022-06-27T12:09:06.904" v="2961" actId="26606"/>
          <ac:spMkLst>
            <pc:docMk/>
            <pc:sldMk cId="2863433678" sldId="256"/>
            <ac:spMk id="195" creationId="{70766076-46F5-42D5-A773-2B3BEF2B8B74}"/>
          </ac:spMkLst>
        </pc:spChg>
        <pc:spChg chg="add del">
          <ac:chgData name="Andrei Michel Sontag" userId="40cfd5d881a7fd13" providerId="LiveId" clId="{5B6542B5-C34E-4DC4-B675-FA42864E993B}" dt="2022-06-27T12:09:06.904" v="2961" actId="26606"/>
          <ac:spMkLst>
            <pc:docMk/>
            <pc:sldMk cId="2863433678" sldId="256"/>
            <ac:spMk id="1031" creationId="{0DBF1ABE-8590-450D-BB49-BDDCCF3EEA9E}"/>
          </ac:spMkLst>
        </pc:spChg>
        <pc:spChg chg="add del">
          <ac:chgData name="Andrei Michel Sontag" userId="40cfd5d881a7fd13" providerId="LiveId" clId="{5B6542B5-C34E-4DC4-B675-FA42864E993B}" dt="2022-06-27T12:09:06.904" v="2961" actId="26606"/>
          <ac:spMkLst>
            <pc:docMk/>
            <pc:sldMk cId="2863433678" sldId="256"/>
            <ac:spMk id="1033" creationId="{391F8D69-709A-4575-A393-B4C26481AF3B}"/>
          </ac:spMkLst>
        </pc:spChg>
        <pc:spChg chg="add del">
          <ac:chgData name="Andrei Michel Sontag" userId="40cfd5d881a7fd13" providerId="LiveId" clId="{5B6542B5-C34E-4DC4-B675-FA42864E993B}" dt="2022-06-27T12:09:06.904" v="2961" actId="26606"/>
          <ac:spMkLst>
            <pc:docMk/>
            <pc:sldMk cId="2863433678" sldId="256"/>
            <ac:spMk id="1035" creationId="{C87A50C4-1191-461A-9E09-C8057F2AF01F}"/>
          </ac:spMkLst>
        </pc:spChg>
        <pc:spChg chg="add del">
          <ac:chgData name="Andrei Michel Sontag" userId="40cfd5d881a7fd13" providerId="LiveId" clId="{5B6542B5-C34E-4DC4-B675-FA42864E993B}" dt="2022-06-27T12:09:06.904" v="2961" actId="26606"/>
          <ac:spMkLst>
            <pc:docMk/>
            <pc:sldMk cId="2863433678" sldId="256"/>
            <ac:spMk id="1037" creationId="{BC87DA9F-8DB2-4D48-8716-A928FBB8A5D2}"/>
          </ac:spMkLst>
        </pc:spChg>
        <pc:spChg chg="add del">
          <ac:chgData name="Andrei Michel Sontag" userId="40cfd5d881a7fd13" providerId="LiveId" clId="{5B6542B5-C34E-4DC4-B675-FA42864E993B}" dt="2022-06-27T12:09:06.904" v="2961" actId="26606"/>
          <ac:spMkLst>
            <pc:docMk/>
            <pc:sldMk cId="2863433678" sldId="256"/>
            <ac:spMk id="1039" creationId="{195EA065-AC5D-431D-927E-87FF05884866}"/>
          </ac:spMkLst>
        </pc:spChg>
        <pc:spChg chg="add del">
          <ac:chgData name="Andrei Michel Sontag" userId="40cfd5d881a7fd13" providerId="LiveId" clId="{5B6542B5-C34E-4DC4-B675-FA42864E993B}" dt="2022-06-27T12:09:06.904" v="2961" actId="26606"/>
          <ac:spMkLst>
            <pc:docMk/>
            <pc:sldMk cId="2863433678" sldId="256"/>
            <ac:spMk id="1041" creationId="{46934B3C-D73F-4CD0-95B1-0244D662D1C7}"/>
          </ac:spMkLst>
        </pc:spChg>
        <pc:picChg chg="add del">
          <ac:chgData name="Andrei Michel Sontag" userId="40cfd5d881a7fd13" providerId="LiveId" clId="{5B6542B5-C34E-4DC4-B675-FA42864E993B}" dt="2022-06-20T07:57:32.907" v="1"/>
          <ac:picMkLst>
            <pc:docMk/>
            <pc:sldMk cId="2863433678" sldId="256"/>
            <ac:picMk id="4" creationId="{17C4B9F9-5144-B800-6956-5790B82ECBEA}"/>
          </ac:picMkLst>
        </pc:picChg>
        <pc:picChg chg="mod ord">
          <ac:chgData name="Andrei Michel Sontag" userId="40cfd5d881a7fd13" providerId="LiveId" clId="{5B6542B5-C34E-4DC4-B675-FA42864E993B}" dt="2022-06-27T12:09:06.904" v="2961" actId="26606"/>
          <ac:picMkLst>
            <pc:docMk/>
            <pc:sldMk cId="2863433678" sldId="256"/>
            <ac:picMk id="12" creationId="{E12CC7A7-A2F3-4E12-8C79-526A81281C52}"/>
          </ac:picMkLst>
        </pc:picChg>
        <pc:picChg chg="mod">
          <ac:chgData name="Andrei Michel Sontag" userId="40cfd5d881a7fd13" providerId="LiveId" clId="{5B6542B5-C34E-4DC4-B675-FA42864E993B}" dt="2022-06-27T12:09:06.904" v="2961" actId="26606"/>
          <ac:picMkLst>
            <pc:docMk/>
            <pc:sldMk cId="2863433678" sldId="256"/>
            <ac:picMk id="1026" creationId="{8C4260C2-A6B9-4ACF-9EF2-684CF32F435F}"/>
          </ac:picMkLst>
        </pc:picChg>
      </pc:sldChg>
      <pc:sldChg chg="addSp delSp modSp mod setBg modAnim modNotesTx">
        <pc:chgData name="Andrei Michel Sontag" userId="40cfd5d881a7fd13" providerId="LiveId" clId="{5B6542B5-C34E-4DC4-B675-FA42864E993B}" dt="2022-06-27T14:19:49.151" v="3973" actId="403"/>
        <pc:sldMkLst>
          <pc:docMk/>
          <pc:sldMk cId="1958018390" sldId="257"/>
        </pc:sldMkLst>
        <pc:spChg chg="del mod">
          <ac:chgData name="Andrei Michel Sontag" userId="40cfd5d881a7fd13" providerId="LiveId" clId="{5B6542B5-C34E-4DC4-B675-FA42864E993B}" dt="2022-06-27T14:19:41.629" v="3970" actId="478"/>
          <ac:spMkLst>
            <pc:docMk/>
            <pc:sldMk cId="1958018390" sldId="257"/>
            <ac:spMk id="2" creationId="{C9A169E3-0B54-4D0B-866D-486A832BE47C}"/>
          </ac:spMkLst>
        </pc:spChg>
        <pc:spChg chg="mod">
          <ac:chgData name="Andrei Michel Sontag" userId="40cfd5d881a7fd13" providerId="LiveId" clId="{5B6542B5-C34E-4DC4-B675-FA42864E993B}" dt="2022-06-27T14:19:49.151" v="3973" actId="403"/>
          <ac:spMkLst>
            <pc:docMk/>
            <pc:sldMk cId="1958018390" sldId="257"/>
            <ac:spMk id="3" creationId="{3AB7F0CC-66D2-43DB-BBE4-9494BF50E4B4}"/>
          </ac:spMkLst>
        </pc:spChg>
        <pc:spChg chg="add del mod">
          <ac:chgData name="Andrei Michel Sontag" userId="40cfd5d881a7fd13" providerId="LiveId" clId="{5B6542B5-C34E-4DC4-B675-FA42864E993B}" dt="2022-06-27T14:19:44.297" v="3971" actId="478"/>
          <ac:spMkLst>
            <pc:docMk/>
            <pc:sldMk cId="1958018390" sldId="257"/>
            <ac:spMk id="7" creationId="{076789B9-C591-BBB8-3995-1107FBC6BEA8}"/>
          </ac:spMkLst>
        </pc:spChg>
        <pc:spChg chg="add del">
          <ac:chgData name="Andrei Michel Sontag" userId="40cfd5d881a7fd13" providerId="LiveId" clId="{5B6542B5-C34E-4DC4-B675-FA42864E993B}" dt="2022-06-27T14:05:02.749" v="3825" actId="26606"/>
          <ac:spMkLst>
            <pc:docMk/>
            <pc:sldMk cId="1958018390" sldId="257"/>
            <ac:spMk id="8" creationId="{C51A08AC-F796-409C-AD97-8B476289EC51}"/>
          </ac:spMkLst>
        </pc:spChg>
        <pc:spChg chg="add del">
          <ac:chgData name="Andrei Michel Sontag" userId="40cfd5d881a7fd13" providerId="LiveId" clId="{5B6542B5-C34E-4DC4-B675-FA42864E993B}" dt="2022-06-27T14:04:46.993" v="3822" actId="26606"/>
          <ac:spMkLst>
            <pc:docMk/>
            <pc:sldMk cId="1958018390" sldId="257"/>
            <ac:spMk id="19" creationId="{593B4D24-F4A8-4141-A20A-E0575D199633}"/>
          </ac:spMkLst>
        </pc:spChg>
        <pc:spChg chg="add del">
          <ac:chgData name="Andrei Michel Sontag" userId="40cfd5d881a7fd13" providerId="LiveId" clId="{5B6542B5-C34E-4DC4-B675-FA42864E993B}" dt="2022-06-27T14:04:46.993" v="3822" actId="26606"/>
          <ac:spMkLst>
            <pc:docMk/>
            <pc:sldMk cId="1958018390" sldId="257"/>
            <ac:spMk id="21" creationId="{55A741C2-AB82-4BF5-9324-5D0B56A3D0F7}"/>
          </ac:spMkLst>
        </pc:spChg>
        <pc:spChg chg="add del">
          <ac:chgData name="Andrei Michel Sontag" userId="40cfd5d881a7fd13" providerId="LiveId" clId="{5B6542B5-C34E-4DC4-B675-FA42864E993B}" dt="2022-06-27T14:04:46.993" v="3822" actId="26606"/>
          <ac:spMkLst>
            <pc:docMk/>
            <pc:sldMk cId="1958018390" sldId="257"/>
            <ac:spMk id="23" creationId="{DCD46807-BF17-4E5D-90A8-A062604C00C6}"/>
          </ac:spMkLst>
        </pc:spChg>
        <pc:spChg chg="add del">
          <ac:chgData name="Andrei Michel Sontag" userId="40cfd5d881a7fd13" providerId="LiveId" clId="{5B6542B5-C34E-4DC4-B675-FA42864E993B}" dt="2022-06-27T14:04:46.993" v="3822" actId="26606"/>
          <ac:spMkLst>
            <pc:docMk/>
            <pc:sldMk cId="1958018390" sldId="257"/>
            <ac:spMk id="25" creationId="{823926DB-76C8-474A-B5FB-F43C59E33FC5}"/>
          </ac:spMkLst>
        </pc:spChg>
        <pc:spChg chg="add del">
          <ac:chgData name="Andrei Michel Sontag" userId="40cfd5d881a7fd13" providerId="LiveId" clId="{5B6542B5-C34E-4DC4-B675-FA42864E993B}" dt="2022-06-27T14:05:02.734" v="3824" actId="26606"/>
          <ac:spMkLst>
            <pc:docMk/>
            <pc:sldMk cId="1958018390" sldId="257"/>
            <ac:spMk id="27" creationId="{49BB7E9A-6937-4BF0-9F51-A20F197B550F}"/>
          </ac:spMkLst>
        </pc:spChg>
        <pc:spChg chg="add del">
          <ac:chgData name="Andrei Michel Sontag" userId="40cfd5d881a7fd13" providerId="LiveId" clId="{5B6542B5-C34E-4DC4-B675-FA42864E993B}" dt="2022-06-27T14:05:02.734" v="3824" actId="26606"/>
          <ac:spMkLst>
            <pc:docMk/>
            <pc:sldMk cId="1958018390" sldId="257"/>
            <ac:spMk id="28" creationId="{E0939753-89D7-48A8-8441-B9FF25CE8A7E}"/>
          </ac:spMkLst>
        </pc:spChg>
        <pc:spChg chg="add del">
          <ac:chgData name="Andrei Michel Sontag" userId="40cfd5d881a7fd13" providerId="LiveId" clId="{5B6542B5-C34E-4DC4-B675-FA42864E993B}" dt="2022-06-27T14:05:02.734" v="3824" actId="26606"/>
          <ac:spMkLst>
            <pc:docMk/>
            <pc:sldMk cId="1958018390" sldId="257"/>
            <ac:spMk id="29" creationId="{9F5CCFC5-858F-4B45-9B10-D49DD0280D20}"/>
          </ac:spMkLst>
        </pc:spChg>
        <pc:spChg chg="add del">
          <ac:chgData name="Andrei Michel Sontag" userId="40cfd5d881a7fd13" providerId="LiveId" clId="{5B6542B5-C34E-4DC4-B675-FA42864E993B}" dt="2022-06-27T14:05:02.734" v="3824" actId="26606"/>
          <ac:spMkLst>
            <pc:docMk/>
            <pc:sldMk cId="1958018390" sldId="257"/>
            <ac:spMk id="30" creationId="{2348ECDC-D455-4B71-90F6-2ECC12B7983B}"/>
          </ac:spMkLst>
        </pc:spChg>
        <pc:spChg chg="add del">
          <ac:chgData name="Andrei Michel Sontag" userId="40cfd5d881a7fd13" providerId="LiveId" clId="{5B6542B5-C34E-4DC4-B675-FA42864E993B}" dt="2022-06-27T14:05:54.851" v="3830" actId="26606"/>
          <ac:spMkLst>
            <pc:docMk/>
            <pc:sldMk cId="1958018390" sldId="257"/>
            <ac:spMk id="32" creationId="{10CE40DC-5723-449B-A365-A61D8C262E93}"/>
          </ac:spMkLst>
        </pc:spChg>
        <pc:spChg chg="add del">
          <ac:chgData name="Andrei Michel Sontag" userId="40cfd5d881a7fd13" providerId="LiveId" clId="{5B6542B5-C34E-4DC4-B675-FA42864E993B}" dt="2022-06-27T14:05:54.851" v="3830" actId="26606"/>
          <ac:spMkLst>
            <pc:docMk/>
            <pc:sldMk cId="1958018390" sldId="257"/>
            <ac:spMk id="33" creationId="{28207E96-6DFF-4119-B2EA-3299067D2F45}"/>
          </ac:spMkLst>
        </pc:spChg>
        <pc:spChg chg="add del">
          <ac:chgData name="Andrei Michel Sontag" userId="40cfd5d881a7fd13" providerId="LiveId" clId="{5B6542B5-C34E-4DC4-B675-FA42864E993B}" dt="2022-06-27T14:05:54.851" v="3830" actId="26606"/>
          <ac:spMkLst>
            <pc:docMk/>
            <pc:sldMk cId="1958018390" sldId="257"/>
            <ac:spMk id="34" creationId="{9E223C86-12C5-4A60-A21A-D7FC75EFC658}"/>
          </ac:spMkLst>
        </pc:spChg>
        <pc:spChg chg="add del">
          <ac:chgData name="Andrei Michel Sontag" userId="40cfd5d881a7fd13" providerId="LiveId" clId="{5B6542B5-C34E-4DC4-B675-FA42864E993B}" dt="2022-06-27T14:05:54.851" v="3830" actId="26606"/>
          <ac:spMkLst>
            <pc:docMk/>
            <pc:sldMk cId="1958018390" sldId="257"/>
            <ac:spMk id="35" creationId="{FA573AF0-3C0B-4895-A7A6-F41B03211538}"/>
          </ac:spMkLst>
        </pc:spChg>
        <pc:spChg chg="add del">
          <ac:chgData name="Andrei Michel Sontag" userId="40cfd5d881a7fd13" providerId="LiveId" clId="{5B6542B5-C34E-4DC4-B675-FA42864E993B}" dt="2022-06-27T14:05:54.851" v="3830" actId="26606"/>
          <ac:spMkLst>
            <pc:docMk/>
            <pc:sldMk cId="1958018390" sldId="257"/>
            <ac:spMk id="36" creationId="{62442AC3-A9B0-4865-8A8A-1504FFC6E4D0}"/>
          </ac:spMkLst>
        </pc:spChg>
        <pc:spChg chg="add del">
          <ac:chgData name="Andrei Michel Sontag" userId="40cfd5d881a7fd13" providerId="LiveId" clId="{5B6542B5-C34E-4DC4-B675-FA42864E993B}" dt="2022-06-27T14:05:54.851" v="3830" actId="26606"/>
          <ac:spMkLst>
            <pc:docMk/>
            <pc:sldMk cId="1958018390" sldId="257"/>
            <ac:spMk id="37" creationId="{68451DCE-129E-43B6-BA50-3C8339E4618E}"/>
          </ac:spMkLst>
        </pc:spChg>
        <pc:spChg chg="add del">
          <ac:chgData name="Andrei Michel Sontag" userId="40cfd5d881a7fd13" providerId="LiveId" clId="{5B6542B5-C34E-4DC4-B675-FA42864E993B}" dt="2022-06-27T14:05:54.839" v="3829" actId="26606"/>
          <ac:spMkLst>
            <pc:docMk/>
            <pc:sldMk cId="1958018390" sldId="257"/>
            <ac:spMk id="42" creationId="{8181FC64-B306-4821-98E2-780662EFC486}"/>
          </ac:spMkLst>
        </pc:spChg>
        <pc:spChg chg="add del">
          <ac:chgData name="Andrei Michel Sontag" userId="40cfd5d881a7fd13" providerId="LiveId" clId="{5B6542B5-C34E-4DC4-B675-FA42864E993B}" dt="2022-06-27T14:05:54.839" v="3829" actId="26606"/>
          <ac:spMkLst>
            <pc:docMk/>
            <pc:sldMk cId="1958018390" sldId="257"/>
            <ac:spMk id="44" creationId="{5871FC61-DD4E-47D4-81FD-8A7E7D12B371}"/>
          </ac:spMkLst>
        </pc:spChg>
        <pc:spChg chg="add del">
          <ac:chgData name="Andrei Michel Sontag" userId="40cfd5d881a7fd13" providerId="LiveId" clId="{5B6542B5-C34E-4DC4-B675-FA42864E993B}" dt="2022-06-27T14:05:54.839" v="3829" actId="26606"/>
          <ac:spMkLst>
            <pc:docMk/>
            <pc:sldMk cId="1958018390" sldId="257"/>
            <ac:spMk id="46" creationId="{8B598134-D292-43E6-9C55-117198046913}"/>
          </ac:spMkLst>
        </pc:spChg>
        <pc:spChg chg="add del">
          <ac:chgData name="Andrei Michel Sontag" userId="40cfd5d881a7fd13" providerId="LiveId" clId="{5B6542B5-C34E-4DC4-B675-FA42864E993B}" dt="2022-06-27T14:05:54.839" v="3829" actId="26606"/>
          <ac:spMkLst>
            <pc:docMk/>
            <pc:sldMk cId="1958018390" sldId="257"/>
            <ac:spMk id="48" creationId="{829A1E2C-5AC8-40FC-99E9-832069D39792}"/>
          </ac:spMkLst>
        </pc:spChg>
        <pc:spChg chg="add del">
          <ac:chgData name="Andrei Michel Sontag" userId="40cfd5d881a7fd13" providerId="LiveId" clId="{5B6542B5-C34E-4DC4-B675-FA42864E993B}" dt="2022-06-27T14:06:36.009" v="3832" actId="26606"/>
          <ac:spMkLst>
            <pc:docMk/>
            <pc:sldMk cId="1958018390" sldId="257"/>
            <ac:spMk id="50" creationId="{3D5FBB81-B61B-416A-8F5D-A8DDF62530F1}"/>
          </ac:spMkLst>
        </pc:spChg>
        <pc:spChg chg="add del">
          <ac:chgData name="Andrei Michel Sontag" userId="40cfd5d881a7fd13" providerId="LiveId" clId="{5B6542B5-C34E-4DC4-B675-FA42864E993B}" dt="2022-06-27T14:06:36.009" v="3832" actId="26606"/>
          <ac:spMkLst>
            <pc:docMk/>
            <pc:sldMk cId="1958018390" sldId="257"/>
            <ac:spMk id="51" creationId="{40C0D7D4-D83D-4C58-87D1-955F0A9173D7}"/>
          </ac:spMkLst>
        </pc:spChg>
        <pc:spChg chg="add del">
          <ac:chgData name="Andrei Michel Sontag" userId="40cfd5d881a7fd13" providerId="LiveId" clId="{5B6542B5-C34E-4DC4-B675-FA42864E993B}" dt="2022-06-27T14:06:36.009" v="3832" actId="26606"/>
          <ac:spMkLst>
            <pc:docMk/>
            <pc:sldMk cId="1958018390" sldId="257"/>
            <ac:spMk id="52" creationId="{0BA56A81-C9DD-4EBA-9E13-32FFB51CFD45}"/>
          </ac:spMkLst>
        </pc:spChg>
        <pc:spChg chg="add del">
          <ac:chgData name="Andrei Michel Sontag" userId="40cfd5d881a7fd13" providerId="LiveId" clId="{5B6542B5-C34E-4DC4-B675-FA42864E993B}" dt="2022-06-27T14:06:36.009" v="3832" actId="26606"/>
          <ac:spMkLst>
            <pc:docMk/>
            <pc:sldMk cId="1958018390" sldId="257"/>
            <ac:spMk id="53" creationId="{15F9A324-404E-4C5D-AFF0-C5D0D84182B0}"/>
          </ac:spMkLst>
        </pc:spChg>
        <pc:spChg chg="add del">
          <ac:chgData name="Andrei Michel Sontag" userId="40cfd5d881a7fd13" providerId="LiveId" clId="{5B6542B5-C34E-4DC4-B675-FA42864E993B}" dt="2022-06-27T14:07:11.730" v="3850" actId="26606"/>
          <ac:spMkLst>
            <pc:docMk/>
            <pc:sldMk cId="1958018390" sldId="257"/>
            <ac:spMk id="58" creationId="{10CE40DC-5723-449B-A365-A61D8C262E93}"/>
          </ac:spMkLst>
        </pc:spChg>
        <pc:spChg chg="add del">
          <ac:chgData name="Andrei Michel Sontag" userId="40cfd5d881a7fd13" providerId="LiveId" clId="{5B6542B5-C34E-4DC4-B675-FA42864E993B}" dt="2022-06-27T14:07:11.730" v="3850" actId="26606"/>
          <ac:spMkLst>
            <pc:docMk/>
            <pc:sldMk cId="1958018390" sldId="257"/>
            <ac:spMk id="60" creationId="{28207E96-6DFF-4119-B2EA-3299067D2F45}"/>
          </ac:spMkLst>
        </pc:spChg>
        <pc:spChg chg="add del">
          <ac:chgData name="Andrei Michel Sontag" userId="40cfd5d881a7fd13" providerId="LiveId" clId="{5B6542B5-C34E-4DC4-B675-FA42864E993B}" dt="2022-06-27T14:07:11.730" v="3850" actId="26606"/>
          <ac:spMkLst>
            <pc:docMk/>
            <pc:sldMk cId="1958018390" sldId="257"/>
            <ac:spMk id="62" creationId="{9E223C86-12C5-4A60-A21A-D7FC75EFC658}"/>
          </ac:spMkLst>
        </pc:spChg>
        <pc:spChg chg="add del">
          <ac:chgData name="Andrei Michel Sontag" userId="40cfd5d881a7fd13" providerId="LiveId" clId="{5B6542B5-C34E-4DC4-B675-FA42864E993B}" dt="2022-06-27T14:07:11.730" v="3850" actId="26606"/>
          <ac:spMkLst>
            <pc:docMk/>
            <pc:sldMk cId="1958018390" sldId="257"/>
            <ac:spMk id="64" creationId="{FA573AF0-3C0B-4895-A7A6-F41B03211538}"/>
          </ac:spMkLst>
        </pc:spChg>
        <pc:spChg chg="add del">
          <ac:chgData name="Andrei Michel Sontag" userId="40cfd5d881a7fd13" providerId="LiveId" clId="{5B6542B5-C34E-4DC4-B675-FA42864E993B}" dt="2022-06-27T14:07:11.730" v="3850" actId="26606"/>
          <ac:spMkLst>
            <pc:docMk/>
            <pc:sldMk cId="1958018390" sldId="257"/>
            <ac:spMk id="66" creationId="{62442AC3-A9B0-4865-8A8A-1504FFC6E4D0}"/>
          </ac:spMkLst>
        </pc:spChg>
        <pc:spChg chg="add del">
          <ac:chgData name="Andrei Michel Sontag" userId="40cfd5d881a7fd13" providerId="LiveId" clId="{5B6542B5-C34E-4DC4-B675-FA42864E993B}" dt="2022-06-27T14:07:11.730" v="3850" actId="26606"/>
          <ac:spMkLst>
            <pc:docMk/>
            <pc:sldMk cId="1958018390" sldId="257"/>
            <ac:spMk id="68" creationId="{68451DCE-129E-43B6-BA50-3C8339E4618E}"/>
          </ac:spMkLst>
        </pc:spChg>
        <pc:spChg chg="add">
          <ac:chgData name="Andrei Michel Sontag" userId="40cfd5d881a7fd13" providerId="LiveId" clId="{5B6542B5-C34E-4DC4-B675-FA42864E993B}" dt="2022-06-27T14:07:11.730" v="3850" actId="26606"/>
          <ac:spMkLst>
            <pc:docMk/>
            <pc:sldMk cId="1958018390" sldId="257"/>
            <ac:spMk id="73" creationId="{3D5FBB81-B61B-416A-8F5D-A8DDF62530F1}"/>
          </ac:spMkLst>
        </pc:spChg>
        <pc:spChg chg="add">
          <ac:chgData name="Andrei Michel Sontag" userId="40cfd5d881a7fd13" providerId="LiveId" clId="{5B6542B5-C34E-4DC4-B675-FA42864E993B}" dt="2022-06-27T14:07:11.730" v="3850" actId="26606"/>
          <ac:spMkLst>
            <pc:docMk/>
            <pc:sldMk cId="1958018390" sldId="257"/>
            <ac:spMk id="75" creationId="{40C0D7D4-D83D-4C58-87D1-955F0A9173D7}"/>
          </ac:spMkLst>
        </pc:spChg>
        <pc:spChg chg="add">
          <ac:chgData name="Andrei Michel Sontag" userId="40cfd5d881a7fd13" providerId="LiveId" clId="{5B6542B5-C34E-4DC4-B675-FA42864E993B}" dt="2022-06-27T14:07:11.730" v="3850" actId="26606"/>
          <ac:spMkLst>
            <pc:docMk/>
            <pc:sldMk cId="1958018390" sldId="257"/>
            <ac:spMk id="77" creationId="{0BA56A81-C9DD-4EBA-9E13-32FFB51CFD45}"/>
          </ac:spMkLst>
        </pc:spChg>
        <pc:spChg chg="add">
          <ac:chgData name="Andrei Michel Sontag" userId="40cfd5d881a7fd13" providerId="LiveId" clId="{5B6542B5-C34E-4DC4-B675-FA42864E993B}" dt="2022-06-27T14:07:11.730" v="3850" actId="26606"/>
          <ac:spMkLst>
            <pc:docMk/>
            <pc:sldMk cId="1958018390" sldId="257"/>
            <ac:spMk id="79" creationId="{15F9A324-404E-4C5D-AFF0-C5D0D84182B0}"/>
          </ac:spMkLst>
        </pc:spChg>
        <pc:grpChg chg="add del">
          <ac:chgData name="Andrei Michel Sontag" userId="40cfd5d881a7fd13" providerId="LiveId" clId="{5B6542B5-C34E-4DC4-B675-FA42864E993B}" dt="2022-06-27T14:05:02.749" v="3825" actId="26606"/>
          <ac:grpSpMkLst>
            <pc:docMk/>
            <pc:sldMk cId="1958018390" sldId="257"/>
            <ac:grpSpMk id="10" creationId="{1E1B312B-4E9A-405C-9CE8-10325438035E}"/>
          </ac:grpSpMkLst>
        </pc:grpChg>
        <pc:picChg chg="add mod ord">
          <ac:chgData name="Andrei Michel Sontag" userId="40cfd5d881a7fd13" providerId="LiveId" clId="{5B6542B5-C34E-4DC4-B675-FA42864E993B}" dt="2022-06-27T14:07:11.730" v="3850" actId="26606"/>
          <ac:picMkLst>
            <pc:docMk/>
            <pc:sldMk cId="1958018390" sldId="257"/>
            <ac:picMk id="5" creationId="{DEC52461-7C20-537D-0257-75C03B3202E6}"/>
          </ac:picMkLst>
        </pc:picChg>
      </pc:sldChg>
      <pc:sldChg chg="modSp mod setBg modShow">
        <pc:chgData name="Andrei Michel Sontag" userId="40cfd5d881a7fd13" providerId="LiveId" clId="{5B6542B5-C34E-4DC4-B675-FA42864E993B}" dt="2022-06-27T12:26:06.032" v="3238"/>
        <pc:sldMkLst>
          <pc:docMk/>
          <pc:sldMk cId="2753207291" sldId="258"/>
        </pc:sldMkLst>
        <pc:spChg chg="mod">
          <ac:chgData name="Andrei Michel Sontag" userId="40cfd5d881a7fd13" providerId="LiveId" clId="{5B6542B5-C34E-4DC4-B675-FA42864E993B}" dt="2022-06-20T08:08:51.729" v="150" actId="20577"/>
          <ac:spMkLst>
            <pc:docMk/>
            <pc:sldMk cId="2753207291" sldId="258"/>
            <ac:spMk id="3" creationId="{E38101A4-E5C8-46D9-B2F0-D6B21F3E9062}"/>
          </ac:spMkLst>
        </pc:spChg>
      </pc:sldChg>
      <pc:sldChg chg="addSp delSp modSp mod setBg">
        <pc:chgData name="Andrei Michel Sontag" userId="40cfd5d881a7fd13" providerId="LiveId" clId="{5B6542B5-C34E-4DC4-B675-FA42864E993B}" dt="2022-06-28T13:33:42.401" v="4896" actId="478"/>
        <pc:sldMkLst>
          <pc:docMk/>
          <pc:sldMk cId="2473280199" sldId="259"/>
        </pc:sldMkLst>
        <pc:spChg chg="mod">
          <ac:chgData name="Andrei Michel Sontag" userId="40cfd5d881a7fd13" providerId="LiveId" clId="{5B6542B5-C34E-4DC4-B675-FA42864E993B}" dt="2022-06-27T12:22:48.080" v="3212"/>
          <ac:spMkLst>
            <pc:docMk/>
            <pc:sldMk cId="2473280199" sldId="259"/>
            <ac:spMk id="2" creationId="{F3DE446C-41D1-4C5F-99FC-4D196C165166}"/>
          </ac:spMkLst>
        </pc:spChg>
        <pc:spChg chg="mod">
          <ac:chgData name="Andrei Michel Sontag" userId="40cfd5d881a7fd13" providerId="LiveId" clId="{5B6542B5-C34E-4DC4-B675-FA42864E993B}" dt="2022-06-27T12:15:48.403" v="3004" actId="1076"/>
          <ac:spMkLst>
            <pc:docMk/>
            <pc:sldMk cId="2473280199" sldId="259"/>
            <ac:spMk id="9" creationId="{40BC79EC-2BA5-4DDF-B893-239F44D72295}"/>
          </ac:spMkLst>
        </pc:spChg>
        <pc:spChg chg="mod">
          <ac:chgData name="Andrei Michel Sontag" userId="40cfd5d881a7fd13" providerId="LiveId" clId="{5B6542B5-C34E-4DC4-B675-FA42864E993B}" dt="2022-06-27T12:45:42.557" v="3513" actId="403"/>
          <ac:spMkLst>
            <pc:docMk/>
            <pc:sldMk cId="2473280199" sldId="259"/>
            <ac:spMk id="27" creationId="{FEDA668D-0551-4846-9F33-66E2074FDBEF}"/>
          </ac:spMkLst>
        </pc:spChg>
        <pc:spChg chg="mod">
          <ac:chgData name="Andrei Michel Sontag" userId="40cfd5d881a7fd13" providerId="LiveId" clId="{5B6542B5-C34E-4DC4-B675-FA42864E993B}" dt="2022-06-27T12:45:49.085" v="3515" actId="403"/>
          <ac:spMkLst>
            <pc:docMk/>
            <pc:sldMk cId="2473280199" sldId="259"/>
            <ac:spMk id="28" creationId="{720B4587-0CB9-4EFB-B807-199E659AAB7B}"/>
          </ac:spMkLst>
        </pc:spChg>
        <pc:spChg chg="mod">
          <ac:chgData name="Andrei Michel Sontag" userId="40cfd5d881a7fd13" providerId="LiveId" clId="{5B6542B5-C34E-4DC4-B675-FA42864E993B}" dt="2022-06-27T12:16:18.354" v="3030" actId="1035"/>
          <ac:spMkLst>
            <pc:docMk/>
            <pc:sldMk cId="2473280199" sldId="259"/>
            <ac:spMk id="41" creationId="{5183CD2B-EA54-4FA4-A657-A7BAB6DEC6E1}"/>
          </ac:spMkLst>
        </pc:spChg>
        <pc:grpChg chg="mod">
          <ac:chgData name="Andrei Michel Sontag" userId="40cfd5d881a7fd13" providerId="LiveId" clId="{5B6542B5-C34E-4DC4-B675-FA42864E993B}" dt="2022-06-27T12:16:15.573" v="3025" actId="1035"/>
          <ac:grpSpMkLst>
            <pc:docMk/>
            <pc:sldMk cId="2473280199" sldId="259"/>
            <ac:grpSpMk id="3" creationId="{DFCA3ADB-A512-4967-95A6-9FA13850E3A5}"/>
          </ac:grpSpMkLst>
        </pc:grpChg>
        <pc:grpChg chg="mod">
          <ac:chgData name="Andrei Michel Sontag" userId="40cfd5d881a7fd13" providerId="LiveId" clId="{5B6542B5-C34E-4DC4-B675-FA42864E993B}" dt="2022-06-27T12:15:50.925" v="3005" actId="1076"/>
          <ac:grpSpMkLst>
            <pc:docMk/>
            <pc:sldMk cId="2473280199" sldId="259"/>
            <ac:grpSpMk id="35" creationId="{F86BE394-9ED9-417E-9F72-D53072386C5E}"/>
          </ac:grpSpMkLst>
        </pc:grpChg>
        <pc:grpChg chg="mod">
          <ac:chgData name="Andrei Michel Sontag" userId="40cfd5d881a7fd13" providerId="LiveId" clId="{5B6542B5-C34E-4DC4-B675-FA42864E993B}" dt="2022-06-27T12:15:54.869" v="3011" actId="1035"/>
          <ac:grpSpMkLst>
            <pc:docMk/>
            <pc:sldMk cId="2473280199" sldId="259"/>
            <ac:grpSpMk id="40" creationId="{E90F50B3-E3F3-4D7D-A711-8C34F7C8EC73}"/>
          </ac:grpSpMkLst>
        </pc:grpChg>
        <pc:picChg chg="add del mod">
          <ac:chgData name="Andrei Michel Sontag" userId="40cfd5d881a7fd13" providerId="LiveId" clId="{5B6542B5-C34E-4DC4-B675-FA42864E993B}" dt="2022-06-28T13:33:42.401" v="4896" actId="478"/>
          <ac:picMkLst>
            <pc:docMk/>
            <pc:sldMk cId="2473280199" sldId="259"/>
            <ac:picMk id="5" creationId="{28A97FD3-F17A-4D59-6E65-7D0E1D2A07AF}"/>
          </ac:picMkLst>
        </pc:picChg>
      </pc:sldChg>
      <pc:sldChg chg="addSp modSp mod setBg modShow">
        <pc:chgData name="Andrei Michel Sontag" userId="40cfd5d881a7fd13" providerId="LiveId" clId="{5B6542B5-C34E-4DC4-B675-FA42864E993B}" dt="2022-06-27T12:26:06.032" v="3238"/>
        <pc:sldMkLst>
          <pc:docMk/>
          <pc:sldMk cId="572386067" sldId="260"/>
        </pc:sldMkLst>
        <pc:spChg chg="mod">
          <ac:chgData name="Andrei Michel Sontag" userId="40cfd5d881a7fd13" providerId="LiveId" clId="{5B6542B5-C34E-4DC4-B675-FA42864E993B}" dt="2022-06-20T08:05:27.059" v="72" actId="404"/>
          <ac:spMkLst>
            <pc:docMk/>
            <pc:sldMk cId="572386067" sldId="260"/>
            <ac:spMk id="2" creationId="{8048F404-31A7-4896-B44C-5E7736278D00}"/>
          </ac:spMkLst>
        </pc:spChg>
        <pc:spChg chg="add mod">
          <ac:chgData name="Andrei Michel Sontag" userId="40cfd5d881a7fd13" providerId="LiveId" clId="{5B6542B5-C34E-4DC4-B675-FA42864E993B}" dt="2022-06-20T08:07:31.051" v="101" actId="1076"/>
          <ac:spMkLst>
            <pc:docMk/>
            <pc:sldMk cId="572386067" sldId="260"/>
            <ac:spMk id="4" creationId="{615A0414-C87C-9EAA-47B0-6A11394E61EF}"/>
          </ac:spMkLst>
        </pc:spChg>
      </pc:sldChg>
      <pc:sldChg chg="mod setBg modShow">
        <pc:chgData name="Andrei Michel Sontag" userId="40cfd5d881a7fd13" providerId="LiveId" clId="{5B6542B5-C34E-4DC4-B675-FA42864E993B}" dt="2022-06-27T12:26:06.032" v="3238"/>
        <pc:sldMkLst>
          <pc:docMk/>
          <pc:sldMk cId="665594932" sldId="261"/>
        </pc:sldMkLst>
      </pc:sldChg>
      <pc:sldChg chg="mod setBg modShow">
        <pc:chgData name="Andrei Michel Sontag" userId="40cfd5d881a7fd13" providerId="LiveId" clId="{5B6542B5-C34E-4DC4-B675-FA42864E993B}" dt="2022-06-27T12:26:06.032" v="3238"/>
        <pc:sldMkLst>
          <pc:docMk/>
          <pc:sldMk cId="3016620766" sldId="262"/>
        </pc:sldMkLst>
      </pc:sldChg>
      <pc:sldChg chg="modSp mod setBg chgLayout">
        <pc:chgData name="Andrei Michel Sontag" userId="40cfd5d881a7fd13" providerId="LiveId" clId="{5B6542B5-C34E-4DC4-B675-FA42864E993B}" dt="2022-06-27T12:32:58.806" v="3413" actId="2711"/>
        <pc:sldMkLst>
          <pc:docMk/>
          <pc:sldMk cId="867524232" sldId="264"/>
        </pc:sldMkLst>
        <pc:spChg chg="mod">
          <ac:chgData name="Andrei Michel Sontag" userId="40cfd5d881a7fd13" providerId="LiveId" clId="{5B6542B5-C34E-4DC4-B675-FA42864E993B}" dt="2022-06-27T12:32:58.806" v="3413" actId="2711"/>
          <ac:spMkLst>
            <pc:docMk/>
            <pc:sldMk cId="867524232" sldId="264"/>
            <ac:spMk id="4" creationId="{B4F6AC55-53EA-4FB2-8C7B-3D41C5A63689}"/>
          </ac:spMkLst>
        </pc:spChg>
      </pc:sldChg>
      <pc:sldChg chg="modSp mod setBg modNotesTx">
        <pc:chgData name="Andrei Michel Sontag" userId="40cfd5d881a7fd13" providerId="LiveId" clId="{5B6542B5-C34E-4DC4-B675-FA42864E993B}" dt="2022-06-27T14:37:12.195" v="4263" actId="5793"/>
        <pc:sldMkLst>
          <pc:docMk/>
          <pc:sldMk cId="1505540061" sldId="265"/>
        </pc:sldMkLst>
        <pc:spChg chg="mod">
          <ac:chgData name="Andrei Michel Sontag" userId="40cfd5d881a7fd13" providerId="LiveId" clId="{5B6542B5-C34E-4DC4-B675-FA42864E993B}" dt="2022-06-27T12:33:17.361" v="3416" actId="403"/>
          <ac:spMkLst>
            <pc:docMk/>
            <pc:sldMk cId="1505540061" sldId="265"/>
            <ac:spMk id="72" creationId="{84210147-1F2E-49FF-9238-553C8DBE852A}"/>
          </ac:spMkLst>
        </pc:spChg>
        <pc:spChg chg="mod">
          <ac:chgData name="Andrei Michel Sontag" userId="40cfd5d881a7fd13" providerId="LiveId" clId="{5B6542B5-C34E-4DC4-B675-FA42864E993B}" dt="2022-06-27T12:33:20.427" v="3417" actId="403"/>
          <ac:spMkLst>
            <pc:docMk/>
            <pc:sldMk cId="1505540061" sldId="265"/>
            <ac:spMk id="73" creationId="{CD04B770-A11F-4DD6-B84C-6E82C19B7809}"/>
          </ac:spMkLst>
        </pc:spChg>
      </pc:sldChg>
      <pc:sldChg chg="modSp mod setBg modNotesTx">
        <pc:chgData name="Andrei Michel Sontag" userId="40cfd5d881a7fd13" providerId="LiveId" clId="{5B6542B5-C34E-4DC4-B675-FA42864E993B}" dt="2022-06-27T14:39:25.075" v="4270" actId="20577"/>
        <pc:sldMkLst>
          <pc:docMk/>
          <pc:sldMk cId="2211569711" sldId="267"/>
        </pc:sldMkLst>
        <pc:spChg chg="mod">
          <ac:chgData name="Andrei Michel Sontag" userId="40cfd5d881a7fd13" providerId="LiveId" clId="{5B6542B5-C34E-4DC4-B675-FA42864E993B}" dt="2022-06-27T12:33:42.674" v="3425" actId="403"/>
          <ac:spMkLst>
            <pc:docMk/>
            <pc:sldMk cId="2211569711" sldId="267"/>
            <ac:spMk id="2" creationId="{F1037096-835B-49BA-BF79-639082211740}"/>
          </ac:spMkLst>
        </pc:spChg>
        <pc:spChg chg="mod">
          <ac:chgData name="Andrei Michel Sontag" userId="40cfd5d881a7fd13" providerId="LiveId" clId="{5B6542B5-C34E-4DC4-B675-FA42864E993B}" dt="2022-06-27T12:37:45.714" v="3466" actId="1076"/>
          <ac:spMkLst>
            <pc:docMk/>
            <pc:sldMk cId="2211569711" sldId="267"/>
            <ac:spMk id="26" creationId="{F169D503-CFF2-4429-A76D-FB252E35C976}"/>
          </ac:spMkLst>
        </pc:spChg>
        <pc:spChg chg="mod">
          <ac:chgData name="Andrei Michel Sontag" userId="40cfd5d881a7fd13" providerId="LiveId" clId="{5B6542B5-C34E-4DC4-B675-FA42864E993B}" dt="2022-06-27T12:37:59.852" v="3469" actId="1076"/>
          <ac:spMkLst>
            <pc:docMk/>
            <pc:sldMk cId="2211569711" sldId="267"/>
            <ac:spMk id="27" creationId="{38E75A1B-BC0D-41E4-B23B-5B0069A80D40}"/>
          </ac:spMkLst>
        </pc:spChg>
        <pc:spChg chg="mod">
          <ac:chgData name="Andrei Michel Sontag" userId="40cfd5d881a7fd13" providerId="LiveId" clId="{5B6542B5-C34E-4DC4-B675-FA42864E993B}" dt="2022-06-27T12:37:52.561" v="3467" actId="1076"/>
          <ac:spMkLst>
            <pc:docMk/>
            <pc:sldMk cId="2211569711" sldId="267"/>
            <ac:spMk id="28" creationId="{F6115F84-F55E-43BD-8543-BF1E9DA7FBA3}"/>
          </ac:spMkLst>
        </pc:spChg>
        <pc:spChg chg="mod">
          <ac:chgData name="Andrei Michel Sontag" userId="40cfd5d881a7fd13" providerId="LiveId" clId="{5B6542B5-C34E-4DC4-B675-FA42864E993B}" dt="2022-06-27T12:36:05.583" v="3450" actId="404"/>
          <ac:spMkLst>
            <pc:docMk/>
            <pc:sldMk cId="2211569711" sldId="267"/>
            <ac:spMk id="30" creationId="{42ECEE4B-482E-423A-910F-9631AADD1FE0}"/>
          </ac:spMkLst>
        </pc:spChg>
        <pc:spChg chg="mod">
          <ac:chgData name="Andrei Michel Sontag" userId="40cfd5d881a7fd13" providerId="LiveId" clId="{5B6542B5-C34E-4DC4-B675-FA42864E993B}" dt="2022-06-27T12:36:43.609" v="3456" actId="207"/>
          <ac:spMkLst>
            <pc:docMk/>
            <pc:sldMk cId="2211569711" sldId="267"/>
            <ac:spMk id="81" creationId="{9F337B9D-094F-4627-978E-ED04EEF860DD}"/>
          </ac:spMkLst>
        </pc:spChg>
        <pc:grpChg chg="mod">
          <ac:chgData name="Andrei Michel Sontag" userId="40cfd5d881a7fd13" providerId="LiveId" clId="{5B6542B5-C34E-4DC4-B675-FA42864E993B}" dt="2022-06-27T12:37:04.017" v="3460" actId="1076"/>
          <ac:grpSpMkLst>
            <pc:docMk/>
            <pc:sldMk cId="2211569711" sldId="267"/>
            <ac:grpSpMk id="68" creationId="{5C173359-254C-40E5-8343-4426ED287017}"/>
          </ac:grpSpMkLst>
        </pc:grpChg>
        <pc:grpChg chg="mod">
          <ac:chgData name="Andrei Michel Sontag" userId="40cfd5d881a7fd13" providerId="LiveId" clId="{5B6542B5-C34E-4DC4-B675-FA42864E993B}" dt="2022-06-27T12:36:30.439" v="3455" actId="1076"/>
          <ac:grpSpMkLst>
            <pc:docMk/>
            <pc:sldMk cId="2211569711" sldId="267"/>
            <ac:grpSpMk id="71" creationId="{8D2D71CC-96AE-42E3-9589-0EB076664DC2}"/>
          </ac:grpSpMkLst>
        </pc:grpChg>
        <pc:picChg chg="mod">
          <ac:chgData name="Andrei Michel Sontag" userId="40cfd5d881a7fd13" providerId="LiveId" clId="{5B6542B5-C34E-4DC4-B675-FA42864E993B}" dt="2022-06-27T12:36:17.564" v="3453" actId="1076"/>
          <ac:picMkLst>
            <pc:docMk/>
            <pc:sldMk cId="2211569711" sldId="267"/>
            <ac:picMk id="60" creationId="{D1574CC0-569A-4E5A-8F9C-7B6BA6E064CF}"/>
          </ac:picMkLst>
        </pc:picChg>
        <pc:picChg chg="mod">
          <ac:chgData name="Andrei Michel Sontag" userId="40cfd5d881a7fd13" providerId="LiveId" clId="{5B6542B5-C34E-4DC4-B675-FA42864E993B}" dt="2022-06-27T12:36:56.988" v="3459"/>
          <ac:picMkLst>
            <pc:docMk/>
            <pc:sldMk cId="2211569711" sldId="267"/>
            <ac:picMk id="8194" creationId="{5111B4CD-74A6-4C47-A467-1B298CE80D34}"/>
          </ac:picMkLst>
        </pc:picChg>
      </pc:sldChg>
      <pc:sldChg chg="addSp delSp modSp mod setBg modNotesTx">
        <pc:chgData name="Andrei Michel Sontag" userId="40cfd5d881a7fd13" providerId="LiveId" clId="{5B6542B5-C34E-4DC4-B675-FA42864E993B}" dt="2022-06-28T13:35:31.210" v="4906" actId="403"/>
        <pc:sldMkLst>
          <pc:docMk/>
          <pc:sldMk cId="3908799753" sldId="270"/>
        </pc:sldMkLst>
        <pc:spChg chg="mod ord">
          <ac:chgData name="Andrei Michel Sontag" userId="40cfd5d881a7fd13" providerId="LiveId" clId="{5B6542B5-C34E-4DC4-B675-FA42864E993B}" dt="2022-06-28T13:35:31.210" v="4906" actId="403"/>
          <ac:spMkLst>
            <pc:docMk/>
            <pc:sldMk cId="3908799753" sldId="270"/>
            <ac:spMk id="2" creationId="{A4C14FB2-BC31-40CC-875A-28EE901CA036}"/>
          </ac:spMkLst>
        </pc:spChg>
        <pc:spChg chg="add del">
          <ac:chgData name="Andrei Michel Sontag" userId="40cfd5d881a7fd13" providerId="LiveId" clId="{5B6542B5-C34E-4DC4-B675-FA42864E993B}" dt="2022-06-28T13:35:02.560" v="4900" actId="26606"/>
          <ac:spMkLst>
            <pc:docMk/>
            <pc:sldMk cId="3908799753" sldId="270"/>
            <ac:spMk id="8" creationId="{9B0F7D69-D93C-4C38-A23D-76E000D691CD}"/>
          </ac:spMkLst>
        </pc:spChg>
        <pc:spChg chg="add del">
          <ac:chgData name="Andrei Michel Sontag" userId="40cfd5d881a7fd13" providerId="LiveId" clId="{5B6542B5-C34E-4DC4-B675-FA42864E993B}" dt="2022-06-28T13:35:02.560" v="4900" actId="26606"/>
          <ac:spMkLst>
            <pc:docMk/>
            <pc:sldMk cId="3908799753" sldId="270"/>
            <ac:spMk id="10" creationId="{8CD419D4-EA9D-42D9-BF62-B07F0B7B672B}"/>
          </ac:spMkLst>
        </pc:spChg>
        <pc:spChg chg="add del">
          <ac:chgData name="Andrei Michel Sontag" userId="40cfd5d881a7fd13" providerId="LiveId" clId="{5B6542B5-C34E-4DC4-B675-FA42864E993B}" dt="2022-06-28T13:35:02.560" v="4900" actId="26606"/>
          <ac:spMkLst>
            <pc:docMk/>
            <pc:sldMk cId="3908799753" sldId="270"/>
            <ac:spMk id="12" creationId="{1C6FEC9B-9608-4181-A9E5-A1B80E72021C}"/>
          </ac:spMkLst>
        </pc:spChg>
        <pc:spChg chg="add del">
          <ac:chgData name="Andrei Michel Sontag" userId="40cfd5d881a7fd13" providerId="LiveId" clId="{5B6542B5-C34E-4DC4-B675-FA42864E993B}" dt="2022-06-28T13:35:02.560" v="4900" actId="26606"/>
          <ac:spMkLst>
            <pc:docMk/>
            <pc:sldMk cId="3908799753" sldId="270"/>
            <ac:spMk id="14" creationId="{AB1564ED-F26F-451D-97D6-A6EC3E83FD55}"/>
          </ac:spMkLst>
        </pc:spChg>
        <pc:spChg chg="add del">
          <ac:chgData name="Andrei Michel Sontag" userId="40cfd5d881a7fd13" providerId="LiveId" clId="{5B6542B5-C34E-4DC4-B675-FA42864E993B}" dt="2022-06-28T13:35:02.560" v="4900" actId="26606"/>
          <ac:spMkLst>
            <pc:docMk/>
            <pc:sldMk cId="3908799753" sldId="270"/>
            <ac:spMk id="16" creationId="{AF50A80E-5DCB-4320-9947-73BF2D6F059F}"/>
          </ac:spMkLst>
        </pc:spChg>
        <pc:spChg chg="add del">
          <ac:chgData name="Andrei Michel Sontag" userId="40cfd5d881a7fd13" providerId="LiveId" clId="{5B6542B5-C34E-4DC4-B675-FA42864E993B}" dt="2022-06-28T13:35:02.560" v="4900" actId="26606"/>
          <ac:spMkLst>
            <pc:docMk/>
            <pc:sldMk cId="3908799753" sldId="270"/>
            <ac:spMk id="18" creationId="{4E9C9717-43F9-44EA-9215-3F2D15B1C737}"/>
          </ac:spMkLst>
        </pc:spChg>
        <pc:spChg chg="add del">
          <ac:chgData name="Andrei Michel Sontag" userId="40cfd5d881a7fd13" providerId="LiveId" clId="{5B6542B5-C34E-4DC4-B675-FA42864E993B}" dt="2022-06-28T13:35:02.560" v="4900" actId="26606"/>
          <ac:spMkLst>
            <pc:docMk/>
            <pc:sldMk cId="3908799753" sldId="270"/>
            <ac:spMk id="20" creationId="{E66004D1-3DCE-405F-9046-6DE912409E12}"/>
          </ac:spMkLst>
        </pc:spChg>
        <pc:spChg chg="add del">
          <ac:chgData name="Andrei Michel Sontag" userId="40cfd5d881a7fd13" providerId="LiveId" clId="{5B6542B5-C34E-4DC4-B675-FA42864E993B}" dt="2022-06-28T13:35:02.560" v="4900" actId="26606"/>
          <ac:spMkLst>
            <pc:docMk/>
            <pc:sldMk cId="3908799753" sldId="270"/>
            <ac:spMk id="22" creationId="{D1319957-918B-4BBC-B357-957813808CDF}"/>
          </ac:spMkLst>
        </pc:spChg>
        <pc:spChg chg="add del">
          <ac:chgData name="Andrei Michel Sontag" userId="40cfd5d881a7fd13" providerId="LiveId" clId="{5B6542B5-C34E-4DC4-B675-FA42864E993B}" dt="2022-06-28T13:35:02.560" v="4900" actId="26606"/>
          <ac:spMkLst>
            <pc:docMk/>
            <pc:sldMk cId="3908799753" sldId="270"/>
            <ac:spMk id="24" creationId="{22689967-BCE4-4CB3-AB4A-E9B6EC055F8F}"/>
          </ac:spMkLst>
        </pc:spChg>
        <pc:spChg chg="add del">
          <ac:chgData name="Andrei Michel Sontag" userId="40cfd5d881a7fd13" providerId="LiveId" clId="{5B6542B5-C34E-4DC4-B675-FA42864E993B}" dt="2022-06-28T13:35:02.560" v="4900" actId="26606"/>
          <ac:spMkLst>
            <pc:docMk/>
            <pc:sldMk cId="3908799753" sldId="270"/>
            <ac:spMk id="26" creationId="{27C86C65-70F5-4826-A10D-0E4FB096BF83}"/>
          </ac:spMkLst>
        </pc:spChg>
        <pc:spChg chg="add del">
          <ac:chgData name="Andrei Michel Sontag" userId="40cfd5d881a7fd13" providerId="LiveId" clId="{5B6542B5-C34E-4DC4-B675-FA42864E993B}" dt="2022-06-28T13:35:02.560" v="4900" actId="26606"/>
          <ac:spMkLst>
            <pc:docMk/>
            <pc:sldMk cId="3908799753" sldId="270"/>
            <ac:spMk id="28" creationId="{F6A857B9-D582-4DD3-82BC-5CBF33E8DEF5}"/>
          </ac:spMkLst>
        </pc:spChg>
        <pc:spChg chg="add del">
          <ac:chgData name="Andrei Michel Sontag" userId="40cfd5d881a7fd13" providerId="LiveId" clId="{5B6542B5-C34E-4DC4-B675-FA42864E993B}" dt="2022-06-28T13:35:02.560" v="4900" actId="26606"/>
          <ac:spMkLst>
            <pc:docMk/>
            <pc:sldMk cId="3908799753" sldId="270"/>
            <ac:spMk id="30" creationId="{548DB528-CEE1-450E-9D70-38B97A906B66}"/>
          </ac:spMkLst>
        </pc:spChg>
        <pc:spChg chg="add del">
          <ac:chgData name="Andrei Michel Sontag" userId="40cfd5d881a7fd13" providerId="LiveId" clId="{5B6542B5-C34E-4DC4-B675-FA42864E993B}" dt="2022-06-28T13:35:02.560" v="4900" actId="26606"/>
          <ac:spMkLst>
            <pc:docMk/>
            <pc:sldMk cId="3908799753" sldId="270"/>
            <ac:spMk id="32" creationId="{8E3E61E5-7309-4B68-89DB-E5CAE484134C}"/>
          </ac:spMkLst>
        </pc:spChg>
        <pc:spChg chg="add del">
          <ac:chgData name="Andrei Michel Sontag" userId="40cfd5d881a7fd13" providerId="LiveId" clId="{5B6542B5-C34E-4DC4-B675-FA42864E993B}" dt="2022-06-28T13:35:02.560" v="4900" actId="26606"/>
          <ac:spMkLst>
            <pc:docMk/>
            <pc:sldMk cId="3908799753" sldId="270"/>
            <ac:spMk id="34" creationId="{38904A42-15F0-4BEF-A06A-DCCD3D2C1687}"/>
          </ac:spMkLst>
        </pc:spChg>
        <pc:spChg chg="add del">
          <ac:chgData name="Andrei Michel Sontag" userId="40cfd5d881a7fd13" providerId="LiveId" clId="{5B6542B5-C34E-4DC4-B675-FA42864E993B}" dt="2022-06-28T13:35:02.560" v="4900" actId="26606"/>
          <ac:spMkLst>
            <pc:docMk/>
            <pc:sldMk cId="3908799753" sldId="270"/>
            <ac:spMk id="36" creationId="{4B4D6438-495E-40D8-A2AF-D6697DA07BE9}"/>
          </ac:spMkLst>
        </pc:spChg>
        <pc:spChg chg="add del">
          <ac:chgData name="Andrei Michel Sontag" userId="40cfd5d881a7fd13" providerId="LiveId" clId="{5B6542B5-C34E-4DC4-B675-FA42864E993B}" dt="2022-06-28T13:35:02.560" v="4900" actId="26606"/>
          <ac:spMkLst>
            <pc:docMk/>
            <pc:sldMk cId="3908799753" sldId="270"/>
            <ac:spMk id="38" creationId="{95208F27-B5FE-414B-B2F7-340BD4053AD3}"/>
          </ac:spMkLst>
        </pc:spChg>
        <pc:spChg chg="add del">
          <ac:chgData name="Andrei Michel Sontag" userId="40cfd5d881a7fd13" providerId="LiveId" clId="{5B6542B5-C34E-4DC4-B675-FA42864E993B}" dt="2022-06-28T13:35:02.560" v="4900" actId="26606"/>
          <ac:spMkLst>
            <pc:docMk/>
            <pc:sldMk cId="3908799753" sldId="270"/>
            <ac:spMk id="40" creationId="{190B1E87-EDFB-4D74-B288-2C27E290A23A}"/>
          </ac:spMkLst>
        </pc:spChg>
        <pc:spChg chg="add del">
          <ac:chgData name="Andrei Michel Sontag" userId="40cfd5d881a7fd13" providerId="LiveId" clId="{5B6542B5-C34E-4DC4-B675-FA42864E993B}" dt="2022-06-28T13:35:02.540" v="4899" actId="26606"/>
          <ac:spMkLst>
            <pc:docMk/>
            <pc:sldMk cId="3908799753" sldId="270"/>
            <ac:spMk id="45" creationId="{9B0F7D69-D93C-4C38-A23D-76E000D691CD}"/>
          </ac:spMkLst>
        </pc:spChg>
        <pc:spChg chg="add del">
          <ac:chgData name="Andrei Michel Sontag" userId="40cfd5d881a7fd13" providerId="LiveId" clId="{5B6542B5-C34E-4DC4-B675-FA42864E993B}" dt="2022-06-28T13:35:02.540" v="4899" actId="26606"/>
          <ac:spMkLst>
            <pc:docMk/>
            <pc:sldMk cId="3908799753" sldId="270"/>
            <ac:spMk id="47" creationId="{8CD419D4-EA9D-42D9-BF62-B07F0B7B672B}"/>
          </ac:spMkLst>
        </pc:spChg>
        <pc:spChg chg="add del">
          <ac:chgData name="Andrei Michel Sontag" userId="40cfd5d881a7fd13" providerId="LiveId" clId="{5B6542B5-C34E-4DC4-B675-FA42864E993B}" dt="2022-06-28T13:35:02.540" v="4899" actId="26606"/>
          <ac:spMkLst>
            <pc:docMk/>
            <pc:sldMk cId="3908799753" sldId="270"/>
            <ac:spMk id="49" creationId="{1C6FEC9B-9608-4181-A9E5-A1B80E72021C}"/>
          </ac:spMkLst>
        </pc:spChg>
        <pc:spChg chg="add del">
          <ac:chgData name="Andrei Michel Sontag" userId="40cfd5d881a7fd13" providerId="LiveId" clId="{5B6542B5-C34E-4DC4-B675-FA42864E993B}" dt="2022-06-28T13:35:02.540" v="4899" actId="26606"/>
          <ac:spMkLst>
            <pc:docMk/>
            <pc:sldMk cId="3908799753" sldId="270"/>
            <ac:spMk id="51" creationId="{AB1564ED-F26F-451D-97D6-A6EC3E83FD55}"/>
          </ac:spMkLst>
        </pc:spChg>
        <pc:spChg chg="add del">
          <ac:chgData name="Andrei Michel Sontag" userId="40cfd5d881a7fd13" providerId="LiveId" clId="{5B6542B5-C34E-4DC4-B675-FA42864E993B}" dt="2022-06-28T13:35:02.540" v="4899" actId="26606"/>
          <ac:spMkLst>
            <pc:docMk/>
            <pc:sldMk cId="3908799753" sldId="270"/>
            <ac:spMk id="53" creationId="{0CA184B6-3482-4F43-87F0-BC765DCFD8A8}"/>
          </ac:spMkLst>
        </pc:spChg>
        <pc:spChg chg="add del">
          <ac:chgData name="Andrei Michel Sontag" userId="40cfd5d881a7fd13" providerId="LiveId" clId="{5B6542B5-C34E-4DC4-B675-FA42864E993B}" dt="2022-06-28T13:35:02.540" v="4899" actId="26606"/>
          <ac:spMkLst>
            <pc:docMk/>
            <pc:sldMk cId="3908799753" sldId="270"/>
            <ac:spMk id="55" creationId="{6C869923-8380-4244-9548-802C330638A0}"/>
          </ac:spMkLst>
        </pc:spChg>
        <pc:spChg chg="add del">
          <ac:chgData name="Andrei Michel Sontag" userId="40cfd5d881a7fd13" providerId="LiveId" clId="{5B6542B5-C34E-4DC4-B675-FA42864E993B}" dt="2022-06-28T13:35:02.540" v="4899" actId="26606"/>
          <ac:spMkLst>
            <pc:docMk/>
            <pc:sldMk cId="3908799753" sldId="270"/>
            <ac:spMk id="57" creationId="{C06255F2-BC67-4DDE-B34E-AC4BA21838CC}"/>
          </ac:spMkLst>
        </pc:spChg>
        <pc:spChg chg="add del">
          <ac:chgData name="Andrei Michel Sontag" userId="40cfd5d881a7fd13" providerId="LiveId" clId="{5B6542B5-C34E-4DC4-B675-FA42864E993B}" dt="2022-06-28T13:35:02.540" v="4899" actId="26606"/>
          <ac:spMkLst>
            <pc:docMk/>
            <pc:sldMk cId="3908799753" sldId="270"/>
            <ac:spMk id="59" creationId="{55169443-FCCD-4C0A-8C69-18CD3FA0968D}"/>
          </ac:spMkLst>
        </pc:spChg>
        <pc:spChg chg="add del">
          <ac:chgData name="Andrei Michel Sontag" userId="40cfd5d881a7fd13" providerId="LiveId" clId="{5B6542B5-C34E-4DC4-B675-FA42864E993B}" dt="2022-06-28T13:35:02.540" v="4899" actId="26606"/>
          <ac:spMkLst>
            <pc:docMk/>
            <pc:sldMk cId="3908799753" sldId="270"/>
            <ac:spMk id="61" creationId="{E217F32C-75AA-4B97-ADFB-5E2C3C7ECBCF}"/>
          </ac:spMkLst>
        </pc:spChg>
        <pc:spChg chg="add del">
          <ac:chgData name="Andrei Michel Sontag" userId="40cfd5d881a7fd13" providerId="LiveId" clId="{5B6542B5-C34E-4DC4-B675-FA42864E993B}" dt="2022-06-28T13:35:02.540" v="4899" actId="26606"/>
          <ac:spMkLst>
            <pc:docMk/>
            <pc:sldMk cId="3908799753" sldId="270"/>
            <ac:spMk id="63" creationId="{4D76AAEA-AF3A-4616-9F99-E9AA131A51F5}"/>
          </ac:spMkLst>
        </pc:spChg>
        <pc:spChg chg="add">
          <ac:chgData name="Andrei Michel Sontag" userId="40cfd5d881a7fd13" providerId="LiveId" clId="{5B6542B5-C34E-4DC4-B675-FA42864E993B}" dt="2022-06-28T13:35:02.560" v="4900" actId="26606"/>
          <ac:spMkLst>
            <pc:docMk/>
            <pc:sldMk cId="3908799753" sldId="270"/>
            <ac:spMk id="65" creationId="{03AD0D1C-F8BA-4CD1-BC4D-BE1823F3EBDD}"/>
          </ac:spMkLst>
        </pc:spChg>
        <pc:spChg chg="add">
          <ac:chgData name="Andrei Michel Sontag" userId="40cfd5d881a7fd13" providerId="LiveId" clId="{5B6542B5-C34E-4DC4-B675-FA42864E993B}" dt="2022-06-28T13:35:02.560" v="4900" actId="26606"/>
          <ac:spMkLst>
            <pc:docMk/>
            <pc:sldMk cId="3908799753" sldId="270"/>
            <ac:spMk id="66" creationId="{9B0F7D69-D93C-4C38-A23D-76E000D691CD}"/>
          </ac:spMkLst>
        </pc:spChg>
        <pc:spChg chg="add">
          <ac:chgData name="Andrei Michel Sontag" userId="40cfd5d881a7fd13" providerId="LiveId" clId="{5B6542B5-C34E-4DC4-B675-FA42864E993B}" dt="2022-06-28T13:35:02.560" v="4900" actId="26606"/>
          <ac:spMkLst>
            <pc:docMk/>
            <pc:sldMk cId="3908799753" sldId="270"/>
            <ac:spMk id="67" creationId="{FBA7E51E-7B6A-4A79-8F84-47C845C7A2CC}"/>
          </ac:spMkLst>
        </pc:spChg>
        <pc:spChg chg="add">
          <ac:chgData name="Andrei Michel Sontag" userId="40cfd5d881a7fd13" providerId="LiveId" clId="{5B6542B5-C34E-4DC4-B675-FA42864E993B}" dt="2022-06-28T13:35:02.560" v="4900" actId="26606"/>
          <ac:spMkLst>
            <pc:docMk/>
            <pc:sldMk cId="3908799753" sldId="270"/>
            <ac:spMk id="68" creationId="{8CD419D4-EA9D-42D9-BF62-B07F0B7B672B}"/>
          </ac:spMkLst>
        </pc:spChg>
        <pc:spChg chg="add">
          <ac:chgData name="Andrei Michel Sontag" userId="40cfd5d881a7fd13" providerId="LiveId" clId="{5B6542B5-C34E-4DC4-B675-FA42864E993B}" dt="2022-06-28T13:35:02.560" v="4900" actId="26606"/>
          <ac:spMkLst>
            <pc:docMk/>
            <pc:sldMk cId="3908799753" sldId="270"/>
            <ac:spMk id="69" creationId="{1C6FEC9B-9608-4181-A9E5-A1B80E72021C}"/>
          </ac:spMkLst>
        </pc:spChg>
        <pc:spChg chg="add">
          <ac:chgData name="Andrei Michel Sontag" userId="40cfd5d881a7fd13" providerId="LiveId" clId="{5B6542B5-C34E-4DC4-B675-FA42864E993B}" dt="2022-06-28T13:35:02.560" v="4900" actId="26606"/>
          <ac:spMkLst>
            <pc:docMk/>
            <pc:sldMk cId="3908799753" sldId="270"/>
            <ac:spMk id="70" creationId="{AB1564ED-F26F-451D-97D6-A6EC3E83FD55}"/>
          </ac:spMkLst>
        </pc:spChg>
        <pc:spChg chg="add">
          <ac:chgData name="Andrei Michel Sontag" userId="40cfd5d881a7fd13" providerId="LiveId" clId="{5B6542B5-C34E-4DC4-B675-FA42864E993B}" dt="2022-06-28T13:35:02.560" v="4900" actId="26606"/>
          <ac:spMkLst>
            <pc:docMk/>
            <pc:sldMk cId="3908799753" sldId="270"/>
            <ac:spMk id="71" creationId="{0CA184B6-3482-4F43-87F0-BC765DCFD8A8}"/>
          </ac:spMkLst>
        </pc:spChg>
        <pc:spChg chg="add">
          <ac:chgData name="Andrei Michel Sontag" userId="40cfd5d881a7fd13" providerId="LiveId" clId="{5B6542B5-C34E-4DC4-B675-FA42864E993B}" dt="2022-06-28T13:35:02.560" v="4900" actId="26606"/>
          <ac:spMkLst>
            <pc:docMk/>
            <pc:sldMk cId="3908799753" sldId="270"/>
            <ac:spMk id="72" creationId="{6C869923-8380-4244-9548-802C330638A0}"/>
          </ac:spMkLst>
        </pc:spChg>
        <pc:spChg chg="add">
          <ac:chgData name="Andrei Michel Sontag" userId="40cfd5d881a7fd13" providerId="LiveId" clId="{5B6542B5-C34E-4DC4-B675-FA42864E993B}" dt="2022-06-28T13:35:02.560" v="4900" actId="26606"/>
          <ac:spMkLst>
            <pc:docMk/>
            <pc:sldMk cId="3908799753" sldId="270"/>
            <ac:spMk id="73" creationId="{C06255F2-BC67-4DDE-B34E-AC4BA21838CC}"/>
          </ac:spMkLst>
        </pc:spChg>
        <pc:spChg chg="add">
          <ac:chgData name="Andrei Michel Sontag" userId="40cfd5d881a7fd13" providerId="LiveId" clId="{5B6542B5-C34E-4DC4-B675-FA42864E993B}" dt="2022-06-28T13:35:02.560" v="4900" actId="26606"/>
          <ac:spMkLst>
            <pc:docMk/>
            <pc:sldMk cId="3908799753" sldId="270"/>
            <ac:spMk id="74" creationId="{55169443-FCCD-4C0A-8C69-18CD3FA0968D}"/>
          </ac:spMkLst>
        </pc:spChg>
        <pc:spChg chg="add">
          <ac:chgData name="Andrei Michel Sontag" userId="40cfd5d881a7fd13" providerId="LiveId" clId="{5B6542B5-C34E-4DC4-B675-FA42864E993B}" dt="2022-06-28T13:35:02.560" v="4900" actId="26606"/>
          <ac:spMkLst>
            <pc:docMk/>
            <pc:sldMk cId="3908799753" sldId="270"/>
            <ac:spMk id="75" creationId="{0DBF1ABE-8590-450D-BB49-BDDCCF3EEA9E}"/>
          </ac:spMkLst>
        </pc:spChg>
        <pc:spChg chg="add">
          <ac:chgData name="Andrei Michel Sontag" userId="40cfd5d881a7fd13" providerId="LiveId" clId="{5B6542B5-C34E-4DC4-B675-FA42864E993B}" dt="2022-06-28T13:35:02.560" v="4900" actId="26606"/>
          <ac:spMkLst>
            <pc:docMk/>
            <pc:sldMk cId="3908799753" sldId="270"/>
            <ac:spMk id="76" creationId="{DCD36D47-40B7-494B-B249-3CBA333DE256}"/>
          </ac:spMkLst>
        </pc:spChg>
        <pc:picChg chg="add mod">
          <ac:chgData name="Andrei Michel Sontag" userId="40cfd5d881a7fd13" providerId="LiveId" clId="{5B6542B5-C34E-4DC4-B675-FA42864E993B}" dt="2022-06-28T13:35:02.560" v="4900" actId="26606"/>
          <ac:picMkLst>
            <pc:docMk/>
            <pc:sldMk cId="3908799753" sldId="270"/>
            <ac:picMk id="4" creationId="{A3EEE5DA-9DAD-A1D8-5279-8D71F0DBB283}"/>
          </ac:picMkLst>
        </pc:picChg>
      </pc:sldChg>
      <pc:sldChg chg="addSp delSp modSp mod setBg modNotesTx">
        <pc:chgData name="Andrei Michel Sontag" userId="40cfd5d881a7fd13" providerId="LiveId" clId="{5B6542B5-C34E-4DC4-B675-FA42864E993B}" dt="2022-06-28T13:23:12.689" v="4742" actId="1076"/>
        <pc:sldMkLst>
          <pc:docMk/>
          <pc:sldMk cId="228719934" sldId="271"/>
        </pc:sldMkLst>
        <pc:spChg chg="mod">
          <ac:chgData name="Andrei Michel Sontag" userId="40cfd5d881a7fd13" providerId="LiveId" clId="{5B6542B5-C34E-4DC4-B675-FA42864E993B}" dt="2022-06-27T12:38:40.657" v="3475" actId="403"/>
          <ac:spMkLst>
            <pc:docMk/>
            <pc:sldMk cId="228719934" sldId="271"/>
            <ac:spMk id="3" creationId="{0C7041F3-DEDE-405C-82BA-90C694E3D12B}"/>
          </ac:spMkLst>
        </pc:spChg>
        <pc:spChg chg="mod">
          <ac:chgData name="Andrei Michel Sontag" userId="40cfd5d881a7fd13" providerId="LiveId" clId="{5B6542B5-C34E-4DC4-B675-FA42864E993B}" dt="2022-06-28T13:23:12.689" v="4742" actId="1076"/>
          <ac:spMkLst>
            <pc:docMk/>
            <pc:sldMk cId="228719934" sldId="271"/>
            <ac:spMk id="18" creationId="{C654348F-82CB-3404-013B-15340BA86518}"/>
          </ac:spMkLst>
        </pc:spChg>
        <pc:grpChg chg="add del mod">
          <ac:chgData name="Andrei Michel Sontag" userId="40cfd5d881a7fd13" providerId="LiveId" clId="{5B6542B5-C34E-4DC4-B675-FA42864E993B}" dt="2022-06-28T13:21:34.811" v="4727" actId="478"/>
          <ac:grpSpMkLst>
            <pc:docMk/>
            <pc:sldMk cId="228719934" sldId="271"/>
            <ac:grpSpMk id="17" creationId="{113DABA6-6B81-8FD9-6C6B-98968DE95456}"/>
          </ac:grpSpMkLst>
        </pc:grpChg>
        <pc:picChg chg="mod">
          <ac:chgData name="Andrei Michel Sontag" userId="40cfd5d881a7fd13" providerId="LiveId" clId="{5B6542B5-C34E-4DC4-B675-FA42864E993B}" dt="2022-06-27T12:31:09.254" v="3400"/>
          <ac:picMkLst>
            <pc:docMk/>
            <pc:sldMk cId="228719934" sldId="271"/>
            <ac:picMk id="11" creationId="{E78C7996-2F79-4F9C-B2DC-6F8F687D4EFF}"/>
          </ac:picMkLst>
        </pc:picChg>
        <pc:picChg chg="mod">
          <ac:chgData name="Andrei Michel Sontag" userId="40cfd5d881a7fd13" providerId="LiveId" clId="{5B6542B5-C34E-4DC4-B675-FA42864E993B}" dt="2022-06-27T12:31:18.186" v="3403"/>
          <ac:picMkLst>
            <pc:docMk/>
            <pc:sldMk cId="228719934" sldId="271"/>
            <ac:picMk id="13" creationId="{F876DA24-8753-4176-B3B0-C927201701D1}"/>
          </ac:picMkLst>
        </pc:picChg>
        <pc:picChg chg="del mod">
          <ac:chgData name="Andrei Michel Sontag" userId="40cfd5d881a7fd13" providerId="LiveId" clId="{5B6542B5-C34E-4DC4-B675-FA42864E993B}" dt="2022-06-28T13:21:34.811" v="4727" actId="478"/>
          <ac:picMkLst>
            <pc:docMk/>
            <pc:sldMk cId="228719934" sldId="271"/>
            <ac:picMk id="19" creationId="{3E5F605E-419B-E36C-735E-E45D57AE60D5}"/>
          </ac:picMkLst>
        </pc:picChg>
      </pc:sldChg>
      <pc:sldChg chg="addSp modSp mod setBg modNotesTx">
        <pc:chgData name="Andrei Michel Sontag" userId="40cfd5d881a7fd13" providerId="LiveId" clId="{5B6542B5-C34E-4DC4-B675-FA42864E993B}" dt="2022-06-28T13:26:02.980" v="4772" actId="1076"/>
        <pc:sldMkLst>
          <pc:docMk/>
          <pc:sldMk cId="918407811" sldId="273"/>
        </pc:sldMkLst>
        <pc:spChg chg="mod">
          <ac:chgData name="Andrei Michel Sontag" userId="40cfd5d881a7fd13" providerId="LiveId" clId="{5B6542B5-C34E-4DC4-B675-FA42864E993B}" dt="2022-06-28T13:24:36.220" v="4752" actId="403"/>
          <ac:spMkLst>
            <pc:docMk/>
            <pc:sldMk cId="918407811" sldId="273"/>
            <ac:spMk id="2" creationId="{F09A17B3-0F10-4E64-BAAA-49B138C4EFDA}"/>
          </ac:spMkLst>
        </pc:spChg>
        <pc:spChg chg="mod">
          <ac:chgData name="Andrei Michel Sontag" userId="40cfd5d881a7fd13" providerId="LiveId" clId="{5B6542B5-C34E-4DC4-B675-FA42864E993B}" dt="2022-06-28T13:24:19.572" v="4750" actId="14100"/>
          <ac:spMkLst>
            <pc:docMk/>
            <pc:sldMk cId="918407811" sldId="273"/>
            <ac:spMk id="3" creationId="{10F64907-9099-43A8-ABCA-3A14A4428B82}"/>
          </ac:spMkLst>
        </pc:spChg>
        <pc:spChg chg="mod">
          <ac:chgData name="Andrei Michel Sontag" userId="40cfd5d881a7fd13" providerId="LiveId" clId="{5B6542B5-C34E-4DC4-B675-FA42864E993B}" dt="2022-06-28T13:26:02.980" v="4772" actId="1076"/>
          <ac:spMkLst>
            <pc:docMk/>
            <pc:sldMk cId="918407811" sldId="273"/>
            <ac:spMk id="9" creationId="{F2E9DA50-9440-F01B-D321-496E23B32103}"/>
          </ac:spMkLst>
        </pc:spChg>
        <pc:spChg chg="mod">
          <ac:chgData name="Andrei Michel Sontag" userId="40cfd5d881a7fd13" providerId="LiveId" clId="{5B6542B5-C34E-4DC4-B675-FA42864E993B}" dt="2022-06-27T12:27:26.767" v="3248" actId="207"/>
          <ac:spMkLst>
            <pc:docMk/>
            <pc:sldMk cId="918407811" sldId="273"/>
            <ac:spMk id="11" creationId="{77755349-CF94-4A0F-A040-360FDB778256}"/>
          </ac:spMkLst>
        </pc:spChg>
        <pc:grpChg chg="add mod">
          <ac:chgData name="Andrei Michel Sontag" userId="40cfd5d881a7fd13" providerId="LiveId" clId="{5B6542B5-C34E-4DC4-B675-FA42864E993B}" dt="2022-06-28T13:26:02.980" v="4772" actId="1076"/>
          <ac:grpSpMkLst>
            <pc:docMk/>
            <pc:sldMk cId="918407811" sldId="273"/>
            <ac:grpSpMk id="8" creationId="{207FA50F-0ACB-0F34-D6F3-976904BEA0FF}"/>
          </ac:grpSpMkLst>
        </pc:grpChg>
        <pc:picChg chg="mod">
          <ac:chgData name="Andrei Michel Sontag" userId="40cfd5d881a7fd13" providerId="LiveId" clId="{5B6542B5-C34E-4DC4-B675-FA42864E993B}" dt="2022-06-28T13:26:02.980" v="4772" actId="1076"/>
          <ac:picMkLst>
            <pc:docMk/>
            <pc:sldMk cId="918407811" sldId="273"/>
            <ac:picMk id="14" creationId="{3E291219-D9E0-9450-3191-AB76D0A84932}"/>
          </ac:picMkLst>
        </pc:picChg>
      </pc:sldChg>
      <pc:sldChg chg="mod modShow">
        <pc:chgData name="Andrei Michel Sontag" userId="40cfd5d881a7fd13" providerId="LiveId" clId="{5B6542B5-C34E-4DC4-B675-FA42864E993B}" dt="2022-06-27T10:59:20.295" v="1452" actId="729"/>
        <pc:sldMkLst>
          <pc:docMk/>
          <pc:sldMk cId="339812414" sldId="274"/>
        </pc:sldMkLst>
      </pc:sldChg>
      <pc:sldChg chg="mod modShow">
        <pc:chgData name="Andrei Michel Sontag" userId="40cfd5d881a7fd13" providerId="LiveId" clId="{5B6542B5-C34E-4DC4-B675-FA42864E993B}" dt="2022-06-27T10:59:22.066" v="1453" actId="729"/>
        <pc:sldMkLst>
          <pc:docMk/>
          <pc:sldMk cId="1430199460" sldId="275"/>
        </pc:sldMkLst>
      </pc:sldChg>
      <pc:sldChg chg="addSp delSp modSp setBg modNotesTx">
        <pc:chgData name="Andrei Michel Sontag" userId="40cfd5d881a7fd13" providerId="LiveId" clId="{5B6542B5-C34E-4DC4-B675-FA42864E993B}" dt="2022-06-28T13:27:25.710" v="4845" actId="478"/>
        <pc:sldMkLst>
          <pc:docMk/>
          <pc:sldMk cId="3308682235" sldId="277"/>
        </pc:sldMkLst>
        <pc:spChg chg="mod">
          <ac:chgData name="Andrei Michel Sontag" userId="40cfd5d881a7fd13" providerId="LiveId" clId="{5B6542B5-C34E-4DC4-B675-FA42864E993B}" dt="2022-06-27T12:39:39.697" v="3486"/>
          <ac:spMkLst>
            <pc:docMk/>
            <pc:sldMk cId="3308682235" sldId="277"/>
            <ac:spMk id="2" creationId="{F3DE446C-41D1-4C5F-99FC-4D196C165166}"/>
          </ac:spMkLst>
        </pc:spChg>
        <pc:spChg chg="mod">
          <ac:chgData name="Andrei Michel Sontag" userId="40cfd5d881a7fd13" providerId="LiveId" clId="{5B6542B5-C34E-4DC4-B675-FA42864E993B}" dt="2022-06-27T12:39:50.343" v="3488" actId="403"/>
          <ac:spMkLst>
            <pc:docMk/>
            <pc:sldMk cId="3308682235" sldId="277"/>
            <ac:spMk id="3" creationId="{8856CB05-6B14-479E-B2B3-0A7F7A8F9385}"/>
          </ac:spMkLst>
        </pc:spChg>
        <pc:spChg chg="mod">
          <ac:chgData name="Andrei Michel Sontag" userId="40cfd5d881a7fd13" providerId="LiveId" clId="{5B6542B5-C34E-4DC4-B675-FA42864E993B}" dt="2022-06-28T13:27:18.452" v="4844" actId="1076"/>
          <ac:spMkLst>
            <pc:docMk/>
            <pc:sldMk cId="3308682235" sldId="277"/>
            <ac:spMk id="22" creationId="{3D7EA89A-8D42-37A5-30CE-A55D1065F1DB}"/>
          </ac:spMkLst>
        </pc:spChg>
        <pc:grpChg chg="add del mod">
          <ac:chgData name="Andrei Michel Sontag" userId="40cfd5d881a7fd13" providerId="LiveId" clId="{5B6542B5-C34E-4DC4-B675-FA42864E993B}" dt="2022-06-28T13:27:25.710" v="4845" actId="478"/>
          <ac:grpSpMkLst>
            <pc:docMk/>
            <pc:sldMk cId="3308682235" sldId="277"/>
            <ac:grpSpMk id="20" creationId="{83040260-089D-F8D5-B8D5-411FEBF33E6A}"/>
          </ac:grpSpMkLst>
        </pc:grpChg>
        <pc:picChg chg="mod">
          <ac:chgData name="Andrei Michel Sontag" userId="40cfd5d881a7fd13" providerId="LiveId" clId="{5B6542B5-C34E-4DC4-B675-FA42864E993B}" dt="2022-06-28T13:27:18.452" v="4844" actId="1076"/>
          <ac:picMkLst>
            <pc:docMk/>
            <pc:sldMk cId="3308682235" sldId="277"/>
            <ac:picMk id="24" creationId="{87BFDB3C-ED21-B8F2-9CC7-1B7C24674FF5}"/>
          </ac:picMkLst>
        </pc:picChg>
      </pc:sldChg>
      <pc:sldChg chg="modSp mod setBg modAnim modNotesTx">
        <pc:chgData name="Andrei Michel Sontag" userId="40cfd5d881a7fd13" providerId="LiveId" clId="{5B6542B5-C34E-4DC4-B675-FA42864E993B}" dt="2022-06-28T08:29:38.615" v="4541" actId="20577"/>
        <pc:sldMkLst>
          <pc:docMk/>
          <pc:sldMk cId="2052832673" sldId="279"/>
        </pc:sldMkLst>
        <pc:spChg chg="mod">
          <ac:chgData name="Andrei Michel Sontag" userId="40cfd5d881a7fd13" providerId="LiveId" clId="{5B6542B5-C34E-4DC4-B675-FA42864E993B}" dt="2022-06-27T12:40:03.793" v="3491"/>
          <ac:spMkLst>
            <pc:docMk/>
            <pc:sldMk cId="2052832673" sldId="279"/>
            <ac:spMk id="2" creationId="{F3DE446C-41D1-4C5F-99FC-4D196C165166}"/>
          </ac:spMkLst>
        </pc:spChg>
        <pc:spChg chg="mod">
          <ac:chgData name="Andrei Michel Sontag" userId="40cfd5d881a7fd13" providerId="LiveId" clId="{5B6542B5-C34E-4DC4-B675-FA42864E993B}" dt="2022-06-27T12:40:14.802" v="3493" actId="403"/>
          <ac:spMkLst>
            <pc:docMk/>
            <pc:sldMk cId="2052832673" sldId="279"/>
            <ac:spMk id="3" creationId="{8856CB05-6B14-479E-B2B3-0A7F7A8F9385}"/>
          </ac:spMkLst>
        </pc:spChg>
        <pc:spChg chg="mod">
          <ac:chgData name="Andrei Michel Sontag" userId="40cfd5d881a7fd13" providerId="LiveId" clId="{5B6542B5-C34E-4DC4-B675-FA42864E993B}" dt="2022-06-27T12:40:35.026" v="3498" actId="1076"/>
          <ac:spMkLst>
            <pc:docMk/>
            <pc:sldMk cId="2052832673" sldId="279"/>
            <ac:spMk id="8" creationId="{B7545F78-BF46-4D00-ADD6-5F1906CAFF6C}"/>
          </ac:spMkLst>
        </pc:spChg>
        <pc:spChg chg="mod">
          <ac:chgData name="Andrei Michel Sontag" userId="40cfd5d881a7fd13" providerId="LiveId" clId="{5B6542B5-C34E-4DC4-B675-FA42864E993B}" dt="2022-06-27T12:40:20.977" v="3495" actId="403"/>
          <ac:spMkLst>
            <pc:docMk/>
            <pc:sldMk cId="2052832673" sldId="279"/>
            <ac:spMk id="22" creationId="{88DB03C5-BE50-4A01-A270-8B57D76EDC43}"/>
          </ac:spMkLst>
        </pc:spChg>
        <pc:spChg chg="mod">
          <ac:chgData name="Andrei Michel Sontag" userId="40cfd5d881a7fd13" providerId="LiveId" clId="{5B6542B5-C34E-4DC4-B675-FA42864E993B}" dt="2022-06-27T12:40:27.004" v="3497" actId="403"/>
          <ac:spMkLst>
            <pc:docMk/>
            <pc:sldMk cId="2052832673" sldId="279"/>
            <ac:spMk id="24" creationId="{B05DE167-D7A4-400C-8101-2BF6D465E89E}"/>
          </ac:spMkLst>
        </pc:spChg>
      </pc:sldChg>
      <pc:sldChg chg="modSp setBg">
        <pc:chgData name="Andrei Michel Sontag" userId="40cfd5d881a7fd13" providerId="LiveId" clId="{5B6542B5-C34E-4DC4-B675-FA42864E993B}" dt="2022-06-27T12:40:46.844" v="3502"/>
        <pc:sldMkLst>
          <pc:docMk/>
          <pc:sldMk cId="148509503" sldId="280"/>
        </pc:sldMkLst>
        <pc:spChg chg="mod">
          <ac:chgData name="Andrei Michel Sontag" userId="40cfd5d881a7fd13" providerId="LiveId" clId="{5B6542B5-C34E-4DC4-B675-FA42864E993B}" dt="2022-06-27T12:40:46.844" v="3502"/>
          <ac:spMkLst>
            <pc:docMk/>
            <pc:sldMk cId="148509503" sldId="280"/>
            <ac:spMk id="12" creationId="{572BAD99-3183-4ABE-92E6-595F6976F031}"/>
          </ac:spMkLst>
        </pc:spChg>
        <pc:picChg chg="mod">
          <ac:chgData name="Andrei Michel Sontag" userId="40cfd5d881a7fd13" providerId="LiveId" clId="{5B6542B5-C34E-4DC4-B675-FA42864E993B}" dt="2022-06-27T12:30:49.785" v="3397"/>
          <ac:picMkLst>
            <pc:docMk/>
            <pc:sldMk cId="148509503" sldId="280"/>
            <ac:picMk id="11" creationId="{E78C7996-2F79-4F9C-B2DC-6F8F687D4EFF}"/>
          </ac:picMkLst>
        </pc:picChg>
        <pc:picChg chg="mod">
          <ac:chgData name="Andrei Michel Sontag" userId="40cfd5d881a7fd13" providerId="LiveId" clId="{5B6542B5-C34E-4DC4-B675-FA42864E993B}" dt="2022-06-27T12:30:28.552" v="3391"/>
          <ac:picMkLst>
            <pc:docMk/>
            <pc:sldMk cId="148509503" sldId="280"/>
            <ac:picMk id="13" creationId="{F876DA24-8753-4176-B3B0-C927201701D1}"/>
          </ac:picMkLst>
        </pc:picChg>
      </pc:sldChg>
      <pc:sldChg chg="mod setBg modShow">
        <pc:chgData name="Andrei Michel Sontag" userId="40cfd5d881a7fd13" providerId="LiveId" clId="{5B6542B5-C34E-4DC4-B675-FA42864E993B}" dt="2022-06-27T12:26:06.032" v="3238"/>
        <pc:sldMkLst>
          <pc:docMk/>
          <pc:sldMk cId="3632273435" sldId="281"/>
        </pc:sldMkLst>
      </pc:sldChg>
      <pc:sldChg chg="mod setBg modShow modNotesTx">
        <pc:chgData name="Andrei Michel Sontag" userId="40cfd5d881a7fd13" providerId="LiveId" clId="{5B6542B5-C34E-4DC4-B675-FA42864E993B}" dt="2022-06-27T12:26:06.032" v="3238"/>
        <pc:sldMkLst>
          <pc:docMk/>
          <pc:sldMk cId="362261726" sldId="282"/>
        </pc:sldMkLst>
      </pc:sldChg>
      <pc:sldChg chg="mod setBg modShow">
        <pc:chgData name="Andrei Michel Sontag" userId="40cfd5d881a7fd13" providerId="LiveId" clId="{5B6542B5-C34E-4DC4-B675-FA42864E993B}" dt="2022-06-27T12:26:06.032" v="3238"/>
        <pc:sldMkLst>
          <pc:docMk/>
          <pc:sldMk cId="2469092578" sldId="283"/>
        </pc:sldMkLst>
      </pc:sldChg>
      <pc:sldChg chg="mod setBg modShow">
        <pc:chgData name="Andrei Michel Sontag" userId="40cfd5d881a7fd13" providerId="LiveId" clId="{5B6542B5-C34E-4DC4-B675-FA42864E993B}" dt="2022-06-27T12:26:06.032" v="3238"/>
        <pc:sldMkLst>
          <pc:docMk/>
          <pc:sldMk cId="2980839411" sldId="284"/>
        </pc:sldMkLst>
      </pc:sldChg>
      <pc:sldChg chg="mod setBg modShow">
        <pc:chgData name="Andrei Michel Sontag" userId="40cfd5d881a7fd13" providerId="LiveId" clId="{5B6542B5-C34E-4DC4-B675-FA42864E993B}" dt="2022-06-27T12:26:06.032" v="3238"/>
        <pc:sldMkLst>
          <pc:docMk/>
          <pc:sldMk cId="2932959884" sldId="285"/>
        </pc:sldMkLst>
      </pc:sldChg>
      <pc:sldChg chg="mod setBg modShow">
        <pc:chgData name="Andrei Michel Sontag" userId="40cfd5d881a7fd13" providerId="LiveId" clId="{5B6542B5-C34E-4DC4-B675-FA42864E993B}" dt="2022-06-27T12:26:06.032" v="3238"/>
        <pc:sldMkLst>
          <pc:docMk/>
          <pc:sldMk cId="2712165132" sldId="286"/>
        </pc:sldMkLst>
      </pc:sldChg>
      <pc:sldChg chg="mod setBg modShow">
        <pc:chgData name="Andrei Michel Sontag" userId="40cfd5d881a7fd13" providerId="LiveId" clId="{5B6542B5-C34E-4DC4-B675-FA42864E993B}" dt="2022-06-27T12:26:06.032" v="3238"/>
        <pc:sldMkLst>
          <pc:docMk/>
          <pc:sldMk cId="3214552201" sldId="287"/>
        </pc:sldMkLst>
      </pc:sldChg>
      <pc:sldChg chg="mod setBg modShow">
        <pc:chgData name="Andrei Michel Sontag" userId="40cfd5d881a7fd13" providerId="LiveId" clId="{5B6542B5-C34E-4DC4-B675-FA42864E993B}" dt="2022-06-27T12:26:06.032" v="3238"/>
        <pc:sldMkLst>
          <pc:docMk/>
          <pc:sldMk cId="140918997" sldId="288"/>
        </pc:sldMkLst>
      </pc:sldChg>
      <pc:sldChg chg="mod setBg modShow">
        <pc:chgData name="Andrei Michel Sontag" userId="40cfd5d881a7fd13" providerId="LiveId" clId="{5B6542B5-C34E-4DC4-B675-FA42864E993B}" dt="2022-06-27T12:26:06.032" v="3238"/>
        <pc:sldMkLst>
          <pc:docMk/>
          <pc:sldMk cId="2411524730" sldId="289"/>
        </pc:sldMkLst>
      </pc:sldChg>
      <pc:sldChg chg="mod setBg modShow">
        <pc:chgData name="Andrei Michel Sontag" userId="40cfd5d881a7fd13" providerId="LiveId" clId="{5B6542B5-C34E-4DC4-B675-FA42864E993B}" dt="2022-06-27T12:26:06.032" v="3238"/>
        <pc:sldMkLst>
          <pc:docMk/>
          <pc:sldMk cId="3950875257" sldId="290"/>
        </pc:sldMkLst>
      </pc:sldChg>
      <pc:sldChg chg="mod setBg modShow">
        <pc:chgData name="Andrei Michel Sontag" userId="40cfd5d881a7fd13" providerId="LiveId" clId="{5B6542B5-C34E-4DC4-B675-FA42864E993B}" dt="2022-06-27T12:26:06.032" v="3238"/>
        <pc:sldMkLst>
          <pc:docMk/>
          <pc:sldMk cId="2333360874" sldId="291"/>
        </pc:sldMkLst>
      </pc:sldChg>
      <pc:sldChg chg="mod setBg modShow">
        <pc:chgData name="Andrei Michel Sontag" userId="40cfd5d881a7fd13" providerId="LiveId" clId="{5B6542B5-C34E-4DC4-B675-FA42864E993B}" dt="2022-06-27T12:26:06.032" v="3238"/>
        <pc:sldMkLst>
          <pc:docMk/>
          <pc:sldMk cId="886031742" sldId="292"/>
        </pc:sldMkLst>
      </pc:sldChg>
      <pc:sldChg chg="mod setBg modShow">
        <pc:chgData name="Andrei Michel Sontag" userId="40cfd5d881a7fd13" providerId="LiveId" clId="{5B6542B5-C34E-4DC4-B675-FA42864E993B}" dt="2022-06-27T12:26:06.032" v="3238"/>
        <pc:sldMkLst>
          <pc:docMk/>
          <pc:sldMk cId="269097667" sldId="293"/>
        </pc:sldMkLst>
      </pc:sldChg>
      <pc:sldChg chg="mod setBg modShow">
        <pc:chgData name="Andrei Michel Sontag" userId="40cfd5d881a7fd13" providerId="LiveId" clId="{5B6542B5-C34E-4DC4-B675-FA42864E993B}" dt="2022-06-27T12:26:06.032" v="3238"/>
        <pc:sldMkLst>
          <pc:docMk/>
          <pc:sldMk cId="2917989462" sldId="294"/>
        </pc:sldMkLst>
      </pc:sldChg>
      <pc:sldChg chg="setBg">
        <pc:chgData name="Andrei Michel Sontag" userId="40cfd5d881a7fd13" providerId="LiveId" clId="{5B6542B5-C34E-4DC4-B675-FA42864E993B}" dt="2022-06-27T12:26:06.032" v="3238"/>
        <pc:sldMkLst>
          <pc:docMk/>
          <pc:sldMk cId="2224900803" sldId="295"/>
        </pc:sldMkLst>
      </pc:sldChg>
      <pc:sldChg chg="addSp delSp modSp mod setBg delAnim modAnim modNotesTx">
        <pc:chgData name="Andrei Michel Sontag" userId="40cfd5d881a7fd13" providerId="LiveId" clId="{5B6542B5-C34E-4DC4-B675-FA42864E993B}" dt="2022-06-28T08:34:19.836" v="4651"/>
        <pc:sldMkLst>
          <pc:docMk/>
          <pc:sldMk cId="3362720306" sldId="297"/>
        </pc:sldMkLst>
        <pc:spChg chg="mod">
          <ac:chgData name="Andrei Michel Sontag" userId="40cfd5d881a7fd13" providerId="LiveId" clId="{5B6542B5-C34E-4DC4-B675-FA42864E993B}" dt="2022-06-27T12:41:00.892" v="3504" actId="403"/>
          <ac:spMkLst>
            <pc:docMk/>
            <pc:sldMk cId="3362720306" sldId="297"/>
            <ac:spMk id="2" creationId="{5233C672-A7D9-4B52-803A-3977FE0C59CE}"/>
          </ac:spMkLst>
        </pc:spChg>
        <pc:spChg chg="mod">
          <ac:chgData name="Andrei Michel Sontag" userId="40cfd5d881a7fd13" providerId="LiveId" clId="{5B6542B5-C34E-4DC4-B675-FA42864E993B}" dt="2022-06-27T12:41:17.383" v="3509" actId="14100"/>
          <ac:spMkLst>
            <pc:docMk/>
            <pc:sldMk cId="3362720306" sldId="297"/>
            <ac:spMk id="3" creationId="{7AB40657-5B6D-4D1B-B2E4-EFEE332AC841}"/>
          </ac:spMkLst>
        </pc:spChg>
        <pc:spChg chg="mod">
          <ac:chgData name="Andrei Michel Sontag" userId="40cfd5d881a7fd13" providerId="LiveId" clId="{5B6542B5-C34E-4DC4-B675-FA42864E993B}" dt="2022-06-27T10:26:09.512" v="1177" actId="1076"/>
          <ac:spMkLst>
            <pc:docMk/>
            <pc:sldMk cId="3362720306" sldId="297"/>
            <ac:spMk id="24" creationId="{825505E2-DD3B-4974-B355-EE1CE74CAF07}"/>
          </ac:spMkLst>
        </pc:spChg>
        <pc:spChg chg="mod topLvl">
          <ac:chgData name="Andrei Michel Sontag" userId="40cfd5d881a7fd13" providerId="LiveId" clId="{5B6542B5-C34E-4DC4-B675-FA42864E993B}" dt="2022-06-27T12:29:13.271" v="3266" actId="207"/>
          <ac:spMkLst>
            <pc:docMk/>
            <pc:sldMk cId="3362720306" sldId="297"/>
            <ac:spMk id="27" creationId="{332F6C5A-D8FC-4960-B696-25D65E40E2F9}"/>
          </ac:spMkLst>
        </pc:spChg>
        <pc:grpChg chg="add mod">
          <ac:chgData name="Andrei Michel Sontag" userId="40cfd5d881a7fd13" providerId="LiveId" clId="{5B6542B5-C34E-4DC4-B675-FA42864E993B}" dt="2022-06-27T10:29:18.093" v="1207" actId="164"/>
          <ac:grpSpMkLst>
            <pc:docMk/>
            <pc:sldMk cId="3362720306" sldId="297"/>
            <ac:grpSpMk id="4" creationId="{48C1ECDD-E615-B2E2-D102-239096A19611}"/>
          </ac:grpSpMkLst>
        </pc:grpChg>
        <pc:grpChg chg="mod ord">
          <ac:chgData name="Andrei Michel Sontag" userId="40cfd5d881a7fd13" providerId="LiveId" clId="{5B6542B5-C34E-4DC4-B675-FA42864E993B}" dt="2022-06-27T10:26:39.333" v="1182" actId="1076"/>
          <ac:grpSpMkLst>
            <pc:docMk/>
            <pc:sldMk cId="3362720306" sldId="297"/>
            <ac:grpSpMk id="12" creationId="{26ECBE90-60D8-4D51-B424-7E2A0AB72857}"/>
          </ac:grpSpMkLst>
        </pc:grpChg>
        <pc:grpChg chg="del">
          <ac:chgData name="Andrei Michel Sontag" userId="40cfd5d881a7fd13" providerId="LiveId" clId="{5B6542B5-C34E-4DC4-B675-FA42864E993B}" dt="2022-06-27T10:29:05.180" v="1206" actId="165"/>
          <ac:grpSpMkLst>
            <pc:docMk/>
            <pc:sldMk cId="3362720306" sldId="297"/>
            <ac:grpSpMk id="26" creationId="{AF2973DD-BC17-4AB0-9EFA-E497FC6374C7}"/>
          </ac:grpSpMkLst>
        </pc:grpChg>
        <pc:picChg chg="mod">
          <ac:chgData name="Andrei Michel Sontag" userId="40cfd5d881a7fd13" providerId="LiveId" clId="{5B6542B5-C34E-4DC4-B675-FA42864E993B}" dt="2022-06-27T10:26:41.834" v="1183" actId="1076"/>
          <ac:picMkLst>
            <pc:docMk/>
            <pc:sldMk cId="3362720306" sldId="297"/>
            <ac:picMk id="11" creationId="{456950CF-0945-4C4F-B299-2E6AE19198A6}"/>
          </ac:picMkLst>
        </pc:picChg>
        <pc:picChg chg="del">
          <ac:chgData name="Andrei Michel Sontag" userId="40cfd5d881a7fd13" providerId="LiveId" clId="{5B6542B5-C34E-4DC4-B675-FA42864E993B}" dt="2022-06-27T10:24:43.568" v="1174" actId="478"/>
          <ac:picMkLst>
            <pc:docMk/>
            <pc:sldMk cId="3362720306" sldId="297"/>
            <ac:picMk id="25" creationId="{06EA00A3-CA00-4408-9730-C6FE1E78C432}"/>
          </ac:picMkLst>
        </pc:picChg>
        <pc:picChg chg="mod topLvl">
          <ac:chgData name="Andrei Michel Sontag" userId="40cfd5d881a7fd13" providerId="LiveId" clId="{5B6542B5-C34E-4DC4-B675-FA42864E993B}" dt="2022-06-27T10:29:18.093" v="1207" actId="164"/>
          <ac:picMkLst>
            <pc:docMk/>
            <pc:sldMk cId="3362720306" sldId="297"/>
            <ac:picMk id="28" creationId="{2B6C263B-5CC2-44C2-B7B4-842EEC9BBD43}"/>
          </ac:picMkLst>
        </pc:picChg>
        <pc:picChg chg="add mod">
          <ac:chgData name="Andrei Michel Sontag" userId="40cfd5d881a7fd13" providerId="LiveId" clId="{5B6542B5-C34E-4DC4-B675-FA42864E993B}" dt="2022-06-27T12:41:40.278" v="3511" actId="732"/>
          <ac:picMkLst>
            <pc:docMk/>
            <pc:sldMk cId="3362720306" sldId="297"/>
            <ac:picMk id="29" creationId="{708A6115-209D-EDEF-E726-77C36C56A5DE}"/>
          </ac:picMkLst>
        </pc:picChg>
      </pc:sldChg>
      <pc:sldChg chg="modSp mod setBg">
        <pc:chgData name="Andrei Michel Sontag" userId="40cfd5d881a7fd13" providerId="LiveId" clId="{5B6542B5-C34E-4DC4-B675-FA42864E993B}" dt="2022-06-27T12:28:54.896" v="3265" actId="403"/>
        <pc:sldMkLst>
          <pc:docMk/>
          <pc:sldMk cId="3480551244" sldId="298"/>
        </pc:sldMkLst>
        <pc:spChg chg="mod">
          <ac:chgData name="Andrei Michel Sontag" userId="40cfd5d881a7fd13" providerId="LiveId" clId="{5B6542B5-C34E-4DC4-B675-FA42864E993B}" dt="2022-06-27T12:28:32.587" v="3258" actId="27636"/>
          <ac:spMkLst>
            <pc:docMk/>
            <pc:sldMk cId="3480551244" sldId="298"/>
            <ac:spMk id="2" creationId="{2D300AD4-72ED-4274-B67E-6C3FDD7E0E8D}"/>
          </ac:spMkLst>
        </pc:spChg>
        <pc:spChg chg="mod">
          <ac:chgData name="Andrei Michel Sontag" userId="40cfd5d881a7fd13" providerId="LiveId" clId="{5B6542B5-C34E-4DC4-B675-FA42864E993B}" dt="2022-06-27T12:28:51.817" v="3263" actId="403"/>
          <ac:spMkLst>
            <pc:docMk/>
            <pc:sldMk cId="3480551244" sldId="298"/>
            <ac:spMk id="34" creationId="{94129A37-376F-4655-AD5D-ABE8252D9056}"/>
          </ac:spMkLst>
        </pc:spChg>
        <pc:spChg chg="mod">
          <ac:chgData name="Andrei Michel Sontag" userId="40cfd5d881a7fd13" providerId="LiveId" clId="{5B6542B5-C34E-4DC4-B675-FA42864E993B}" dt="2022-06-27T12:28:54.896" v="3265" actId="403"/>
          <ac:spMkLst>
            <pc:docMk/>
            <pc:sldMk cId="3480551244" sldId="298"/>
            <ac:spMk id="36" creationId="{07919E96-0B15-49D0-9C0D-DA89377738D5}"/>
          </ac:spMkLst>
        </pc:spChg>
        <pc:picChg chg="mod">
          <ac:chgData name="Andrei Michel Sontag" userId="40cfd5d881a7fd13" providerId="LiveId" clId="{5B6542B5-C34E-4DC4-B675-FA42864E993B}" dt="2022-06-27T10:53:29.928" v="1227" actId="1076"/>
          <ac:picMkLst>
            <pc:docMk/>
            <pc:sldMk cId="3480551244" sldId="298"/>
            <ac:picMk id="5" creationId="{0F3BD461-8152-458A-BADE-2C422C97A415}"/>
          </ac:picMkLst>
        </pc:picChg>
        <pc:picChg chg="mod">
          <ac:chgData name="Andrei Michel Sontag" userId="40cfd5d881a7fd13" providerId="LiveId" clId="{5B6542B5-C34E-4DC4-B675-FA42864E993B}" dt="2022-06-27T10:53:29.928" v="1227" actId="1076"/>
          <ac:picMkLst>
            <pc:docMk/>
            <pc:sldMk cId="3480551244" sldId="298"/>
            <ac:picMk id="32" creationId="{3A04B674-0E0E-4AA5-9737-67CFA36807AC}"/>
          </ac:picMkLst>
        </pc:picChg>
      </pc:sldChg>
      <pc:sldChg chg="mod setBg modShow">
        <pc:chgData name="Andrei Michel Sontag" userId="40cfd5d881a7fd13" providerId="LiveId" clId="{5B6542B5-C34E-4DC4-B675-FA42864E993B}" dt="2022-06-27T12:26:06.032" v="3238"/>
        <pc:sldMkLst>
          <pc:docMk/>
          <pc:sldMk cId="3279510278" sldId="299"/>
        </pc:sldMkLst>
      </pc:sldChg>
      <pc:sldChg chg="mod setBg modShow">
        <pc:chgData name="Andrei Michel Sontag" userId="40cfd5d881a7fd13" providerId="LiveId" clId="{5B6542B5-C34E-4DC4-B675-FA42864E993B}" dt="2022-06-27T12:26:06.032" v="3238"/>
        <pc:sldMkLst>
          <pc:docMk/>
          <pc:sldMk cId="3020467763" sldId="300"/>
        </pc:sldMkLst>
      </pc:sldChg>
      <pc:sldChg chg="addSp delSp modSp mod setBg modNotes modNotesTx">
        <pc:chgData name="Andrei Michel Sontag" userId="40cfd5d881a7fd13" providerId="LiveId" clId="{5B6542B5-C34E-4DC4-B675-FA42864E993B}" dt="2022-06-28T13:31:30.091" v="4892" actId="14826"/>
        <pc:sldMkLst>
          <pc:docMk/>
          <pc:sldMk cId="1711946933" sldId="301"/>
        </pc:sldMkLst>
        <pc:spChg chg="del mod">
          <ac:chgData name="Andrei Michel Sontag" userId="40cfd5d881a7fd13" providerId="LiveId" clId="{5B6542B5-C34E-4DC4-B675-FA42864E993B}" dt="2022-06-27T14:19:13.977" v="3964" actId="478"/>
          <ac:spMkLst>
            <pc:docMk/>
            <pc:sldMk cId="1711946933" sldId="301"/>
            <ac:spMk id="2" creationId="{C9A169E3-0B54-4D0B-866D-486A832BE47C}"/>
          </ac:spMkLst>
        </pc:spChg>
        <pc:spChg chg="mod">
          <ac:chgData name="Andrei Michel Sontag" userId="40cfd5d881a7fd13" providerId="LiveId" clId="{5B6542B5-C34E-4DC4-B675-FA42864E993B}" dt="2022-06-27T14:19:23.784" v="3968" actId="14100"/>
          <ac:spMkLst>
            <pc:docMk/>
            <pc:sldMk cId="1711946933" sldId="301"/>
            <ac:spMk id="3" creationId="{3AB7F0CC-66D2-43DB-BBE4-9494BF50E4B4}"/>
          </ac:spMkLst>
        </pc:spChg>
        <pc:spChg chg="del">
          <ac:chgData name="Andrei Michel Sontag" userId="40cfd5d881a7fd13" providerId="LiveId" clId="{5B6542B5-C34E-4DC4-B675-FA42864E993B}" dt="2022-06-27T14:12:27.446" v="3927" actId="26606"/>
          <ac:spMkLst>
            <pc:docMk/>
            <pc:sldMk cId="1711946933" sldId="301"/>
            <ac:spMk id="8" creationId="{C51A08AC-F796-409C-AD97-8B476289EC51}"/>
          </ac:spMkLst>
        </pc:spChg>
        <pc:spChg chg="add del mod">
          <ac:chgData name="Andrei Michel Sontag" userId="40cfd5d881a7fd13" providerId="LiveId" clId="{5B6542B5-C34E-4DC4-B675-FA42864E993B}" dt="2022-06-27T14:19:29.962" v="3969" actId="478"/>
          <ac:spMkLst>
            <pc:docMk/>
            <pc:sldMk cId="1711946933" sldId="301"/>
            <ac:spMk id="15" creationId="{26EC0D5A-3A9D-05A9-B5D2-4B7E23527AFA}"/>
          </ac:spMkLst>
        </pc:spChg>
        <pc:spChg chg="add del">
          <ac:chgData name="Andrei Michel Sontag" userId="40cfd5d881a7fd13" providerId="LiveId" clId="{5B6542B5-C34E-4DC4-B675-FA42864E993B}" dt="2022-06-27T14:13:52.953" v="3932" actId="26606"/>
          <ac:spMkLst>
            <pc:docMk/>
            <pc:sldMk cId="1711946933" sldId="301"/>
            <ac:spMk id="19" creationId="{10CE40DC-5723-449B-A365-A61D8C262E93}"/>
          </ac:spMkLst>
        </pc:spChg>
        <pc:spChg chg="add del">
          <ac:chgData name="Andrei Michel Sontag" userId="40cfd5d881a7fd13" providerId="LiveId" clId="{5B6542B5-C34E-4DC4-B675-FA42864E993B}" dt="2022-06-27T14:13:52.953" v="3932" actId="26606"/>
          <ac:spMkLst>
            <pc:docMk/>
            <pc:sldMk cId="1711946933" sldId="301"/>
            <ac:spMk id="21" creationId="{28207E96-6DFF-4119-B2EA-3299067D2F45}"/>
          </ac:spMkLst>
        </pc:spChg>
        <pc:spChg chg="add del">
          <ac:chgData name="Andrei Michel Sontag" userId="40cfd5d881a7fd13" providerId="LiveId" clId="{5B6542B5-C34E-4DC4-B675-FA42864E993B}" dt="2022-06-27T14:13:52.953" v="3932" actId="26606"/>
          <ac:spMkLst>
            <pc:docMk/>
            <pc:sldMk cId="1711946933" sldId="301"/>
            <ac:spMk id="23" creationId="{9E223C86-12C5-4A60-A21A-D7FC75EFC658}"/>
          </ac:spMkLst>
        </pc:spChg>
        <pc:spChg chg="add del">
          <ac:chgData name="Andrei Michel Sontag" userId="40cfd5d881a7fd13" providerId="LiveId" clId="{5B6542B5-C34E-4DC4-B675-FA42864E993B}" dt="2022-06-27T14:13:52.953" v="3932" actId="26606"/>
          <ac:spMkLst>
            <pc:docMk/>
            <pc:sldMk cId="1711946933" sldId="301"/>
            <ac:spMk id="25" creationId="{FA573AF0-3C0B-4895-A7A6-F41B03211538}"/>
          </ac:spMkLst>
        </pc:spChg>
        <pc:spChg chg="add del">
          <ac:chgData name="Andrei Michel Sontag" userId="40cfd5d881a7fd13" providerId="LiveId" clId="{5B6542B5-C34E-4DC4-B675-FA42864E993B}" dt="2022-06-27T14:13:52.953" v="3932" actId="26606"/>
          <ac:spMkLst>
            <pc:docMk/>
            <pc:sldMk cId="1711946933" sldId="301"/>
            <ac:spMk id="27" creationId="{62442AC3-A9B0-4865-8A8A-1504FFC6E4D0}"/>
          </ac:spMkLst>
        </pc:spChg>
        <pc:spChg chg="add del">
          <ac:chgData name="Andrei Michel Sontag" userId="40cfd5d881a7fd13" providerId="LiveId" clId="{5B6542B5-C34E-4DC4-B675-FA42864E993B}" dt="2022-06-27T14:13:52.953" v="3932" actId="26606"/>
          <ac:spMkLst>
            <pc:docMk/>
            <pc:sldMk cId="1711946933" sldId="301"/>
            <ac:spMk id="29" creationId="{68451DCE-129E-43B6-BA50-3C8339E4618E}"/>
          </ac:spMkLst>
        </pc:spChg>
        <pc:spChg chg="add del">
          <ac:chgData name="Andrei Michel Sontag" userId="40cfd5d881a7fd13" providerId="LiveId" clId="{5B6542B5-C34E-4DC4-B675-FA42864E993B}" dt="2022-06-27T14:14:45.912" v="3935" actId="26606"/>
          <ac:spMkLst>
            <pc:docMk/>
            <pc:sldMk cId="1711946933" sldId="301"/>
            <ac:spMk id="34" creationId="{3D5FBB81-B61B-416A-8F5D-A8DDF62530F1}"/>
          </ac:spMkLst>
        </pc:spChg>
        <pc:spChg chg="add del">
          <ac:chgData name="Andrei Michel Sontag" userId="40cfd5d881a7fd13" providerId="LiveId" clId="{5B6542B5-C34E-4DC4-B675-FA42864E993B}" dt="2022-06-27T14:14:45.912" v="3935" actId="26606"/>
          <ac:spMkLst>
            <pc:docMk/>
            <pc:sldMk cId="1711946933" sldId="301"/>
            <ac:spMk id="36" creationId="{40C0D7D4-D83D-4C58-87D1-955F0A9173D7}"/>
          </ac:spMkLst>
        </pc:spChg>
        <pc:spChg chg="add del">
          <ac:chgData name="Andrei Michel Sontag" userId="40cfd5d881a7fd13" providerId="LiveId" clId="{5B6542B5-C34E-4DC4-B675-FA42864E993B}" dt="2022-06-27T14:14:45.912" v="3935" actId="26606"/>
          <ac:spMkLst>
            <pc:docMk/>
            <pc:sldMk cId="1711946933" sldId="301"/>
            <ac:spMk id="38" creationId="{0BA56A81-C9DD-4EBA-9E13-32FFB51CFD45}"/>
          </ac:spMkLst>
        </pc:spChg>
        <pc:spChg chg="add del">
          <ac:chgData name="Andrei Michel Sontag" userId="40cfd5d881a7fd13" providerId="LiveId" clId="{5B6542B5-C34E-4DC4-B675-FA42864E993B}" dt="2022-06-27T14:14:45.912" v="3935" actId="26606"/>
          <ac:spMkLst>
            <pc:docMk/>
            <pc:sldMk cId="1711946933" sldId="301"/>
            <ac:spMk id="40" creationId="{15F9A324-404E-4C5D-AFF0-C5D0D84182B0}"/>
          </ac:spMkLst>
        </pc:spChg>
        <pc:spChg chg="add del">
          <ac:chgData name="Andrei Michel Sontag" userId="40cfd5d881a7fd13" providerId="LiveId" clId="{5B6542B5-C34E-4DC4-B675-FA42864E993B}" dt="2022-06-27T14:15:11.707" v="3940" actId="26606"/>
          <ac:spMkLst>
            <pc:docMk/>
            <pc:sldMk cId="1711946933" sldId="301"/>
            <ac:spMk id="45" creationId="{3D5FBB81-B61B-416A-8F5D-A8DDF62530F1}"/>
          </ac:spMkLst>
        </pc:spChg>
        <pc:spChg chg="add del">
          <ac:chgData name="Andrei Michel Sontag" userId="40cfd5d881a7fd13" providerId="LiveId" clId="{5B6542B5-C34E-4DC4-B675-FA42864E993B}" dt="2022-06-27T14:15:11.707" v="3940" actId="26606"/>
          <ac:spMkLst>
            <pc:docMk/>
            <pc:sldMk cId="1711946933" sldId="301"/>
            <ac:spMk id="47" creationId="{40C0D7D4-D83D-4C58-87D1-955F0A9173D7}"/>
          </ac:spMkLst>
        </pc:spChg>
        <pc:spChg chg="add del">
          <ac:chgData name="Andrei Michel Sontag" userId="40cfd5d881a7fd13" providerId="LiveId" clId="{5B6542B5-C34E-4DC4-B675-FA42864E993B}" dt="2022-06-27T14:15:11.707" v="3940" actId="26606"/>
          <ac:spMkLst>
            <pc:docMk/>
            <pc:sldMk cId="1711946933" sldId="301"/>
            <ac:spMk id="49" creationId="{0BA56A81-C9DD-4EBA-9E13-32FFB51CFD45}"/>
          </ac:spMkLst>
        </pc:spChg>
        <pc:spChg chg="add del">
          <ac:chgData name="Andrei Michel Sontag" userId="40cfd5d881a7fd13" providerId="LiveId" clId="{5B6542B5-C34E-4DC4-B675-FA42864E993B}" dt="2022-06-27T14:15:11.707" v="3940" actId="26606"/>
          <ac:spMkLst>
            <pc:docMk/>
            <pc:sldMk cId="1711946933" sldId="301"/>
            <ac:spMk id="51" creationId="{15F9A324-404E-4C5D-AFF0-C5D0D84182B0}"/>
          </ac:spMkLst>
        </pc:spChg>
        <pc:spChg chg="add del">
          <ac:chgData name="Andrei Michel Sontag" userId="40cfd5d881a7fd13" providerId="LiveId" clId="{5B6542B5-C34E-4DC4-B675-FA42864E993B}" dt="2022-06-27T14:15:11.692" v="3939" actId="26606"/>
          <ac:spMkLst>
            <pc:docMk/>
            <pc:sldMk cId="1711946933" sldId="301"/>
            <ac:spMk id="56" creationId="{8181FC64-B306-4821-98E2-780662EFC486}"/>
          </ac:spMkLst>
        </pc:spChg>
        <pc:spChg chg="add del">
          <ac:chgData name="Andrei Michel Sontag" userId="40cfd5d881a7fd13" providerId="LiveId" clId="{5B6542B5-C34E-4DC4-B675-FA42864E993B}" dt="2022-06-27T14:15:11.692" v="3939" actId="26606"/>
          <ac:spMkLst>
            <pc:docMk/>
            <pc:sldMk cId="1711946933" sldId="301"/>
            <ac:spMk id="58" creationId="{5871FC61-DD4E-47D4-81FD-8A7E7D12B371}"/>
          </ac:spMkLst>
        </pc:spChg>
        <pc:spChg chg="add del">
          <ac:chgData name="Andrei Michel Sontag" userId="40cfd5d881a7fd13" providerId="LiveId" clId="{5B6542B5-C34E-4DC4-B675-FA42864E993B}" dt="2022-06-27T14:15:11.692" v="3939" actId="26606"/>
          <ac:spMkLst>
            <pc:docMk/>
            <pc:sldMk cId="1711946933" sldId="301"/>
            <ac:spMk id="60" creationId="{829A1E2C-5AC8-40FC-99E9-832069D39792}"/>
          </ac:spMkLst>
        </pc:spChg>
        <pc:spChg chg="add del">
          <ac:chgData name="Andrei Michel Sontag" userId="40cfd5d881a7fd13" providerId="LiveId" clId="{5B6542B5-C34E-4DC4-B675-FA42864E993B}" dt="2022-06-27T14:15:11.692" v="3939" actId="26606"/>
          <ac:spMkLst>
            <pc:docMk/>
            <pc:sldMk cId="1711946933" sldId="301"/>
            <ac:spMk id="62" creationId="{55C54A75-E44A-4147-B9D0-FF46CFD31612}"/>
          </ac:spMkLst>
        </pc:spChg>
        <pc:spChg chg="add">
          <ac:chgData name="Andrei Michel Sontag" userId="40cfd5d881a7fd13" providerId="LiveId" clId="{5B6542B5-C34E-4DC4-B675-FA42864E993B}" dt="2022-06-27T14:15:11.707" v="3940" actId="26606"/>
          <ac:spMkLst>
            <pc:docMk/>
            <pc:sldMk cId="1711946933" sldId="301"/>
            <ac:spMk id="64" creationId="{3D5FBB81-B61B-416A-8F5D-A8DDF62530F1}"/>
          </ac:spMkLst>
        </pc:spChg>
        <pc:spChg chg="add">
          <ac:chgData name="Andrei Michel Sontag" userId="40cfd5d881a7fd13" providerId="LiveId" clId="{5B6542B5-C34E-4DC4-B675-FA42864E993B}" dt="2022-06-27T14:15:11.707" v="3940" actId="26606"/>
          <ac:spMkLst>
            <pc:docMk/>
            <pc:sldMk cId="1711946933" sldId="301"/>
            <ac:spMk id="65" creationId="{40C0D7D4-D83D-4C58-87D1-955F0A9173D7}"/>
          </ac:spMkLst>
        </pc:spChg>
        <pc:spChg chg="add">
          <ac:chgData name="Andrei Michel Sontag" userId="40cfd5d881a7fd13" providerId="LiveId" clId="{5B6542B5-C34E-4DC4-B675-FA42864E993B}" dt="2022-06-27T14:15:11.707" v="3940" actId="26606"/>
          <ac:spMkLst>
            <pc:docMk/>
            <pc:sldMk cId="1711946933" sldId="301"/>
            <ac:spMk id="66" creationId="{0BA56A81-C9DD-4EBA-9E13-32FFB51CFD45}"/>
          </ac:spMkLst>
        </pc:spChg>
        <pc:spChg chg="add">
          <ac:chgData name="Andrei Michel Sontag" userId="40cfd5d881a7fd13" providerId="LiveId" clId="{5B6542B5-C34E-4DC4-B675-FA42864E993B}" dt="2022-06-27T14:15:11.707" v="3940" actId="26606"/>
          <ac:spMkLst>
            <pc:docMk/>
            <pc:sldMk cId="1711946933" sldId="301"/>
            <ac:spMk id="67" creationId="{15F9A324-404E-4C5D-AFF0-C5D0D84182B0}"/>
          </ac:spMkLst>
        </pc:spChg>
        <pc:grpChg chg="del">
          <ac:chgData name="Andrei Michel Sontag" userId="40cfd5d881a7fd13" providerId="LiveId" clId="{5B6542B5-C34E-4DC4-B675-FA42864E993B}" dt="2022-06-27T14:12:27.446" v="3927" actId="26606"/>
          <ac:grpSpMkLst>
            <pc:docMk/>
            <pc:sldMk cId="1711946933" sldId="301"/>
            <ac:grpSpMk id="10" creationId="{1E1B312B-4E9A-405C-9CE8-10325438035E}"/>
          </ac:grpSpMkLst>
        </pc:grpChg>
        <pc:picChg chg="add del mod ord">
          <ac:chgData name="Andrei Michel Sontag" userId="40cfd5d881a7fd13" providerId="LiveId" clId="{5B6542B5-C34E-4DC4-B675-FA42864E993B}" dt="2022-06-27T14:14:08.657" v="3933" actId="478"/>
          <ac:picMkLst>
            <pc:docMk/>
            <pc:sldMk cId="1711946933" sldId="301"/>
            <ac:picMk id="5" creationId="{8A4B418E-BFB6-8B7B-BF86-623D44783788}"/>
          </ac:picMkLst>
        </pc:picChg>
        <pc:picChg chg="add mod ord">
          <ac:chgData name="Andrei Michel Sontag" userId="40cfd5d881a7fd13" providerId="LiveId" clId="{5B6542B5-C34E-4DC4-B675-FA42864E993B}" dt="2022-06-28T13:31:30.091" v="4892" actId="14826"/>
          <ac:picMkLst>
            <pc:docMk/>
            <pc:sldMk cId="1711946933" sldId="301"/>
            <ac:picMk id="7" creationId="{8D8F0E52-12B9-803D-7758-3A08FD80C04A}"/>
          </ac:picMkLst>
        </pc:picChg>
      </pc:sldChg>
      <pc:sldChg chg="addSp delSp modSp new mod setBg delAnim modAnim modNotesTx">
        <pc:chgData name="Andrei Michel Sontag" userId="40cfd5d881a7fd13" providerId="LiveId" clId="{5B6542B5-C34E-4DC4-B675-FA42864E993B}" dt="2022-06-28T08:13:55.474" v="4508" actId="20577"/>
        <pc:sldMkLst>
          <pc:docMk/>
          <pc:sldMk cId="1695317758" sldId="302"/>
        </pc:sldMkLst>
        <pc:spChg chg="del mod">
          <ac:chgData name="Andrei Michel Sontag" userId="40cfd5d881a7fd13" providerId="LiveId" clId="{5B6542B5-C34E-4DC4-B675-FA42864E993B}" dt="2022-06-27T13:42:09.571" v="3570" actId="478"/>
          <ac:spMkLst>
            <pc:docMk/>
            <pc:sldMk cId="1695317758" sldId="302"/>
            <ac:spMk id="2" creationId="{E94226F3-EC90-F902-CFE7-6D7ACCE2BDD6}"/>
          </ac:spMkLst>
        </pc:spChg>
        <pc:spChg chg="del mod">
          <ac:chgData name="Andrei Michel Sontag" userId="40cfd5d881a7fd13" providerId="LiveId" clId="{5B6542B5-C34E-4DC4-B675-FA42864E993B}" dt="2022-06-27T13:42:30.716" v="3574" actId="478"/>
          <ac:spMkLst>
            <pc:docMk/>
            <pc:sldMk cId="1695317758" sldId="302"/>
            <ac:spMk id="3" creationId="{433F329A-DD57-EFEB-145E-AB1C009FC283}"/>
          </ac:spMkLst>
        </pc:spChg>
        <pc:spChg chg="add del mod">
          <ac:chgData name="Andrei Michel Sontag" userId="40cfd5d881a7fd13" providerId="LiveId" clId="{5B6542B5-C34E-4DC4-B675-FA42864E993B}" dt="2022-06-27T13:42:11.961" v="3571" actId="478"/>
          <ac:spMkLst>
            <pc:docMk/>
            <pc:sldMk cId="1695317758" sldId="302"/>
            <ac:spMk id="5" creationId="{D9E38D4E-7F0A-0054-8C62-30A33B5F51C8}"/>
          </ac:spMkLst>
        </pc:spChg>
        <pc:spChg chg="add del mod">
          <ac:chgData name="Andrei Michel Sontag" userId="40cfd5d881a7fd13" providerId="LiveId" clId="{5B6542B5-C34E-4DC4-B675-FA42864E993B}" dt="2022-06-27T13:42:33.724" v="3575" actId="478"/>
          <ac:spMkLst>
            <pc:docMk/>
            <pc:sldMk cId="1695317758" sldId="302"/>
            <ac:spMk id="7" creationId="{14A5C0D0-04CE-72AA-A0C9-0089807F5756}"/>
          </ac:spMkLst>
        </pc:spChg>
        <pc:spChg chg="add del">
          <ac:chgData name="Andrei Michel Sontag" userId="40cfd5d881a7fd13" providerId="LiveId" clId="{5B6542B5-C34E-4DC4-B675-FA42864E993B}" dt="2022-06-27T12:07:25.867" v="2952" actId="26606"/>
          <ac:spMkLst>
            <pc:docMk/>
            <pc:sldMk cId="1695317758" sldId="302"/>
            <ac:spMk id="8" creationId="{47FC6A8B-34F9-40FB-AA2D-E34168F52850}"/>
          </ac:spMkLst>
        </pc:spChg>
        <pc:spChg chg="add del">
          <ac:chgData name="Andrei Michel Sontag" userId="40cfd5d881a7fd13" providerId="LiveId" clId="{5B6542B5-C34E-4DC4-B675-FA42864E993B}" dt="2022-06-27T13:55:20.040" v="3770" actId="26606"/>
          <ac:spMkLst>
            <pc:docMk/>
            <pc:sldMk cId="1695317758" sldId="302"/>
            <ac:spMk id="15" creationId="{C51A08AC-F796-409C-AD97-8B476289EC51}"/>
          </ac:spMkLst>
        </pc:spChg>
        <pc:spChg chg="add mod ord">
          <ac:chgData name="Andrei Michel Sontag" userId="40cfd5d881a7fd13" providerId="LiveId" clId="{5B6542B5-C34E-4DC4-B675-FA42864E993B}" dt="2022-06-27T14:09:08.782" v="3918" actId="14100"/>
          <ac:spMkLst>
            <pc:docMk/>
            <pc:sldMk cId="1695317758" sldId="302"/>
            <ac:spMk id="20" creationId="{AC93C3F0-6CE5-83EB-4086-ACB5880666ED}"/>
          </ac:spMkLst>
        </pc:spChg>
        <pc:spChg chg="add del mod">
          <ac:chgData name="Andrei Michel Sontag" userId="40cfd5d881a7fd13" providerId="LiveId" clId="{5B6542B5-C34E-4DC4-B675-FA42864E993B}" dt="2022-06-27T13:42:26.144" v="3573"/>
          <ac:spMkLst>
            <pc:docMk/>
            <pc:sldMk cId="1695317758" sldId="302"/>
            <ac:spMk id="21" creationId="{9B76A12D-C136-D274-E01D-539D67FC03BC}"/>
          </ac:spMkLst>
        </pc:spChg>
        <pc:spChg chg="add mod ord">
          <ac:chgData name="Andrei Michel Sontag" userId="40cfd5d881a7fd13" providerId="LiveId" clId="{5B6542B5-C34E-4DC4-B675-FA42864E993B}" dt="2022-06-27T14:20:07.258" v="3975" actId="14100"/>
          <ac:spMkLst>
            <pc:docMk/>
            <pc:sldMk cId="1695317758" sldId="302"/>
            <ac:spMk id="22" creationId="{7EEA286D-ED7A-5722-C79C-A94F65549633}"/>
          </ac:spMkLst>
        </pc:spChg>
        <pc:spChg chg="add del">
          <ac:chgData name="Andrei Michel Sontag" userId="40cfd5d881a7fd13" providerId="LiveId" clId="{5B6542B5-C34E-4DC4-B675-FA42864E993B}" dt="2022-06-27T14:08:54.824" v="3916" actId="26606"/>
          <ac:spMkLst>
            <pc:docMk/>
            <pc:sldMk cId="1695317758" sldId="302"/>
            <ac:spMk id="1031" creationId="{3D5FBB81-B61B-416A-8F5D-A8DDF62530F1}"/>
          </ac:spMkLst>
        </pc:spChg>
        <pc:spChg chg="add del">
          <ac:chgData name="Andrei Michel Sontag" userId="40cfd5d881a7fd13" providerId="LiveId" clId="{5B6542B5-C34E-4DC4-B675-FA42864E993B}" dt="2022-06-27T14:08:54.824" v="3916" actId="26606"/>
          <ac:spMkLst>
            <pc:docMk/>
            <pc:sldMk cId="1695317758" sldId="302"/>
            <ac:spMk id="1033" creationId="{40C0D7D4-D83D-4C58-87D1-955F0A9173D7}"/>
          </ac:spMkLst>
        </pc:spChg>
        <pc:spChg chg="add del">
          <ac:chgData name="Andrei Michel Sontag" userId="40cfd5d881a7fd13" providerId="LiveId" clId="{5B6542B5-C34E-4DC4-B675-FA42864E993B}" dt="2022-06-27T14:08:54.824" v="3916" actId="26606"/>
          <ac:spMkLst>
            <pc:docMk/>
            <pc:sldMk cId="1695317758" sldId="302"/>
            <ac:spMk id="1035" creationId="{15F9A324-404E-4C5D-AFF0-C5D0D84182B0}"/>
          </ac:spMkLst>
        </pc:spChg>
        <pc:spChg chg="add del">
          <ac:chgData name="Andrei Michel Sontag" userId="40cfd5d881a7fd13" providerId="LiveId" clId="{5B6542B5-C34E-4DC4-B675-FA42864E993B}" dt="2022-06-27T14:08:54.824" v="3916" actId="26606"/>
          <ac:spMkLst>
            <pc:docMk/>
            <pc:sldMk cId="1695317758" sldId="302"/>
            <ac:spMk id="1037" creationId="{AC4CE3C4-3600-4353-9FE1-B32D06BEF02B}"/>
          </ac:spMkLst>
        </pc:spChg>
        <pc:spChg chg="add del">
          <ac:chgData name="Andrei Michel Sontag" userId="40cfd5d881a7fd13" providerId="LiveId" clId="{5B6542B5-C34E-4DC4-B675-FA42864E993B}" dt="2022-06-27T13:59:00.377" v="3785" actId="26606"/>
          <ac:spMkLst>
            <pc:docMk/>
            <pc:sldMk cId="1695317758" sldId="302"/>
            <ac:spMk id="1039" creationId="{593B4D24-F4A8-4141-A20A-E0575D199633}"/>
          </ac:spMkLst>
        </pc:spChg>
        <pc:spChg chg="add del">
          <ac:chgData name="Andrei Michel Sontag" userId="40cfd5d881a7fd13" providerId="LiveId" clId="{5B6542B5-C34E-4DC4-B675-FA42864E993B}" dt="2022-06-27T13:59:00.377" v="3785" actId="26606"/>
          <ac:spMkLst>
            <pc:docMk/>
            <pc:sldMk cId="1695317758" sldId="302"/>
            <ac:spMk id="1040" creationId="{B0EBD930-13B6-4AA7-8442-D8477FE2C2AD}"/>
          </ac:spMkLst>
        </pc:spChg>
        <pc:spChg chg="add del">
          <ac:chgData name="Andrei Michel Sontag" userId="40cfd5d881a7fd13" providerId="LiveId" clId="{5B6542B5-C34E-4DC4-B675-FA42864E993B}" dt="2022-06-27T13:59:00.377" v="3785" actId="26606"/>
          <ac:spMkLst>
            <pc:docMk/>
            <pc:sldMk cId="1695317758" sldId="302"/>
            <ac:spMk id="1041" creationId="{6F4F5563-BEC8-4A69-A657-AC9457F33C7D}"/>
          </ac:spMkLst>
        </pc:spChg>
        <pc:spChg chg="add del">
          <ac:chgData name="Andrei Michel Sontag" userId="40cfd5d881a7fd13" providerId="LiveId" clId="{5B6542B5-C34E-4DC4-B675-FA42864E993B}" dt="2022-06-27T13:58:52.021" v="3783" actId="26606"/>
          <ac:spMkLst>
            <pc:docMk/>
            <pc:sldMk cId="1695317758" sldId="302"/>
            <ac:spMk id="1042" creationId="{F6E961F8-E8D9-40C0-9827-6A2A0B4F264C}"/>
          </ac:spMkLst>
        </pc:spChg>
        <pc:spChg chg="add del">
          <ac:chgData name="Andrei Michel Sontag" userId="40cfd5d881a7fd13" providerId="LiveId" clId="{5B6542B5-C34E-4DC4-B675-FA42864E993B}" dt="2022-06-27T13:59:00.377" v="3785" actId="26606"/>
          <ac:spMkLst>
            <pc:docMk/>
            <pc:sldMk cId="1695317758" sldId="302"/>
            <ac:spMk id="1043" creationId="{6D29C94F-5927-45DF-8984-3D8402CB3D7A}"/>
          </ac:spMkLst>
        </pc:spChg>
        <pc:spChg chg="add del">
          <ac:chgData name="Andrei Michel Sontag" userId="40cfd5d881a7fd13" providerId="LiveId" clId="{5B6542B5-C34E-4DC4-B675-FA42864E993B}" dt="2022-06-27T13:58:52.021" v="3783" actId="26606"/>
          <ac:spMkLst>
            <pc:docMk/>
            <pc:sldMk cId="1695317758" sldId="302"/>
            <ac:spMk id="1044" creationId="{48465142-26CF-4A14-BAE0-499E62FD4D8C}"/>
          </ac:spMkLst>
        </pc:spChg>
        <pc:spChg chg="add del">
          <ac:chgData name="Andrei Michel Sontag" userId="40cfd5d881a7fd13" providerId="LiveId" clId="{5B6542B5-C34E-4DC4-B675-FA42864E993B}" dt="2022-06-27T13:59:00.377" v="3785" actId="26606"/>
          <ac:spMkLst>
            <pc:docMk/>
            <pc:sldMk cId="1695317758" sldId="302"/>
            <ac:spMk id="1045" creationId="{5FB4AC3B-162F-4BA3-9CAE-3917EA808CD0}"/>
          </ac:spMkLst>
        </pc:spChg>
        <pc:spChg chg="add del">
          <ac:chgData name="Andrei Michel Sontag" userId="40cfd5d881a7fd13" providerId="LiveId" clId="{5B6542B5-C34E-4DC4-B675-FA42864E993B}" dt="2022-06-27T13:58:52.021" v="3783" actId="26606"/>
          <ac:spMkLst>
            <pc:docMk/>
            <pc:sldMk cId="1695317758" sldId="302"/>
            <ac:spMk id="1046" creationId="{0F89C133-1972-4B13-9E90-2BDD4CB3E4E2}"/>
          </ac:spMkLst>
        </pc:spChg>
        <pc:spChg chg="add del">
          <ac:chgData name="Andrei Michel Sontag" userId="40cfd5d881a7fd13" providerId="LiveId" clId="{5B6542B5-C34E-4DC4-B675-FA42864E993B}" dt="2022-06-27T13:59:00.377" v="3785" actId="26606"/>
          <ac:spMkLst>
            <pc:docMk/>
            <pc:sldMk cId="1695317758" sldId="302"/>
            <ac:spMk id="1047" creationId="{10D1245A-B861-4943-B538-8696E6C77C10}"/>
          </ac:spMkLst>
        </pc:spChg>
        <pc:spChg chg="add del">
          <ac:chgData name="Andrei Michel Sontag" userId="40cfd5d881a7fd13" providerId="LiveId" clId="{5B6542B5-C34E-4DC4-B675-FA42864E993B}" dt="2022-06-27T13:58:52.021" v="3783" actId="26606"/>
          <ac:spMkLst>
            <pc:docMk/>
            <pc:sldMk cId="1695317758" sldId="302"/>
            <ac:spMk id="1048" creationId="{410EE20B-ABA0-4D8B-A352-239FD3B7F6CB}"/>
          </ac:spMkLst>
        </pc:spChg>
        <pc:spChg chg="add del">
          <ac:chgData name="Andrei Michel Sontag" userId="40cfd5d881a7fd13" providerId="LiveId" clId="{5B6542B5-C34E-4DC4-B675-FA42864E993B}" dt="2022-06-27T13:59:00.377" v="3785" actId="26606"/>
          <ac:spMkLst>
            <pc:docMk/>
            <pc:sldMk cId="1695317758" sldId="302"/>
            <ac:spMk id="1049" creationId="{CD45A2DC-2F6D-4746-B816-E638849B0D72}"/>
          </ac:spMkLst>
        </pc:spChg>
        <pc:spChg chg="add del">
          <ac:chgData name="Andrei Michel Sontag" userId="40cfd5d881a7fd13" providerId="LiveId" clId="{5B6542B5-C34E-4DC4-B675-FA42864E993B}" dt="2022-06-27T13:58:52.021" v="3783" actId="26606"/>
          <ac:spMkLst>
            <pc:docMk/>
            <pc:sldMk cId="1695317758" sldId="302"/>
            <ac:spMk id="1050" creationId="{1ACF5E41-1180-4F4D-8B18-7BF41E95FE91}"/>
          </ac:spMkLst>
        </pc:spChg>
        <pc:spChg chg="add del">
          <ac:chgData name="Andrei Michel Sontag" userId="40cfd5d881a7fd13" providerId="LiveId" clId="{5B6542B5-C34E-4DC4-B675-FA42864E993B}" dt="2022-06-27T13:59:00.377" v="3785" actId="26606"/>
          <ac:spMkLst>
            <pc:docMk/>
            <pc:sldMk cId="1695317758" sldId="302"/>
            <ac:spMk id="1051" creationId="{717CF268-BB2F-41B3-951C-FA3761CD282A}"/>
          </ac:spMkLst>
        </pc:spChg>
        <pc:spChg chg="add del">
          <ac:chgData name="Andrei Michel Sontag" userId="40cfd5d881a7fd13" providerId="LiveId" clId="{5B6542B5-C34E-4DC4-B675-FA42864E993B}" dt="2022-06-27T13:58:52.021" v="3783" actId="26606"/>
          <ac:spMkLst>
            <pc:docMk/>
            <pc:sldMk cId="1695317758" sldId="302"/>
            <ac:spMk id="1052" creationId="{0875622B-BE16-4243-B0B6-627893091E55}"/>
          </ac:spMkLst>
        </pc:spChg>
        <pc:spChg chg="add del">
          <ac:chgData name="Andrei Michel Sontag" userId="40cfd5d881a7fd13" providerId="LiveId" clId="{5B6542B5-C34E-4DC4-B675-FA42864E993B}" dt="2022-06-27T13:59:12.625" v="3787" actId="26606"/>
          <ac:spMkLst>
            <pc:docMk/>
            <pc:sldMk cId="1695317758" sldId="302"/>
            <ac:spMk id="1053" creationId="{954AB742-44A6-4CDD-B54A-818846AF8FF8}"/>
          </ac:spMkLst>
        </pc:spChg>
        <pc:spChg chg="add del">
          <ac:chgData name="Andrei Michel Sontag" userId="40cfd5d881a7fd13" providerId="LiveId" clId="{5B6542B5-C34E-4DC4-B675-FA42864E993B}" dt="2022-06-27T13:58:52.021" v="3783" actId="26606"/>
          <ac:spMkLst>
            <pc:docMk/>
            <pc:sldMk cId="1695317758" sldId="302"/>
            <ac:spMk id="1054" creationId="{37A1B7AB-6762-4150-B1BE-25D0E642BEDF}"/>
          </ac:spMkLst>
        </pc:spChg>
        <pc:spChg chg="add del">
          <ac:chgData name="Andrei Michel Sontag" userId="40cfd5d881a7fd13" providerId="LiveId" clId="{5B6542B5-C34E-4DC4-B675-FA42864E993B}" dt="2022-06-27T13:59:12.625" v="3787" actId="26606"/>
          <ac:spMkLst>
            <pc:docMk/>
            <pc:sldMk cId="1695317758" sldId="302"/>
            <ac:spMk id="1055" creationId="{10E28F44-72C3-41C0-9CB9-55195741240E}"/>
          </ac:spMkLst>
        </pc:spChg>
        <pc:spChg chg="add del">
          <ac:chgData name="Andrei Michel Sontag" userId="40cfd5d881a7fd13" providerId="LiveId" clId="{5B6542B5-C34E-4DC4-B675-FA42864E993B}" dt="2022-06-27T13:58:52.021" v="3783" actId="26606"/>
          <ac:spMkLst>
            <pc:docMk/>
            <pc:sldMk cId="1695317758" sldId="302"/>
            <ac:spMk id="1056" creationId="{AF2E4B5D-B5A6-48F9-AD2A-B5F12570B928}"/>
          </ac:spMkLst>
        </pc:spChg>
        <pc:spChg chg="add del">
          <ac:chgData name="Andrei Michel Sontag" userId="40cfd5d881a7fd13" providerId="LiveId" clId="{5B6542B5-C34E-4DC4-B675-FA42864E993B}" dt="2022-06-27T13:59:12.625" v="3787" actId="26606"/>
          <ac:spMkLst>
            <pc:docMk/>
            <pc:sldMk cId="1695317758" sldId="302"/>
            <ac:spMk id="1057" creationId="{6F703EF8-1E43-4439-8CB5-179C7C75A4A8}"/>
          </ac:spMkLst>
        </pc:spChg>
        <pc:spChg chg="add del">
          <ac:chgData name="Andrei Michel Sontag" userId="40cfd5d881a7fd13" providerId="LiveId" clId="{5B6542B5-C34E-4DC4-B675-FA42864E993B}" dt="2022-06-27T13:59:00.377" v="3785" actId="26606"/>
          <ac:spMkLst>
            <pc:docMk/>
            <pc:sldMk cId="1695317758" sldId="302"/>
            <ac:spMk id="1058" creationId="{DEB58610-1B82-4AC6-AD98-3834A9F092B5}"/>
          </ac:spMkLst>
        </pc:spChg>
        <pc:spChg chg="add del">
          <ac:chgData name="Andrei Michel Sontag" userId="40cfd5d881a7fd13" providerId="LiveId" clId="{5B6542B5-C34E-4DC4-B675-FA42864E993B}" dt="2022-06-27T13:59:12.625" v="3787" actId="26606"/>
          <ac:spMkLst>
            <pc:docMk/>
            <pc:sldMk cId="1695317758" sldId="302"/>
            <ac:spMk id="1059" creationId="{9DFB2FC3-C3AA-44DA-A135-10AFA65B8DC0}"/>
          </ac:spMkLst>
        </pc:spChg>
        <pc:spChg chg="add del">
          <ac:chgData name="Andrei Michel Sontag" userId="40cfd5d881a7fd13" providerId="LiveId" clId="{5B6542B5-C34E-4DC4-B675-FA42864E993B}" dt="2022-06-27T13:59:00.377" v="3785" actId="26606"/>
          <ac:spMkLst>
            <pc:docMk/>
            <pc:sldMk cId="1695317758" sldId="302"/>
            <ac:spMk id="1060" creationId="{C03D20A8-4350-41F8-BED8-9E2FA91DF325}"/>
          </ac:spMkLst>
        </pc:spChg>
        <pc:spChg chg="add del">
          <ac:chgData name="Andrei Michel Sontag" userId="40cfd5d881a7fd13" providerId="LiveId" clId="{5B6542B5-C34E-4DC4-B675-FA42864E993B}" dt="2022-06-27T13:59:12.625" v="3787" actId="26606"/>
          <ac:spMkLst>
            <pc:docMk/>
            <pc:sldMk cId="1695317758" sldId="302"/>
            <ac:spMk id="1061" creationId="{DC9006AC-14D0-4A9C-BE11-F61AB5B8D855}"/>
          </ac:spMkLst>
        </pc:spChg>
        <pc:spChg chg="add del">
          <ac:chgData name="Andrei Michel Sontag" userId="40cfd5d881a7fd13" providerId="LiveId" clId="{5B6542B5-C34E-4DC4-B675-FA42864E993B}" dt="2022-06-27T13:59:12.625" v="3787" actId="26606"/>
          <ac:spMkLst>
            <pc:docMk/>
            <pc:sldMk cId="1695317758" sldId="302"/>
            <ac:spMk id="1062" creationId="{CB02D12A-0B1A-459E-8D70-2772831B9228}"/>
          </ac:spMkLst>
        </pc:spChg>
        <pc:spChg chg="add del">
          <ac:chgData name="Andrei Michel Sontag" userId="40cfd5d881a7fd13" providerId="LiveId" clId="{5B6542B5-C34E-4DC4-B675-FA42864E993B}" dt="2022-06-27T13:59:12.625" v="3787" actId="26606"/>
          <ac:spMkLst>
            <pc:docMk/>
            <pc:sldMk cId="1695317758" sldId="302"/>
            <ac:spMk id="1063" creationId="{DD3DED5B-9FB2-439B-A341-F0AF0B9F35D1}"/>
          </ac:spMkLst>
        </pc:spChg>
        <pc:spChg chg="add del">
          <ac:chgData name="Andrei Michel Sontag" userId="40cfd5d881a7fd13" providerId="LiveId" clId="{5B6542B5-C34E-4DC4-B675-FA42864E993B}" dt="2022-06-27T13:59:12.625" v="3787" actId="26606"/>
          <ac:spMkLst>
            <pc:docMk/>
            <pc:sldMk cId="1695317758" sldId="302"/>
            <ac:spMk id="1064" creationId="{5548DE56-0D2D-41D3-8B56-C6B37908F48E}"/>
          </ac:spMkLst>
        </pc:spChg>
        <pc:spChg chg="add del">
          <ac:chgData name="Andrei Michel Sontag" userId="40cfd5d881a7fd13" providerId="LiveId" clId="{5B6542B5-C34E-4DC4-B675-FA42864E993B}" dt="2022-06-27T13:59:12.625" v="3787" actId="26606"/>
          <ac:spMkLst>
            <pc:docMk/>
            <pc:sldMk cId="1695317758" sldId="302"/>
            <ac:spMk id="1065" creationId="{7D646D3E-3C36-4B70-95F2-A1904224D518}"/>
          </ac:spMkLst>
        </pc:spChg>
        <pc:spChg chg="add del">
          <ac:chgData name="Andrei Michel Sontag" userId="40cfd5d881a7fd13" providerId="LiveId" clId="{5B6542B5-C34E-4DC4-B675-FA42864E993B}" dt="2022-06-27T13:59:12.625" v="3787" actId="26606"/>
          <ac:spMkLst>
            <pc:docMk/>
            <pc:sldMk cId="1695317758" sldId="302"/>
            <ac:spMk id="1066" creationId="{D86D0CCB-AA1C-4777-977E-4DA1C256BD9E}"/>
          </ac:spMkLst>
        </pc:spChg>
        <pc:spChg chg="add del">
          <ac:chgData name="Andrei Michel Sontag" userId="40cfd5d881a7fd13" providerId="LiveId" clId="{5B6542B5-C34E-4DC4-B675-FA42864E993B}" dt="2022-06-27T14:08:37.969" v="3913" actId="26606"/>
          <ac:spMkLst>
            <pc:docMk/>
            <pc:sldMk cId="1695317758" sldId="302"/>
            <ac:spMk id="1067" creationId="{3D5FBB81-B61B-416A-8F5D-A8DDF62530F1}"/>
          </ac:spMkLst>
        </pc:spChg>
        <pc:spChg chg="add del">
          <ac:chgData name="Andrei Michel Sontag" userId="40cfd5d881a7fd13" providerId="LiveId" clId="{5B6542B5-C34E-4DC4-B675-FA42864E993B}" dt="2022-06-27T14:08:37.969" v="3913" actId="26606"/>
          <ac:spMkLst>
            <pc:docMk/>
            <pc:sldMk cId="1695317758" sldId="302"/>
            <ac:spMk id="1068" creationId="{40C0D7D4-D83D-4C58-87D1-955F0A9173D7}"/>
          </ac:spMkLst>
        </pc:spChg>
        <pc:spChg chg="add del">
          <ac:chgData name="Andrei Michel Sontag" userId="40cfd5d881a7fd13" providerId="LiveId" clId="{5B6542B5-C34E-4DC4-B675-FA42864E993B}" dt="2022-06-27T14:08:37.969" v="3913" actId="26606"/>
          <ac:spMkLst>
            <pc:docMk/>
            <pc:sldMk cId="1695317758" sldId="302"/>
            <ac:spMk id="1069" creationId="{0BA56A81-C9DD-4EBA-9E13-32FFB51CFD45}"/>
          </ac:spMkLst>
        </pc:spChg>
        <pc:spChg chg="add del">
          <ac:chgData name="Andrei Michel Sontag" userId="40cfd5d881a7fd13" providerId="LiveId" clId="{5B6542B5-C34E-4DC4-B675-FA42864E993B}" dt="2022-06-27T14:08:37.969" v="3913" actId="26606"/>
          <ac:spMkLst>
            <pc:docMk/>
            <pc:sldMk cId="1695317758" sldId="302"/>
            <ac:spMk id="1070" creationId="{15F9A324-404E-4C5D-AFF0-C5D0D84182B0}"/>
          </ac:spMkLst>
        </pc:spChg>
        <pc:spChg chg="add del">
          <ac:chgData name="Andrei Michel Sontag" userId="40cfd5d881a7fd13" providerId="LiveId" clId="{5B6542B5-C34E-4DC4-B675-FA42864E993B}" dt="2022-06-27T14:08:54.824" v="3915" actId="26606"/>
          <ac:spMkLst>
            <pc:docMk/>
            <pc:sldMk cId="1695317758" sldId="302"/>
            <ac:spMk id="1072" creationId="{593B4D24-F4A8-4141-A20A-E0575D199633}"/>
          </ac:spMkLst>
        </pc:spChg>
        <pc:spChg chg="add del">
          <ac:chgData name="Andrei Michel Sontag" userId="40cfd5d881a7fd13" providerId="LiveId" clId="{5B6542B5-C34E-4DC4-B675-FA42864E993B}" dt="2022-06-27T14:08:54.824" v="3915" actId="26606"/>
          <ac:spMkLst>
            <pc:docMk/>
            <pc:sldMk cId="1695317758" sldId="302"/>
            <ac:spMk id="1073" creationId="{9F87E4D0-D347-4DA8-81D7-104733308B4B}"/>
          </ac:spMkLst>
        </pc:spChg>
        <pc:spChg chg="add del">
          <ac:chgData name="Andrei Michel Sontag" userId="40cfd5d881a7fd13" providerId="LiveId" clId="{5B6542B5-C34E-4DC4-B675-FA42864E993B}" dt="2022-06-27T14:08:54.824" v="3915" actId="26606"/>
          <ac:spMkLst>
            <pc:docMk/>
            <pc:sldMk cId="1695317758" sldId="302"/>
            <ac:spMk id="1074" creationId="{9DC9CEF6-58E1-4D78-BBBE-76F779AD9CF8}"/>
          </ac:spMkLst>
        </pc:spChg>
        <pc:spChg chg="add del">
          <ac:chgData name="Andrei Michel Sontag" userId="40cfd5d881a7fd13" providerId="LiveId" clId="{5B6542B5-C34E-4DC4-B675-FA42864E993B}" dt="2022-06-27T14:08:54.824" v="3915" actId="26606"/>
          <ac:spMkLst>
            <pc:docMk/>
            <pc:sldMk cId="1695317758" sldId="302"/>
            <ac:spMk id="1075" creationId="{47AF1248-67F7-4FEF-8D1D-FE33661A9CA9}"/>
          </ac:spMkLst>
        </pc:spChg>
        <pc:spChg chg="add">
          <ac:chgData name="Andrei Michel Sontag" userId="40cfd5d881a7fd13" providerId="LiveId" clId="{5B6542B5-C34E-4DC4-B675-FA42864E993B}" dt="2022-06-27T14:08:54.824" v="3916" actId="26606"/>
          <ac:spMkLst>
            <pc:docMk/>
            <pc:sldMk cId="1695317758" sldId="302"/>
            <ac:spMk id="1077" creationId="{3D5FBB81-B61B-416A-8F5D-A8DDF62530F1}"/>
          </ac:spMkLst>
        </pc:spChg>
        <pc:spChg chg="add">
          <ac:chgData name="Andrei Michel Sontag" userId="40cfd5d881a7fd13" providerId="LiveId" clId="{5B6542B5-C34E-4DC4-B675-FA42864E993B}" dt="2022-06-27T14:08:54.824" v="3916" actId="26606"/>
          <ac:spMkLst>
            <pc:docMk/>
            <pc:sldMk cId="1695317758" sldId="302"/>
            <ac:spMk id="1078" creationId="{40C0D7D4-D83D-4C58-87D1-955F0A9173D7}"/>
          </ac:spMkLst>
        </pc:spChg>
        <pc:spChg chg="add">
          <ac:chgData name="Andrei Michel Sontag" userId="40cfd5d881a7fd13" providerId="LiveId" clId="{5B6542B5-C34E-4DC4-B675-FA42864E993B}" dt="2022-06-27T14:08:54.824" v="3916" actId="26606"/>
          <ac:spMkLst>
            <pc:docMk/>
            <pc:sldMk cId="1695317758" sldId="302"/>
            <ac:spMk id="1079" creationId="{0BA56A81-C9DD-4EBA-9E13-32FFB51CFD45}"/>
          </ac:spMkLst>
        </pc:spChg>
        <pc:spChg chg="add">
          <ac:chgData name="Andrei Michel Sontag" userId="40cfd5d881a7fd13" providerId="LiveId" clId="{5B6542B5-C34E-4DC4-B675-FA42864E993B}" dt="2022-06-27T14:08:54.824" v="3916" actId="26606"/>
          <ac:spMkLst>
            <pc:docMk/>
            <pc:sldMk cId="1695317758" sldId="302"/>
            <ac:spMk id="1080" creationId="{15F9A324-404E-4C5D-AFF0-C5D0D84182B0}"/>
          </ac:spMkLst>
        </pc:spChg>
        <pc:grpChg chg="add del">
          <ac:chgData name="Andrei Michel Sontag" userId="40cfd5d881a7fd13" providerId="LiveId" clId="{5B6542B5-C34E-4DC4-B675-FA42864E993B}" dt="2022-06-27T12:07:25.867" v="2952" actId="26606"/>
          <ac:grpSpMkLst>
            <pc:docMk/>
            <pc:sldMk cId="1695317758" sldId="302"/>
            <ac:grpSpMk id="10" creationId="{D4D684F8-91BF-481C-A965-722756A383D0}"/>
          </ac:grpSpMkLst>
        </pc:grpChg>
        <pc:grpChg chg="add del">
          <ac:chgData name="Andrei Michel Sontag" userId="40cfd5d881a7fd13" providerId="LiveId" clId="{5B6542B5-C34E-4DC4-B675-FA42864E993B}" dt="2022-06-27T13:55:20.040" v="3770" actId="26606"/>
          <ac:grpSpMkLst>
            <pc:docMk/>
            <pc:sldMk cId="1695317758" sldId="302"/>
            <ac:grpSpMk id="16" creationId="{1E1B312B-4E9A-405C-9CE8-10325438035E}"/>
          </ac:grpSpMkLst>
        </pc:grpChg>
        <pc:picChg chg="add del mod">
          <ac:chgData name="Andrei Michel Sontag" userId="40cfd5d881a7fd13" providerId="LiveId" clId="{5B6542B5-C34E-4DC4-B675-FA42864E993B}" dt="2022-06-27T14:08:08.592" v="3910" actId="478"/>
          <ac:picMkLst>
            <pc:docMk/>
            <pc:sldMk cId="1695317758" sldId="302"/>
            <ac:picMk id="23" creationId="{EBC81E91-7081-CD19-782D-C820608969E6}"/>
          </ac:picMkLst>
        </pc:picChg>
        <pc:picChg chg="add del mod ord">
          <ac:chgData name="Andrei Michel Sontag" userId="40cfd5d881a7fd13" providerId="LiveId" clId="{5B6542B5-C34E-4DC4-B675-FA42864E993B}" dt="2022-06-27T14:08:09.786" v="3911" actId="478"/>
          <ac:picMkLst>
            <pc:docMk/>
            <pc:sldMk cId="1695317758" sldId="302"/>
            <ac:picMk id="1026" creationId="{395BE078-3167-F775-ACC1-499945F016A8}"/>
          </ac:picMkLst>
        </pc:picChg>
        <pc:picChg chg="add del">
          <ac:chgData name="Andrei Michel Sontag" userId="40cfd5d881a7fd13" providerId="LiveId" clId="{5B6542B5-C34E-4DC4-B675-FA42864E993B}" dt="2022-06-27T13:51:55.307" v="3767" actId="478"/>
          <ac:picMkLst>
            <pc:docMk/>
            <pc:sldMk cId="1695317758" sldId="302"/>
            <ac:picMk id="1028" creationId="{707C367D-43C2-8256-3653-A1CEC60DD410}"/>
          </ac:picMkLst>
        </pc:picChg>
        <pc:picChg chg="add mod ord">
          <ac:chgData name="Andrei Michel Sontag" userId="40cfd5d881a7fd13" providerId="LiveId" clId="{5B6542B5-C34E-4DC4-B675-FA42864E993B}" dt="2022-06-27T14:08:54.824" v="3916" actId="26606"/>
          <ac:picMkLst>
            <pc:docMk/>
            <pc:sldMk cId="1695317758" sldId="302"/>
            <ac:picMk id="1030" creationId="{7C40E01E-1352-4AC2-420F-65B60A582C06}"/>
          </ac:picMkLst>
        </pc:picChg>
      </pc:sldChg>
      <pc:sldMasterChg chg="setBg modSldLayout">
        <pc:chgData name="Andrei Michel Sontag" userId="40cfd5d881a7fd13" providerId="LiveId" clId="{5B6542B5-C34E-4DC4-B675-FA42864E993B}" dt="2022-06-27T12:26:06.032" v="3238"/>
        <pc:sldMasterMkLst>
          <pc:docMk/>
          <pc:sldMasterMk cId="2882324961" sldId="2147483812"/>
        </pc:sldMasterMkLst>
        <pc:sldLayoutChg chg="setBg">
          <pc:chgData name="Andrei Michel Sontag" userId="40cfd5d881a7fd13" providerId="LiveId" clId="{5B6542B5-C34E-4DC4-B675-FA42864E993B}" dt="2022-06-27T12:26:06.032" v="3238"/>
          <pc:sldLayoutMkLst>
            <pc:docMk/>
            <pc:sldMasterMk cId="2882324961" sldId="2147483812"/>
            <pc:sldLayoutMk cId="1949939026" sldId="2147483801"/>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1540171024" sldId="2147483802"/>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80220231" sldId="2147483803"/>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1127955244" sldId="2147483804"/>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3129196505" sldId="2147483805"/>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1268465663" sldId="2147483806"/>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2671354666" sldId="2147483807"/>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808560528" sldId="2147483808"/>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3014110056" sldId="2147483809"/>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3223431831" sldId="2147483810"/>
          </pc:sldLayoutMkLst>
        </pc:sldLayoutChg>
        <pc:sldLayoutChg chg="setBg">
          <pc:chgData name="Andrei Michel Sontag" userId="40cfd5d881a7fd13" providerId="LiveId" clId="{5B6542B5-C34E-4DC4-B675-FA42864E993B}" dt="2022-06-27T12:26:06.032" v="3238"/>
          <pc:sldLayoutMkLst>
            <pc:docMk/>
            <pc:sldMasterMk cId="2882324961" sldId="2147483812"/>
            <pc:sldLayoutMk cId="596807540" sldId="21474838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5A76A-4496-4DFA-B11F-F28BAB562942}" type="slidenum">
              <a:rPr lang="en-GB" smtClean="0"/>
              <a:t>‹#›</a:t>
            </a:fld>
            <a:endParaRPr lang="en-GB"/>
          </a:p>
        </p:txBody>
      </p:sp>
      <p:sp>
        <p:nvSpPr>
          <p:cNvPr id="8" name="Slide Image Placeholder 7">
            <a:extLst>
              <a:ext uri="{FF2B5EF4-FFF2-40B4-BE49-F238E27FC236}">
                <a16:creationId xmlns:a16="http://schemas.microsoft.com/office/drawing/2014/main" id="{3708D499-083B-4DE9-A315-ACBEB4C823FC}"/>
              </a:ext>
            </a:extLst>
          </p:cNvPr>
          <p:cNvSpPr>
            <a:spLocks noGrp="1" noRot="1" noChangeAspect="1"/>
          </p:cNvSpPr>
          <p:nvPr>
            <p:ph type="sldImg" idx="2"/>
          </p:nvPr>
        </p:nvSpPr>
        <p:spPr>
          <a:xfrm>
            <a:off x="687388"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338832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46063"/>
            <a:ext cx="5000625" cy="2813050"/>
          </a:xfrm>
          <a:prstGeom prst="rect">
            <a:avLst/>
          </a:prstGeom>
        </p:spPr>
      </p:sp>
      <p:sp>
        <p:nvSpPr>
          <p:cNvPr id="3" name="Notes Placeholder 2"/>
          <p:cNvSpPr>
            <a:spLocks noGrp="1"/>
          </p:cNvSpPr>
          <p:nvPr>
            <p:ph type="body" idx="1"/>
          </p:nvPr>
        </p:nvSpPr>
        <p:spPr>
          <a:xfrm>
            <a:off x="685800" y="3252544"/>
            <a:ext cx="5486400" cy="5432669"/>
          </a:xfrm>
        </p:spPr>
        <p:txBody>
          <a:bodyPr/>
          <a:lstStyle/>
          <a:p>
            <a:endParaRPr lang="en-GB" sz="2300" dirty="0"/>
          </a:p>
        </p:txBody>
      </p:sp>
      <p:sp>
        <p:nvSpPr>
          <p:cNvPr id="4" name="Slide Number Placeholder 3"/>
          <p:cNvSpPr>
            <a:spLocks noGrp="1"/>
          </p:cNvSpPr>
          <p:nvPr>
            <p:ph type="sldNum" sz="quarter" idx="5"/>
          </p:nvPr>
        </p:nvSpPr>
        <p:spPr/>
        <p:txBody>
          <a:bodyPr/>
          <a:lstStyle/>
          <a:p>
            <a:fld id="{A245A76A-4496-4DFA-B11F-F28BAB562942}" type="slidenum">
              <a:rPr lang="en-GB" smtClean="0"/>
              <a:t>1</a:t>
            </a:fld>
            <a:endParaRPr lang="en-GB"/>
          </a:p>
        </p:txBody>
      </p:sp>
    </p:spTree>
    <p:extLst>
      <p:ext uri="{BB962C8B-B14F-4D97-AF65-F5344CB8AC3E}">
        <p14:creationId xmlns:p14="http://schemas.microsoft.com/office/powerpoint/2010/main" val="57075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1138"/>
            <a:ext cx="5486400" cy="3086100"/>
          </a:xfrm>
          <a:prstGeom prst="rect">
            <a:avLst/>
          </a:prstGeom>
        </p:spPr>
      </p:sp>
      <p:sp>
        <p:nvSpPr>
          <p:cNvPr id="3" name="Notes Placeholder 2"/>
          <p:cNvSpPr>
            <a:spLocks noGrp="1"/>
          </p:cNvSpPr>
          <p:nvPr>
            <p:ph type="body" idx="1"/>
          </p:nvPr>
        </p:nvSpPr>
        <p:spPr>
          <a:xfrm>
            <a:off x="685800" y="3371972"/>
            <a:ext cx="5486400" cy="5121397"/>
          </a:xfrm>
        </p:spPr>
        <p:txBody>
          <a:bodyPr/>
          <a:lstStyle/>
          <a:p>
            <a:r>
              <a:rPr lang="en-GB" sz="2200" dirty="0"/>
              <a:t>These information dynamics lead to the following equations for the trusting and distrusting populations with information of quality k.</a:t>
            </a:r>
          </a:p>
          <a:p>
            <a:r>
              <a:rPr lang="en-GB" sz="2200" dirty="0"/>
              <a:t>The first term in both equations correspond to individuals updating their index when encountering someone with better quality of information, in the case of trusting individuals, and worse quality of information in the case of distrusting individuals. The second terms are the individuals joining the group as they interact with populations with quality of information k-1, since the index increases by 1 when info is transmitted. The final terms are the changes due to the fading effect.</a:t>
            </a:r>
          </a:p>
        </p:txBody>
      </p:sp>
      <p:sp>
        <p:nvSpPr>
          <p:cNvPr id="4" name="Slide Number Placeholder 3"/>
          <p:cNvSpPr>
            <a:spLocks noGrp="1"/>
          </p:cNvSpPr>
          <p:nvPr>
            <p:ph type="sldNum" sz="quarter" idx="5"/>
          </p:nvPr>
        </p:nvSpPr>
        <p:spPr/>
        <p:txBody>
          <a:bodyPr/>
          <a:lstStyle/>
          <a:p>
            <a:fld id="{A245A76A-4496-4DFA-B11F-F28BAB562942}" type="slidenum">
              <a:rPr lang="en-GB" smtClean="0"/>
              <a:t>10</a:t>
            </a:fld>
            <a:endParaRPr lang="en-GB"/>
          </a:p>
        </p:txBody>
      </p:sp>
    </p:spTree>
    <p:extLst>
      <p:ext uri="{BB962C8B-B14F-4D97-AF65-F5344CB8AC3E}">
        <p14:creationId xmlns:p14="http://schemas.microsoft.com/office/powerpoint/2010/main" val="217736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5800" y="3292351"/>
            <a:ext cx="5486400" cy="5675436"/>
          </a:xfrm>
        </p:spPr>
        <p:txBody>
          <a:bodyPr/>
          <a:lstStyle/>
          <a:p>
            <a:r>
              <a:rPr lang="en-GB" sz="1800" dirty="0"/>
              <a:t>Ok, cool. So far I told you that the disease spreads through a SIR model and explained the information dynamics, but I didn’t explain how these two are linked.</a:t>
            </a:r>
          </a:p>
          <a:p>
            <a:r>
              <a:rPr lang="en-GB" sz="1800" dirty="0"/>
              <a:t>To give the feedback loops we were looking for we assumed that disease transmission is reduced by informed individuals. The better informed, the lower the transmissibility. This is implemented as the factors (1-rho^i) and (1-rho^j), with rho between 0 and 1, corresponding to the reduction in contact rates of both the susceptible and infected individuals.</a:t>
            </a:r>
          </a:p>
          <a:p>
            <a:r>
              <a:rPr lang="en-GB" sz="1800" dirty="0"/>
              <a:t>The second link between behaviour and disease is given by the information refreshing effect. Infected individuals will refresh their information index from any value to zero with some rate given by omega. This models individuals realising they are infected and hence taking protective measures to reduce transmission, such as quarantining. This delay also accounts for diseases for which the symptoms are not clear or that might be mistaken for something else as in the case of coronavirus and the flu, for instance.</a:t>
            </a:r>
          </a:p>
          <a:p>
            <a:endParaRPr lang="en-GB" sz="1800" dirty="0"/>
          </a:p>
          <a:p>
            <a:r>
              <a:rPr lang="en-GB" sz="1800" dirty="0"/>
              <a:t>This set of interactions leads to an extensive system of ODEs that we studied to obtain a series of interesting results that I will show you now.</a:t>
            </a:r>
          </a:p>
        </p:txBody>
      </p:sp>
      <p:sp>
        <p:nvSpPr>
          <p:cNvPr id="4" name="Slide Number Placeholder 3"/>
          <p:cNvSpPr>
            <a:spLocks noGrp="1"/>
          </p:cNvSpPr>
          <p:nvPr>
            <p:ph type="sldNum" sz="quarter" idx="5"/>
          </p:nvPr>
        </p:nvSpPr>
        <p:spPr/>
        <p:txBody>
          <a:bodyPr/>
          <a:lstStyle/>
          <a:p>
            <a:fld id="{A245A76A-4496-4DFA-B11F-F28BAB562942}" type="slidenum">
              <a:rPr lang="en-GB" smtClean="0"/>
              <a:t>11</a:t>
            </a:fld>
            <a:endParaRPr lang="en-GB"/>
          </a:p>
        </p:txBody>
      </p:sp>
    </p:spTree>
    <p:extLst>
      <p:ext uri="{BB962C8B-B14F-4D97-AF65-F5344CB8AC3E}">
        <p14:creationId xmlns:p14="http://schemas.microsoft.com/office/powerpoint/2010/main" val="50669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313"/>
            <a:ext cx="5486400" cy="3086100"/>
          </a:xfrm>
          <a:prstGeom prst="rect">
            <a:avLst/>
          </a:prstGeom>
        </p:spPr>
      </p:sp>
      <p:sp>
        <p:nvSpPr>
          <p:cNvPr id="3" name="Notes Placeholder 2"/>
          <p:cNvSpPr>
            <a:spLocks noGrp="1"/>
          </p:cNvSpPr>
          <p:nvPr>
            <p:ph type="body" idx="1"/>
          </p:nvPr>
        </p:nvSpPr>
        <p:spPr>
          <a:xfrm>
            <a:off x="685800" y="3239965"/>
            <a:ext cx="5486400" cy="3600451"/>
          </a:xfrm>
        </p:spPr>
        <p:txBody>
          <a:bodyPr/>
          <a:lstStyle/>
          <a:p>
            <a:r>
              <a:rPr lang="pt-BR" sz="2000" dirty="0" err="1"/>
              <a:t>This</a:t>
            </a:r>
            <a:r>
              <a:rPr lang="pt-BR" sz="2000" dirty="0"/>
              <a:t> </a:t>
            </a:r>
            <a:r>
              <a:rPr lang="pt-BR" sz="2000" dirty="0" err="1"/>
              <a:t>is</a:t>
            </a:r>
            <a:r>
              <a:rPr lang="pt-BR" sz="2000" dirty="0"/>
              <a:t> </a:t>
            </a:r>
            <a:r>
              <a:rPr lang="pt-BR" sz="2000" dirty="0" err="1"/>
              <a:t>the</a:t>
            </a:r>
            <a:r>
              <a:rPr lang="pt-BR" sz="2000" dirty="0"/>
              <a:t> </a:t>
            </a:r>
            <a:r>
              <a:rPr lang="pt-BR" sz="2000" dirty="0" err="1"/>
              <a:t>first</a:t>
            </a:r>
            <a:r>
              <a:rPr lang="pt-BR" sz="2000" dirty="0"/>
              <a:t> </a:t>
            </a:r>
            <a:r>
              <a:rPr lang="pt-BR" sz="2000" dirty="0" err="1"/>
              <a:t>part</a:t>
            </a:r>
            <a:r>
              <a:rPr lang="pt-BR" sz="2000" dirty="0"/>
              <a:t> </a:t>
            </a:r>
            <a:r>
              <a:rPr lang="pt-BR" sz="2000" dirty="0" err="1"/>
              <a:t>of</a:t>
            </a:r>
            <a:r>
              <a:rPr lang="pt-BR" sz="2000" dirty="0"/>
              <a:t> </a:t>
            </a:r>
            <a:r>
              <a:rPr lang="pt-BR" sz="2000" dirty="0" err="1"/>
              <a:t>the</a:t>
            </a:r>
            <a:r>
              <a:rPr lang="pt-BR" sz="2000" dirty="0"/>
              <a:t> </a:t>
            </a:r>
            <a:r>
              <a:rPr lang="pt-BR" sz="2000" dirty="0" err="1"/>
              <a:t>resulting</a:t>
            </a:r>
            <a:r>
              <a:rPr lang="pt-BR" sz="2000" dirty="0"/>
              <a:t> system </a:t>
            </a:r>
            <a:r>
              <a:rPr lang="pt-BR" sz="2000" dirty="0" err="1"/>
              <a:t>of</a:t>
            </a:r>
            <a:r>
              <a:rPr lang="pt-BR" sz="2000" dirty="0"/>
              <a:t> </a:t>
            </a:r>
            <a:r>
              <a:rPr lang="pt-BR" sz="2000" dirty="0" err="1"/>
              <a:t>equations</a:t>
            </a:r>
            <a:r>
              <a:rPr lang="pt-BR" sz="2000" dirty="0"/>
              <a:t>. I </a:t>
            </a:r>
            <a:r>
              <a:rPr lang="pt-BR" sz="2000" dirty="0" err="1"/>
              <a:t>don’t</a:t>
            </a:r>
            <a:r>
              <a:rPr lang="pt-BR" sz="2000" dirty="0"/>
              <a:t> </a:t>
            </a:r>
            <a:r>
              <a:rPr lang="pt-BR" sz="2000" dirty="0" err="1"/>
              <a:t>really</a:t>
            </a:r>
            <a:r>
              <a:rPr lang="pt-BR" sz="2000" dirty="0"/>
              <a:t> </a:t>
            </a:r>
            <a:r>
              <a:rPr lang="pt-BR" sz="2000" dirty="0" err="1"/>
              <a:t>expect</a:t>
            </a:r>
            <a:r>
              <a:rPr lang="pt-BR" sz="2000" dirty="0"/>
              <a:t> </a:t>
            </a:r>
            <a:r>
              <a:rPr lang="pt-BR" sz="2000" dirty="0" err="1"/>
              <a:t>you</a:t>
            </a:r>
            <a:r>
              <a:rPr lang="pt-BR" sz="2000" dirty="0"/>
              <a:t> </a:t>
            </a:r>
            <a:r>
              <a:rPr lang="pt-BR" sz="2000" dirty="0" err="1"/>
              <a:t>to</a:t>
            </a:r>
            <a:r>
              <a:rPr lang="pt-BR" sz="2000" dirty="0"/>
              <a:t> </a:t>
            </a:r>
            <a:r>
              <a:rPr lang="pt-BR" sz="2000" dirty="0" err="1"/>
              <a:t>understand</a:t>
            </a:r>
            <a:r>
              <a:rPr lang="pt-BR" sz="2000" dirty="0"/>
              <a:t> </a:t>
            </a:r>
            <a:r>
              <a:rPr lang="pt-BR" sz="2000" dirty="0" err="1"/>
              <a:t>the</a:t>
            </a:r>
            <a:r>
              <a:rPr lang="pt-BR" sz="2000" dirty="0"/>
              <a:t> </a:t>
            </a:r>
            <a:r>
              <a:rPr lang="pt-BR" sz="2000" dirty="0" err="1"/>
              <a:t>equations</a:t>
            </a:r>
            <a:r>
              <a:rPr lang="pt-BR" sz="2000" dirty="0"/>
              <a:t> </a:t>
            </a:r>
            <a:r>
              <a:rPr lang="pt-BR" sz="2000" dirty="0" err="1"/>
              <a:t>this</a:t>
            </a:r>
            <a:r>
              <a:rPr lang="pt-BR" sz="2000" dirty="0"/>
              <a:t> fast, I </a:t>
            </a:r>
            <a:r>
              <a:rPr lang="pt-BR" sz="2000" dirty="0" err="1"/>
              <a:t>just</a:t>
            </a:r>
            <a:r>
              <a:rPr lang="pt-BR" sz="2000" dirty="0"/>
              <a:t> </a:t>
            </a:r>
            <a:r>
              <a:rPr lang="pt-BR" sz="2000" dirty="0" err="1"/>
              <a:t>want</a:t>
            </a:r>
            <a:r>
              <a:rPr lang="pt-BR" sz="2000" dirty="0"/>
              <a:t> </a:t>
            </a:r>
            <a:r>
              <a:rPr lang="pt-BR" sz="2000" dirty="0" err="1"/>
              <a:t>to</a:t>
            </a:r>
            <a:r>
              <a:rPr lang="pt-BR" sz="2000" dirty="0"/>
              <a:t> show </a:t>
            </a:r>
            <a:r>
              <a:rPr lang="pt-BR" sz="2000" dirty="0" err="1"/>
              <a:t>what</a:t>
            </a:r>
            <a:r>
              <a:rPr lang="pt-BR" sz="2000" dirty="0"/>
              <a:t> </a:t>
            </a:r>
            <a:r>
              <a:rPr lang="pt-BR" sz="2000" dirty="0" err="1"/>
              <a:t>the</a:t>
            </a:r>
            <a:r>
              <a:rPr lang="pt-BR" sz="2000" dirty="0"/>
              <a:t> model looks like.</a:t>
            </a:r>
          </a:p>
          <a:p>
            <a:endParaRPr lang="pt-BR" sz="2000" dirty="0"/>
          </a:p>
          <a:p>
            <a:r>
              <a:rPr lang="pt-BR" sz="2000" dirty="0"/>
              <a:t>The </a:t>
            </a:r>
            <a:r>
              <a:rPr lang="pt-BR" sz="2000" dirty="0" err="1"/>
              <a:t>first</a:t>
            </a:r>
            <a:r>
              <a:rPr lang="pt-BR" sz="2000" dirty="0"/>
              <a:t> </a:t>
            </a:r>
            <a:r>
              <a:rPr lang="pt-BR" sz="2000" dirty="0" err="1"/>
              <a:t>terms</a:t>
            </a:r>
            <a:r>
              <a:rPr lang="pt-BR" sz="2000" dirty="0"/>
              <a:t> in </a:t>
            </a:r>
            <a:r>
              <a:rPr lang="pt-BR" sz="2000" dirty="0" err="1"/>
              <a:t>the</a:t>
            </a:r>
            <a:r>
              <a:rPr lang="pt-BR" sz="2000" dirty="0"/>
              <a:t> </a:t>
            </a:r>
            <a:r>
              <a:rPr lang="pt-BR" sz="2000" dirty="0" err="1"/>
              <a:t>equations</a:t>
            </a:r>
            <a:r>
              <a:rPr lang="pt-BR" sz="2000" dirty="0"/>
              <a:t> are </a:t>
            </a:r>
            <a:r>
              <a:rPr lang="pt-BR" sz="2000" dirty="0" err="1"/>
              <a:t>the</a:t>
            </a:r>
            <a:r>
              <a:rPr lang="pt-BR" sz="2000" dirty="0"/>
              <a:t> usual </a:t>
            </a:r>
            <a:r>
              <a:rPr lang="pt-BR" sz="2000" dirty="0" err="1"/>
              <a:t>disease</a:t>
            </a:r>
            <a:r>
              <a:rPr lang="pt-BR" sz="2000" dirty="0"/>
              <a:t> dynamics. </a:t>
            </a:r>
            <a:r>
              <a:rPr lang="pt-BR" sz="2000" dirty="0" err="1"/>
              <a:t>Notice</a:t>
            </a:r>
            <a:r>
              <a:rPr lang="pt-BR" sz="2000" dirty="0"/>
              <a:t> </a:t>
            </a:r>
            <a:r>
              <a:rPr lang="pt-BR" sz="2000" dirty="0" err="1"/>
              <a:t>the</a:t>
            </a:r>
            <a:r>
              <a:rPr lang="pt-BR" sz="2000" dirty="0"/>
              <a:t> </a:t>
            </a:r>
            <a:r>
              <a:rPr lang="pt-BR" sz="2000" dirty="0" err="1"/>
              <a:t>reduction</a:t>
            </a:r>
            <a:r>
              <a:rPr lang="pt-BR" sz="2000" dirty="0"/>
              <a:t> in </a:t>
            </a:r>
            <a:r>
              <a:rPr lang="pt-BR" sz="2000" dirty="0" err="1"/>
              <a:t>transmissibility</a:t>
            </a:r>
            <a:r>
              <a:rPr lang="pt-BR" sz="2000" dirty="0"/>
              <a:t> </a:t>
            </a:r>
            <a:r>
              <a:rPr lang="pt-BR" sz="2000" dirty="0" err="1"/>
              <a:t>arising</a:t>
            </a:r>
            <a:r>
              <a:rPr lang="pt-BR" sz="2000" dirty="0"/>
              <a:t> </a:t>
            </a:r>
            <a:r>
              <a:rPr lang="pt-BR" sz="2000" dirty="0" err="1"/>
              <a:t>from</a:t>
            </a:r>
            <a:r>
              <a:rPr lang="pt-BR" sz="2000" dirty="0"/>
              <a:t> </a:t>
            </a:r>
            <a:r>
              <a:rPr lang="pt-BR" sz="2000" dirty="0" err="1"/>
              <a:t>awareness</a:t>
            </a:r>
            <a:r>
              <a:rPr lang="pt-BR" sz="2000" dirty="0"/>
              <a:t> </a:t>
            </a:r>
            <a:r>
              <a:rPr lang="pt-BR" sz="2000" dirty="0" err="1"/>
              <a:t>and</a:t>
            </a:r>
            <a:r>
              <a:rPr lang="pt-BR" sz="2000" dirty="0"/>
              <a:t> </a:t>
            </a:r>
            <a:r>
              <a:rPr lang="pt-BR" sz="2000" dirty="0" err="1"/>
              <a:t>behavioural</a:t>
            </a:r>
            <a:r>
              <a:rPr lang="pt-BR" sz="2000" dirty="0"/>
              <a:t> </a:t>
            </a:r>
            <a:r>
              <a:rPr lang="pt-BR" sz="2000" dirty="0" err="1"/>
              <a:t>change</a:t>
            </a:r>
            <a:r>
              <a:rPr lang="pt-BR" sz="2000" dirty="0"/>
              <a:t>. The </a:t>
            </a:r>
            <a:r>
              <a:rPr lang="pt-BR" sz="2000" dirty="0" err="1"/>
              <a:t>remaining</a:t>
            </a:r>
            <a:r>
              <a:rPr lang="pt-BR" sz="2000" dirty="0"/>
              <a:t> </a:t>
            </a:r>
            <a:r>
              <a:rPr lang="pt-BR" sz="2000" dirty="0" err="1"/>
              <a:t>terms</a:t>
            </a:r>
            <a:r>
              <a:rPr lang="pt-BR" sz="2000" dirty="0"/>
              <a:t> come </a:t>
            </a:r>
            <a:r>
              <a:rPr lang="pt-BR" sz="2000" dirty="0" err="1"/>
              <a:t>from</a:t>
            </a:r>
            <a:r>
              <a:rPr lang="pt-BR" sz="2000" dirty="0"/>
              <a:t> </a:t>
            </a:r>
            <a:r>
              <a:rPr lang="pt-BR" sz="2000" dirty="0" err="1"/>
              <a:t>information</a:t>
            </a:r>
            <a:r>
              <a:rPr lang="pt-BR" sz="2000" dirty="0"/>
              <a:t> </a:t>
            </a:r>
            <a:r>
              <a:rPr lang="pt-BR" sz="2000" dirty="0" err="1"/>
              <a:t>transmission</a:t>
            </a:r>
            <a:r>
              <a:rPr lang="pt-BR" sz="2000" dirty="0"/>
              <a:t>, fading </a:t>
            </a:r>
            <a:r>
              <a:rPr lang="pt-BR" sz="2000" dirty="0" err="1"/>
              <a:t>and</a:t>
            </a:r>
            <a:r>
              <a:rPr lang="pt-BR" sz="2000" dirty="0"/>
              <a:t> </a:t>
            </a:r>
            <a:r>
              <a:rPr lang="pt-BR" sz="2000" dirty="0" err="1"/>
              <a:t>refreshing</a:t>
            </a:r>
            <a:r>
              <a:rPr lang="pt-BR" sz="2000" dirty="0"/>
              <a:t>.</a:t>
            </a:r>
            <a:endParaRPr lang="en-GB" sz="2000" dirty="0"/>
          </a:p>
        </p:txBody>
      </p:sp>
      <p:sp>
        <p:nvSpPr>
          <p:cNvPr id="4" name="Slide Number Placeholder 3"/>
          <p:cNvSpPr>
            <a:spLocks noGrp="1"/>
          </p:cNvSpPr>
          <p:nvPr>
            <p:ph type="sldNum" sz="quarter" idx="5"/>
          </p:nvPr>
        </p:nvSpPr>
        <p:spPr/>
        <p:txBody>
          <a:bodyPr/>
          <a:lstStyle/>
          <a:p>
            <a:fld id="{A245A76A-4496-4DFA-B11F-F28BAB562942}" type="slidenum">
              <a:rPr lang="en-GB" smtClean="0"/>
              <a:t>12</a:t>
            </a:fld>
            <a:endParaRPr lang="en-GB"/>
          </a:p>
        </p:txBody>
      </p:sp>
    </p:spTree>
    <p:extLst>
      <p:ext uri="{BB962C8B-B14F-4D97-AF65-F5344CB8AC3E}">
        <p14:creationId xmlns:p14="http://schemas.microsoft.com/office/powerpoint/2010/main" val="293765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1288"/>
            <a:ext cx="5486400" cy="3086100"/>
          </a:xfrm>
          <a:prstGeom prst="rect">
            <a:avLst/>
          </a:prstGeom>
        </p:spPr>
      </p:sp>
      <p:sp>
        <p:nvSpPr>
          <p:cNvPr id="3" name="Notes Placeholder 2"/>
          <p:cNvSpPr>
            <a:spLocks noGrp="1"/>
          </p:cNvSpPr>
          <p:nvPr>
            <p:ph type="body" idx="1"/>
          </p:nvPr>
        </p:nvSpPr>
        <p:spPr>
          <a:xfrm>
            <a:off x="685800" y="3227388"/>
            <a:ext cx="5486400" cy="4122981"/>
          </a:xfrm>
        </p:spPr>
        <p:txBody>
          <a:bodyPr/>
          <a:lstStyle/>
          <a:p>
            <a:r>
              <a:rPr lang="pt-BR" sz="2800" dirty="0" err="1"/>
              <a:t>These</a:t>
            </a:r>
            <a:r>
              <a:rPr lang="pt-BR" sz="2800" dirty="0"/>
              <a:t> are </a:t>
            </a:r>
            <a:r>
              <a:rPr lang="pt-BR" sz="2800" dirty="0" err="1"/>
              <a:t>the</a:t>
            </a:r>
            <a:r>
              <a:rPr lang="pt-BR" sz="2800" dirty="0"/>
              <a:t> </a:t>
            </a:r>
            <a:r>
              <a:rPr lang="pt-BR" sz="2800" dirty="0" err="1"/>
              <a:t>remaining</a:t>
            </a:r>
            <a:r>
              <a:rPr lang="pt-BR" sz="2800" dirty="0"/>
              <a:t> </a:t>
            </a:r>
            <a:r>
              <a:rPr lang="pt-BR" sz="2800" dirty="0" err="1"/>
              <a:t>equations</a:t>
            </a:r>
            <a:r>
              <a:rPr lang="pt-BR" sz="2800" dirty="0"/>
              <a:t> for </a:t>
            </a:r>
            <a:r>
              <a:rPr lang="pt-BR" sz="2800" dirty="0" err="1"/>
              <a:t>the</a:t>
            </a:r>
            <a:r>
              <a:rPr lang="pt-BR" sz="2800" dirty="0"/>
              <a:t> </a:t>
            </a:r>
            <a:r>
              <a:rPr lang="pt-BR" sz="2800" dirty="0" err="1"/>
              <a:t>infected</a:t>
            </a:r>
            <a:r>
              <a:rPr lang="pt-BR" sz="2800" dirty="0"/>
              <a:t> </a:t>
            </a:r>
            <a:r>
              <a:rPr lang="pt-BR" sz="2800" dirty="0" err="1"/>
              <a:t>and</a:t>
            </a:r>
            <a:r>
              <a:rPr lang="pt-BR" sz="2800" dirty="0"/>
              <a:t> </a:t>
            </a:r>
            <a:r>
              <a:rPr lang="pt-BR" sz="2800" dirty="0" err="1"/>
              <a:t>recovered</a:t>
            </a:r>
            <a:r>
              <a:rPr lang="pt-BR" sz="2800" dirty="0"/>
              <a:t> </a:t>
            </a:r>
            <a:r>
              <a:rPr lang="pt-BR" sz="2800" dirty="0" err="1"/>
              <a:t>populations</a:t>
            </a:r>
            <a:r>
              <a:rPr lang="pt-BR" sz="2800" dirty="0"/>
              <a:t>. </a:t>
            </a:r>
            <a:r>
              <a:rPr lang="pt-BR" sz="2800" dirty="0" err="1"/>
              <a:t>Similarly</a:t>
            </a:r>
            <a:r>
              <a:rPr lang="pt-BR" sz="2800" dirty="0"/>
              <a:t>, </a:t>
            </a:r>
            <a:r>
              <a:rPr lang="pt-BR" sz="2800" dirty="0" err="1"/>
              <a:t>the</a:t>
            </a:r>
            <a:r>
              <a:rPr lang="pt-BR" sz="2800" dirty="0"/>
              <a:t> </a:t>
            </a:r>
            <a:r>
              <a:rPr lang="pt-BR" sz="2800" dirty="0" err="1"/>
              <a:t>first</a:t>
            </a:r>
            <a:r>
              <a:rPr lang="pt-BR" sz="2800" dirty="0"/>
              <a:t> </a:t>
            </a:r>
            <a:r>
              <a:rPr lang="pt-BR" sz="2800" dirty="0" err="1"/>
              <a:t>terms</a:t>
            </a:r>
            <a:r>
              <a:rPr lang="pt-BR" sz="2800" dirty="0"/>
              <a:t> </a:t>
            </a:r>
            <a:r>
              <a:rPr lang="pt-BR" sz="2800" dirty="0" err="1"/>
              <a:t>correspond</a:t>
            </a:r>
            <a:r>
              <a:rPr lang="pt-BR" sz="2800" dirty="0"/>
              <a:t> </a:t>
            </a:r>
            <a:r>
              <a:rPr lang="pt-BR" sz="2800" dirty="0" err="1"/>
              <a:t>to</a:t>
            </a:r>
            <a:r>
              <a:rPr lang="pt-BR" sz="2800" dirty="0"/>
              <a:t> </a:t>
            </a:r>
            <a:r>
              <a:rPr lang="pt-BR" sz="2800" dirty="0" err="1"/>
              <a:t>disease</a:t>
            </a:r>
            <a:r>
              <a:rPr lang="pt-BR" sz="2800" dirty="0"/>
              <a:t> dynamics </a:t>
            </a:r>
            <a:r>
              <a:rPr lang="pt-BR" sz="2800" dirty="0" err="1"/>
              <a:t>whilst</a:t>
            </a:r>
            <a:r>
              <a:rPr lang="pt-BR" sz="2800" dirty="0"/>
              <a:t> </a:t>
            </a:r>
            <a:r>
              <a:rPr lang="pt-BR" sz="2800" dirty="0" err="1"/>
              <a:t>the</a:t>
            </a:r>
            <a:r>
              <a:rPr lang="pt-BR" sz="2800" dirty="0"/>
              <a:t> </a:t>
            </a:r>
            <a:r>
              <a:rPr lang="pt-BR" sz="2800" dirty="0" err="1"/>
              <a:t>remaining</a:t>
            </a:r>
            <a:r>
              <a:rPr lang="pt-BR" sz="2800" dirty="0"/>
              <a:t> are </a:t>
            </a:r>
            <a:r>
              <a:rPr lang="pt-BR" sz="2800" dirty="0" err="1"/>
              <a:t>the</a:t>
            </a:r>
            <a:r>
              <a:rPr lang="pt-BR" sz="2800" dirty="0"/>
              <a:t> </a:t>
            </a:r>
            <a:r>
              <a:rPr lang="pt-BR" sz="2800" dirty="0" err="1"/>
              <a:t>information</a:t>
            </a:r>
            <a:r>
              <a:rPr lang="pt-BR" sz="2800" dirty="0"/>
              <a:t> dynamics. As </a:t>
            </a:r>
            <a:r>
              <a:rPr lang="pt-BR" sz="2800" dirty="0" err="1"/>
              <a:t>you</a:t>
            </a:r>
            <a:r>
              <a:rPr lang="pt-BR" sz="2800" dirty="0"/>
              <a:t> </a:t>
            </a:r>
            <a:r>
              <a:rPr lang="pt-BR" sz="2800" dirty="0" err="1"/>
              <a:t>can</a:t>
            </a:r>
            <a:r>
              <a:rPr lang="pt-BR" sz="2800" dirty="0"/>
              <a:t> </a:t>
            </a:r>
            <a:r>
              <a:rPr lang="pt-BR" sz="2800" dirty="0" err="1"/>
              <a:t>see</a:t>
            </a:r>
            <a:r>
              <a:rPr lang="pt-BR" sz="2800" dirty="0"/>
              <a:t>, it </a:t>
            </a:r>
            <a:r>
              <a:rPr lang="pt-BR" sz="2800" dirty="0" err="1"/>
              <a:t>is</a:t>
            </a:r>
            <a:r>
              <a:rPr lang="pt-BR" sz="2800" dirty="0"/>
              <a:t> a </a:t>
            </a:r>
            <a:r>
              <a:rPr lang="pt-BR" sz="2800" dirty="0" err="1"/>
              <a:t>fairly</a:t>
            </a:r>
            <a:r>
              <a:rPr lang="pt-BR" sz="2800" dirty="0"/>
              <a:t> </a:t>
            </a:r>
            <a:r>
              <a:rPr lang="pt-BR" sz="2800" dirty="0" err="1"/>
              <a:t>complicated</a:t>
            </a:r>
            <a:r>
              <a:rPr lang="pt-BR" sz="2800" dirty="0"/>
              <a:t> system </a:t>
            </a:r>
            <a:r>
              <a:rPr lang="pt-BR" sz="2800" dirty="0" err="1"/>
              <a:t>to</a:t>
            </a:r>
            <a:r>
              <a:rPr lang="pt-BR" sz="2800" dirty="0"/>
              <a:t> solve </a:t>
            </a:r>
            <a:r>
              <a:rPr lang="pt-BR" sz="2800" dirty="0" err="1"/>
              <a:t>analytically</a:t>
            </a:r>
            <a:r>
              <a:rPr lang="pt-BR" sz="2800" dirty="0"/>
              <a:t> </a:t>
            </a:r>
            <a:r>
              <a:rPr lang="pt-BR" sz="2800" dirty="0" err="1"/>
              <a:t>but</a:t>
            </a:r>
            <a:r>
              <a:rPr lang="pt-BR" sz="2800" dirty="0"/>
              <a:t> </a:t>
            </a:r>
            <a:r>
              <a:rPr lang="pt-BR" sz="2800" dirty="0" err="1"/>
              <a:t>is</a:t>
            </a:r>
            <a:r>
              <a:rPr lang="pt-BR" sz="2800" dirty="0"/>
              <a:t> quite </a:t>
            </a:r>
            <a:r>
              <a:rPr lang="pt-BR" sz="2800" dirty="0" err="1"/>
              <a:t>feasiable</a:t>
            </a:r>
            <a:r>
              <a:rPr lang="pt-BR" sz="2800" dirty="0"/>
              <a:t> </a:t>
            </a:r>
            <a:r>
              <a:rPr lang="pt-BR" sz="2800" dirty="0" err="1"/>
              <a:t>numerically</a:t>
            </a:r>
            <a:r>
              <a:rPr lang="pt-BR" sz="2800" dirty="0"/>
              <a:t>.  </a:t>
            </a:r>
            <a:endParaRPr lang="en-GB" sz="2800" dirty="0"/>
          </a:p>
        </p:txBody>
      </p:sp>
      <p:sp>
        <p:nvSpPr>
          <p:cNvPr id="4" name="Slide Number Placeholder 3"/>
          <p:cNvSpPr>
            <a:spLocks noGrp="1"/>
          </p:cNvSpPr>
          <p:nvPr>
            <p:ph type="sldNum" sz="quarter" idx="5"/>
          </p:nvPr>
        </p:nvSpPr>
        <p:spPr/>
        <p:txBody>
          <a:bodyPr/>
          <a:lstStyle/>
          <a:p>
            <a:fld id="{A245A76A-4496-4DFA-B11F-F28BAB562942}" type="slidenum">
              <a:rPr lang="en-GB" smtClean="0"/>
              <a:t>13</a:t>
            </a:fld>
            <a:endParaRPr lang="en-GB"/>
          </a:p>
        </p:txBody>
      </p:sp>
    </p:spTree>
    <p:extLst>
      <p:ext uri="{BB962C8B-B14F-4D97-AF65-F5344CB8AC3E}">
        <p14:creationId xmlns:p14="http://schemas.microsoft.com/office/powerpoint/2010/main" val="418456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5800" y="3450981"/>
            <a:ext cx="5486400" cy="3600451"/>
          </a:xfrm>
        </p:spPr>
        <p:txBody>
          <a:bodyPr/>
          <a:lstStyle/>
          <a:p>
            <a:endParaRPr lang="en-GB" sz="3200" dirty="0"/>
          </a:p>
        </p:txBody>
      </p:sp>
      <p:sp>
        <p:nvSpPr>
          <p:cNvPr id="4" name="Slide Number Placeholder 3"/>
          <p:cNvSpPr>
            <a:spLocks noGrp="1"/>
          </p:cNvSpPr>
          <p:nvPr>
            <p:ph type="sldNum" sz="quarter" idx="5"/>
          </p:nvPr>
        </p:nvSpPr>
        <p:spPr/>
        <p:txBody>
          <a:bodyPr/>
          <a:lstStyle/>
          <a:p>
            <a:fld id="{A245A76A-4496-4DFA-B11F-F28BAB562942}" type="slidenum">
              <a:rPr lang="en-GB" smtClean="0"/>
              <a:t>14</a:t>
            </a:fld>
            <a:endParaRPr lang="en-GB"/>
          </a:p>
        </p:txBody>
      </p:sp>
    </p:spTree>
    <p:extLst>
      <p:ext uri="{BB962C8B-B14F-4D97-AF65-F5344CB8AC3E}">
        <p14:creationId xmlns:p14="http://schemas.microsoft.com/office/powerpoint/2010/main" val="48206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293688"/>
            <a:ext cx="3198813" cy="1800225"/>
          </a:xfrm>
          <a:prstGeom prst="rect">
            <a:avLst/>
          </a:prstGeom>
        </p:spPr>
      </p:sp>
      <p:sp>
        <p:nvSpPr>
          <p:cNvPr id="3" name="Notes Placeholder 2"/>
          <p:cNvSpPr>
            <a:spLocks noGrp="1"/>
          </p:cNvSpPr>
          <p:nvPr>
            <p:ph type="body" idx="1"/>
          </p:nvPr>
        </p:nvSpPr>
        <p:spPr>
          <a:xfrm>
            <a:off x="685006" y="2325563"/>
            <a:ext cx="5486400" cy="6359651"/>
          </a:xfrm>
        </p:spPr>
        <p:txBody>
          <a:bodyPr/>
          <a:lstStyle/>
          <a:p>
            <a:r>
              <a:rPr lang="en-GB" dirty="0"/>
              <a:t>This first figure is not exactly a result, but it helps to understand what is happening in the system later. Here, we show the aggregated infected population curves for different values of the informed-mediated protection parameter, rho, and distrusting population density, d. There are two main things to notice:</a:t>
            </a:r>
          </a:p>
          <a:p>
            <a:endParaRPr lang="en-GB" dirty="0"/>
          </a:p>
          <a:p>
            <a:r>
              <a:rPr lang="en-GB" dirty="0"/>
              <a:t>First, if the population is completely unaware at the start of the epidemic, there will be an initial phase of free infection and all curves will follow the same trajectory independently of rho or d. As the number of cases increase and infected individuals realise they are infected, awareness will be generated and individuals will start to take precautionary measures to avoid transmission. Hence, for higher values of rho, that is, higher protective measures taken by informed individuals, we will observe a reduced number of infections in the population. A similar effect is observed for lower density of distrusting individuals as they are less prone to follow health recommendations.</a:t>
            </a:r>
          </a:p>
          <a:p>
            <a:endParaRPr lang="en-GB" dirty="0"/>
          </a:p>
          <a:p>
            <a:pPr marL="0" indent="0">
              <a:buNone/>
            </a:pPr>
            <a:r>
              <a:rPr lang="en-GB" dirty="0"/>
              <a:t>The second key point to observe is that there is a value for rho and distrusting population density for which the infected population becomes almost constant. Of course it’s not a stable state, because the population has finite size and the disease will ramp over the population, but we will take advantage of this metastability later to obtain theoretical approximations.</a:t>
            </a:r>
          </a:p>
          <a:p>
            <a:pPr marL="0" indent="0">
              <a:buNone/>
            </a:pPr>
            <a:endParaRPr lang="en-GB" dirty="0"/>
          </a:p>
          <a:p>
            <a:pPr marL="0" indent="0">
              <a:buNone/>
            </a:pPr>
            <a:r>
              <a:rPr lang="en-GB" dirty="0"/>
              <a:t>Notice further how the peak of the infection curve moves as rho and d vary. Initially, increasing rho reduces and delays the peak, in a similar way as reducing the transmission rate in the SIR model. However, after reaching a critical value where the curve becomes almost constant, further increasing rho will reduce the peak, but it occurs earlier instead. A similar behaviour is observed when varying the distrusting population density.</a:t>
            </a:r>
          </a:p>
          <a:p>
            <a:pPr marL="0" indent="0">
              <a:buNone/>
            </a:pPr>
            <a:endParaRPr lang="en-GB" dirty="0"/>
          </a:p>
          <a:p>
            <a:pPr marL="0" indent="0">
              <a:buNone/>
            </a:pPr>
            <a:r>
              <a:rPr lang="en-GB" dirty="0"/>
              <a:t>These two distinct dynamical behaviours indicate the existence of a phase transition, a critical or threshold value for rho and density that divides between regions in which the epidemics behave differently. To see that more clearly, we plotted a 2D map of the time when the peak of infection occurs varying simultaneously rho and distrusting population density.</a:t>
            </a:r>
          </a:p>
        </p:txBody>
      </p:sp>
      <p:sp>
        <p:nvSpPr>
          <p:cNvPr id="4" name="Slide Number Placeholder 3"/>
          <p:cNvSpPr>
            <a:spLocks noGrp="1"/>
          </p:cNvSpPr>
          <p:nvPr>
            <p:ph type="sldNum" sz="quarter" idx="5"/>
          </p:nvPr>
        </p:nvSpPr>
        <p:spPr/>
        <p:txBody>
          <a:bodyPr/>
          <a:lstStyle/>
          <a:p>
            <a:fld id="{A245A76A-4496-4DFA-B11F-F28BAB562942}" type="slidenum">
              <a:rPr lang="en-GB" smtClean="0"/>
              <a:t>15</a:t>
            </a:fld>
            <a:endParaRPr lang="en-GB"/>
          </a:p>
        </p:txBody>
      </p:sp>
    </p:spTree>
    <p:extLst>
      <p:ext uri="{BB962C8B-B14F-4D97-AF65-F5344CB8AC3E}">
        <p14:creationId xmlns:p14="http://schemas.microsoft.com/office/powerpoint/2010/main" val="35132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45A76A-4496-4DFA-B11F-F28BAB562942}" type="slidenum">
              <a:rPr lang="en-GB" smtClean="0"/>
              <a:t>16</a:t>
            </a:fld>
            <a:endParaRPr lang="en-GB"/>
          </a:p>
        </p:txBody>
      </p:sp>
    </p:spTree>
    <p:extLst>
      <p:ext uri="{BB962C8B-B14F-4D97-AF65-F5344CB8AC3E}">
        <p14:creationId xmlns:p14="http://schemas.microsoft.com/office/powerpoint/2010/main" val="904084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92088"/>
            <a:ext cx="5486400" cy="3086100"/>
          </a:xfrm>
          <a:prstGeom prst="rect">
            <a:avLst/>
          </a:prstGeom>
        </p:spPr>
      </p:sp>
      <p:sp>
        <p:nvSpPr>
          <p:cNvPr id="3" name="Notes Placeholder 2"/>
          <p:cNvSpPr>
            <a:spLocks noGrp="1"/>
          </p:cNvSpPr>
          <p:nvPr>
            <p:ph type="body" idx="1"/>
          </p:nvPr>
        </p:nvSpPr>
        <p:spPr>
          <a:xfrm>
            <a:off x="685800" y="3468565"/>
            <a:ext cx="5486400" cy="4954467"/>
          </a:xfrm>
        </p:spPr>
        <p:txBody>
          <a:bodyPr/>
          <a:lstStyle/>
          <a:p>
            <a:r>
              <a:rPr lang="en-GB" sz="1800" dirty="0"/>
              <a:t>This figure shows the timing of the peak of infection for varying rho and distrusting population density, d. In this figure we can see more clearly the two regions. The region marked with I corresponds to the suppression regime, where the behavioural reaction and precautionary measures taken by the informed population is sufficient to suppress the spread of the disease. In contrast, the region marked with II corresponds to the mitigation regime, where the reduction in transmission elicited by informed individuals is not sufficient to contain the spread of the disease, only being able to mitigating it instead, this can be caused by either the effectiveness of the non-pharmaceutical interventions not being strong enough or the number of individuals not complying to health recommendations being high.</a:t>
            </a:r>
          </a:p>
          <a:p>
            <a:r>
              <a:rPr lang="en-GB" sz="1800" dirty="0"/>
              <a:t>Our next result concerns a theoretical estimate of this phase transition in the regime of fast spread of information by both distrusting and trusting individuals.</a:t>
            </a:r>
          </a:p>
        </p:txBody>
      </p:sp>
      <p:sp>
        <p:nvSpPr>
          <p:cNvPr id="4" name="Slide Number Placeholder 3"/>
          <p:cNvSpPr>
            <a:spLocks noGrp="1"/>
          </p:cNvSpPr>
          <p:nvPr>
            <p:ph type="sldNum" sz="quarter" idx="5"/>
          </p:nvPr>
        </p:nvSpPr>
        <p:spPr/>
        <p:txBody>
          <a:bodyPr/>
          <a:lstStyle/>
          <a:p>
            <a:fld id="{A245A76A-4496-4DFA-B11F-F28BAB562942}" type="slidenum">
              <a:rPr lang="en-GB" smtClean="0"/>
              <a:t>17</a:t>
            </a:fld>
            <a:endParaRPr lang="en-GB"/>
          </a:p>
        </p:txBody>
      </p:sp>
    </p:spTree>
    <p:extLst>
      <p:ext uri="{BB962C8B-B14F-4D97-AF65-F5344CB8AC3E}">
        <p14:creationId xmlns:p14="http://schemas.microsoft.com/office/powerpoint/2010/main" val="2717939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1138"/>
            <a:ext cx="5486400" cy="3086100"/>
          </a:xfrm>
          <a:prstGeom prst="rect">
            <a:avLst/>
          </a:prstGeom>
        </p:spPr>
      </p:sp>
      <p:sp>
        <p:nvSpPr>
          <p:cNvPr id="3" name="Notes Placeholder 2"/>
          <p:cNvSpPr>
            <a:spLocks noGrp="1"/>
          </p:cNvSpPr>
          <p:nvPr>
            <p:ph type="body" idx="1"/>
          </p:nvPr>
        </p:nvSpPr>
        <p:spPr>
          <a:xfrm>
            <a:off x="685800" y="3486148"/>
            <a:ext cx="5486400" cy="5446713"/>
          </a:xfrm>
        </p:spPr>
        <p:txBody>
          <a:bodyPr/>
          <a:lstStyle/>
          <a:p>
            <a:r>
              <a:rPr lang="en-GB" sz="2800" dirty="0"/>
              <a:t>In the limit of fast information spread, the distribution of the population in the information levels collapses in the levels 0 and 1 for the trusting population, and infinity for the distrusting population. Consequently, our model reduces to this more amenable system of equations where we have omitted the equations for the recovered populations. The only information dynamics occurring are the fading and refreshing of information in the trusting population.</a:t>
            </a:r>
          </a:p>
        </p:txBody>
      </p:sp>
      <p:sp>
        <p:nvSpPr>
          <p:cNvPr id="4" name="Slide Number Placeholder 3"/>
          <p:cNvSpPr>
            <a:spLocks noGrp="1"/>
          </p:cNvSpPr>
          <p:nvPr>
            <p:ph type="sldNum" sz="quarter" idx="5"/>
          </p:nvPr>
        </p:nvSpPr>
        <p:spPr/>
        <p:txBody>
          <a:bodyPr/>
          <a:lstStyle/>
          <a:p>
            <a:fld id="{A245A76A-4496-4DFA-B11F-F28BAB562942}" type="slidenum">
              <a:rPr lang="en-GB" smtClean="0"/>
              <a:t>18</a:t>
            </a:fld>
            <a:endParaRPr lang="en-GB"/>
          </a:p>
        </p:txBody>
      </p:sp>
    </p:spTree>
    <p:extLst>
      <p:ext uri="{BB962C8B-B14F-4D97-AF65-F5344CB8AC3E}">
        <p14:creationId xmlns:p14="http://schemas.microsoft.com/office/powerpoint/2010/main" val="6987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28600"/>
            <a:ext cx="4800600" cy="2700338"/>
          </a:xfrm>
          <a:prstGeom prst="rect">
            <a:avLst/>
          </a:prstGeom>
        </p:spPr>
      </p:sp>
      <p:sp>
        <p:nvSpPr>
          <p:cNvPr id="3" name="Notes Placeholder 2"/>
          <p:cNvSpPr>
            <a:spLocks noGrp="1"/>
          </p:cNvSpPr>
          <p:nvPr>
            <p:ph type="body" idx="1"/>
          </p:nvPr>
        </p:nvSpPr>
        <p:spPr>
          <a:xfrm>
            <a:off x="685800" y="3031760"/>
            <a:ext cx="5486400" cy="57281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From the simplified set of equations, if we assume metastability at the phase transition, that is, the curve of infection is constant for some length of time, we can obtain an estimate for the critical rho and density values. I won’t give you all the steps here, but they result in this expression for x equals 1 – rho and y equals to beta over sigma – beta d.</a:t>
            </a:r>
          </a:p>
          <a:p>
            <a:r>
              <a:rPr lang="en-GB" sz="2000" dirty="0"/>
              <a:t>The first thing to note from this expression is that there is a critical density of distrusting population given by sigma/beta where the denominator of y goes to zero. For densities above this value, the suppression of the disease is not achievable for any value of rho. Secondly, the x+ solution is always positive, giving a critical value for rho smaller than 1. This means that there is always a suppression region in the parameter space independently of the other parameters, even if this region is small and requiring a distrusting population close to zero.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5A76A-4496-4DFA-B11F-F28BAB5629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7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5113"/>
            <a:ext cx="5486400" cy="3086100"/>
          </a:xfrm>
          <a:prstGeom prst="rect">
            <a:avLst/>
          </a:prstGeom>
        </p:spPr>
      </p:sp>
      <p:sp>
        <p:nvSpPr>
          <p:cNvPr id="3" name="Notes Placeholder 2"/>
          <p:cNvSpPr>
            <a:spLocks noGrp="1"/>
          </p:cNvSpPr>
          <p:nvPr>
            <p:ph type="body" idx="1"/>
          </p:nvPr>
        </p:nvSpPr>
        <p:spPr>
          <a:xfrm>
            <a:off x="685800" y="3574073"/>
            <a:ext cx="5486400" cy="49720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p:txBody>
      </p:sp>
      <p:sp>
        <p:nvSpPr>
          <p:cNvPr id="4" name="Slide Number Placeholder 3"/>
          <p:cNvSpPr>
            <a:spLocks noGrp="1"/>
          </p:cNvSpPr>
          <p:nvPr>
            <p:ph type="sldNum" sz="quarter" idx="5"/>
          </p:nvPr>
        </p:nvSpPr>
        <p:spPr/>
        <p:txBody>
          <a:bodyPr/>
          <a:lstStyle/>
          <a:p>
            <a:fld id="{A245A76A-4496-4DFA-B11F-F28BAB562942}" type="slidenum">
              <a:rPr lang="en-GB" smtClean="0"/>
              <a:t>2</a:t>
            </a:fld>
            <a:endParaRPr lang="en-GB"/>
          </a:p>
        </p:txBody>
      </p:sp>
    </p:spTree>
    <p:extLst>
      <p:ext uri="{BB962C8B-B14F-4D97-AF65-F5344CB8AC3E}">
        <p14:creationId xmlns:p14="http://schemas.microsoft.com/office/powerpoint/2010/main" val="293024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1288"/>
            <a:ext cx="5486400" cy="3086100"/>
          </a:xfrm>
          <a:prstGeom prst="rect">
            <a:avLst/>
          </a:prstGeom>
        </p:spPr>
      </p:sp>
      <p:sp>
        <p:nvSpPr>
          <p:cNvPr id="3" name="Notes Placeholder 2"/>
          <p:cNvSpPr>
            <a:spLocks noGrp="1"/>
          </p:cNvSpPr>
          <p:nvPr>
            <p:ph type="body" idx="1"/>
          </p:nvPr>
        </p:nvSpPr>
        <p:spPr>
          <a:xfrm>
            <a:off x="685800" y="3415812"/>
            <a:ext cx="5486400" cy="4813789"/>
          </a:xfrm>
        </p:spPr>
        <p:txBody>
          <a:bodyPr/>
          <a:lstStyle/>
          <a:p>
            <a:r>
              <a:rPr lang="en-GB" sz="2800" dirty="0"/>
              <a:t>This final plot compares the two regions obtained through numerical solutions of the complete system of equations and the threshold estimate obtained through the fast information spread approximation given by the dashed line. As you can see, this estimate is quite good under the assumption taken.</a:t>
            </a:r>
          </a:p>
        </p:txBody>
      </p:sp>
      <p:sp>
        <p:nvSpPr>
          <p:cNvPr id="4" name="Slide Number Placeholder 3"/>
          <p:cNvSpPr>
            <a:spLocks noGrp="1"/>
          </p:cNvSpPr>
          <p:nvPr>
            <p:ph type="sldNum" sz="quarter" idx="5"/>
          </p:nvPr>
        </p:nvSpPr>
        <p:spPr/>
        <p:txBody>
          <a:bodyPr/>
          <a:lstStyle/>
          <a:p>
            <a:fld id="{A245A76A-4496-4DFA-B11F-F28BAB562942}" type="slidenum">
              <a:rPr lang="en-GB" smtClean="0"/>
              <a:t>20</a:t>
            </a:fld>
            <a:endParaRPr lang="en-GB"/>
          </a:p>
        </p:txBody>
      </p:sp>
    </p:spTree>
    <p:extLst>
      <p:ext uri="{BB962C8B-B14F-4D97-AF65-F5344CB8AC3E}">
        <p14:creationId xmlns:p14="http://schemas.microsoft.com/office/powerpoint/2010/main" val="3279471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a:prstGeom prst="rect">
            <a:avLst/>
          </a:prstGeom>
        </p:spPr>
      </p:sp>
      <p:sp>
        <p:nvSpPr>
          <p:cNvPr id="3" name="Notes Placeholder 2"/>
          <p:cNvSpPr>
            <a:spLocks noGrp="1"/>
          </p:cNvSpPr>
          <p:nvPr>
            <p:ph type="body" idx="1"/>
          </p:nvPr>
        </p:nvSpPr>
        <p:spPr>
          <a:xfrm>
            <a:off x="685800" y="3521319"/>
            <a:ext cx="5486400" cy="3600451"/>
          </a:xfrm>
        </p:spPr>
        <p:txBody>
          <a:bodyPr/>
          <a:lstStyle/>
          <a:p>
            <a:r>
              <a:rPr lang="en-GB" sz="2400" dirty="0"/>
              <a:t>Finally, some discussions and further work regarding this project.</a:t>
            </a:r>
          </a:p>
        </p:txBody>
      </p:sp>
      <p:sp>
        <p:nvSpPr>
          <p:cNvPr id="4" name="Slide Number Placeholder 3"/>
          <p:cNvSpPr>
            <a:spLocks noGrp="1"/>
          </p:cNvSpPr>
          <p:nvPr>
            <p:ph type="sldNum" sz="quarter" idx="5"/>
          </p:nvPr>
        </p:nvSpPr>
        <p:spPr/>
        <p:txBody>
          <a:bodyPr/>
          <a:lstStyle/>
          <a:p>
            <a:fld id="{A245A76A-4496-4DFA-B11F-F28BAB562942}" type="slidenum">
              <a:rPr lang="en-GB" smtClean="0"/>
              <a:t>21</a:t>
            </a:fld>
            <a:endParaRPr lang="en-GB"/>
          </a:p>
        </p:txBody>
      </p:sp>
    </p:spTree>
    <p:extLst>
      <p:ext uri="{BB962C8B-B14F-4D97-AF65-F5344CB8AC3E}">
        <p14:creationId xmlns:p14="http://schemas.microsoft.com/office/powerpoint/2010/main" val="66182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a:prstGeom prst="rect">
            <a:avLst/>
          </a:prstGeom>
        </p:spPr>
      </p:sp>
      <p:sp>
        <p:nvSpPr>
          <p:cNvPr id="3" name="Notes Placeholder 2"/>
          <p:cNvSpPr>
            <a:spLocks noGrp="1"/>
          </p:cNvSpPr>
          <p:nvPr>
            <p:ph type="body" idx="1"/>
          </p:nvPr>
        </p:nvSpPr>
        <p:spPr>
          <a:xfrm>
            <a:off x="701798" y="3574073"/>
            <a:ext cx="5486400" cy="4813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Euphemia" panose="020B0503040102020104" pitchFamily="34" charset="0"/>
              </a:rPr>
              <a:t>Past</a:t>
            </a:r>
            <a:r>
              <a:rPr lang="en-GB" sz="1600" b="0" i="0" u="none" strike="noStrike" baseline="0" dirty="0">
                <a:latin typeface="Euphemia" panose="020B0503040102020104" pitchFamily="34" charset="0"/>
              </a:rPr>
              <a:t> epidemiological models failed to account for the important aspect of behavioural responses to diseases in human populations.</a:t>
            </a:r>
            <a:endParaRPr lang="en-GB" sz="1600" dirty="0">
              <a:latin typeface="Euphemia" panose="020B0503040102020104" pitchFamily="34" charset="0"/>
            </a:endParaRPr>
          </a:p>
          <a:p>
            <a:r>
              <a:rPr lang="en-GB" sz="1600" dirty="0">
                <a:latin typeface="Euphemia" panose="020B0503040102020104" pitchFamily="34" charset="0"/>
              </a:rPr>
              <a:t>Recent work has been done in this area, but they usually only consider homogeneous populations.</a:t>
            </a:r>
          </a:p>
          <a:p>
            <a:pPr algn="l"/>
            <a:r>
              <a:rPr lang="en-GB" sz="1600" b="0" i="0" u="none" strike="noStrike" baseline="0" dirty="0">
                <a:solidFill>
                  <a:srgbClr val="000000"/>
                </a:solidFill>
                <a:latin typeface="Euphemia" panose="020B0503040102020104" pitchFamily="34" charset="0"/>
              </a:rPr>
              <a:t>In this research, we developed a model that merged epidemiological dynamics with information spread and behavioural change interactions of both trusting and distrusting individuals in a population. Using our model, we were able to highlight the mechanisms by which the burden of epidemics can be lightened. </a:t>
            </a:r>
          </a:p>
          <a:p>
            <a:pPr algn="l"/>
            <a:r>
              <a:rPr lang="en-GB" sz="1600" b="0" i="0" u="none" strike="noStrike" baseline="0" dirty="0">
                <a:solidFill>
                  <a:srgbClr val="000000"/>
                </a:solidFill>
                <a:latin typeface="Euphemia" panose="020B0503040102020104" pitchFamily="34" charset="0"/>
              </a:rPr>
              <a:t>Our results show that awareness driven behavioural changes can reduce the peak of infection during an epidemic, and increase the size of the population that remains uninfected by the end of the outbreak.</a:t>
            </a:r>
          </a:p>
          <a:p>
            <a:pPr algn="l"/>
            <a:r>
              <a:rPr lang="en-GB" sz="1600" b="0" i="0" u="none" strike="noStrike" baseline="0" dirty="0">
                <a:solidFill>
                  <a:srgbClr val="000000"/>
                </a:solidFill>
                <a:latin typeface="Euphemia" panose="020B0503040102020104" pitchFamily="34" charset="0"/>
              </a:rPr>
              <a:t>We also observed a phase transition between regimes of suppression and mitigation of the disease.</a:t>
            </a:r>
          </a:p>
          <a:p>
            <a:pPr algn="l"/>
            <a:endParaRPr lang="en-GB" sz="1600" dirty="0">
              <a:latin typeface="Euphemia" panose="020B0503040102020104" pitchFamily="34" charset="0"/>
            </a:endParaRPr>
          </a:p>
        </p:txBody>
      </p:sp>
      <p:sp>
        <p:nvSpPr>
          <p:cNvPr id="4" name="Slide Number Placeholder 3"/>
          <p:cNvSpPr>
            <a:spLocks noGrp="1"/>
          </p:cNvSpPr>
          <p:nvPr>
            <p:ph type="sldNum" sz="quarter" idx="5"/>
          </p:nvPr>
        </p:nvSpPr>
        <p:spPr/>
        <p:txBody>
          <a:bodyPr/>
          <a:lstStyle/>
          <a:p>
            <a:fld id="{A245A76A-4496-4DFA-B11F-F28BAB562942}" type="slidenum">
              <a:rPr lang="en-GB" smtClean="0"/>
              <a:t>22</a:t>
            </a:fld>
            <a:endParaRPr lang="en-GB"/>
          </a:p>
        </p:txBody>
      </p:sp>
    </p:spTree>
    <p:extLst>
      <p:ext uri="{BB962C8B-B14F-4D97-AF65-F5344CB8AC3E}">
        <p14:creationId xmlns:p14="http://schemas.microsoft.com/office/powerpoint/2010/main" val="326270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5800" y="3450980"/>
            <a:ext cx="5486400" cy="502480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MR12"/>
              </a:rPr>
              <a:t>In addition, we derived a theoretical estimate for the phase transition in the fast information spread regime.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MR12"/>
              </a:rPr>
              <a:t>One key result stemming from this estimate is the existence of a maximum density of distrusting individuals for which suppression of the outbreak is achievable.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CMR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MR12"/>
              </a:rPr>
              <a:t>Regarding further work on this topic, there are two main prospective directions to follow.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MR12"/>
              </a:rPr>
              <a:t>The first one concerns the analysis of the stochastic version of the system using a separation of timescales framework developed by Parsons and Rogers to obtain approximations for realistic information transmission parameter values, but that still exhibit slow and fast dynamics.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MR12"/>
              </a:rPr>
              <a:t>Another direction is linked to the development of the model on graphs and network to account for the spatial structure that is missing in our original model.</a:t>
            </a: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5A76A-4496-4DFA-B11F-F28BAB5629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4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92088"/>
            <a:ext cx="5486400" cy="3086100"/>
          </a:xfrm>
          <a:prstGeom prst="rect">
            <a:avLst/>
          </a:prstGeom>
        </p:spPr>
      </p:sp>
      <p:sp>
        <p:nvSpPr>
          <p:cNvPr id="3" name="Notes Placeholder 2"/>
          <p:cNvSpPr>
            <a:spLocks noGrp="1"/>
          </p:cNvSpPr>
          <p:nvPr>
            <p:ph type="body" idx="1"/>
          </p:nvPr>
        </p:nvSpPr>
        <p:spPr>
          <a:xfrm>
            <a:off x="685800" y="3450981"/>
            <a:ext cx="5486400" cy="5234233"/>
          </a:xfrm>
        </p:spPr>
        <p:txBody>
          <a:bodyPr/>
          <a:lstStyle/>
          <a:p>
            <a:pPr algn="l"/>
            <a:r>
              <a:rPr lang="en-GB" sz="1700" dirty="0">
                <a:latin typeface="Euphemia" panose="020B0503040102020104" pitchFamily="34" charset="0"/>
              </a:rPr>
              <a:t>One of the problems with the deterministic approach used in the previous model </a:t>
            </a:r>
            <a:r>
              <a:rPr lang="en-GB" sz="1700" b="0" i="0" u="none" strike="noStrike" baseline="0" dirty="0">
                <a:latin typeface="Euphemia" panose="020B0503040102020104" pitchFamily="34" charset="0"/>
              </a:rPr>
              <a:t>is the assumption of a well-mixed system and the absence of spatial</a:t>
            </a:r>
          </a:p>
          <a:p>
            <a:pPr algn="l"/>
            <a:r>
              <a:rPr lang="en-GB" sz="1700" b="0" i="0" u="none" strike="noStrike" baseline="0" dirty="0">
                <a:latin typeface="Euphemia" panose="020B0503040102020104" pitchFamily="34" charset="0"/>
              </a:rPr>
              <a:t>dynamics. Spatial structures influence how often individuals encounter each other, and consequently, how information spreads within the population. We can imagine that every time two individuals meet and exchange information, a connection between them is formed. New information is then passed along these links and structures arise, taking the shape of a network.</a:t>
            </a:r>
          </a:p>
          <a:p>
            <a:pPr algn="l"/>
            <a:endParaRPr lang="en-GB" sz="1700" b="0" i="0" u="none" strike="noStrike" baseline="0" dirty="0">
              <a:latin typeface="Euphemia" panose="020B0503040102020104" pitchFamily="34" charset="0"/>
            </a:endParaRPr>
          </a:p>
          <a:p>
            <a:pPr algn="l"/>
            <a:r>
              <a:rPr lang="en-GB" sz="1700" b="0" i="0" u="none" strike="noStrike" baseline="0" dirty="0">
                <a:latin typeface="Euphemia" panose="020B0503040102020104" pitchFamily="34" charset="0"/>
              </a:rPr>
              <a:t>This second project focused on the information dynamics alone. This time we considered the stochastic process arising from the interactions between individuals and the network formed by those interactions. The aim was to understand how this network evolves with time and to explore its interesting dynamics.</a:t>
            </a:r>
            <a:endParaRPr lang="en-GB" sz="1700" dirty="0">
              <a:latin typeface="Euphemia" panose="020B0503040102020104" pitchFamily="34" charset="0"/>
            </a:endParaRPr>
          </a:p>
        </p:txBody>
      </p:sp>
      <p:sp>
        <p:nvSpPr>
          <p:cNvPr id="4" name="Slide Number Placeholder 3"/>
          <p:cNvSpPr>
            <a:spLocks noGrp="1"/>
          </p:cNvSpPr>
          <p:nvPr>
            <p:ph type="sldNum" sz="quarter" idx="5"/>
          </p:nvPr>
        </p:nvSpPr>
        <p:spPr/>
        <p:txBody>
          <a:bodyPr/>
          <a:lstStyle/>
          <a:p>
            <a:fld id="{A245A76A-4496-4DFA-B11F-F28BAB562942}" type="slidenum">
              <a:rPr lang="en-GB" smtClean="0"/>
              <a:t>24</a:t>
            </a:fld>
            <a:endParaRPr lang="en-GB"/>
          </a:p>
        </p:txBody>
      </p:sp>
    </p:spTree>
    <p:extLst>
      <p:ext uri="{BB962C8B-B14F-4D97-AF65-F5344CB8AC3E}">
        <p14:creationId xmlns:p14="http://schemas.microsoft.com/office/powerpoint/2010/main" val="2540938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58750"/>
            <a:ext cx="5486400" cy="3086100"/>
          </a:xfrm>
          <a:prstGeom prst="rect">
            <a:avLst/>
          </a:prstGeom>
        </p:spPr>
      </p:sp>
      <p:sp>
        <p:nvSpPr>
          <p:cNvPr id="3" name="Notes Placeholder 2"/>
          <p:cNvSpPr>
            <a:spLocks noGrp="1"/>
          </p:cNvSpPr>
          <p:nvPr>
            <p:ph type="body" idx="1"/>
          </p:nvPr>
        </p:nvSpPr>
        <p:spPr>
          <a:xfrm>
            <a:off x="685800" y="3626827"/>
            <a:ext cx="5486400" cy="4901712"/>
          </a:xfrm>
        </p:spPr>
        <p:txBody>
          <a:bodyPr/>
          <a:lstStyle/>
          <a:p>
            <a:pPr algn="l"/>
            <a:r>
              <a:rPr lang="en-GB" sz="1800" b="0" i="0" u="none" strike="noStrike" baseline="0" dirty="0">
                <a:latin typeface="Euphemia" panose="020B0503040102020104" pitchFamily="34" charset="0"/>
              </a:rPr>
              <a:t>The model developed in this second project considers again the information spread dynamics in the trusting population presented previously but with density-dependent transmission of information. This time, however, we investigate the stochastic dynamics arising from the individual-based interactions in this case of a population composed of 1 root node with best quality of information and N unawares nodes at the start of the process.</a:t>
            </a:r>
          </a:p>
          <a:p>
            <a:pPr algn="l"/>
            <a:endParaRPr lang="en-GB" sz="1800" b="0" i="0" u="none" strike="noStrike" baseline="0" dirty="0">
              <a:latin typeface="Euphemia" panose="020B0503040102020104" pitchFamily="34" charset="0"/>
            </a:endParaRPr>
          </a:p>
          <a:p>
            <a:pPr algn="l"/>
            <a:r>
              <a:rPr lang="en-GB" sz="1800" dirty="0">
                <a:latin typeface="Euphemia" panose="020B0503040102020104" pitchFamily="34" charset="0"/>
              </a:rPr>
              <a:t>To give the network dynamics we considered that a link is formed between nodes that exchange information. </a:t>
            </a:r>
          </a:p>
        </p:txBody>
      </p:sp>
      <p:sp>
        <p:nvSpPr>
          <p:cNvPr id="4" name="Slide Number Placeholder 3"/>
          <p:cNvSpPr>
            <a:spLocks noGrp="1"/>
          </p:cNvSpPr>
          <p:nvPr>
            <p:ph type="sldNum" sz="quarter" idx="5"/>
          </p:nvPr>
        </p:nvSpPr>
        <p:spPr/>
        <p:txBody>
          <a:bodyPr/>
          <a:lstStyle/>
          <a:p>
            <a:fld id="{A245A76A-4496-4DFA-B11F-F28BAB562942}" type="slidenum">
              <a:rPr lang="en-GB" smtClean="0"/>
              <a:t>25</a:t>
            </a:fld>
            <a:endParaRPr lang="en-GB"/>
          </a:p>
        </p:txBody>
      </p:sp>
    </p:spTree>
    <p:extLst>
      <p:ext uri="{BB962C8B-B14F-4D97-AF65-F5344CB8AC3E}">
        <p14:creationId xmlns:p14="http://schemas.microsoft.com/office/powerpoint/2010/main" val="895886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a:prstGeom prst="rect">
            <a:avLst/>
          </a:prstGeom>
        </p:spPr>
      </p:sp>
      <p:sp>
        <p:nvSpPr>
          <p:cNvPr id="3" name="Notes Placeholder 2"/>
          <p:cNvSpPr>
            <a:spLocks noGrp="1"/>
          </p:cNvSpPr>
          <p:nvPr>
            <p:ph type="body" idx="1"/>
          </p:nvPr>
        </p:nvSpPr>
        <p:spPr>
          <a:xfrm>
            <a:off x="685800" y="3556489"/>
            <a:ext cx="5486400" cy="4901711"/>
          </a:xfrm>
        </p:spPr>
        <p:txBody>
          <a:bodyPr/>
          <a:lstStyle/>
          <a:p>
            <a:r>
              <a:rPr lang="en-GB" sz="2400" dirty="0"/>
              <a:t>Just to give you a quick reminder of how the interactions work. </a:t>
            </a:r>
          </a:p>
          <a:p>
            <a:r>
              <a:rPr lang="en-GB" sz="2400" dirty="0"/>
              <a:t>Here we have one root node with information of quality zero, and a bunch of unaware nodes with information index infinity.</a:t>
            </a:r>
          </a:p>
          <a:p>
            <a:r>
              <a:rPr lang="en-GB" sz="2400" dirty="0"/>
              <a:t>As time passes, these nodes will interact with each other, and upon meeting someone with better quality of information than them, they will update their index to be the same of their match plus one, because information loses quality when transmitted.</a:t>
            </a:r>
          </a:p>
        </p:txBody>
      </p:sp>
      <p:sp>
        <p:nvSpPr>
          <p:cNvPr id="4" name="Slide Number Placeholder 3"/>
          <p:cNvSpPr>
            <a:spLocks noGrp="1"/>
          </p:cNvSpPr>
          <p:nvPr>
            <p:ph type="sldNum" sz="quarter" idx="5"/>
          </p:nvPr>
        </p:nvSpPr>
        <p:spPr/>
        <p:txBody>
          <a:bodyPr/>
          <a:lstStyle/>
          <a:p>
            <a:fld id="{A245A76A-4496-4DFA-B11F-F28BAB562942}" type="slidenum">
              <a:rPr lang="en-GB" smtClean="0"/>
              <a:t>26</a:t>
            </a:fld>
            <a:endParaRPr lang="en-GB"/>
          </a:p>
        </p:txBody>
      </p:sp>
    </p:spTree>
    <p:extLst>
      <p:ext uri="{BB962C8B-B14F-4D97-AF65-F5344CB8AC3E}">
        <p14:creationId xmlns:p14="http://schemas.microsoft.com/office/powerpoint/2010/main" val="2340497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58750"/>
            <a:ext cx="5486400" cy="3086100"/>
          </a:xfrm>
          <a:prstGeom prst="rect">
            <a:avLst/>
          </a:prstGeom>
        </p:spPr>
      </p:sp>
      <p:sp>
        <p:nvSpPr>
          <p:cNvPr id="3" name="Notes Placeholder 2"/>
          <p:cNvSpPr>
            <a:spLocks noGrp="1"/>
          </p:cNvSpPr>
          <p:nvPr>
            <p:ph type="body" idx="1"/>
          </p:nvPr>
        </p:nvSpPr>
        <p:spPr>
          <a:xfrm>
            <a:off x="685800" y="3415812"/>
            <a:ext cx="5486400" cy="3600451"/>
          </a:xfrm>
        </p:spPr>
        <p:txBody>
          <a:bodyPr/>
          <a:lstStyle/>
          <a:p>
            <a:r>
              <a:rPr lang="en-GB" sz="2000" dirty="0"/>
              <a:t>In this case, the node labelled 1 interacted with the root and obtained information of quality one.</a:t>
            </a:r>
          </a:p>
          <a:p>
            <a:r>
              <a:rPr lang="en-GB" sz="2000" dirty="0"/>
              <a:t>Since information was exchanged between them, a link was constructed.</a:t>
            </a:r>
          </a:p>
        </p:txBody>
      </p:sp>
      <p:sp>
        <p:nvSpPr>
          <p:cNvPr id="4" name="Slide Number Placeholder 3"/>
          <p:cNvSpPr>
            <a:spLocks noGrp="1"/>
          </p:cNvSpPr>
          <p:nvPr>
            <p:ph type="sldNum" sz="quarter" idx="5"/>
          </p:nvPr>
        </p:nvSpPr>
        <p:spPr/>
        <p:txBody>
          <a:bodyPr/>
          <a:lstStyle/>
          <a:p>
            <a:fld id="{A245A76A-4496-4DFA-B11F-F28BAB562942}" type="slidenum">
              <a:rPr lang="en-GB" smtClean="0"/>
              <a:t>27</a:t>
            </a:fld>
            <a:endParaRPr lang="en-GB"/>
          </a:p>
        </p:txBody>
      </p:sp>
    </p:spTree>
    <p:extLst>
      <p:ext uri="{BB962C8B-B14F-4D97-AF65-F5344CB8AC3E}">
        <p14:creationId xmlns:p14="http://schemas.microsoft.com/office/powerpoint/2010/main" val="219966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a:prstGeom prst="rect">
            <a:avLst/>
          </a:prstGeom>
        </p:spPr>
      </p:sp>
      <p:sp>
        <p:nvSpPr>
          <p:cNvPr id="3" name="Notes Placeholder 2"/>
          <p:cNvSpPr>
            <a:spLocks noGrp="1"/>
          </p:cNvSpPr>
          <p:nvPr>
            <p:ph type="body" idx="1"/>
          </p:nvPr>
        </p:nvSpPr>
        <p:spPr>
          <a:xfrm>
            <a:off x="685800" y="3538904"/>
            <a:ext cx="5486400" cy="3600451"/>
          </a:xfrm>
        </p:spPr>
        <p:txBody>
          <a:bodyPr/>
          <a:lstStyle/>
          <a:p>
            <a:r>
              <a:rPr lang="en-GB" sz="1800" dirty="0"/>
              <a:t>Now, the node labelled 3 interacted with the root and obtained status 1 as well. Again, a link was created between the root and node 3.</a:t>
            </a:r>
          </a:p>
          <a:p>
            <a:endParaRPr lang="en-GB" sz="1800" dirty="0"/>
          </a:p>
        </p:txBody>
      </p:sp>
      <p:sp>
        <p:nvSpPr>
          <p:cNvPr id="4" name="Slide Number Placeholder 3"/>
          <p:cNvSpPr>
            <a:spLocks noGrp="1"/>
          </p:cNvSpPr>
          <p:nvPr>
            <p:ph type="sldNum" sz="quarter" idx="5"/>
          </p:nvPr>
        </p:nvSpPr>
        <p:spPr/>
        <p:txBody>
          <a:bodyPr/>
          <a:lstStyle/>
          <a:p>
            <a:fld id="{A245A76A-4496-4DFA-B11F-F28BAB562942}" type="slidenum">
              <a:rPr lang="en-GB" smtClean="0"/>
              <a:t>28</a:t>
            </a:fld>
            <a:endParaRPr lang="en-GB"/>
          </a:p>
        </p:txBody>
      </p:sp>
    </p:spTree>
    <p:extLst>
      <p:ext uri="{BB962C8B-B14F-4D97-AF65-F5344CB8AC3E}">
        <p14:creationId xmlns:p14="http://schemas.microsoft.com/office/powerpoint/2010/main" val="2911553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5800" y="3468565"/>
            <a:ext cx="5486400" cy="3600451"/>
          </a:xfrm>
        </p:spPr>
        <p:txBody>
          <a:bodyPr/>
          <a:lstStyle/>
          <a:p>
            <a:r>
              <a:rPr lang="en-GB" sz="2000" dirty="0"/>
              <a:t>As time progresses, more nodes will interact with the root or with other informed nodes in the population. Here, node 5 interacted with node 1 obtaining information of quality 2 and creating a link between them.</a:t>
            </a:r>
          </a:p>
        </p:txBody>
      </p:sp>
      <p:sp>
        <p:nvSpPr>
          <p:cNvPr id="4" name="Slide Number Placeholder 3"/>
          <p:cNvSpPr>
            <a:spLocks noGrp="1"/>
          </p:cNvSpPr>
          <p:nvPr>
            <p:ph type="sldNum" sz="quarter" idx="5"/>
          </p:nvPr>
        </p:nvSpPr>
        <p:spPr/>
        <p:txBody>
          <a:bodyPr/>
          <a:lstStyle/>
          <a:p>
            <a:fld id="{A245A76A-4496-4DFA-B11F-F28BAB562942}" type="slidenum">
              <a:rPr lang="en-GB" smtClean="0"/>
              <a:t>29</a:t>
            </a:fld>
            <a:endParaRPr lang="en-GB"/>
          </a:p>
        </p:txBody>
      </p:sp>
    </p:spTree>
    <p:extLst>
      <p:ext uri="{BB962C8B-B14F-4D97-AF65-F5344CB8AC3E}">
        <p14:creationId xmlns:p14="http://schemas.microsoft.com/office/powerpoint/2010/main" val="213921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about epidemics, you might first think about the coronavirus pandemic that has been affecting our lives for over two years.</a:t>
            </a:r>
          </a:p>
          <a:p>
            <a:r>
              <a:rPr lang="en-GB" dirty="0"/>
              <a:t>However, disease outbreaks have been part of human history for thousands of years. </a:t>
            </a:r>
          </a:p>
          <a:p>
            <a:r>
              <a:rPr lang="en-GB" b="0" i="0" dirty="0">
                <a:effectLst/>
                <a:latin typeface="Times New Roman" panose="02020603050405020304" pitchFamily="18" charset="0"/>
              </a:rPr>
              <a:t>Arguably, one of the most striking aspects of these outbreaks were the reactions to the disease. </a:t>
            </a:r>
          </a:p>
          <a:p>
            <a:r>
              <a:rPr lang="en-GB" b="0" i="0" dirty="0">
                <a:effectLst/>
                <a:latin typeface="Times New Roman" panose="02020603050405020304" pitchFamily="18" charset="0"/>
              </a:rPr>
              <a:t>Historically, human behaviour has been entwined with the spread of infectious diseases. In medieval times, the lethality of the bubonic plague caused most people to ‘shun and flee from the sick’, whilst citizens of the Yorkshire village of </a:t>
            </a:r>
            <a:r>
              <a:rPr lang="en-GB" b="0" i="0" dirty="0" err="1">
                <a:effectLst/>
                <a:latin typeface="Times New Roman" panose="02020603050405020304" pitchFamily="18" charset="0"/>
              </a:rPr>
              <a:t>Eyam</a:t>
            </a:r>
            <a:r>
              <a:rPr lang="en-GB" b="0" i="0" dirty="0">
                <a:effectLst/>
                <a:latin typeface="Times New Roman" panose="02020603050405020304" pitchFamily="18" charset="0"/>
              </a:rPr>
              <a:t> would voluntarily quarantine themselves to prevent spread of the plague from the village.</a:t>
            </a:r>
          </a:p>
          <a:p>
            <a:r>
              <a:rPr lang="en-GB" b="0" i="0" dirty="0">
                <a:effectLst/>
                <a:latin typeface="Times New Roman" panose="02020603050405020304" pitchFamily="18" charset="0"/>
              </a:rPr>
              <a:t>More recently, during the influenza pandemic of the early 20</a:t>
            </a:r>
            <a:r>
              <a:rPr lang="en-GB" b="0" i="0" baseline="30000" dirty="0">
                <a:effectLst/>
                <a:latin typeface="Times New Roman" panose="02020603050405020304" pitchFamily="18" charset="0"/>
              </a:rPr>
              <a:t>th</a:t>
            </a:r>
            <a:r>
              <a:rPr lang="en-GB" b="0" i="0" dirty="0">
                <a:effectLst/>
                <a:latin typeface="Times New Roman" panose="02020603050405020304" pitchFamily="18" charset="0"/>
              </a:rPr>
              <a:t> century, we observed an increase in the use of face covering and social distancing, with people eventually staying away from congregated places to avoid transmission. These behaviour changes became ingrained in most of Asian societies ever since.</a:t>
            </a:r>
          </a:p>
          <a:p>
            <a:r>
              <a:rPr lang="en-GB" b="0" i="0" dirty="0">
                <a:effectLst/>
                <a:latin typeface="Times New Roman" panose="02020603050405020304" pitchFamily="18" charset="0"/>
              </a:rPr>
              <a:t>Similarly, during the coronavirus pandemic, we have seen governments worldwide enforcing public health measures such as school closures and lockdowns. Nonetheless, self-initiated adoption of non-pharmaceutical interventions have had substantial impact on the control of the disease.</a:t>
            </a:r>
          </a:p>
        </p:txBody>
      </p:sp>
      <p:sp>
        <p:nvSpPr>
          <p:cNvPr id="4" name="Slide Number Placeholder 3"/>
          <p:cNvSpPr>
            <a:spLocks noGrp="1"/>
          </p:cNvSpPr>
          <p:nvPr>
            <p:ph type="sldNum" sz="quarter" idx="5"/>
          </p:nvPr>
        </p:nvSpPr>
        <p:spPr/>
        <p:txBody>
          <a:bodyPr/>
          <a:lstStyle/>
          <a:p>
            <a:fld id="{A245A76A-4496-4DFA-B11F-F28BAB562942}" type="slidenum">
              <a:rPr lang="en-GB" smtClean="0"/>
              <a:t>3</a:t>
            </a:fld>
            <a:endParaRPr lang="en-GB"/>
          </a:p>
        </p:txBody>
      </p:sp>
    </p:spTree>
    <p:extLst>
      <p:ext uri="{BB962C8B-B14F-4D97-AF65-F5344CB8AC3E}">
        <p14:creationId xmlns:p14="http://schemas.microsoft.com/office/powerpoint/2010/main" val="369838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a:prstGeom prst="rect">
            <a:avLst/>
          </a:prstGeom>
        </p:spPr>
      </p:sp>
      <p:sp>
        <p:nvSpPr>
          <p:cNvPr id="3" name="Notes Placeholder 2"/>
          <p:cNvSpPr>
            <a:spLocks noGrp="1"/>
          </p:cNvSpPr>
          <p:nvPr>
            <p:ph type="body" idx="1"/>
          </p:nvPr>
        </p:nvSpPr>
        <p:spPr>
          <a:xfrm>
            <a:off x="685800" y="3574072"/>
            <a:ext cx="5486400" cy="5111141"/>
          </a:xfrm>
        </p:spPr>
        <p:txBody>
          <a:bodyPr/>
          <a:lstStyle/>
          <a:p>
            <a:r>
              <a:rPr lang="en-GB" sz="2400" dirty="0"/>
              <a:t>As the nodes interact and create links between them, a network is formed. Once every unaware node is attached to the network, the resulting graph will be a tree, which we call the tree of knowledge. However, attaching is not the only interaction happening in this tree. Nodes can also reattach when interacting with other nodes with even better quality of information.</a:t>
            </a:r>
          </a:p>
        </p:txBody>
      </p:sp>
      <p:sp>
        <p:nvSpPr>
          <p:cNvPr id="4" name="Slide Number Placeholder 3"/>
          <p:cNvSpPr>
            <a:spLocks noGrp="1"/>
          </p:cNvSpPr>
          <p:nvPr>
            <p:ph type="sldNum" sz="quarter" idx="5"/>
          </p:nvPr>
        </p:nvSpPr>
        <p:spPr/>
        <p:txBody>
          <a:bodyPr/>
          <a:lstStyle/>
          <a:p>
            <a:fld id="{A245A76A-4496-4DFA-B11F-F28BAB562942}" type="slidenum">
              <a:rPr lang="en-GB" smtClean="0"/>
              <a:t>30</a:t>
            </a:fld>
            <a:endParaRPr lang="en-GB"/>
          </a:p>
        </p:txBody>
      </p:sp>
    </p:spTree>
    <p:extLst>
      <p:ext uri="{BB962C8B-B14F-4D97-AF65-F5344CB8AC3E}">
        <p14:creationId xmlns:p14="http://schemas.microsoft.com/office/powerpoint/2010/main" val="151329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a:prstGeom prst="rect">
            <a:avLst/>
          </a:prstGeom>
        </p:spPr>
      </p:sp>
      <p:sp>
        <p:nvSpPr>
          <p:cNvPr id="3" name="Notes Placeholder 2"/>
          <p:cNvSpPr>
            <a:spLocks noGrp="1"/>
          </p:cNvSpPr>
          <p:nvPr>
            <p:ph type="body" idx="1"/>
          </p:nvPr>
        </p:nvSpPr>
        <p:spPr>
          <a:xfrm>
            <a:off x="685800" y="3556488"/>
            <a:ext cx="5486400" cy="3600451"/>
          </a:xfrm>
        </p:spPr>
        <p:txBody>
          <a:bodyPr/>
          <a:lstStyle/>
          <a:p>
            <a:r>
              <a:rPr lang="en-GB" sz="2400" dirty="0"/>
              <a:t>For instance, consider the node labelled 2. It is attached to node 1 and has information of quality 2. Suppose, at some instant of time, it meets the root and exchange information. </a:t>
            </a:r>
          </a:p>
        </p:txBody>
      </p:sp>
      <p:sp>
        <p:nvSpPr>
          <p:cNvPr id="4" name="Slide Number Placeholder 3"/>
          <p:cNvSpPr>
            <a:spLocks noGrp="1"/>
          </p:cNvSpPr>
          <p:nvPr>
            <p:ph type="sldNum" sz="quarter" idx="5"/>
          </p:nvPr>
        </p:nvSpPr>
        <p:spPr/>
        <p:txBody>
          <a:bodyPr/>
          <a:lstStyle/>
          <a:p>
            <a:fld id="{A245A76A-4496-4DFA-B11F-F28BAB562942}" type="slidenum">
              <a:rPr lang="en-GB" smtClean="0"/>
              <a:t>31</a:t>
            </a:fld>
            <a:endParaRPr lang="en-GB"/>
          </a:p>
        </p:txBody>
      </p:sp>
    </p:spTree>
    <p:extLst>
      <p:ext uri="{BB962C8B-B14F-4D97-AF65-F5344CB8AC3E}">
        <p14:creationId xmlns:p14="http://schemas.microsoft.com/office/powerpoint/2010/main" val="1803427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5913"/>
            <a:ext cx="5486400" cy="3086100"/>
          </a:xfrm>
          <a:prstGeom prst="rect">
            <a:avLst/>
          </a:prstGeom>
        </p:spPr>
      </p:sp>
      <p:sp>
        <p:nvSpPr>
          <p:cNvPr id="3" name="Notes Placeholder 2"/>
          <p:cNvSpPr>
            <a:spLocks noGrp="1"/>
          </p:cNvSpPr>
          <p:nvPr>
            <p:ph type="body" idx="1"/>
          </p:nvPr>
        </p:nvSpPr>
        <p:spPr>
          <a:xfrm>
            <a:off x="666628" y="3459163"/>
            <a:ext cx="5486400" cy="3600451"/>
          </a:xfrm>
        </p:spPr>
        <p:txBody>
          <a:bodyPr/>
          <a:lstStyle/>
          <a:p>
            <a:r>
              <a:rPr lang="en-GB" sz="2000" dirty="0"/>
              <a:t>Since information was transmitted between the root and node 2, the old link is erased and a new link between 0 and 2 is created. The information is then transmitted along the branch updating all indices in it. Note that in this process, the information quality a node possess is equivalent to its distance to the root.</a:t>
            </a:r>
          </a:p>
          <a:p>
            <a:endParaRPr lang="en-GB" sz="2000" dirty="0"/>
          </a:p>
          <a:p>
            <a:r>
              <a:rPr lang="en-GB" sz="2000" dirty="0"/>
              <a:t>If we let the process run for sufficiently long time, all nodes will interact with the root at some point, leading to a final state which is a star graph.</a:t>
            </a:r>
          </a:p>
        </p:txBody>
      </p:sp>
      <p:sp>
        <p:nvSpPr>
          <p:cNvPr id="4" name="Slide Number Placeholder 3"/>
          <p:cNvSpPr>
            <a:spLocks noGrp="1"/>
          </p:cNvSpPr>
          <p:nvPr>
            <p:ph type="sldNum" sz="quarter" idx="5"/>
          </p:nvPr>
        </p:nvSpPr>
        <p:spPr/>
        <p:txBody>
          <a:bodyPr/>
          <a:lstStyle/>
          <a:p>
            <a:fld id="{A245A76A-4496-4DFA-B11F-F28BAB562942}" type="slidenum">
              <a:rPr lang="en-GB" smtClean="0"/>
              <a:t>32</a:t>
            </a:fld>
            <a:endParaRPr lang="en-GB"/>
          </a:p>
        </p:txBody>
      </p:sp>
    </p:spTree>
    <p:extLst>
      <p:ext uri="{BB962C8B-B14F-4D97-AF65-F5344CB8AC3E}">
        <p14:creationId xmlns:p14="http://schemas.microsoft.com/office/powerpoint/2010/main" val="3378978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6063"/>
            <a:ext cx="5486400" cy="30861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5A76A-4496-4DFA-B11F-F28BAB5629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558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dirty="0"/>
              <a:t>Now a few results we obtained.</a:t>
            </a:r>
          </a:p>
        </p:txBody>
      </p:sp>
      <p:sp>
        <p:nvSpPr>
          <p:cNvPr id="4" name="Slide Number Placeholder 3"/>
          <p:cNvSpPr>
            <a:spLocks noGrp="1"/>
          </p:cNvSpPr>
          <p:nvPr>
            <p:ph type="sldNum" sz="quarter" idx="5"/>
          </p:nvPr>
        </p:nvSpPr>
        <p:spPr/>
        <p:txBody>
          <a:bodyPr/>
          <a:lstStyle/>
          <a:p>
            <a:fld id="{A245A76A-4496-4DFA-B11F-F28BAB562942}" type="slidenum">
              <a:rPr lang="en-GB" smtClean="0"/>
              <a:t>34</a:t>
            </a:fld>
            <a:endParaRPr lang="en-GB"/>
          </a:p>
        </p:txBody>
      </p:sp>
    </p:spTree>
    <p:extLst>
      <p:ext uri="{BB962C8B-B14F-4D97-AF65-F5344CB8AC3E}">
        <p14:creationId xmlns:p14="http://schemas.microsoft.com/office/powerpoint/2010/main" val="44950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1900" y="141288"/>
            <a:ext cx="4394200" cy="2473325"/>
          </a:xfrm>
          <a:prstGeom prst="rect">
            <a:avLst/>
          </a:prstGeo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685800" y="2842968"/>
                <a:ext cx="5486400" cy="5657851"/>
              </a:xfrm>
            </p:spPr>
            <p:txBody>
              <a:bodyPr/>
              <a:lstStyle/>
              <a:p>
                <a:r>
                  <a:rPr lang="en-GB" sz="1600" dirty="0">
                    <a:latin typeface="Euphemia" panose="020B0503040102020104" pitchFamily="34" charset="0"/>
                  </a:rPr>
                  <a:t>The first interesting result from the analysis of the model is the following theorem:</a:t>
                </a:r>
              </a:p>
              <a:p>
                <a:r>
                  <a:rPr lang="en-GB" sz="1600" i="1" dirty="0">
                    <a:latin typeface="Euphemia" panose="020B0503040102020104" pitchFamily="34" charset="0"/>
                  </a:rPr>
                  <a:t>In the limit </a:t>
                </a:r>
                <a14:m>
                  <m:oMath xmlns:m="http://schemas.openxmlformats.org/officeDocument/2006/math">
                    <m:r>
                      <a:rPr lang="en-GB" sz="1600" b="0" i="1" smtClean="0">
                        <a:latin typeface="Cambria Math" panose="02040503050406030204" pitchFamily="18" charset="0"/>
                      </a:rPr>
                      <m:t>𝑁</m:t>
                    </m:r>
                    <m:r>
                      <a:rPr lang="en-GB" sz="1600" b="0" i="1" smtClean="0">
                        <a:latin typeface="Cambria Math" panose="02040503050406030204" pitchFamily="18" charset="0"/>
                      </a:rPr>
                      <m:t>→∞</m:t>
                    </m:r>
                  </m:oMath>
                </a14:m>
                <a:r>
                  <a:rPr lang="en-GB" sz="1600" i="1" dirty="0">
                    <a:latin typeface="Euphemia" panose="020B0503040102020104" pitchFamily="34" charset="0"/>
                  </a:rPr>
                  <a:t>, for any given instant of time </a:t>
                </a:r>
                <a14:m>
                  <m:oMath xmlns:m="http://schemas.openxmlformats.org/officeDocument/2006/math">
                    <m:r>
                      <a:rPr lang="en-GB" sz="1600" b="0" i="1" smtClean="0">
                        <a:latin typeface="Cambria Math" panose="02040503050406030204" pitchFamily="18" charset="0"/>
                      </a:rPr>
                      <m:t>𝑡</m:t>
                    </m:r>
                    <m:r>
                      <a:rPr lang="en-GB" sz="1600" b="0" i="1" smtClean="0">
                        <a:latin typeface="Cambria Math" panose="02040503050406030204" pitchFamily="18" charset="0"/>
                      </a:rPr>
                      <m:t>&gt;0</m:t>
                    </m:r>
                  </m:oMath>
                </a14:m>
                <a:r>
                  <a:rPr lang="en-GB" sz="1600" i="1" dirty="0">
                    <a:latin typeface="Euphemia" panose="020B0503040102020104" pitchFamily="34" charset="0"/>
                  </a:rPr>
                  <a:t> the following is </a:t>
                </a:r>
                <a:r>
                  <a:rPr lang="en-GB" sz="1600" i="1" dirty="0">
                    <a:effectLst>
                      <a:outerShdw blurRad="38100" dist="38100" dir="2700000" algn="tl">
                        <a:srgbClr val="000000">
                          <a:alpha val="43137"/>
                        </a:srgbClr>
                      </a:outerShdw>
                    </a:effectLst>
                    <a:latin typeface="Euphemia" panose="020B0503040102020104" pitchFamily="34" charset="0"/>
                  </a:rPr>
                  <a:t>almost surely </a:t>
                </a:r>
                <a:r>
                  <a:rPr lang="en-GB" sz="1600" i="1" dirty="0">
                    <a:latin typeface="Euphemia" panose="020B0503040102020104" pitchFamily="34" charset="0"/>
                  </a:rPr>
                  <a:t>true for the graph G(t) built by the described process:</a:t>
                </a:r>
              </a:p>
              <a:p>
                <a:pPr marL="342900" lvl="1" indent="-342900">
                  <a:buFont typeface="+mj-lt"/>
                  <a:buAutoNum type="arabicPeriod"/>
                </a:pPr>
                <a:r>
                  <a:rPr lang="en-GB" sz="1600" i="1" dirty="0">
                    <a:latin typeface="Euphemia" panose="020B0503040102020104" pitchFamily="34" charset="0"/>
                  </a:rPr>
                  <a:t>G(t) is a tree;</a:t>
                </a:r>
              </a:p>
              <a:p>
                <a:pPr marL="342900" lvl="1" indent="-342900">
                  <a:buFont typeface="+mj-lt"/>
                  <a:buAutoNum type="arabicPeriod"/>
                </a:pPr>
                <a:r>
                  <a:rPr lang="en-GB" sz="1600" i="1" dirty="0">
                    <a:latin typeface="Euphemia" panose="020B0503040102020104" pitchFamily="34" charset="0"/>
                  </a:rPr>
                  <a:t>G(t) is not a star.</a:t>
                </a:r>
              </a:p>
              <a:p>
                <a:endParaRPr lang="en-GB" sz="1600" dirty="0">
                  <a:latin typeface="Euphemia" panose="020B0503040102020104" pitchFamily="34" charset="0"/>
                </a:endParaRPr>
              </a:p>
              <a:p>
                <a:r>
                  <a:rPr lang="en-GB" sz="1600" dirty="0">
                    <a:latin typeface="Euphemia" panose="020B0503040102020104" pitchFamily="34" charset="0"/>
                  </a:rPr>
                  <a:t>I won’t show you the proof for time constrain reasons, but it’s been proved in my report. </a:t>
                </a:r>
              </a:p>
              <a:p>
                <a:r>
                  <a:rPr lang="en-GB" sz="1600" dirty="0">
                    <a:latin typeface="Euphemia" panose="020B0503040102020104" pitchFamily="34" charset="0"/>
                  </a:rPr>
                  <a:t>Basically, what the theorem says is that, in the limit where the number of nodes tends to infinity, this information spread process becomes explosively fast and every node becomes aware in a fraction of time. However, since all nodes must interact with the root to reach the stationary state, it takes an infinite amount of time to reach it.</a:t>
                </a:r>
              </a:p>
              <a:p>
                <a:endParaRPr lang="en-GB" sz="1600" dirty="0">
                  <a:latin typeface="Euphemia" panose="020B0503040102020104" pitchFamily="34" charset="0"/>
                </a:endParaRPr>
              </a:p>
              <a:p>
                <a:r>
                  <a:rPr lang="en-GB" sz="1600" dirty="0">
                    <a:latin typeface="Euphemia" panose="020B0503040102020104" pitchFamily="34" charset="0"/>
                  </a:rPr>
                  <a:t>Since this graph is a tree, but not a star, we can ask questions about the height of this tree and how close to a recursive random tree our network is. This will give us an idea of how distant nodes are from the source of information.</a:t>
                </a:r>
              </a:p>
            </p:txBody>
          </p:sp>
        </mc:Choice>
        <mc:Fallback xmlns="">
          <p:sp>
            <p:nvSpPr>
              <p:cNvPr id="3" name="Notes Placeholder 2"/>
              <p:cNvSpPr>
                <a:spLocks noGrp="1"/>
              </p:cNvSpPr>
              <p:nvPr>
                <p:ph type="body" idx="1"/>
              </p:nvPr>
            </p:nvSpPr>
            <p:spPr>
              <a:xfrm>
                <a:off x="685800" y="2842968"/>
                <a:ext cx="5486400" cy="5657851"/>
              </a:xfrm>
            </p:spPr>
            <p:txBody>
              <a:bodyPr/>
              <a:lstStyle/>
              <a:p>
                <a:r>
                  <a:rPr lang="en-GB" sz="1600" dirty="0">
                    <a:latin typeface="Euphemia" panose="020B0503040102020104" pitchFamily="34" charset="0"/>
                  </a:rPr>
                  <a:t>The first interesting result from the analysis of the model is the following theorem:</a:t>
                </a:r>
              </a:p>
              <a:p>
                <a:r>
                  <a:rPr lang="en-GB" sz="1600" i="1" dirty="0">
                    <a:latin typeface="Euphemia" panose="020B0503040102020104" pitchFamily="34" charset="0"/>
                  </a:rPr>
                  <a:t>In the limit </a:t>
                </a:r>
                <a:r>
                  <a:rPr lang="en-GB" sz="1600" b="0" i="0">
                    <a:latin typeface="Cambria Math" panose="02040503050406030204" pitchFamily="18" charset="0"/>
                  </a:rPr>
                  <a:t>𝑁→∞</a:t>
                </a:r>
                <a:r>
                  <a:rPr lang="en-GB" sz="1600" i="1" dirty="0">
                    <a:latin typeface="Euphemia" panose="020B0503040102020104" pitchFamily="34" charset="0"/>
                  </a:rPr>
                  <a:t>, for any given instant of time </a:t>
                </a:r>
                <a:r>
                  <a:rPr lang="en-GB" sz="1600" b="0" i="0">
                    <a:latin typeface="Cambria Math" panose="02040503050406030204" pitchFamily="18" charset="0"/>
                  </a:rPr>
                  <a:t>𝑡&gt;0</a:t>
                </a:r>
                <a:r>
                  <a:rPr lang="en-GB" sz="1600" i="1" dirty="0">
                    <a:latin typeface="Euphemia" panose="020B0503040102020104" pitchFamily="34" charset="0"/>
                  </a:rPr>
                  <a:t> the following is </a:t>
                </a:r>
                <a:r>
                  <a:rPr lang="en-GB" sz="1600" i="1" dirty="0">
                    <a:effectLst>
                      <a:outerShdw blurRad="38100" dist="38100" dir="2700000" algn="tl">
                        <a:srgbClr val="000000">
                          <a:alpha val="43137"/>
                        </a:srgbClr>
                      </a:outerShdw>
                    </a:effectLst>
                    <a:latin typeface="Euphemia" panose="020B0503040102020104" pitchFamily="34" charset="0"/>
                  </a:rPr>
                  <a:t>almost surely </a:t>
                </a:r>
                <a:r>
                  <a:rPr lang="en-GB" sz="1600" i="1" dirty="0">
                    <a:latin typeface="Euphemia" panose="020B0503040102020104" pitchFamily="34" charset="0"/>
                  </a:rPr>
                  <a:t>true for the graph G(t) built by the described process:</a:t>
                </a:r>
              </a:p>
              <a:p>
                <a:pPr marL="342900" lvl="1" indent="-342900">
                  <a:buFont typeface="+mj-lt"/>
                  <a:buAutoNum type="arabicPeriod"/>
                </a:pPr>
                <a:r>
                  <a:rPr lang="en-GB" sz="1600" i="1" dirty="0">
                    <a:latin typeface="Euphemia" panose="020B0503040102020104" pitchFamily="34" charset="0"/>
                  </a:rPr>
                  <a:t>G(t) is a tree;</a:t>
                </a:r>
              </a:p>
              <a:p>
                <a:pPr marL="342900" lvl="1" indent="-342900">
                  <a:buFont typeface="+mj-lt"/>
                  <a:buAutoNum type="arabicPeriod"/>
                </a:pPr>
                <a:r>
                  <a:rPr lang="en-GB" sz="1600" i="1" dirty="0">
                    <a:latin typeface="Euphemia" panose="020B0503040102020104" pitchFamily="34" charset="0"/>
                  </a:rPr>
                  <a:t>G(t) is not a star.</a:t>
                </a:r>
              </a:p>
              <a:p>
                <a:endParaRPr lang="en-GB" sz="1600" dirty="0">
                  <a:latin typeface="Euphemia" panose="020B0503040102020104" pitchFamily="34" charset="0"/>
                </a:endParaRPr>
              </a:p>
              <a:p>
                <a:r>
                  <a:rPr lang="en-GB" sz="1600" dirty="0">
                    <a:latin typeface="Euphemia" panose="020B0503040102020104" pitchFamily="34" charset="0"/>
                  </a:rPr>
                  <a:t>I won’t show you the proof for time constrain reasons, but it’s been proved in my report. </a:t>
                </a:r>
              </a:p>
              <a:p>
                <a:r>
                  <a:rPr lang="en-GB" sz="1600" dirty="0">
                    <a:latin typeface="Euphemia" panose="020B0503040102020104" pitchFamily="34" charset="0"/>
                  </a:rPr>
                  <a:t>Basically, what the theorem says is that, in the limit where the number of nodes tends to infinity, this information spread process becomes explosively fast and every node becomes aware in a fraction of time. However, since all nodes must interact with the root to reach the stationary state, it takes an infinite amount of time to reach it.</a:t>
                </a:r>
              </a:p>
              <a:p>
                <a:endParaRPr lang="en-GB" sz="1600" dirty="0">
                  <a:latin typeface="Euphemia" panose="020B0503040102020104" pitchFamily="34" charset="0"/>
                </a:endParaRPr>
              </a:p>
              <a:p>
                <a:r>
                  <a:rPr lang="en-GB" sz="1600" dirty="0">
                    <a:latin typeface="Euphemia" panose="020B0503040102020104" pitchFamily="34" charset="0"/>
                  </a:rPr>
                  <a:t>Since this graph is a tree, but not a star, we can ask questions about the height of this tree and how close to a recursive random tree our network is. This will give us an idea of how distant nodes are from the source of information.</a:t>
                </a:r>
              </a:p>
            </p:txBody>
          </p:sp>
        </mc:Fallback>
      </mc:AlternateContent>
      <p:sp>
        <p:nvSpPr>
          <p:cNvPr id="4" name="Slide Number Placeholder 3"/>
          <p:cNvSpPr>
            <a:spLocks noGrp="1"/>
          </p:cNvSpPr>
          <p:nvPr>
            <p:ph type="sldNum" sz="quarter" idx="5"/>
          </p:nvPr>
        </p:nvSpPr>
        <p:spPr/>
        <p:txBody>
          <a:bodyPr/>
          <a:lstStyle/>
          <a:p>
            <a:fld id="{A245A76A-4496-4DFA-B11F-F28BAB562942}" type="slidenum">
              <a:rPr lang="en-GB" smtClean="0"/>
              <a:t>35</a:t>
            </a:fld>
            <a:endParaRPr lang="en-GB"/>
          </a:p>
        </p:txBody>
      </p:sp>
    </p:spTree>
    <p:extLst>
      <p:ext uri="{BB962C8B-B14F-4D97-AF65-F5344CB8AC3E}">
        <p14:creationId xmlns:p14="http://schemas.microsoft.com/office/powerpoint/2010/main" val="3994044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5113"/>
            <a:ext cx="5486400" cy="3086100"/>
          </a:xfrm>
          <a:prstGeom prst="rect">
            <a:avLst/>
          </a:prstGeom>
        </p:spPr>
      </p:sp>
      <p:sp>
        <p:nvSpPr>
          <p:cNvPr id="3" name="Notes Placeholder 2"/>
          <p:cNvSpPr>
            <a:spLocks noGrp="1"/>
          </p:cNvSpPr>
          <p:nvPr>
            <p:ph type="body" idx="1"/>
          </p:nvPr>
        </p:nvSpPr>
        <p:spPr>
          <a:xfrm>
            <a:off x="685800" y="3556490"/>
            <a:ext cx="5486400" cy="4848957"/>
          </a:xfrm>
        </p:spPr>
        <p:txBody>
          <a:bodyPr/>
          <a:lstStyle/>
          <a:p>
            <a:r>
              <a:rPr lang="en-GB" sz="2000" dirty="0"/>
              <a:t>If we plot the highest index of an informed node as a function of the informed population size as the network is built, we obtain this fabulous figure for different total population sizes.</a:t>
            </a:r>
          </a:p>
          <a:p>
            <a:r>
              <a:rPr lang="en-GB" sz="2000" dirty="0"/>
              <a:t>For random recursive trees, we expect the height of the tree to grow as log n. As we can see, the tree built by our process follow this prediction quite well when its size is small compared to the size of the whole population. However, as the size increases, we observe a deviation. This deviation is caused by reattaching events, where nodes more distant from the root interact with nodes at lower depth, reattaching to the tree closer than they were before and carrying the whole branch with them.</a:t>
            </a:r>
          </a:p>
        </p:txBody>
      </p:sp>
      <p:sp>
        <p:nvSpPr>
          <p:cNvPr id="4" name="Slide Number Placeholder 3"/>
          <p:cNvSpPr>
            <a:spLocks noGrp="1"/>
          </p:cNvSpPr>
          <p:nvPr>
            <p:ph type="sldNum" sz="quarter" idx="5"/>
          </p:nvPr>
        </p:nvSpPr>
        <p:spPr/>
        <p:txBody>
          <a:bodyPr/>
          <a:lstStyle/>
          <a:p>
            <a:fld id="{A245A76A-4496-4DFA-B11F-F28BAB562942}" type="slidenum">
              <a:rPr lang="en-GB" smtClean="0"/>
              <a:t>36</a:t>
            </a:fld>
            <a:endParaRPr lang="en-GB"/>
          </a:p>
        </p:txBody>
      </p:sp>
    </p:spTree>
    <p:extLst>
      <p:ext uri="{BB962C8B-B14F-4D97-AF65-F5344CB8AC3E}">
        <p14:creationId xmlns:p14="http://schemas.microsoft.com/office/powerpoint/2010/main" val="1855568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5413"/>
            <a:ext cx="5486400" cy="3086100"/>
          </a:xfrm>
          <a:prstGeom prst="rect">
            <a:avLst/>
          </a:prstGeom>
        </p:spPr>
      </p:sp>
      <p:sp>
        <p:nvSpPr>
          <p:cNvPr id="3" name="Notes Placeholder 2"/>
          <p:cNvSpPr>
            <a:spLocks noGrp="1"/>
          </p:cNvSpPr>
          <p:nvPr>
            <p:ph type="body" idx="1"/>
          </p:nvPr>
        </p:nvSpPr>
        <p:spPr>
          <a:xfrm>
            <a:off x="685800" y="3398227"/>
            <a:ext cx="5486400" cy="4778620"/>
          </a:xfrm>
        </p:spPr>
        <p:txBody>
          <a:bodyPr/>
          <a:lstStyle/>
          <a:p>
            <a:r>
              <a:rPr lang="en-GB" b="0" i="0" u="none" strike="noStrike" baseline="0" dirty="0">
                <a:solidFill>
                  <a:srgbClr val="000000"/>
                </a:solidFill>
                <a:latin typeface="Euphemia" panose="020B0503040102020104" pitchFamily="34" charset="0"/>
              </a:rPr>
              <a:t>The left plot shows </a:t>
            </a:r>
            <a:r>
              <a:rPr lang="en-GB" dirty="0">
                <a:latin typeface="Euphemia" panose="020B0503040102020104" pitchFamily="34" charset="0"/>
              </a:rPr>
              <a:t>the 95% confidence interval of the informed-population size at the first reattaching event obtained from thousand simulations of the process for different total population sizes. As we can see, the first reattaching event occurs really early in the process and has a large variance. The size of the tree when the first reattaching event occurs grows approximately as square root of the total population size.</a:t>
            </a:r>
          </a:p>
          <a:p>
            <a:endParaRPr lang="en-GB" dirty="0">
              <a:latin typeface="Euphemia" panose="020B0503040102020104" pitchFamily="34" charset="0"/>
            </a:endParaRPr>
          </a:p>
          <a:p>
            <a:pPr algn="l"/>
            <a:r>
              <a:rPr lang="en-GB" b="0" i="0" u="none" strike="noStrike" baseline="0" dirty="0">
                <a:latin typeface="Euphemia" panose="020B0503040102020104" pitchFamily="34" charset="0"/>
              </a:rPr>
              <a:t>This result tells us how early in the tree formation the assumptions of a random recursive tree begin to fail, but it does not tell us how many times the assumption breaks</a:t>
            </a:r>
          </a:p>
          <a:p>
            <a:pPr algn="l"/>
            <a:r>
              <a:rPr lang="en-GB" b="0" i="0" u="none" strike="noStrike" baseline="0" dirty="0">
                <a:latin typeface="Euphemia" panose="020B0503040102020104" pitchFamily="34" charset="0"/>
              </a:rPr>
              <a:t>before the tree is completely formed. Certainly, if only a few rearranging events occur, even if at the early stages of the tree formation, we could still consider the random</a:t>
            </a:r>
          </a:p>
          <a:p>
            <a:pPr algn="l"/>
            <a:r>
              <a:rPr lang="en-GB" b="0" i="0" u="none" strike="noStrike" baseline="0" dirty="0">
                <a:latin typeface="Euphemia" panose="020B0503040102020104" pitchFamily="34" charset="0"/>
              </a:rPr>
              <a:t>recursive tree to be a good approximation. To assess the quality of the approximation, we then need to have an idea of how many rearranging events occur before the last</a:t>
            </a:r>
          </a:p>
          <a:p>
            <a:pPr algn="l"/>
            <a:r>
              <a:rPr lang="en-GB" b="0" i="0" u="none" strike="noStrike" baseline="0" dirty="0">
                <a:latin typeface="Euphemia" panose="020B0503040102020104" pitchFamily="34" charset="0"/>
              </a:rPr>
              <a:t>uninformed individual attaches to the tree. This is shown in the right plot. From the figure, we note that the number of such events is approximately of the same order of magnitude as N. This means that, until the whole knowledge tree is formed, as many reattaching events as attaching events occur. Consequently, the random recursive</a:t>
            </a:r>
          </a:p>
          <a:p>
            <a:pPr algn="l"/>
            <a:r>
              <a:rPr lang="en-GB" b="0" i="0" u="none" strike="noStrike" baseline="0" dirty="0">
                <a:latin typeface="Euphemia" panose="020B0503040102020104" pitchFamily="34" charset="0"/>
              </a:rPr>
              <a:t>tree approximation does not hold satisfactorily for the whole tree building process.</a:t>
            </a:r>
          </a:p>
          <a:p>
            <a:pPr algn="l"/>
            <a:endParaRPr lang="en-GB" b="0" i="0" u="none" strike="noStrike" baseline="0" dirty="0">
              <a:latin typeface="Euphemia" panose="020B0503040102020104" pitchFamily="34" charset="0"/>
            </a:endParaRPr>
          </a:p>
          <a:p>
            <a:pPr algn="l"/>
            <a:r>
              <a:rPr lang="en-GB" b="0" i="0" u="none" strike="noStrike" baseline="0" dirty="0">
                <a:latin typeface="Euphemia" panose="020B0503040102020104" pitchFamily="34" charset="0"/>
              </a:rPr>
              <a:t>######## increasing proportionally to </a:t>
            </a:r>
            <a:r>
              <a:rPr lang="en-GB" b="0" i="0" u="none" strike="noStrike" baseline="0" dirty="0" err="1">
                <a:latin typeface="Euphemia" panose="020B0503040102020104" pitchFamily="34" charset="0"/>
              </a:rPr>
              <a:t>N^c</a:t>
            </a:r>
            <a:r>
              <a:rPr lang="en-GB" b="0" i="0" u="none" strike="noStrike" baseline="0" dirty="0">
                <a:latin typeface="Euphemia" panose="020B0503040102020104" pitchFamily="34" charset="0"/>
              </a:rPr>
              <a:t>, where c = 1.14.</a:t>
            </a:r>
            <a:endParaRPr lang="en-GB" dirty="0">
              <a:latin typeface="Euphemia" panose="020B0503040102020104" pitchFamily="34" charset="0"/>
            </a:endParaRPr>
          </a:p>
        </p:txBody>
      </p:sp>
      <p:sp>
        <p:nvSpPr>
          <p:cNvPr id="4" name="Slide Number Placeholder 3"/>
          <p:cNvSpPr>
            <a:spLocks noGrp="1"/>
          </p:cNvSpPr>
          <p:nvPr>
            <p:ph type="sldNum" sz="quarter" idx="5"/>
          </p:nvPr>
        </p:nvSpPr>
        <p:spPr/>
        <p:txBody>
          <a:bodyPr/>
          <a:lstStyle/>
          <a:p>
            <a:fld id="{A245A76A-4496-4DFA-B11F-F28BAB562942}" type="slidenum">
              <a:rPr lang="en-GB" smtClean="0"/>
              <a:t>37</a:t>
            </a:fld>
            <a:endParaRPr lang="en-GB"/>
          </a:p>
        </p:txBody>
      </p:sp>
    </p:spTree>
    <p:extLst>
      <p:ext uri="{BB962C8B-B14F-4D97-AF65-F5344CB8AC3E}">
        <p14:creationId xmlns:p14="http://schemas.microsoft.com/office/powerpoint/2010/main" val="1663608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a:prstGeom prst="rect">
            <a:avLst/>
          </a:prstGeom>
        </p:spPr>
      </p:sp>
      <p:sp>
        <p:nvSpPr>
          <p:cNvPr id="3" name="Notes Placeholder 2"/>
          <p:cNvSpPr>
            <a:spLocks noGrp="1"/>
          </p:cNvSpPr>
          <p:nvPr>
            <p:ph type="body" idx="1"/>
          </p:nvPr>
        </p:nvSpPr>
        <p:spPr>
          <a:xfrm>
            <a:off x="685800" y="3556488"/>
            <a:ext cx="5486400" cy="3600451"/>
          </a:xfrm>
        </p:spPr>
        <p:txBody>
          <a:bodyPr/>
          <a:lstStyle/>
          <a:p>
            <a:r>
              <a:rPr lang="en-GB" sz="1800" dirty="0"/>
              <a:t>To end this section, a few discussion points.</a:t>
            </a:r>
          </a:p>
        </p:txBody>
      </p:sp>
      <p:sp>
        <p:nvSpPr>
          <p:cNvPr id="4" name="Slide Number Placeholder 3"/>
          <p:cNvSpPr>
            <a:spLocks noGrp="1"/>
          </p:cNvSpPr>
          <p:nvPr>
            <p:ph type="sldNum" sz="quarter" idx="5"/>
          </p:nvPr>
        </p:nvSpPr>
        <p:spPr/>
        <p:txBody>
          <a:bodyPr/>
          <a:lstStyle/>
          <a:p>
            <a:fld id="{A245A76A-4496-4DFA-B11F-F28BAB562942}" type="slidenum">
              <a:rPr lang="en-GB" smtClean="0"/>
              <a:t>38</a:t>
            </a:fld>
            <a:endParaRPr lang="en-GB"/>
          </a:p>
        </p:txBody>
      </p:sp>
    </p:spTree>
    <p:extLst>
      <p:ext uri="{BB962C8B-B14F-4D97-AF65-F5344CB8AC3E}">
        <p14:creationId xmlns:p14="http://schemas.microsoft.com/office/powerpoint/2010/main" val="2069439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38113"/>
            <a:ext cx="5486400" cy="3086100"/>
          </a:xfrm>
          <a:prstGeom prst="rect">
            <a:avLst/>
          </a:prstGeom>
        </p:spPr>
      </p:sp>
      <p:sp>
        <p:nvSpPr>
          <p:cNvPr id="3" name="Notes Placeholder 2"/>
          <p:cNvSpPr>
            <a:spLocks noGrp="1"/>
          </p:cNvSpPr>
          <p:nvPr>
            <p:ph type="body" idx="1"/>
          </p:nvPr>
        </p:nvSpPr>
        <p:spPr>
          <a:xfrm>
            <a:off x="685800" y="3332163"/>
            <a:ext cx="5486400" cy="5587512"/>
          </a:xfrm>
        </p:spPr>
        <p:txBody>
          <a:bodyPr/>
          <a:lstStyle/>
          <a:p>
            <a:r>
              <a:rPr lang="en-GB" sz="1600" dirty="0"/>
              <a:t>In this second project we started the investigation of information spread on graphs.</a:t>
            </a:r>
          </a:p>
          <a:p>
            <a:r>
              <a:rPr lang="en-GB" sz="1600" dirty="0"/>
              <a:t>We showed that in the limit that the population sizes goes to infinity, the graph built by our process is a tree, but it has not reached the stationary state.</a:t>
            </a:r>
          </a:p>
          <a:p>
            <a:r>
              <a:rPr lang="en-GB" sz="1600" dirty="0"/>
              <a:t>We saw that in the early stages of the process, the number of reattaching events is low and the tree grows similarly to a random recursive tree.</a:t>
            </a:r>
          </a:p>
          <a:p>
            <a:r>
              <a:rPr lang="en-GB" sz="1600" dirty="0"/>
              <a:t>However, as the process continues, reattaching events occur more frequently and the random recursive tree approximation does not hold for very long.</a:t>
            </a:r>
          </a:p>
          <a:p>
            <a:r>
              <a:rPr lang="en-GB" sz="1600" dirty="0"/>
              <a:t>For further work on this project, a prospective direction is to use the preferential attachment scheme to analyse the tree’s evolution. In this scheme, the nodes attach to the tree with probabilities that depend on characteristics of the nodes. In our case, we could consider probabilities that depend on the depth of the node.</a:t>
            </a:r>
          </a:p>
          <a:p>
            <a:r>
              <a:rPr lang="en-GB" sz="1600" dirty="0"/>
              <a:t>Another direction is the addition of the fading and refreshing of information effects presented in the first project, but that have been ignored in this model.</a:t>
            </a:r>
          </a:p>
          <a:p>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To end this presentation, just a quick recap.</a:t>
            </a:r>
          </a:p>
        </p:txBody>
      </p:sp>
      <p:sp>
        <p:nvSpPr>
          <p:cNvPr id="4" name="Slide Number Placeholder 3"/>
          <p:cNvSpPr>
            <a:spLocks noGrp="1"/>
          </p:cNvSpPr>
          <p:nvPr>
            <p:ph type="sldNum" sz="quarter" idx="5"/>
          </p:nvPr>
        </p:nvSpPr>
        <p:spPr/>
        <p:txBody>
          <a:bodyPr/>
          <a:lstStyle/>
          <a:p>
            <a:fld id="{A245A76A-4496-4DFA-B11F-F28BAB562942}" type="slidenum">
              <a:rPr lang="en-GB" smtClean="0"/>
              <a:t>39</a:t>
            </a:fld>
            <a:endParaRPr lang="en-GB"/>
          </a:p>
        </p:txBody>
      </p:sp>
    </p:spTree>
    <p:extLst>
      <p:ext uri="{BB962C8B-B14F-4D97-AF65-F5344CB8AC3E}">
        <p14:creationId xmlns:p14="http://schemas.microsoft.com/office/powerpoint/2010/main" val="359496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a:prstGeom prst="rect">
            <a:avLst/>
          </a:prstGeom>
        </p:spPr>
      </p:sp>
      <p:sp>
        <p:nvSpPr>
          <p:cNvPr id="3" name="Notes Placeholder 2"/>
          <p:cNvSpPr>
            <a:spLocks noGrp="1"/>
          </p:cNvSpPr>
          <p:nvPr>
            <p:ph type="body" idx="1"/>
          </p:nvPr>
        </p:nvSpPr>
        <p:spPr>
          <a:xfrm>
            <a:off x="685800" y="3367090"/>
            <a:ext cx="5486400" cy="5038356"/>
          </a:xfrm>
        </p:spPr>
        <p:txBody>
          <a:bodyPr/>
          <a:lstStyle/>
          <a:p>
            <a:pPr algn="l"/>
            <a:r>
              <a:rPr lang="en-GB" sz="1400" b="0" i="0" u="none" strike="noStrike" baseline="0" dirty="0">
                <a:solidFill>
                  <a:srgbClr val="000000"/>
                </a:solidFill>
                <a:latin typeface="CMR12"/>
              </a:rPr>
              <a:t>Non-pharmaceutical interventions, such as mask-wearing and social distancing, have become important tools to tackle the spread of emergent pandemic diseases. They can be used to slow the progress of an outbreak or suppress it completely if carefully implemented and strictly adhered to.</a:t>
            </a:r>
          </a:p>
          <a:p>
            <a:pPr algn="l"/>
            <a:endParaRPr lang="en-GB" sz="1400" b="0" i="0" u="none" strike="noStrike" baseline="0" dirty="0">
              <a:solidFill>
                <a:srgbClr val="000000"/>
              </a:solidFill>
              <a:latin typeface="CMR12"/>
            </a:endParaRPr>
          </a:p>
          <a:p>
            <a:pPr algn="l"/>
            <a:r>
              <a:rPr lang="en-GB" sz="1400" b="0" i="0" u="none" strike="noStrike" baseline="0" dirty="0">
                <a:latin typeface="CMR12"/>
              </a:rPr>
              <a:t>Much of the effectiveness of social distancing strategies relies upon the behaviours of individuals; how conscientiously they follow advice and how successfully they encourage others to do the same.</a:t>
            </a:r>
          </a:p>
          <a:p>
            <a:pPr algn="l"/>
            <a:endParaRPr lang="en-GB" sz="1400" b="0" i="0" u="none" strike="noStrike" baseline="0" dirty="0">
              <a:latin typeface="CMR12"/>
            </a:endParaRPr>
          </a:p>
          <a:p>
            <a:pPr algn="l"/>
            <a:r>
              <a:rPr lang="en-GB" sz="2000" b="0" i="0" dirty="0">
                <a:solidFill>
                  <a:srgbClr val="333132"/>
                </a:solidFill>
                <a:effectLst/>
                <a:latin typeface="Proxima Nova Subset"/>
              </a:rPr>
              <a:t>Many factors affect the degree to which individuals will change their behaviours: perception of the risk to themselves and to others; quality and availability of information; trust in the government; and the attitudes of their social contacts. Importantly, there is considerable feedback between these factors and the progression of the epidemic itself. </a:t>
            </a:r>
          </a:p>
          <a:p>
            <a:pPr algn="l"/>
            <a:endParaRPr lang="en-GB" sz="2000" b="0" i="0" u="none" strike="noStrike" baseline="0" dirty="0">
              <a:solidFill>
                <a:srgbClr val="333132"/>
              </a:solidFill>
              <a:effectLst/>
              <a:latin typeface="Proxima Nova Subset"/>
            </a:endParaRPr>
          </a:p>
          <a:p>
            <a:pPr algn="l"/>
            <a:r>
              <a:rPr lang="en-GB" sz="1400" b="0" i="0" u="none" strike="noStrike" baseline="0" dirty="0">
                <a:latin typeface="CMR12"/>
              </a:rPr>
              <a:t>In the past, models have examined the interplay between risk perception (modelled as an information spreading process), behaviour, and epidemic dynamics. These models consider the population to have homogeneous behaviour.</a:t>
            </a:r>
          </a:p>
        </p:txBody>
      </p:sp>
      <p:sp>
        <p:nvSpPr>
          <p:cNvPr id="4" name="Slide Number Placeholder 3"/>
          <p:cNvSpPr>
            <a:spLocks noGrp="1"/>
          </p:cNvSpPr>
          <p:nvPr>
            <p:ph type="sldNum" sz="quarter" idx="5"/>
          </p:nvPr>
        </p:nvSpPr>
        <p:spPr/>
        <p:txBody>
          <a:bodyPr/>
          <a:lstStyle/>
          <a:p>
            <a:fld id="{A245A76A-4496-4DFA-B11F-F28BAB562942}" type="slidenum">
              <a:rPr lang="en-GB" smtClean="0"/>
              <a:t>4</a:t>
            </a:fld>
            <a:endParaRPr lang="en-GB"/>
          </a:p>
        </p:txBody>
      </p:sp>
    </p:spTree>
    <p:extLst>
      <p:ext uri="{BB962C8B-B14F-4D97-AF65-F5344CB8AC3E}">
        <p14:creationId xmlns:p14="http://schemas.microsoft.com/office/powerpoint/2010/main" val="2216559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4213" y="3450981"/>
            <a:ext cx="5486400" cy="5077559"/>
          </a:xfrm>
        </p:spPr>
        <p:txBody>
          <a:bodyPr/>
          <a:lstStyle/>
          <a:p>
            <a:r>
              <a:rPr lang="en-GB" sz="1600" dirty="0">
                <a:latin typeface="Euphemia" panose="020B0503040102020104" pitchFamily="34" charset="0"/>
              </a:rPr>
              <a:t>To end, some key takeaways of this presentation.</a:t>
            </a:r>
          </a:p>
          <a:p>
            <a:endParaRPr lang="en-GB" sz="1600" dirty="0">
              <a:latin typeface="Euphemia" panose="020B0503040102020104" pitchFamily="34" charset="0"/>
            </a:endParaRPr>
          </a:p>
          <a:p>
            <a:r>
              <a:rPr lang="en-GB" sz="1600" dirty="0">
                <a:latin typeface="Euphemia" panose="020B0503040102020104" pitchFamily="34" charset="0"/>
              </a:rPr>
              <a:t>First, we developed a model for the feedback of behavioural reaction to a disease on epidemics for a population with two distinct behaviours.</a:t>
            </a:r>
          </a:p>
          <a:p>
            <a:r>
              <a:rPr lang="en-GB" sz="1600" dirty="0">
                <a:latin typeface="Euphemia" panose="020B0503040102020104" pitchFamily="34" charset="0"/>
              </a:rPr>
              <a:t>From this model, we observed that awareness reduces the peak of infection and leads to larger populations that remains uninfected by the end of the outbreak.</a:t>
            </a:r>
          </a:p>
          <a:p>
            <a:r>
              <a:rPr lang="en-GB" sz="1600" dirty="0">
                <a:latin typeface="Euphemia" panose="020B0503040102020104" pitchFamily="34" charset="0"/>
              </a:rPr>
              <a:t>We also observed a phase transition between mitigation and suppression regimes and obtained a theoretical estimate for it in the fast spread of information regime.</a:t>
            </a:r>
          </a:p>
          <a:p>
            <a:r>
              <a:rPr lang="en-GB" sz="1600" dirty="0">
                <a:latin typeface="Euphemia" panose="020B0503040102020104" pitchFamily="34" charset="0"/>
              </a:rPr>
              <a:t>We found a critical distrusting population density above which suppression of the disease is not achievable.</a:t>
            </a:r>
          </a:p>
          <a:p>
            <a:pPr algn="l"/>
            <a:r>
              <a:rPr lang="en-GB" sz="1600" b="0" i="0" u="none" strike="noStrike" baseline="0" dirty="0">
                <a:latin typeface="Euphemia" panose="020B0503040102020104" pitchFamily="34" charset="0"/>
              </a:rPr>
              <a:t>Finally, these results highlight the urgent need for effective measures to combat the spread of misinformation.</a:t>
            </a:r>
          </a:p>
          <a:p>
            <a:pPr marL="0" indent="0">
              <a:buFont typeface="Arial" panose="020B0604020202020204" pitchFamily="34" charset="0"/>
              <a:buNone/>
            </a:pPr>
            <a:endParaRPr lang="en-GB" sz="1600" b="0" i="0" u="none" strike="noStrike" baseline="0" dirty="0">
              <a:latin typeface="Euphemia" panose="020B0503040102020104" pitchFamily="34" charset="0"/>
            </a:endParaRPr>
          </a:p>
          <a:p>
            <a:pPr marL="0" indent="0">
              <a:buFont typeface="Arial" panose="020B0604020202020204" pitchFamily="34" charset="0"/>
              <a:buNone/>
            </a:pPr>
            <a:r>
              <a:rPr lang="en-GB" sz="1600" b="0" i="0" u="none" strike="noStrike" baseline="0" dirty="0">
                <a:latin typeface="Euphemia" panose="020B0503040102020104" pitchFamily="34" charset="0"/>
              </a:rPr>
              <a:t>That is all I had to say. Thank you very much for your attention!</a:t>
            </a:r>
          </a:p>
          <a:p>
            <a:pPr algn="l"/>
            <a:endParaRPr lang="en-GB" sz="1600" dirty="0">
              <a:latin typeface="Euphemia" panose="020B0503040102020104" pitchFamily="34" charset="0"/>
            </a:endParaRPr>
          </a:p>
        </p:txBody>
      </p:sp>
      <p:sp>
        <p:nvSpPr>
          <p:cNvPr id="4" name="Slide Number Placeholder 3"/>
          <p:cNvSpPr>
            <a:spLocks noGrp="1"/>
          </p:cNvSpPr>
          <p:nvPr>
            <p:ph type="sldNum" sz="quarter" idx="5"/>
          </p:nvPr>
        </p:nvSpPr>
        <p:spPr/>
        <p:txBody>
          <a:bodyPr/>
          <a:lstStyle/>
          <a:p>
            <a:fld id="{A245A76A-4496-4DFA-B11F-F28BAB562942}" type="slidenum">
              <a:rPr lang="en-GB" smtClean="0"/>
              <a:t>40</a:t>
            </a:fld>
            <a:endParaRPr lang="en-GB"/>
          </a:p>
        </p:txBody>
      </p:sp>
    </p:spTree>
    <p:extLst>
      <p:ext uri="{BB962C8B-B14F-4D97-AF65-F5344CB8AC3E}">
        <p14:creationId xmlns:p14="http://schemas.microsoft.com/office/powerpoint/2010/main" val="4034186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a:prstGeom prst="rect">
            <a:avLst/>
          </a:prstGeom>
        </p:spPr>
      </p:sp>
      <p:sp>
        <p:nvSpPr>
          <p:cNvPr id="3" name="Notes Placeholder 2"/>
          <p:cNvSpPr>
            <a:spLocks noGrp="1"/>
          </p:cNvSpPr>
          <p:nvPr>
            <p:ph type="body" idx="1"/>
          </p:nvPr>
        </p:nvSpPr>
        <p:spPr>
          <a:xfrm>
            <a:off x="685800" y="3644412"/>
            <a:ext cx="5486400" cy="3600451"/>
          </a:xfrm>
        </p:spPr>
        <p:txBody>
          <a:bodyPr/>
          <a:lstStyle/>
          <a:p>
            <a:endParaRPr lang="en-GB" dirty="0"/>
          </a:p>
        </p:txBody>
      </p:sp>
      <p:sp>
        <p:nvSpPr>
          <p:cNvPr id="4" name="Slide Number Placeholder 3"/>
          <p:cNvSpPr>
            <a:spLocks noGrp="1"/>
          </p:cNvSpPr>
          <p:nvPr>
            <p:ph type="sldNum" sz="quarter" idx="5"/>
          </p:nvPr>
        </p:nvSpPr>
        <p:spPr/>
        <p:txBody>
          <a:bodyPr/>
          <a:lstStyle/>
          <a:p>
            <a:fld id="{A245A76A-4496-4DFA-B11F-F28BAB562942}" type="slidenum">
              <a:rPr lang="en-GB" smtClean="0"/>
              <a:t>41</a:t>
            </a:fld>
            <a:endParaRPr lang="en-GB"/>
          </a:p>
        </p:txBody>
      </p:sp>
    </p:spTree>
    <p:extLst>
      <p:ext uri="{BB962C8B-B14F-4D97-AF65-F5344CB8AC3E}">
        <p14:creationId xmlns:p14="http://schemas.microsoft.com/office/powerpoint/2010/main" val="154034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1288"/>
            <a:ext cx="5486400" cy="3086100"/>
          </a:xfrm>
          <a:prstGeom prst="rect">
            <a:avLst/>
          </a:prstGeom>
        </p:spPr>
      </p:sp>
      <p:sp>
        <p:nvSpPr>
          <p:cNvPr id="3" name="Notes Placeholder 2"/>
          <p:cNvSpPr>
            <a:spLocks noGrp="1"/>
          </p:cNvSpPr>
          <p:nvPr>
            <p:ph type="body" idx="1"/>
          </p:nvPr>
        </p:nvSpPr>
        <p:spPr>
          <a:xfrm>
            <a:off x="685800" y="3415811"/>
            <a:ext cx="5486400" cy="5269403"/>
          </a:xfrm>
        </p:spPr>
        <p:txBody>
          <a:bodyPr>
            <a:normAutofit fontScale="92500" lnSpcReduction="10000"/>
          </a:bodyPr>
          <a:lstStyle/>
          <a:p>
            <a:pPr algn="l"/>
            <a:r>
              <a:rPr lang="en-GB" sz="2400" b="0" i="0" u="none" strike="noStrike" baseline="0" dirty="0">
                <a:latin typeface="CMR12"/>
              </a:rPr>
              <a:t>In this work, </a:t>
            </a:r>
            <a:r>
              <a:rPr lang="en-GB" sz="2400" b="0" i="0" u="none" strike="noStrike" baseline="0" dirty="0">
                <a:solidFill>
                  <a:schemeClr val="tx1">
                    <a:lumMod val="85000"/>
                    <a:lumOff val="15000"/>
                  </a:schemeClr>
                </a:solidFill>
                <a:latin typeface="CMR12"/>
              </a:rPr>
              <a:t>w</a:t>
            </a:r>
            <a:r>
              <a:rPr lang="en-GB" sz="2400" b="0" i="0" u="none" strike="noStrike" baseline="0" dirty="0">
                <a:latin typeface="CMR12"/>
              </a:rPr>
              <a:t>e developed a model where individuals can have one of two distinct behaviours with respect to the quality of information they are exposed to.</a:t>
            </a:r>
          </a:p>
          <a:p>
            <a:pPr algn="l"/>
            <a:endParaRPr lang="en-GB" sz="2400" b="0" i="0" u="none" strike="noStrike" baseline="0" dirty="0">
              <a:latin typeface="CMR12"/>
            </a:endParaRPr>
          </a:p>
          <a:p>
            <a:pPr algn="l"/>
            <a:r>
              <a:rPr lang="en-GB" sz="2400" b="0" i="0" u="none" strike="noStrike" baseline="0" dirty="0">
                <a:latin typeface="CMR12"/>
              </a:rPr>
              <a:t>Using this model, we showed that awareness spread can reduce the number of infected and increase the final susceptible population. </a:t>
            </a:r>
          </a:p>
          <a:p>
            <a:pPr algn="l"/>
            <a:endParaRPr lang="en-GB" sz="2400" b="0" i="0" u="none" strike="noStrike" baseline="0" dirty="0">
              <a:latin typeface="CMR12"/>
            </a:endParaRPr>
          </a:p>
          <a:p>
            <a:pPr algn="l"/>
            <a:r>
              <a:rPr lang="en-GB" sz="2400" b="0" i="0" u="none" strike="noStrike" baseline="0" dirty="0">
                <a:latin typeface="CMR12"/>
              </a:rPr>
              <a:t>We also observed a new dynamical threshold corresponding to a phase transition between regimes of successful disease suppression and large outbreaks, and obtained a theoretical estimate of the critical parameters for this transition in the limit of fast information spread. I will come back to these results later on.</a:t>
            </a:r>
            <a:endParaRPr lang="en-GB"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5A76A-4496-4DFA-B11F-F28BAB5629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03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1138"/>
            <a:ext cx="5486400" cy="3086100"/>
          </a:xfrm>
          <a:prstGeom prst="rect">
            <a:avLst/>
          </a:prstGeom>
        </p:spPr>
      </p:sp>
      <p:sp>
        <p:nvSpPr>
          <p:cNvPr id="3" name="Notes Placeholder 2"/>
          <p:cNvSpPr>
            <a:spLocks noGrp="1"/>
          </p:cNvSpPr>
          <p:nvPr>
            <p:ph type="body" idx="1"/>
          </p:nvPr>
        </p:nvSpPr>
        <p:spPr>
          <a:xfrm>
            <a:off x="685800" y="3468564"/>
            <a:ext cx="5486400" cy="5024805"/>
          </a:xfrm>
        </p:spPr>
        <p:txBody>
          <a:bodyPr/>
          <a:lstStyle/>
          <a:p>
            <a:endParaRPr lang="en-GB" sz="2400" dirty="0"/>
          </a:p>
        </p:txBody>
      </p:sp>
      <p:sp>
        <p:nvSpPr>
          <p:cNvPr id="4" name="Slide Number Placeholder 3"/>
          <p:cNvSpPr>
            <a:spLocks noGrp="1"/>
          </p:cNvSpPr>
          <p:nvPr>
            <p:ph type="sldNum" sz="quarter" idx="5"/>
          </p:nvPr>
        </p:nvSpPr>
        <p:spPr/>
        <p:txBody>
          <a:bodyPr/>
          <a:lstStyle/>
          <a:p>
            <a:fld id="{A245A76A-4496-4DFA-B11F-F28BAB562942}" type="slidenum">
              <a:rPr lang="en-GB" smtClean="0"/>
              <a:t>6</a:t>
            </a:fld>
            <a:endParaRPr lang="en-GB"/>
          </a:p>
        </p:txBody>
      </p:sp>
    </p:spTree>
    <p:extLst>
      <p:ext uri="{BB962C8B-B14F-4D97-AF65-F5344CB8AC3E}">
        <p14:creationId xmlns:p14="http://schemas.microsoft.com/office/powerpoint/2010/main" val="426638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6063"/>
            <a:ext cx="5486400" cy="3086100"/>
          </a:xfrm>
          <a:prstGeom prst="rect">
            <a:avLst/>
          </a:prstGeom>
        </p:spPr>
      </p:sp>
      <p:sp>
        <p:nvSpPr>
          <p:cNvPr id="3" name="Notes Placeholder 2"/>
          <p:cNvSpPr>
            <a:spLocks noGrp="1"/>
          </p:cNvSpPr>
          <p:nvPr>
            <p:ph type="body" idx="1"/>
          </p:nvPr>
        </p:nvSpPr>
        <p:spPr>
          <a:xfrm>
            <a:off x="685800" y="3521319"/>
            <a:ext cx="5486400" cy="5163895"/>
          </a:xfrm>
        </p:spPr>
        <p:txBody>
          <a:bodyPr/>
          <a:lstStyle/>
          <a:p>
            <a:pPr algn="just">
              <a:lnSpc>
                <a:spcPct val="150000"/>
              </a:lnSpc>
            </a:pPr>
            <a:r>
              <a:rPr lang="en-GB" sz="1600" dirty="0">
                <a:latin typeface="Euphemia" panose="020B0503040102020104" pitchFamily="34" charset="0"/>
              </a:rPr>
              <a:t>The model we considered is an extension to a previous model in the literature. We considered a population of fixed size N in which a disease spreads according to the SIR dynamics.</a:t>
            </a:r>
          </a:p>
          <a:p>
            <a:pPr algn="just">
              <a:lnSpc>
                <a:spcPct val="150000"/>
              </a:lnSpc>
            </a:pPr>
            <a:r>
              <a:rPr lang="en-GB" sz="1600" dirty="0">
                <a:latin typeface="Euphemia" panose="020B0503040102020104" pitchFamily="34" charset="0"/>
              </a:rPr>
              <a:t>In the SIR model, the population is categorised into three compartments, the susceptible, the infected and the recovered.</a:t>
            </a:r>
          </a:p>
          <a:p>
            <a:pPr algn="just">
              <a:lnSpc>
                <a:spcPct val="150000"/>
              </a:lnSpc>
            </a:pPr>
            <a:r>
              <a:rPr lang="en-GB" sz="1600" dirty="0">
                <a:latin typeface="Euphemia" panose="020B0503040102020104" pitchFamily="34" charset="0"/>
              </a:rPr>
              <a:t>We also considered two subpopulations that distinguish by the way they seek information and comply to government advice.</a:t>
            </a:r>
          </a:p>
          <a:p>
            <a:pPr algn="just">
              <a:lnSpc>
                <a:spcPct val="150000"/>
              </a:lnSpc>
            </a:pPr>
            <a:r>
              <a:rPr lang="en-GB" sz="1600" dirty="0">
                <a:latin typeface="Euphemia" panose="020B0503040102020104" pitchFamily="34" charset="0"/>
              </a:rPr>
              <a:t>These two subpopulations are the </a:t>
            </a:r>
            <a:r>
              <a:rPr lang="en-GB" sz="1600" b="0" i="0" u="none" strike="noStrike" baseline="0" dirty="0">
                <a:latin typeface="Euphemia" panose="020B0503040102020104" pitchFamily="34" charset="0"/>
              </a:rPr>
              <a:t>trusting individuals, who seek information of higher quality and will take precautionary measures, and the distrusting individuals, who are susceptible to misinformation.</a:t>
            </a:r>
            <a:endParaRPr lang="en-GB" sz="1600" dirty="0">
              <a:latin typeface="Euphemia" panose="020B0503040102020104" pitchFamily="34" charset="0"/>
            </a:endParaRPr>
          </a:p>
        </p:txBody>
      </p:sp>
      <p:sp>
        <p:nvSpPr>
          <p:cNvPr id="4" name="Slide Number Placeholder 3"/>
          <p:cNvSpPr>
            <a:spLocks noGrp="1"/>
          </p:cNvSpPr>
          <p:nvPr>
            <p:ph type="sldNum" sz="quarter" idx="5"/>
          </p:nvPr>
        </p:nvSpPr>
        <p:spPr/>
        <p:txBody>
          <a:bodyPr/>
          <a:lstStyle/>
          <a:p>
            <a:fld id="{A245A76A-4496-4DFA-B11F-F28BAB562942}" type="slidenum">
              <a:rPr lang="en-GB" smtClean="0"/>
              <a:t>7</a:t>
            </a:fld>
            <a:endParaRPr lang="en-GB"/>
          </a:p>
        </p:txBody>
      </p:sp>
    </p:spTree>
    <p:extLst>
      <p:ext uri="{BB962C8B-B14F-4D97-AF65-F5344CB8AC3E}">
        <p14:creationId xmlns:p14="http://schemas.microsoft.com/office/powerpoint/2010/main" val="45604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3700" y="87313"/>
            <a:ext cx="3530600" cy="1987550"/>
          </a:xfrm>
          <a:prstGeom prst="rect">
            <a:avLst/>
          </a:prstGeom>
        </p:spPr>
      </p:sp>
      <p:sp>
        <p:nvSpPr>
          <p:cNvPr id="3" name="Notes Placeholder 2"/>
          <p:cNvSpPr>
            <a:spLocks noGrp="1"/>
          </p:cNvSpPr>
          <p:nvPr>
            <p:ph type="body" idx="1"/>
          </p:nvPr>
        </p:nvSpPr>
        <p:spPr>
          <a:xfrm>
            <a:off x="685800" y="2272811"/>
            <a:ext cx="5486400" cy="6642589"/>
          </a:xfrm>
        </p:spPr>
        <p:txBody>
          <a:bodyPr>
            <a:normAutofit/>
          </a:bodyPr>
          <a:lstStyle/>
          <a:p>
            <a:r>
              <a:rPr lang="en-GB" sz="1600" dirty="0"/>
              <a:t>In this model, we identify subpopulations with indices T or D for the trusting or distrusting population, and another index that gives the quality of information an individual possess. In this case, this information relates to the predominance of the disease in the proximity of an individual. Hence, index 0 corresponds to information of the best quality and higher index values correspond to worse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As I mentioned, these two subpopulations distinguish by the way they obtain information. </a:t>
            </a:r>
          </a:p>
          <a:p>
            <a:r>
              <a:rPr lang="en-GB" sz="1600" dirty="0"/>
              <a:t>The trusting individuals will update their information when encountering any individual with better quality of information. Information loses quality when passed, so the index increases by 1 every time it is transmitted. Here is an example, the trusting individual with information of quality 5 meets another individual, either trusting or distrusting with information of quality 3 which is transmitted to the trusting individual losing quality in the process.</a:t>
            </a:r>
          </a:p>
          <a:p>
            <a:r>
              <a:rPr lang="en-GB" sz="1600" dirty="0"/>
              <a:t>In contrast, distrusting individuals will update their information when meeting any individual with worse quality of information than them. Again, information loses quality in the process and the index increases by 1. In this example, a distrusting individual with info of quality 2 meets the individual with quality 3 and decides to take his word for it.</a:t>
            </a:r>
          </a:p>
          <a:p>
            <a:endParaRPr lang="en-GB" sz="1600" dirty="0"/>
          </a:p>
          <a:p>
            <a:r>
              <a:rPr lang="en-GB" sz="1600" dirty="0"/>
              <a:t>We can represent these interactions more clearly by the following chemical reactions.</a:t>
            </a:r>
          </a:p>
        </p:txBody>
      </p:sp>
      <p:sp>
        <p:nvSpPr>
          <p:cNvPr id="4" name="Slide Number Placeholder 3"/>
          <p:cNvSpPr>
            <a:spLocks noGrp="1"/>
          </p:cNvSpPr>
          <p:nvPr>
            <p:ph type="sldNum" sz="quarter" idx="5"/>
          </p:nvPr>
        </p:nvSpPr>
        <p:spPr/>
        <p:txBody>
          <a:bodyPr/>
          <a:lstStyle/>
          <a:p>
            <a:fld id="{A245A76A-4496-4DFA-B11F-F28BAB562942}" type="slidenum">
              <a:rPr lang="en-GB" smtClean="0"/>
              <a:t>8</a:t>
            </a:fld>
            <a:endParaRPr lang="en-GB"/>
          </a:p>
        </p:txBody>
      </p:sp>
    </p:spTree>
    <p:extLst>
      <p:ext uri="{BB962C8B-B14F-4D97-AF65-F5344CB8AC3E}">
        <p14:creationId xmlns:p14="http://schemas.microsoft.com/office/powerpoint/2010/main" val="387928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76213"/>
            <a:ext cx="5486400" cy="3086100"/>
          </a:xfrm>
          <a:prstGeom prst="rect">
            <a:avLst/>
          </a:prstGeom>
        </p:spPr>
      </p:sp>
      <p:sp>
        <p:nvSpPr>
          <p:cNvPr id="3" name="Notes Placeholder 2"/>
          <p:cNvSpPr>
            <a:spLocks noGrp="1"/>
          </p:cNvSpPr>
          <p:nvPr>
            <p:ph type="body" idx="1"/>
          </p:nvPr>
        </p:nvSpPr>
        <p:spPr>
          <a:xfrm>
            <a:off x="685800" y="3337049"/>
            <a:ext cx="5486400" cy="5121153"/>
          </a:xfrm>
        </p:spPr>
        <p:txBody>
          <a:bodyPr/>
          <a:lstStyle/>
          <a:p>
            <a:r>
              <a:rPr lang="en-GB" sz="2400" dirty="0"/>
              <a:t>These two interactions correspond to information transmission in the population.</a:t>
            </a:r>
          </a:p>
          <a:p>
            <a:r>
              <a:rPr lang="en-GB" sz="2400" dirty="0"/>
              <a:t>To account for a memory loss process we included a information fading mechanism where the information an individual possess will lose quality over time with a rate given by a parameter lambda. This leads to the more realistic situation in which the population becomes completely unaware of the disease if it is eradicated.</a:t>
            </a:r>
          </a:p>
        </p:txBody>
      </p:sp>
      <p:sp>
        <p:nvSpPr>
          <p:cNvPr id="4" name="Slide Number Placeholder 3"/>
          <p:cNvSpPr>
            <a:spLocks noGrp="1"/>
          </p:cNvSpPr>
          <p:nvPr>
            <p:ph type="sldNum" sz="quarter" idx="5"/>
          </p:nvPr>
        </p:nvSpPr>
        <p:spPr/>
        <p:txBody>
          <a:bodyPr/>
          <a:lstStyle/>
          <a:p>
            <a:fld id="{A245A76A-4496-4DFA-B11F-F28BAB562942}" type="slidenum">
              <a:rPr lang="en-GB" smtClean="0"/>
              <a:t>9</a:t>
            </a:fld>
            <a:endParaRPr lang="en-GB"/>
          </a:p>
        </p:txBody>
      </p:sp>
    </p:spTree>
    <p:extLst>
      <p:ext uri="{BB962C8B-B14F-4D97-AF65-F5344CB8AC3E}">
        <p14:creationId xmlns:p14="http://schemas.microsoft.com/office/powerpoint/2010/main" val="83535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7/4/2022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7135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7/4/2022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2795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7/4/2022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6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7/4/2022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08560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7/4/2022</a:t>
            </a:fld>
            <a:endParaRPr lang="en-US" dirty="0"/>
          </a:p>
        </p:txBody>
      </p:sp>
    </p:spTree>
    <p:extLst>
      <p:ext uri="{BB962C8B-B14F-4D97-AF65-F5344CB8AC3E}">
        <p14:creationId xmlns:p14="http://schemas.microsoft.com/office/powerpoint/2010/main" val="301411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7/4/2022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22343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7/4/2022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680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7/4/2022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2919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7/4/2022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4993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7/4/2022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4017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7/4/2022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022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7/4/2022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2496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05" r:id="rId6"/>
    <p:sldLayoutId id="2147483801" r:id="rId7"/>
    <p:sldLayoutId id="2147483802" r:id="rId8"/>
    <p:sldLayoutId id="2147483803" r:id="rId9"/>
    <p:sldLayoutId id="2147483804" r:id="rId10"/>
    <p:sldLayoutId id="2147483806"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1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8.svg"/><Relationship Id="rId5" Type="http://schemas.openxmlformats.org/officeDocument/2006/relationships/image" Target="../media/image38.svg"/><Relationship Id="rId15" Type="http://schemas.openxmlformats.org/officeDocument/2006/relationships/image" Target="../media/image43.png"/><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16.sv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53.png"/><Relationship Id="rId7" Type="http://schemas.openxmlformats.org/officeDocument/2006/relationships/image" Target="../media/image5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5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hyperlink" Target="https://az.wikipedia.org/wiki/Twitter" TargetMode="External"/><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21" Type="http://schemas.openxmlformats.org/officeDocument/2006/relationships/image" Target="../media/image22.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4.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26" Type="http://schemas.openxmlformats.org/officeDocument/2006/relationships/image" Target="../media/image33.png"/><Relationship Id="rId3" Type="http://schemas.openxmlformats.org/officeDocument/2006/relationships/image" Target="../media/image251.png"/><Relationship Id="rId34" Type="http://schemas.openxmlformats.org/officeDocument/2006/relationships/image" Target="../media/image22.svg"/><Relationship Id="rId7" Type="http://schemas.openxmlformats.org/officeDocument/2006/relationships/image" Target="../media/image16.svg"/><Relationship Id="rId12" Type="http://schemas.openxmlformats.org/officeDocument/2006/relationships/image" Target="../media/image270.png"/><Relationship Id="rId25" Type="http://schemas.openxmlformats.org/officeDocument/2006/relationships/image" Target="../media/image31.png"/><Relationship Id="rId33" Type="http://schemas.openxmlformats.org/officeDocument/2006/relationships/image" Target="../media/image21.png"/><Relationship Id="rId38" Type="http://schemas.openxmlformats.org/officeDocument/2006/relationships/image" Target="../media/image12.svg"/><Relationship Id="rId2" Type="http://schemas.openxmlformats.org/officeDocument/2006/relationships/notesSlide" Target="../notesSlides/notesSlide9.xml"/><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60.png"/><Relationship Id="rId24" Type="http://schemas.openxmlformats.org/officeDocument/2006/relationships/image" Target="../media/image30.png"/><Relationship Id="rId32" Type="http://schemas.openxmlformats.org/officeDocument/2006/relationships/image" Target="../media/image8.svg"/><Relationship Id="rId37" Type="http://schemas.openxmlformats.org/officeDocument/2006/relationships/image" Target="../media/image11.png"/><Relationship Id="rId5" Type="http://schemas.openxmlformats.org/officeDocument/2006/relationships/image" Target="../media/image27.png"/><Relationship Id="rId23" Type="http://schemas.openxmlformats.org/officeDocument/2006/relationships/image" Target="../media/image290.png"/><Relationship Id="rId28" Type="http://schemas.openxmlformats.org/officeDocument/2006/relationships/image" Target="../media/image39.png"/><Relationship Id="rId36" Type="http://schemas.openxmlformats.org/officeDocument/2006/relationships/image" Target="../media/image24.png"/><Relationship Id="rId10" Type="http://schemas.openxmlformats.org/officeDocument/2006/relationships/image" Target="../media/image250.png"/><Relationship Id="rId31" Type="http://schemas.openxmlformats.org/officeDocument/2006/relationships/image" Target="../media/image7.png"/><Relationship Id="rId4" Type="http://schemas.openxmlformats.org/officeDocument/2006/relationships/image" Target="../media/image26.png"/><Relationship Id="rId9" Type="http://schemas.openxmlformats.org/officeDocument/2006/relationships/image" Target="../media/image18.svg"/><Relationship Id="rId22" Type="http://schemas.openxmlformats.org/officeDocument/2006/relationships/image" Target="../media/image29.png"/><Relationship Id="rId14" Type="http://schemas.openxmlformats.org/officeDocument/2006/relationships/image" Target="../media/image32.png"/><Relationship Id="rId27" Type="http://schemas.openxmlformats.org/officeDocument/2006/relationships/image" Target="../media/image38.png"/><Relationship Id="rId30" Type="http://schemas.openxmlformats.org/officeDocument/2006/relationships/image" Target="../media/image220.png"/><Relationship Id="rId35"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8EFD485-B4B4-4199-9C9B-857EC17B24A7}"/>
              </a:ext>
            </a:extLst>
          </p:cNvPr>
          <p:cNvSpPr>
            <a:spLocks noGrp="1"/>
          </p:cNvSpPr>
          <p:nvPr>
            <p:ph type="ctrTitle"/>
          </p:nvPr>
        </p:nvSpPr>
        <p:spPr>
          <a:xfrm>
            <a:off x="5774023" y="1605034"/>
            <a:ext cx="6097567" cy="3284538"/>
          </a:xfrm>
        </p:spPr>
        <p:txBody>
          <a:bodyPr anchor="ctr">
            <a:normAutofit/>
          </a:bodyPr>
          <a:lstStyle/>
          <a:p>
            <a:pPr algn="ctr">
              <a:lnSpc>
                <a:spcPct val="110000"/>
              </a:lnSpc>
            </a:pPr>
            <a:r>
              <a:rPr lang="en-GB" sz="3200" spc="0" dirty="0">
                <a:latin typeface="Abadi Extra Light" panose="020B0604020202020204" pitchFamily="34" charset="0"/>
                <a:cs typeface="Biome Light" panose="020B0502040204020203" pitchFamily="34" charset="0"/>
              </a:rPr>
              <a:t>Awareness spread and the effects of (mis)information on epidemics</a:t>
            </a:r>
          </a:p>
        </p:txBody>
      </p:sp>
      <p:sp>
        <p:nvSpPr>
          <p:cNvPr id="3" name="Subtitle 2">
            <a:extLst>
              <a:ext uri="{FF2B5EF4-FFF2-40B4-BE49-F238E27FC236}">
                <a16:creationId xmlns:a16="http://schemas.microsoft.com/office/drawing/2014/main" id="{E9BBB62A-7FEF-4429-B9F6-CF4C43145DD1}"/>
              </a:ext>
            </a:extLst>
          </p:cNvPr>
          <p:cNvSpPr>
            <a:spLocks noGrp="1"/>
          </p:cNvSpPr>
          <p:nvPr>
            <p:ph type="subTitle" idx="1"/>
          </p:nvPr>
        </p:nvSpPr>
        <p:spPr>
          <a:xfrm>
            <a:off x="5550401" y="5010540"/>
            <a:ext cx="6300330" cy="895738"/>
          </a:xfrm>
        </p:spPr>
        <p:txBody>
          <a:bodyPr anchor="t">
            <a:noAutofit/>
          </a:bodyPr>
          <a:lstStyle/>
          <a:p>
            <a:pPr algn="ctr">
              <a:lnSpc>
                <a:spcPct val="100000"/>
              </a:lnSpc>
            </a:pPr>
            <a:r>
              <a:rPr lang="en-GB" sz="2000" b="1" spc="0" dirty="0">
                <a:latin typeface="Abadi Extra Light" panose="020B0204020104020204" pitchFamily="34" charset="0"/>
                <a:ea typeface="Cambria" panose="02040503050406030204" pitchFamily="18" charset="0"/>
              </a:rPr>
              <a:t>Andrei Sontag</a:t>
            </a:r>
          </a:p>
          <a:p>
            <a:pPr algn="ctr">
              <a:lnSpc>
                <a:spcPct val="100000"/>
              </a:lnSpc>
            </a:pPr>
            <a:r>
              <a:rPr lang="en-GB" sz="2000" b="1" spc="0" dirty="0">
                <a:latin typeface="Abadi Extra Light" panose="020B0204020104020204" pitchFamily="34" charset="0"/>
                <a:ea typeface="Cambria" panose="02040503050406030204" pitchFamily="18" charset="0"/>
              </a:rPr>
              <a:t>Supervisors: Tim Rogers and Kit Yates</a:t>
            </a:r>
          </a:p>
        </p:txBody>
      </p:sp>
      <p:sp>
        <p:nvSpPr>
          <p:cNvPr id="193" name="Freeform: Shape 192">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 name="Freeform: Shape 19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7 Questions to Ask When Networking | by Rashi Desai | The Startup | Medium">
            <a:extLst>
              <a:ext uri="{FF2B5EF4-FFF2-40B4-BE49-F238E27FC236}">
                <a16:creationId xmlns:a16="http://schemas.microsoft.com/office/drawing/2014/main" id="{8C4260C2-A6B9-4ACF-9EF2-684CF32F43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76" r="26434"/>
          <a:stretch/>
        </p:blipFill>
        <p:spPr bwMode="auto">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95" name="Freeform: Shape 194">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B623B81E-7E2C-4A77-8C51-A4DF60389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3708" y="4261843"/>
            <a:ext cx="1918232" cy="674488"/>
          </a:xfrm>
          <a:prstGeom prst="rect">
            <a:avLst/>
          </a:prstGeom>
        </p:spPr>
      </p:pic>
      <p:pic>
        <p:nvPicPr>
          <p:cNvPr id="12" name="Picture 11" descr="Logo&#10;&#10;Description automatically generated">
            <a:extLst>
              <a:ext uri="{FF2B5EF4-FFF2-40B4-BE49-F238E27FC236}">
                <a16:creationId xmlns:a16="http://schemas.microsoft.com/office/drawing/2014/main" id="{E12CC7A7-A2F3-4E12-8C79-526A81281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445" y="303356"/>
            <a:ext cx="2400718" cy="739488"/>
          </a:xfrm>
          <a:prstGeom prst="rect">
            <a:avLst/>
          </a:prstGeom>
        </p:spPr>
      </p:pic>
    </p:spTree>
    <p:extLst>
      <p:ext uri="{BB962C8B-B14F-4D97-AF65-F5344CB8AC3E}">
        <p14:creationId xmlns:p14="http://schemas.microsoft.com/office/powerpoint/2010/main" val="286343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11572-5C70-4D87-968F-5DD6B92F2D26}"/>
              </a:ext>
            </a:extLst>
          </p:cNvPr>
          <p:cNvSpPr>
            <a:spLocks noGrp="1"/>
          </p:cNvSpPr>
          <p:nvPr>
            <p:ph type="title"/>
          </p:nvPr>
        </p:nvSpPr>
        <p:spPr/>
        <p:txBody>
          <a:bodyPr>
            <a:normAutofit/>
          </a:bodyPr>
          <a:lstStyle/>
          <a:p>
            <a:r>
              <a:rPr lang="en-GB" sz="3200" b="1" dirty="0">
                <a:solidFill>
                  <a:schemeClr val="tx1">
                    <a:lumMod val="75000"/>
                    <a:lumOff val="25000"/>
                  </a:schemeClr>
                </a:solidFill>
                <a:latin typeface="Euphemia" panose="020B0503040102020104" pitchFamily="34" charset="0"/>
              </a:rPr>
              <a:t>Information spread dynamics</a:t>
            </a:r>
            <a:endParaRPr lang="en-GB" dirty="0"/>
          </a:p>
        </p:txBody>
      </p:sp>
      <p:pic>
        <p:nvPicPr>
          <p:cNvPr id="11" name="Picture 2">
            <a:extLst>
              <a:ext uri="{FF2B5EF4-FFF2-40B4-BE49-F238E27FC236}">
                <a16:creationId xmlns:a16="http://schemas.microsoft.com/office/drawing/2014/main" id="{D2BCF2B8-E31F-4BFB-B039-5D226387B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2" y="3155349"/>
            <a:ext cx="11270846" cy="191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1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1" name="Group 2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22" name="Freeform: Shape 2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F1037096-835B-49BA-BF79-639082211740}"/>
              </a:ext>
            </a:extLst>
          </p:cNvPr>
          <p:cNvSpPr>
            <a:spLocks noGrp="1"/>
          </p:cNvSpPr>
          <p:nvPr>
            <p:ph type="title"/>
          </p:nvPr>
        </p:nvSpPr>
        <p:spPr>
          <a:xfrm>
            <a:off x="1025185" y="364957"/>
            <a:ext cx="6665830" cy="1524054"/>
          </a:xfrm>
        </p:spPr>
        <p:txBody>
          <a:bodyPr anchor="ctr">
            <a:normAutofit/>
          </a:bodyPr>
          <a:lstStyle/>
          <a:p>
            <a:pPr>
              <a:lnSpc>
                <a:spcPct val="120000"/>
              </a:lnSpc>
            </a:pPr>
            <a:r>
              <a:rPr lang="en-GB" dirty="0">
                <a:latin typeface="Abadi Extra Light" panose="020B0204020104020204" pitchFamily="34" charset="0"/>
              </a:rPr>
              <a:t>Linking behavioural reactions and disease dynamics</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ECEE4B-482E-423A-910F-9631AADD1FE0}"/>
                  </a:ext>
                </a:extLst>
              </p:cNvPr>
              <p:cNvSpPr txBox="1"/>
              <p:nvPr/>
            </p:nvSpPr>
            <p:spPr>
              <a:xfrm>
                <a:off x="981981" y="1889011"/>
                <a:ext cx="7834200" cy="36114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800" dirty="0">
                    <a:latin typeface="Abadi Extra Light" panose="020B0204020104020204" pitchFamily="34" charset="0"/>
                  </a:rPr>
                  <a:t>Reduction in transmission rate</a:t>
                </a:r>
              </a:p>
              <a:p>
                <a:pPr marL="285750" indent="-285750">
                  <a:lnSpc>
                    <a:spcPct val="150000"/>
                  </a:lnSpc>
                  <a:buFont typeface="Arial" panose="020B0604020202020204" pitchFamily="34" charset="0"/>
                  <a:buChar char="•"/>
                </a:pPr>
                <a:endParaRPr lang="en-GB" sz="2800" dirty="0">
                  <a:latin typeface="Abadi Extra Light" panose="020B0204020104020204" pitchFamily="34" charset="0"/>
                </a:endParaRPr>
              </a:p>
              <a:p>
                <a:pPr>
                  <a:lnSpc>
                    <a:spcPct val="150000"/>
                  </a:lnSpc>
                </a:pPr>
                <a:endParaRPr lang="en-GB" sz="2800" dirty="0">
                  <a:latin typeface="Abadi Extra Light" panose="020B0204020104020204" pitchFamily="34" charset="0"/>
                </a:endParaRPr>
              </a:p>
              <a:p>
                <a:pPr algn="ctr">
                  <a:lnSpc>
                    <a:spcPct val="150000"/>
                  </a:lnSpc>
                </a:pPr>
                <a14:m>
                  <m:oMath xmlns:m="http://schemas.openxmlformats.org/officeDocument/2006/math">
                    <m:r>
                      <a:rPr lang="en-GB" sz="2000" b="0" i="1" smtClean="0">
                        <a:latin typeface="Cambria Math" panose="02040503050406030204" pitchFamily="18" charset="0"/>
                      </a:rPr>
                      <m:t>𝛽</m:t>
                    </m:r>
                  </m:oMath>
                </a14:m>
                <a:r>
                  <a:rPr lang="en-GB" sz="2000" dirty="0">
                    <a:latin typeface="Abadi Extra Light" panose="020B0204020104020204" pitchFamily="34" charset="0"/>
                  </a:rPr>
                  <a:t> – Disease transmission rate</a:t>
                </a:r>
              </a:p>
              <a:p>
                <a:pPr algn="ctr">
                  <a:lnSpc>
                    <a:spcPct val="150000"/>
                  </a:lnSpc>
                </a:pPr>
                <a14:m>
                  <m:oMath xmlns:m="http://schemas.openxmlformats.org/officeDocument/2006/math">
                    <m:r>
                      <a:rPr lang="en-GB" sz="2000" b="0" i="1" smtClean="0">
                        <a:latin typeface="Cambria Math" panose="02040503050406030204" pitchFamily="18" charset="0"/>
                      </a:rPr>
                      <m:t>𝜌</m:t>
                    </m:r>
                  </m:oMath>
                </a14:m>
                <a:r>
                  <a:rPr lang="en-GB" sz="2000" dirty="0">
                    <a:latin typeface="Abadi Extra Light" panose="020B0204020104020204" pitchFamily="34" charset="0"/>
                  </a:rPr>
                  <a:t> - </a:t>
                </a:r>
                <a:r>
                  <a:rPr lang="en-GB" sz="2000" b="0" dirty="0">
                    <a:latin typeface="Abadi Extra Light" panose="020B0204020104020204" pitchFamily="34" charset="0"/>
                  </a:rPr>
                  <a:t>Information-mediated protection (</a:t>
                </a:r>
                <a14:m>
                  <m:oMath xmlns:m="http://schemas.openxmlformats.org/officeDocument/2006/math">
                    <m:r>
                      <a:rPr lang="en-GB" sz="2000" b="0" i="1" smtClean="0">
                        <a:latin typeface="Cambria Math" panose="02040503050406030204" pitchFamily="18" charset="0"/>
                      </a:rPr>
                      <m:t>0&lt;</m:t>
                    </m:r>
                    <m:r>
                      <a:rPr lang="en-GB" sz="2000" b="0" i="1" smtClean="0">
                        <a:latin typeface="Cambria Math" panose="02040503050406030204" pitchFamily="18" charset="0"/>
                      </a:rPr>
                      <m:t>𝜌</m:t>
                    </m:r>
                    <m:r>
                      <a:rPr lang="en-GB" sz="2000" b="0" i="1" smtClean="0">
                        <a:latin typeface="Cambria Math" panose="02040503050406030204" pitchFamily="18" charset="0"/>
                      </a:rPr>
                      <m:t>&lt;1</m:t>
                    </m:r>
                  </m:oMath>
                </a14:m>
                <a:r>
                  <a:rPr lang="en-GB" sz="2000" dirty="0">
                    <a:latin typeface="Abadi Extra Light" panose="020B0204020104020204" pitchFamily="34" charset="0"/>
                  </a:rPr>
                  <a:t>)</a:t>
                </a:r>
                <a:endParaRPr lang="en-GB" sz="2800" dirty="0">
                  <a:latin typeface="Abadi Extra Light" panose="020B0204020104020204" pitchFamily="34" charset="0"/>
                </a:endParaRPr>
              </a:p>
              <a:p>
                <a:pPr marL="285750" indent="-285750">
                  <a:lnSpc>
                    <a:spcPct val="150000"/>
                  </a:lnSpc>
                  <a:buFont typeface="Arial" panose="020B0604020202020204" pitchFamily="34" charset="0"/>
                  <a:buChar char="•"/>
                </a:pPr>
                <a:r>
                  <a:rPr lang="en-GB" sz="2800" dirty="0">
                    <a:latin typeface="Abadi Extra Light" panose="020B0204020104020204" pitchFamily="34" charset="0"/>
                  </a:rPr>
                  <a:t>Information refreshing</a:t>
                </a:r>
              </a:p>
            </p:txBody>
          </p:sp>
        </mc:Choice>
        <mc:Fallback xmlns="">
          <p:sp>
            <p:nvSpPr>
              <p:cNvPr id="30" name="TextBox 29">
                <a:extLst>
                  <a:ext uri="{FF2B5EF4-FFF2-40B4-BE49-F238E27FC236}">
                    <a16:creationId xmlns:a16="http://schemas.microsoft.com/office/drawing/2014/main" id="{42ECEE4B-482E-423A-910F-9631AADD1FE0}"/>
                  </a:ext>
                </a:extLst>
              </p:cNvPr>
              <p:cNvSpPr txBox="1">
                <a:spLocks noRot="1" noChangeAspect="1" noMove="1" noResize="1" noEditPoints="1" noAdjustHandles="1" noChangeArrowheads="1" noChangeShapeType="1" noTextEdit="1"/>
              </p:cNvSpPr>
              <p:nvPr/>
            </p:nvSpPr>
            <p:spPr>
              <a:xfrm>
                <a:off x="981981" y="1889011"/>
                <a:ext cx="7834200" cy="3611438"/>
              </a:xfrm>
              <a:prstGeom prst="rect">
                <a:avLst/>
              </a:prstGeom>
              <a:blipFill>
                <a:blip r:embed="rId3"/>
                <a:stretch>
                  <a:fillRect l="-1401" b="-1689"/>
                </a:stretch>
              </a:blipFill>
            </p:spPr>
            <p:txBody>
              <a:bodyPr/>
              <a:lstStyle/>
              <a:p>
                <a:r>
                  <a:rPr lang="en-GB">
                    <a:noFill/>
                  </a:rPr>
                  <a:t> </a:t>
                </a:r>
              </a:p>
            </p:txBody>
          </p:sp>
        </mc:Fallback>
      </mc:AlternateContent>
      <p:grpSp>
        <p:nvGrpSpPr>
          <p:cNvPr id="68" name="Group 67">
            <a:extLst>
              <a:ext uri="{FF2B5EF4-FFF2-40B4-BE49-F238E27FC236}">
                <a16:creationId xmlns:a16="http://schemas.microsoft.com/office/drawing/2014/main" id="{5C173359-254C-40E5-8343-4426ED287017}"/>
              </a:ext>
            </a:extLst>
          </p:cNvPr>
          <p:cNvGrpSpPr/>
          <p:nvPr/>
        </p:nvGrpSpPr>
        <p:grpSpPr>
          <a:xfrm>
            <a:off x="1025185" y="2703901"/>
            <a:ext cx="7389565" cy="1074121"/>
            <a:chOff x="944636" y="2863030"/>
            <a:chExt cx="7389565" cy="1074121"/>
          </a:xfrm>
        </p:grpSpPr>
        <p:grpSp>
          <p:nvGrpSpPr>
            <p:cNvPr id="66" name="Group 65">
              <a:extLst>
                <a:ext uri="{FF2B5EF4-FFF2-40B4-BE49-F238E27FC236}">
                  <a16:creationId xmlns:a16="http://schemas.microsoft.com/office/drawing/2014/main" id="{8645078B-E403-4BE1-8149-7F2CD9835D64}"/>
                </a:ext>
              </a:extLst>
            </p:cNvPr>
            <p:cNvGrpSpPr/>
            <p:nvPr/>
          </p:nvGrpSpPr>
          <p:grpSpPr>
            <a:xfrm>
              <a:off x="944636" y="2863030"/>
              <a:ext cx="7389565" cy="1074121"/>
              <a:chOff x="1727290" y="2905333"/>
              <a:chExt cx="6381401" cy="927578"/>
            </a:xfrm>
          </p:grpSpPr>
          <p:pic>
            <p:nvPicPr>
              <p:cNvPr id="41" name="Content Placeholder 4" descr="Man with solid fill">
                <a:extLst>
                  <a:ext uri="{FF2B5EF4-FFF2-40B4-BE49-F238E27FC236}">
                    <a16:creationId xmlns:a16="http://schemas.microsoft.com/office/drawing/2014/main" id="{CFD2005A-82C7-4050-B903-24059FD4D7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7290" y="2905333"/>
                <a:ext cx="914400" cy="876958"/>
              </a:xfrm>
              <a:prstGeom prst="rect">
                <a:avLst/>
              </a:prstGeom>
            </p:spPr>
          </p:pic>
          <p:pic>
            <p:nvPicPr>
              <p:cNvPr id="54" name="Content Placeholder 4" descr="Covid-19 with solid fill">
                <a:extLst>
                  <a:ext uri="{FF2B5EF4-FFF2-40B4-BE49-F238E27FC236}">
                    <a16:creationId xmlns:a16="http://schemas.microsoft.com/office/drawing/2014/main" id="{FFBC1AEB-1F7B-4EDF-8A22-E5B0A76C3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172849" y="2905333"/>
                <a:ext cx="914400" cy="914400"/>
              </a:xfrm>
              <a:prstGeom prst="rect">
                <a:avLst/>
              </a:prstGeom>
            </p:spPr>
          </p:pic>
          <p:pic>
            <p:nvPicPr>
              <p:cNvPr id="45" name="Graphic 44" descr="Arrow Right with solid fill">
                <a:extLst>
                  <a:ext uri="{FF2B5EF4-FFF2-40B4-BE49-F238E27FC236}">
                    <a16:creationId xmlns:a16="http://schemas.microsoft.com/office/drawing/2014/main" id="{921D4F1C-0A8E-451B-8735-EAE86EC7D5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8046" y="2918511"/>
                <a:ext cx="914400" cy="914400"/>
              </a:xfrm>
              <a:prstGeom prst="rect">
                <a:avLst/>
              </a:prstGeom>
            </p:spPr>
          </p:pic>
          <p:pic>
            <p:nvPicPr>
              <p:cNvPr id="46" name="Graphic 45" descr="Badge Follow with solid fill">
                <a:extLst>
                  <a:ext uri="{FF2B5EF4-FFF2-40B4-BE49-F238E27FC236}">
                    <a16:creationId xmlns:a16="http://schemas.microsoft.com/office/drawing/2014/main" id="{C781635B-F953-4624-B52F-87B822CF34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41767" y="3096490"/>
                <a:ext cx="476250" cy="476250"/>
              </a:xfrm>
              <a:prstGeom prst="rect">
                <a:avLst/>
              </a:prstGeom>
            </p:spPr>
          </p:pic>
          <p:sp>
            <p:nvSpPr>
              <p:cNvPr id="58" name="Oval 57">
                <a:extLst>
                  <a:ext uri="{FF2B5EF4-FFF2-40B4-BE49-F238E27FC236}">
                    <a16:creationId xmlns:a16="http://schemas.microsoft.com/office/drawing/2014/main" id="{EB8E3E55-CABB-4C40-A4CD-C7C698E34871}"/>
                  </a:ext>
                </a:extLst>
              </p:cNvPr>
              <p:cNvSpPr/>
              <p:nvPr/>
            </p:nvSpPr>
            <p:spPr>
              <a:xfrm>
                <a:off x="2296912" y="3517783"/>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i</a:t>
                </a:r>
              </a:p>
            </p:txBody>
          </p:sp>
          <p:sp>
            <p:nvSpPr>
              <p:cNvPr id="59" name="Oval 58">
                <a:extLst>
                  <a:ext uri="{FF2B5EF4-FFF2-40B4-BE49-F238E27FC236}">
                    <a16:creationId xmlns:a16="http://schemas.microsoft.com/office/drawing/2014/main" id="{E64D8A4A-A901-414A-BFA3-FB6B12FE69B1}"/>
                  </a:ext>
                </a:extLst>
              </p:cNvPr>
              <p:cNvSpPr/>
              <p:nvPr/>
            </p:nvSpPr>
            <p:spPr>
              <a:xfrm>
                <a:off x="3755180" y="3503261"/>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j</a:t>
                </a:r>
              </a:p>
            </p:txBody>
          </p:sp>
          <p:pic>
            <p:nvPicPr>
              <p:cNvPr id="60" name="Content Placeholder 4" descr="Covid-19 with solid fill">
                <a:extLst>
                  <a:ext uri="{FF2B5EF4-FFF2-40B4-BE49-F238E27FC236}">
                    <a16:creationId xmlns:a16="http://schemas.microsoft.com/office/drawing/2014/main" id="{D1574CC0-569A-4E5A-8F9C-7B6BA6E064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67453" y="2918510"/>
                <a:ext cx="876958" cy="876958"/>
              </a:xfrm>
              <a:prstGeom prst="rect">
                <a:avLst/>
              </a:prstGeom>
            </p:spPr>
          </p:pic>
          <p:pic>
            <p:nvPicPr>
              <p:cNvPr id="61" name="Content Placeholder 4" descr="Covid-19 with solid fill">
                <a:extLst>
                  <a:ext uri="{FF2B5EF4-FFF2-40B4-BE49-F238E27FC236}">
                    <a16:creationId xmlns:a16="http://schemas.microsoft.com/office/drawing/2014/main" id="{7EBD96B7-07F1-4B41-A490-C03E3BF2B7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94291" y="2918511"/>
                <a:ext cx="914400" cy="914400"/>
              </a:xfrm>
              <a:prstGeom prst="rect">
                <a:avLst/>
              </a:prstGeom>
            </p:spPr>
          </p:pic>
          <p:pic>
            <p:nvPicPr>
              <p:cNvPr id="62" name="Graphic 61" descr="Badge Follow with solid fill">
                <a:extLst>
                  <a:ext uri="{FF2B5EF4-FFF2-40B4-BE49-F238E27FC236}">
                    <a16:creationId xmlns:a16="http://schemas.microsoft.com/office/drawing/2014/main" id="{550E33D5-BF86-47BD-B8A4-F69722F5D2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83882" y="3124408"/>
                <a:ext cx="476250" cy="476250"/>
              </a:xfrm>
              <a:prstGeom prst="rect">
                <a:avLst/>
              </a:prstGeom>
            </p:spPr>
          </p:pic>
          <p:sp>
            <p:nvSpPr>
              <p:cNvPr id="63" name="Oval 62">
                <a:extLst>
                  <a:ext uri="{FF2B5EF4-FFF2-40B4-BE49-F238E27FC236}">
                    <a16:creationId xmlns:a16="http://schemas.microsoft.com/office/drawing/2014/main" id="{67507C3F-17EA-4095-9492-92E2B9EABF27}"/>
                  </a:ext>
                </a:extLst>
              </p:cNvPr>
              <p:cNvSpPr/>
              <p:nvPr/>
            </p:nvSpPr>
            <p:spPr>
              <a:xfrm>
                <a:off x="6318354" y="3530961"/>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i</a:t>
                </a:r>
              </a:p>
            </p:txBody>
          </p:sp>
          <p:sp>
            <p:nvSpPr>
              <p:cNvPr id="64" name="Oval 63">
                <a:extLst>
                  <a:ext uri="{FF2B5EF4-FFF2-40B4-BE49-F238E27FC236}">
                    <a16:creationId xmlns:a16="http://schemas.microsoft.com/office/drawing/2014/main" id="{599A6972-702A-4A54-BC20-0BC5D68D349D}"/>
                  </a:ext>
                </a:extLst>
              </p:cNvPr>
              <p:cNvSpPr/>
              <p:nvPr/>
            </p:nvSpPr>
            <p:spPr>
              <a:xfrm>
                <a:off x="7776622" y="3516439"/>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j</a:t>
                </a:r>
              </a:p>
            </p:txBody>
          </p:sp>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7C28B98-F400-4BD8-9113-9FCB26908469}"/>
                    </a:ext>
                  </a:extLst>
                </p:cNvPr>
                <p:cNvSpPr txBox="1"/>
                <p:nvPr/>
              </p:nvSpPr>
              <p:spPr>
                <a:xfrm>
                  <a:off x="3646876" y="2925497"/>
                  <a:ext cx="2062359" cy="3177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𝛽</m:t>
                        </m:r>
                        <m:r>
                          <a:rPr lang="en-GB" sz="2000" b="0" i="1" smtClean="0">
                            <a:latin typeface="Cambria Math" panose="02040503050406030204" pitchFamily="18" charset="0"/>
                          </a:rPr>
                          <m:t>(1−</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𝜌</m:t>
                            </m:r>
                          </m:e>
                          <m:sup>
                            <m:r>
                              <a:rPr lang="en-GB" sz="2000" b="0" i="1" smtClean="0">
                                <a:latin typeface="Cambria Math" panose="02040503050406030204" pitchFamily="18" charset="0"/>
                              </a:rPr>
                              <m:t>𝑖</m:t>
                            </m:r>
                          </m:sup>
                        </m:sSup>
                        <m:r>
                          <a:rPr lang="en-GB" sz="2000" b="0" i="1" smtClean="0">
                            <a:latin typeface="Cambria Math" panose="02040503050406030204" pitchFamily="18" charset="0"/>
                          </a:rPr>
                          <m:t>)(1−</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𝜌</m:t>
                            </m:r>
                          </m:e>
                          <m:sup>
                            <m:r>
                              <a:rPr lang="en-GB" sz="2000" b="0" i="1" smtClean="0">
                                <a:latin typeface="Cambria Math" panose="02040503050406030204" pitchFamily="18" charset="0"/>
                              </a:rPr>
                              <m:t>𝑗</m:t>
                            </m:r>
                          </m:sup>
                        </m:sSup>
                        <m:r>
                          <a:rPr lang="en-GB" sz="2000" b="0" i="1" smtClean="0">
                            <a:latin typeface="Cambria Math" panose="02040503050406030204" pitchFamily="18" charset="0"/>
                          </a:rPr>
                          <m:t>)</m:t>
                        </m:r>
                      </m:oMath>
                    </m:oMathPara>
                  </a14:m>
                  <a:endParaRPr lang="en-GB" sz="2000" dirty="0"/>
                </a:p>
              </p:txBody>
            </p:sp>
          </mc:Choice>
          <mc:Fallback xmlns="">
            <p:sp>
              <p:nvSpPr>
                <p:cNvPr id="67" name="TextBox 66">
                  <a:extLst>
                    <a:ext uri="{FF2B5EF4-FFF2-40B4-BE49-F238E27FC236}">
                      <a16:creationId xmlns:a16="http://schemas.microsoft.com/office/drawing/2014/main" id="{C7C28B98-F400-4BD8-9113-9FCB26908469}"/>
                    </a:ext>
                  </a:extLst>
                </p:cNvPr>
                <p:cNvSpPr txBox="1">
                  <a:spLocks noRot="1" noChangeAspect="1" noMove="1" noResize="1" noEditPoints="1" noAdjustHandles="1" noChangeArrowheads="1" noChangeShapeType="1" noTextEdit="1"/>
                </p:cNvSpPr>
                <p:nvPr/>
              </p:nvSpPr>
              <p:spPr>
                <a:xfrm>
                  <a:off x="3646876" y="2925497"/>
                  <a:ext cx="2062359" cy="317779"/>
                </a:xfrm>
                <a:prstGeom prst="rect">
                  <a:avLst/>
                </a:prstGeom>
                <a:blipFill>
                  <a:blip r:embed="rId12"/>
                  <a:stretch>
                    <a:fillRect l="-2950" t="-9615" r="-3245" b="-28846"/>
                  </a:stretch>
                </a:blipFill>
              </p:spPr>
              <p:txBody>
                <a:bodyPr/>
                <a:lstStyle/>
                <a:p>
                  <a:r>
                    <a:rPr lang="en-GB">
                      <a:noFill/>
                    </a:rPr>
                    <a:t> </a:t>
                  </a:r>
                </a:p>
              </p:txBody>
            </p:sp>
          </mc:Fallback>
        </mc:AlternateContent>
      </p:grpSp>
      <p:grpSp>
        <p:nvGrpSpPr>
          <p:cNvPr id="71" name="Group 70">
            <a:extLst>
              <a:ext uri="{FF2B5EF4-FFF2-40B4-BE49-F238E27FC236}">
                <a16:creationId xmlns:a16="http://schemas.microsoft.com/office/drawing/2014/main" id="{8D2D71CC-96AE-42E3-9589-0EB076664DC2}"/>
              </a:ext>
            </a:extLst>
          </p:cNvPr>
          <p:cNvGrpSpPr/>
          <p:nvPr/>
        </p:nvGrpSpPr>
        <p:grpSpPr>
          <a:xfrm>
            <a:off x="2727149" y="5470165"/>
            <a:ext cx="4063062" cy="1059834"/>
            <a:chOff x="2498196" y="5066964"/>
            <a:chExt cx="3347708" cy="927760"/>
          </a:xfrm>
        </p:grpSpPr>
        <p:pic>
          <p:nvPicPr>
            <p:cNvPr id="31" name="Graphic 30" descr="Covid-19 with solid fill">
              <a:extLst>
                <a:ext uri="{FF2B5EF4-FFF2-40B4-BE49-F238E27FC236}">
                  <a16:creationId xmlns:a16="http://schemas.microsoft.com/office/drawing/2014/main" id="{F7E7CF66-313D-4A47-8995-581AC36F25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98196" y="5080324"/>
              <a:ext cx="914400" cy="914400"/>
            </a:xfrm>
            <a:prstGeom prst="rect">
              <a:avLst/>
            </a:prstGeom>
          </p:spPr>
        </p:pic>
        <p:pic>
          <p:nvPicPr>
            <p:cNvPr id="32" name="Graphic 31" descr="Arrow Right with solid fill">
              <a:extLst>
                <a:ext uri="{FF2B5EF4-FFF2-40B4-BE49-F238E27FC236}">
                  <a16:creationId xmlns:a16="http://schemas.microsoft.com/office/drawing/2014/main" id="{6042413F-B365-4BFF-AD58-3669DB7126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94292" y="5073058"/>
              <a:ext cx="914400" cy="914400"/>
            </a:xfrm>
            <a:prstGeom prst="rect">
              <a:avLst/>
            </a:prstGeom>
          </p:spPr>
        </p:pic>
        <p:grpSp>
          <p:nvGrpSpPr>
            <p:cNvPr id="40" name="Group 39">
              <a:extLst>
                <a:ext uri="{FF2B5EF4-FFF2-40B4-BE49-F238E27FC236}">
                  <a16:creationId xmlns:a16="http://schemas.microsoft.com/office/drawing/2014/main" id="{128B195D-1ABF-44E7-B644-E0651B4F53C9}"/>
                </a:ext>
              </a:extLst>
            </p:cNvPr>
            <p:cNvGrpSpPr/>
            <p:nvPr/>
          </p:nvGrpSpPr>
          <p:grpSpPr>
            <a:xfrm>
              <a:off x="4931504" y="5066964"/>
              <a:ext cx="914400" cy="914400"/>
              <a:chOff x="4931504" y="5066964"/>
              <a:chExt cx="914400" cy="914400"/>
            </a:xfrm>
          </p:grpSpPr>
          <p:pic>
            <p:nvPicPr>
              <p:cNvPr id="39" name="Graphic 38" descr="Covid-19 with solid fill">
                <a:extLst>
                  <a:ext uri="{FF2B5EF4-FFF2-40B4-BE49-F238E27FC236}">
                    <a16:creationId xmlns:a16="http://schemas.microsoft.com/office/drawing/2014/main" id="{83C1A8D0-1836-4728-B1CC-52260B999C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31504" y="5066964"/>
                <a:ext cx="914400" cy="914400"/>
              </a:xfrm>
              <a:prstGeom prst="rect">
                <a:avLst/>
              </a:prstGeom>
            </p:spPr>
          </p:pic>
          <p:sp>
            <p:nvSpPr>
              <p:cNvPr id="38" name="Oval 37">
                <a:extLst>
                  <a:ext uri="{FF2B5EF4-FFF2-40B4-BE49-F238E27FC236}">
                    <a16:creationId xmlns:a16="http://schemas.microsoft.com/office/drawing/2014/main" id="{3142B43D-6280-472F-B539-C4C4FCCE8AA9}"/>
                  </a:ext>
                </a:extLst>
              </p:cNvPr>
              <p:cNvSpPr/>
              <p:nvPr/>
            </p:nvSpPr>
            <p:spPr>
              <a:xfrm>
                <a:off x="5520327" y="5650395"/>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0</a:t>
                </a:r>
              </a:p>
            </p:txBody>
          </p:sp>
        </p:grpSp>
        <p:sp>
          <p:nvSpPr>
            <p:cNvPr id="69" name="Oval 68">
              <a:extLst>
                <a:ext uri="{FF2B5EF4-FFF2-40B4-BE49-F238E27FC236}">
                  <a16:creationId xmlns:a16="http://schemas.microsoft.com/office/drawing/2014/main" id="{477D3DE1-1FD8-4B73-B505-72D7E12390B2}"/>
                </a:ext>
              </a:extLst>
            </p:cNvPr>
            <p:cNvSpPr/>
            <p:nvPr/>
          </p:nvSpPr>
          <p:spPr>
            <a:xfrm>
              <a:off x="3074786" y="5650395"/>
              <a:ext cx="293084" cy="29308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t>i</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263DF92-7CBA-4A2C-80E6-DAFC430B6F94}"/>
                    </a:ext>
                  </a:extLst>
                </p:cNvPr>
                <p:cNvSpPr txBox="1"/>
                <p:nvPr/>
              </p:nvSpPr>
              <p:spPr>
                <a:xfrm>
                  <a:off x="4020562" y="5151937"/>
                  <a:ext cx="3910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𝜔</m:t>
                        </m:r>
                      </m:oMath>
                    </m:oMathPara>
                  </a14:m>
                  <a:endParaRPr lang="en-GB" sz="2800" dirty="0"/>
                </a:p>
              </p:txBody>
            </p:sp>
          </mc:Choice>
          <mc:Fallback xmlns="">
            <p:sp>
              <p:nvSpPr>
                <p:cNvPr id="70" name="TextBox 69">
                  <a:extLst>
                    <a:ext uri="{FF2B5EF4-FFF2-40B4-BE49-F238E27FC236}">
                      <a16:creationId xmlns:a16="http://schemas.microsoft.com/office/drawing/2014/main" id="{6263DF92-7CBA-4A2C-80E6-DAFC430B6F94}"/>
                    </a:ext>
                  </a:extLst>
                </p:cNvPr>
                <p:cNvSpPr txBox="1">
                  <a:spLocks noRot="1" noChangeAspect="1" noMove="1" noResize="1" noEditPoints="1" noAdjustHandles="1" noChangeArrowheads="1" noChangeShapeType="1" noTextEdit="1"/>
                </p:cNvSpPr>
                <p:nvPr/>
              </p:nvSpPr>
              <p:spPr>
                <a:xfrm>
                  <a:off x="4020562" y="5151937"/>
                  <a:ext cx="391004" cy="430887"/>
                </a:xfrm>
                <a:prstGeom prst="rect">
                  <a:avLst/>
                </a:prstGeom>
                <a:blipFill>
                  <a:blip r:embed="rId14"/>
                  <a:stretch>
                    <a:fillRect/>
                  </a:stretch>
                </a:blipFill>
              </p:spPr>
              <p:txBody>
                <a:bodyPr/>
                <a:lstStyle/>
                <a:p>
                  <a:r>
                    <a:rPr lang="en-GB">
                      <a:noFill/>
                    </a:rPr>
                    <a:t> </a:t>
                  </a:r>
                </a:p>
              </p:txBody>
            </p:sp>
          </mc:Fallback>
        </mc:AlternateContent>
      </p:grpSp>
      <p:sp>
        <p:nvSpPr>
          <p:cNvPr id="81" name="Rectangle 80">
            <a:extLst>
              <a:ext uri="{FF2B5EF4-FFF2-40B4-BE49-F238E27FC236}">
                <a16:creationId xmlns:a16="http://schemas.microsoft.com/office/drawing/2014/main" id="{9F337B9D-094F-4627-978E-ED04EEF860DD}"/>
              </a:ext>
            </a:extLst>
          </p:cNvPr>
          <p:cNvSpPr/>
          <p:nvPr/>
        </p:nvSpPr>
        <p:spPr>
          <a:xfrm>
            <a:off x="9170207" y="1735091"/>
            <a:ext cx="2739933" cy="3387817"/>
          </a:xfrm>
          <a:custGeom>
            <a:avLst/>
            <a:gdLst>
              <a:gd name="connsiteX0" fmla="*/ 0 w 2739933"/>
              <a:gd name="connsiteY0" fmla="*/ 0 h 3387817"/>
              <a:gd name="connsiteX1" fmla="*/ 493188 w 2739933"/>
              <a:gd name="connsiteY1" fmla="*/ 0 h 3387817"/>
              <a:gd name="connsiteX2" fmla="*/ 986376 w 2739933"/>
              <a:gd name="connsiteY2" fmla="*/ 0 h 3387817"/>
              <a:gd name="connsiteX3" fmla="*/ 1534362 w 2739933"/>
              <a:gd name="connsiteY3" fmla="*/ 0 h 3387817"/>
              <a:gd name="connsiteX4" fmla="*/ 2082349 w 2739933"/>
              <a:gd name="connsiteY4" fmla="*/ 0 h 3387817"/>
              <a:gd name="connsiteX5" fmla="*/ 2739933 w 2739933"/>
              <a:gd name="connsiteY5" fmla="*/ 0 h 3387817"/>
              <a:gd name="connsiteX6" fmla="*/ 2739933 w 2739933"/>
              <a:gd name="connsiteY6" fmla="*/ 598514 h 3387817"/>
              <a:gd name="connsiteX7" fmla="*/ 2739933 w 2739933"/>
              <a:gd name="connsiteY7" fmla="*/ 1230907 h 3387817"/>
              <a:gd name="connsiteX8" fmla="*/ 2739933 w 2739933"/>
              <a:gd name="connsiteY8" fmla="*/ 1863299 h 3387817"/>
              <a:gd name="connsiteX9" fmla="*/ 2739933 w 2739933"/>
              <a:gd name="connsiteY9" fmla="*/ 2461814 h 3387817"/>
              <a:gd name="connsiteX10" fmla="*/ 2739933 w 2739933"/>
              <a:gd name="connsiteY10" fmla="*/ 3387817 h 3387817"/>
              <a:gd name="connsiteX11" fmla="*/ 2246745 w 2739933"/>
              <a:gd name="connsiteY11" fmla="*/ 3387817 h 3387817"/>
              <a:gd name="connsiteX12" fmla="*/ 1698758 w 2739933"/>
              <a:gd name="connsiteY12" fmla="*/ 3387817 h 3387817"/>
              <a:gd name="connsiteX13" fmla="*/ 1150772 w 2739933"/>
              <a:gd name="connsiteY13" fmla="*/ 3387817 h 3387817"/>
              <a:gd name="connsiteX14" fmla="*/ 602785 w 2739933"/>
              <a:gd name="connsiteY14" fmla="*/ 3387817 h 3387817"/>
              <a:gd name="connsiteX15" fmla="*/ 0 w 2739933"/>
              <a:gd name="connsiteY15" fmla="*/ 3387817 h 3387817"/>
              <a:gd name="connsiteX16" fmla="*/ 0 w 2739933"/>
              <a:gd name="connsiteY16" fmla="*/ 2857059 h 3387817"/>
              <a:gd name="connsiteX17" fmla="*/ 0 w 2739933"/>
              <a:gd name="connsiteY17" fmla="*/ 2394057 h 3387817"/>
              <a:gd name="connsiteX18" fmla="*/ 0 w 2739933"/>
              <a:gd name="connsiteY18" fmla="*/ 1761665 h 3387817"/>
              <a:gd name="connsiteX19" fmla="*/ 0 w 2739933"/>
              <a:gd name="connsiteY19" fmla="*/ 1197029 h 3387817"/>
              <a:gd name="connsiteX20" fmla="*/ 0 w 2739933"/>
              <a:gd name="connsiteY20" fmla="*/ 734027 h 3387817"/>
              <a:gd name="connsiteX21" fmla="*/ 0 w 2739933"/>
              <a:gd name="connsiteY21" fmla="*/ 0 h 338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9933" h="3387817" fill="none" extrusionOk="0">
                <a:moveTo>
                  <a:pt x="0" y="0"/>
                </a:moveTo>
                <a:cubicBezTo>
                  <a:pt x="104751" y="-10678"/>
                  <a:pt x="325072" y="57935"/>
                  <a:pt x="493188" y="0"/>
                </a:cubicBezTo>
                <a:cubicBezTo>
                  <a:pt x="661304" y="-57935"/>
                  <a:pt x="770133" y="9051"/>
                  <a:pt x="986376" y="0"/>
                </a:cubicBezTo>
                <a:cubicBezTo>
                  <a:pt x="1202619" y="-9051"/>
                  <a:pt x="1400907" y="9534"/>
                  <a:pt x="1534362" y="0"/>
                </a:cubicBezTo>
                <a:cubicBezTo>
                  <a:pt x="1667817" y="-9534"/>
                  <a:pt x="1835377" y="16993"/>
                  <a:pt x="2082349" y="0"/>
                </a:cubicBezTo>
                <a:cubicBezTo>
                  <a:pt x="2329321" y="-16993"/>
                  <a:pt x="2591741" y="71191"/>
                  <a:pt x="2739933" y="0"/>
                </a:cubicBezTo>
                <a:cubicBezTo>
                  <a:pt x="2742934" y="191917"/>
                  <a:pt x="2712292" y="395217"/>
                  <a:pt x="2739933" y="598514"/>
                </a:cubicBezTo>
                <a:cubicBezTo>
                  <a:pt x="2767574" y="801811"/>
                  <a:pt x="2690312" y="995416"/>
                  <a:pt x="2739933" y="1230907"/>
                </a:cubicBezTo>
                <a:cubicBezTo>
                  <a:pt x="2789554" y="1466398"/>
                  <a:pt x="2708624" y="1701165"/>
                  <a:pt x="2739933" y="1863299"/>
                </a:cubicBezTo>
                <a:cubicBezTo>
                  <a:pt x="2771242" y="2025433"/>
                  <a:pt x="2725951" y="2286147"/>
                  <a:pt x="2739933" y="2461814"/>
                </a:cubicBezTo>
                <a:cubicBezTo>
                  <a:pt x="2753915" y="2637481"/>
                  <a:pt x="2638646" y="3134771"/>
                  <a:pt x="2739933" y="3387817"/>
                </a:cubicBezTo>
                <a:cubicBezTo>
                  <a:pt x="2636191" y="3414190"/>
                  <a:pt x="2360100" y="3368383"/>
                  <a:pt x="2246745" y="3387817"/>
                </a:cubicBezTo>
                <a:cubicBezTo>
                  <a:pt x="2133390" y="3407251"/>
                  <a:pt x="1839855" y="3379301"/>
                  <a:pt x="1698758" y="3387817"/>
                </a:cubicBezTo>
                <a:cubicBezTo>
                  <a:pt x="1557661" y="3396333"/>
                  <a:pt x="1315211" y="3325399"/>
                  <a:pt x="1150772" y="3387817"/>
                </a:cubicBezTo>
                <a:cubicBezTo>
                  <a:pt x="986333" y="3450235"/>
                  <a:pt x="832328" y="3362390"/>
                  <a:pt x="602785" y="3387817"/>
                </a:cubicBezTo>
                <a:cubicBezTo>
                  <a:pt x="373242" y="3413244"/>
                  <a:pt x="132879" y="3367210"/>
                  <a:pt x="0" y="3387817"/>
                </a:cubicBezTo>
                <a:cubicBezTo>
                  <a:pt x="-28495" y="3142731"/>
                  <a:pt x="54906" y="2996636"/>
                  <a:pt x="0" y="2857059"/>
                </a:cubicBezTo>
                <a:cubicBezTo>
                  <a:pt x="-54906" y="2717482"/>
                  <a:pt x="24327" y="2594944"/>
                  <a:pt x="0" y="2394057"/>
                </a:cubicBezTo>
                <a:cubicBezTo>
                  <a:pt x="-24327" y="2193170"/>
                  <a:pt x="67031" y="1985518"/>
                  <a:pt x="0" y="1761665"/>
                </a:cubicBezTo>
                <a:cubicBezTo>
                  <a:pt x="-67031" y="1537812"/>
                  <a:pt x="42125" y="1434125"/>
                  <a:pt x="0" y="1197029"/>
                </a:cubicBezTo>
                <a:cubicBezTo>
                  <a:pt x="-42125" y="959933"/>
                  <a:pt x="33373" y="832881"/>
                  <a:pt x="0" y="734027"/>
                </a:cubicBezTo>
                <a:cubicBezTo>
                  <a:pt x="-33373" y="635173"/>
                  <a:pt x="58159" y="214460"/>
                  <a:pt x="0" y="0"/>
                </a:cubicBezTo>
                <a:close/>
              </a:path>
              <a:path w="2739933" h="3387817" stroke="0" extrusionOk="0">
                <a:moveTo>
                  <a:pt x="0" y="0"/>
                </a:moveTo>
                <a:cubicBezTo>
                  <a:pt x="166179" y="-71780"/>
                  <a:pt x="401072" y="52734"/>
                  <a:pt x="602785" y="0"/>
                </a:cubicBezTo>
                <a:cubicBezTo>
                  <a:pt x="804498" y="-52734"/>
                  <a:pt x="1003377" y="9933"/>
                  <a:pt x="1205571" y="0"/>
                </a:cubicBezTo>
                <a:cubicBezTo>
                  <a:pt x="1407765" y="-9933"/>
                  <a:pt x="1633322" y="2370"/>
                  <a:pt x="1753557" y="0"/>
                </a:cubicBezTo>
                <a:cubicBezTo>
                  <a:pt x="1873792" y="-2370"/>
                  <a:pt x="2315123" y="88508"/>
                  <a:pt x="2739933" y="0"/>
                </a:cubicBezTo>
                <a:cubicBezTo>
                  <a:pt x="2745636" y="301663"/>
                  <a:pt x="2670117" y="503909"/>
                  <a:pt x="2739933" y="632393"/>
                </a:cubicBezTo>
                <a:cubicBezTo>
                  <a:pt x="2809749" y="760877"/>
                  <a:pt x="2710077" y="974828"/>
                  <a:pt x="2739933" y="1095394"/>
                </a:cubicBezTo>
                <a:cubicBezTo>
                  <a:pt x="2769789" y="1215960"/>
                  <a:pt x="2737991" y="1381525"/>
                  <a:pt x="2739933" y="1592274"/>
                </a:cubicBezTo>
                <a:cubicBezTo>
                  <a:pt x="2741875" y="1803023"/>
                  <a:pt x="2717099" y="1968467"/>
                  <a:pt x="2739933" y="2156910"/>
                </a:cubicBezTo>
                <a:cubicBezTo>
                  <a:pt x="2762767" y="2345353"/>
                  <a:pt x="2708293" y="2549408"/>
                  <a:pt x="2739933" y="2755424"/>
                </a:cubicBezTo>
                <a:cubicBezTo>
                  <a:pt x="2771573" y="2961440"/>
                  <a:pt x="2686141" y="3190688"/>
                  <a:pt x="2739933" y="3387817"/>
                </a:cubicBezTo>
                <a:cubicBezTo>
                  <a:pt x="2511601" y="3439463"/>
                  <a:pt x="2433583" y="3374307"/>
                  <a:pt x="2219346" y="3387817"/>
                </a:cubicBezTo>
                <a:cubicBezTo>
                  <a:pt x="2005109" y="3401327"/>
                  <a:pt x="1762179" y="3354585"/>
                  <a:pt x="1616560" y="3387817"/>
                </a:cubicBezTo>
                <a:cubicBezTo>
                  <a:pt x="1470941" y="3421049"/>
                  <a:pt x="1350777" y="3380480"/>
                  <a:pt x="1123373" y="3387817"/>
                </a:cubicBezTo>
                <a:cubicBezTo>
                  <a:pt x="895969" y="3395154"/>
                  <a:pt x="876193" y="3341772"/>
                  <a:pt x="657584" y="3387817"/>
                </a:cubicBezTo>
                <a:cubicBezTo>
                  <a:pt x="438975" y="3433862"/>
                  <a:pt x="305004" y="3323686"/>
                  <a:pt x="0" y="3387817"/>
                </a:cubicBezTo>
                <a:cubicBezTo>
                  <a:pt x="-30909" y="3122919"/>
                  <a:pt x="52209" y="2917462"/>
                  <a:pt x="0" y="2789303"/>
                </a:cubicBezTo>
                <a:cubicBezTo>
                  <a:pt x="-52209" y="2661144"/>
                  <a:pt x="64354" y="2381414"/>
                  <a:pt x="0" y="2224666"/>
                </a:cubicBezTo>
                <a:cubicBezTo>
                  <a:pt x="-64354" y="2067918"/>
                  <a:pt x="9291" y="1865877"/>
                  <a:pt x="0" y="1761665"/>
                </a:cubicBezTo>
                <a:cubicBezTo>
                  <a:pt x="-9291" y="1657453"/>
                  <a:pt x="30904" y="1407669"/>
                  <a:pt x="0" y="1230907"/>
                </a:cubicBezTo>
                <a:cubicBezTo>
                  <a:pt x="-30904" y="1054145"/>
                  <a:pt x="45209" y="891315"/>
                  <a:pt x="0" y="666271"/>
                </a:cubicBezTo>
                <a:cubicBezTo>
                  <a:pt x="-45209" y="441227"/>
                  <a:pt x="20074" y="235403"/>
                  <a:pt x="0" y="0"/>
                </a:cubicBezTo>
                <a:close/>
              </a:path>
            </a:pathLst>
          </a:custGeom>
          <a:solidFill>
            <a:schemeClr val="bg1">
              <a:lumMod val="85000"/>
            </a:schemeClr>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a:outerShdw blurRad="635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a:extLst>
              <a:ext uri="{FF2B5EF4-FFF2-40B4-BE49-F238E27FC236}">
                <a16:creationId xmlns:a16="http://schemas.microsoft.com/office/drawing/2014/main" id="{16FD2FFA-FBBC-4269-A173-6FCA7200B95D}"/>
              </a:ext>
            </a:extLst>
          </p:cNvPr>
          <p:cNvGrpSpPr/>
          <p:nvPr/>
        </p:nvGrpSpPr>
        <p:grpSpPr>
          <a:xfrm>
            <a:off x="9372033" y="1911167"/>
            <a:ext cx="2330846" cy="2897930"/>
            <a:chOff x="8956687" y="1982066"/>
            <a:chExt cx="2985862" cy="3712308"/>
          </a:xfrm>
        </p:grpSpPr>
        <p:grpSp>
          <p:nvGrpSpPr>
            <p:cNvPr id="72" name="Content Placeholder 4" descr="Man with solid fill">
              <a:extLst>
                <a:ext uri="{FF2B5EF4-FFF2-40B4-BE49-F238E27FC236}">
                  <a16:creationId xmlns:a16="http://schemas.microsoft.com/office/drawing/2014/main" id="{86B4C224-AA38-4DC6-8348-00F2E633742E}"/>
                </a:ext>
              </a:extLst>
            </p:cNvPr>
            <p:cNvGrpSpPr/>
            <p:nvPr/>
          </p:nvGrpSpPr>
          <p:grpSpPr>
            <a:xfrm>
              <a:off x="9102408" y="1982066"/>
              <a:ext cx="419100" cy="857250"/>
              <a:chOff x="9102408" y="1982066"/>
              <a:chExt cx="419100" cy="857250"/>
            </a:xfrm>
            <a:solidFill>
              <a:schemeClr val="tx1">
                <a:lumMod val="95000"/>
                <a:lumOff val="5000"/>
              </a:schemeClr>
            </a:solidFill>
          </p:grpSpPr>
          <p:sp>
            <p:nvSpPr>
              <p:cNvPr id="73" name="Freeform: Shape 72">
                <a:extLst>
                  <a:ext uri="{FF2B5EF4-FFF2-40B4-BE49-F238E27FC236}">
                    <a16:creationId xmlns:a16="http://schemas.microsoft.com/office/drawing/2014/main" id="{3CAF73C1-EDA8-44BC-9DA0-CB045F2A60C8}"/>
                  </a:ext>
                </a:extLst>
              </p:cNvPr>
              <p:cNvSpPr/>
              <p:nvPr/>
            </p:nvSpPr>
            <p:spPr>
              <a:xfrm>
                <a:off x="9235758" y="198206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tx1">
                  <a:lumMod val="95000"/>
                  <a:lumOff val="5000"/>
                </a:schemeClr>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DB2D77A4-82D4-4E0C-8327-2807B85CB185}"/>
                  </a:ext>
                </a:extLst>
              </p:cNvPr>
              <p:cNvSpPr/>
              <p:nvPr/>
            </p:nvSpPr>
            <p:spPr>
              <a:xfrm>
                <a:off x="9102408" y="2153516"/>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chemeClr val="tx1">
                  <a:lumMod val="95000"/>
                  <a:lumOff val="5000"/>
                </a:schemeClr>
              </a:solidFill>
              <a:ln w="9525" cap="flat">
                <a:noFill/>
                <a:prstDash val="solid"/>
                <a:miter/>
              </a:ln>
            </p:spPr>
            <p:txBody>
              <a:bodyPr rtlCol="0" anchor="ctr"/>
              <a:lstStyle/>
              <a:p>
                <a:endParaRPr lang="en-GB"/>
              </a:p>
            </p:txBody>
          </p:sp>
        </p:grpSp>
        <p:sp>
          <p:nvSpPr>
            <p:cNvPr id="75" name="Graphic 6" descr="Covid-19 with solid fill">
              <a:extLst>
                <a:ext uri="{FF2B5EF4-FFF2-40B4-BE49-F238E27FC236}">
                  <a16:creationId xmlns:a16="http://schemas.microsoft.com/office/drawing/2014/main" id="{F6274E56-DBFF-45A7-826F-FEA512C6FA90}"/>
                </a:ext>
              </a:extLst>
            </p:cNvPr>
            <p:cNvSpPr/>
            <p:nvPr/>
          </p:nvSpPr>
          <p:spPr>
            <a:xfrm>
              <a:off x="8956687" y="3476279"/>
              <a:ext cx="761455" cy="761457"/>
            </a:xfrm>
            <a:custGeom>
              <a:avLst/>
              <a:gdLst>
                <a:gd name="connsiteX0" fmla="*/ 399719 w 761455"/>
                <a:gd name="connsiteY0" fmla="*/ 82202 h 761457"/>
                <a:gd name="connsiteX1" fmla="*/ 424843 w 761455"/>
                <a:gd name="connsiteY1" fmla="*/ 38100 h 761457"/>
                <a:gd name="connsiteX2" fmla="*/ 380728 w 761455"/>
                <a:gd name="connsiteY2" fmla="*/ 0 h 761457"/>
                <a:gd name="connsiteX3" fmla="*/ 336612 w 761455"/>
                <a:gd name="connsiteY3" fmla="*/ 38100 h 761457"/>
                <a:gd name="connsiteX4" fmla="*/ 361619 w 761455"/>
                <a:gd name="connsiteY4" fmla="*/ 82049 h 761457"/>
                <a:gd name="connsiteX5" fmla="*/ 361626 w 761455"/>
                <a:gd name="connsiteY5" fmla="*/ 115060 h 761457"/>
                <a:gd name="connsiteX6" fmla="*/ 292254 w 761455"/>
                <a:gd name="connsiteY6" fmla="*/ 129450 h 761457"/>
                <a:gd name="connsiteX7" fmla="*/ 295448 w 761455"/>
                <a:gd name="connsiteY7" fmla="*/ 100726 h 761457"/>
                <a:gd name="connsiteX8" fmla="*/ 260198 w 761455"/>
                <a:gd name="connsiteY8" fmla="*/ 88960 h 761457"/>
                <a:gd name="connsiteX9" fmla="*/ 243427 w 761455"/>
                <a:gd name="connsiteY9" fmla="*/ 122123 h 761457"/>
                <a:gd name="connsiteX10" fmla="*/ 265774 w 761455"/>
                <a:gd name="connsiteY10" fmla="*/ 140217 h 761457"/>
                <a:gd name="connsiteX11" fmla="*/ 265832 w 761455"/>
                <a:gd name="connsiteY11" fmla="*/ 140359 h 761457"/>
                <a:gd name="connsiteX12" fmla="*/ 206340 w 761455"/>
                <a:gd name="connsiteY12" fmla="*/ 179477 h 761457"/>
                <a:gd name="connsiteX13" fmla="*/ 183067 w 761455"/>
                <a:gd name="connsiteY13" fmla="*/ 156214 h 761457"/>
                <a:gd name="connsiteX14" fmla="*/ 169647 w 761455"/>
                <a:gd name="connsiteY14" fmla="*/ 107258 h 761457"/>
                <a:gd name="connsiteX15" fmla="*/ 111512 w 761455"/>
                <a:gd name="connsiteY15" fmla="*/ 111513 h 761457"/>
                <a:gd name="connsiteX16" fmla="*/ 107258 w 761455"/>
                <a:gd name="connsiteY16" fmla="*/ 169648 h 761457"/>
                <a:gd name="connsiteX17" fmla="*/ 156008 w 761455"/>
                <a:gd name="connsiteY17" fmla="*/ 183040 h 761457"/>
                <a:gd name="connsiteX18" fmla="*/ 179385 w 761455"/>
                <a:gd name="connsiteY18" fmla="*/ 206407 h 761457"/>
                <a:gd name="connsiteX19" fmla="*/ 139866 w 761455"/>
                <a:gd name="connsiteY19" fmla="*/ 266607 h 761457"/>
                <a:gd name="connsiteX20" fmla="*/ 139521 w 761455"/>
                <a:gd name="connsiteY20" fmla="*/ 266465 h 761457"/>
                <a:gd name="connsiteX21" fmla="*/ 121428 w 761455"/>
                <a:gd name="connsiteY21" fmla="*/ 244119 h 761457"/>
                <a:gd name="connsiteX22" fmla="*/ 88266 w 761455"/>
                <a:gd name="connsiteY22" fmla="*/ 260892 h 761457"/>
                <a:gd name="connsiteX23" fmla="*/ 100033 w 761455"/>
                <a:gd name="connsiteY23" fmla="*/ 296142 h 761457"/>
                <a:gd name="connsiteX24" fmla="*/ 128766 w 761455"/>
                <a:gd name="connsiteY24" fmla="*/ 292944 h 761457"/>
                <a:gd name="connsiteX25" fmla="*/ 129009 w 761455"/>
                <a:gd name="connsiteY25" fmla="*/ 293044 h 761457"/>
                <a:gd name="connsiteX26" fmla="*/ 114809 w 761455"/>
                <a:gd name="connsiteY26" fmla="*/ 361734 h 761457"/>
                <a:gd name="connsiteX27" fmla="*/ 82205 w 761455"/>
                <a:gd name="connsiteY27" fmla="*/ 361740 h 761457"/>
                <a:gd name="connsiteX28" fmla="*/ 38100 w 761455"/>
                <a:gd name="connsiteY28" fmla="*/ 336612 h 761457"/>
                <a:gd name="connsiteX29" fmla="*/ 0 w 761455"/>
                <a:gd name="connsiteY29" fmla="*/ 380728 h 761457"/>
                <a:gd name="connsiteX30" fmla="*/ 38100 w 761455"/>
                <a:gd name="connsiteY30" fmla="*/ 424844 h 761457"/>
                <a:gd name="connsiteX31" fmla="*/ 82045 w 761455"/>
                <a:gd name="connsiteY31" fmla="*/ 399840 h 761457"/>
                <a:gd name="connsiteX32" fmla="*/ 114776 w 761455"/>
                <a:gd name="connsiteY32" fmla="*/ 399834 h 761457"/>
                <a:gd name="connsiteX33" fmla="*/ 129009 w 761455"/>
                <a:gd name="connsiteY33" fmla="*/ 468955 h 761457"/>
                <a:gd name="connsiteX34" fmla="*/ 128766 w 761455"/>
                <a:gd name="connsiteY34" fmla="*/ 469055 h 761457"/>
                <a:gd name="connsiteX35" fmla="*/ 100032 w 761455"/>
                <a:gd name="connsiteY35" fmla="*/ 465857 h 761457"/>
                <a:gd name="connsiteX36" fmla="*/ 88266 w 761455"/>
                <a:gd name="connsiteY36" fmla="*/ 501108 h 761457"/>
                <a:gd name="connsiteX37" fmla="*/ 121428 w 761455"/>
                <a:gd name="connsiteY37" fmla="*/ 517880 h 761457"/>
                <a:gd name="connsiteX38" fmla="*/ 139521 w 761455"/>
                <a:gd name="connsiteY38" fmla="*/ 495535 h 761457"/>
                <a:gd name="connsiteX39" fmla="*/ 139865 w 761455"/>
                <a:gd name="connsiteY39" fmla="*/ 495393 h 761457"/>
                <a:gd name="connsiteX40" fmla="*/ 179209 w 761455"/>
                <a:gd name="connsiteY40" fmla="*/ 555392 h 761457"/>
                <a:gd name="connsiteX41" fmla="*/ 156222 w 761455"/>
                <a:gd name="connsiteY41" fmla="*/ 578388 h 761457"/>
                <a:gd name="connsiteX42" fmla="*/ 107259 w 761455"/>
                <a:gd name="connsiteY42" fmla="*/ 591808 h 761457"/>
                <a:gd name="connsiteX43" fmla="*/ 111513 w 761455"/>
                <a:gd name="connsiteY43" fmla="*/ 649944 h 761457"/>
                <a:gd name="connsiteX44" fmla="*/ 169647 w 761455"/>
                <a:gd name="connsiteY44" fmla="*/ 654197 h 761457"/>
                <a:gd name="connsiteX45" fmla="*/ 183040 w 761455"/>
                <a:gd name="connsiteY45" fmla="*/ 605445 h 761457"/>
                <a:gd name="connsiteX46" fmla="*/ 206133 w 761455"/>
                <a:gd name="connsiteY46" fmla="*/ 582343 h 761457"/>
                <a:gd name="connsiteX47" fmla="*/ 265832 w 761455"/>
                <a:gd name="connsiteY47" fmla="*/ 621640 h 761457"/>
                <a:gd name="connsiteX48" fmla="*/ 265771 w 761455"/>
                <a:gd name="connsiteY48" fmla="*/ 621786 h 761457"/>
                <a:gd name="connsiteX49" fmla="*/ 243426 w 761455"/>
                <a:gd name="connsiteY49" fmla="*/ 639877 h 761457"/>
                <a:gd name="connsiteX50" fmla="*/ 260198 w 761455"/>
                <a:gd name="connsiteY50" fmla="*/ 673041 h 761457"/>
                <a:gd name="connsiteX51" fmla="*/ 295448 w 761455"/>
                <a:gd name="connsiteY51" fmla="*/ 661273 h 761457"/>
                <a:gd name="connsiteX52" fmla="*/ 292253 w 761455"/>
                <a:gd name="connsiteY52" fmla="*/ 632550 h 761457"/>
                <a:gd name="connsiteX53" fmla="*/ 361733 w 761455"/>
                <a:gd name="connsiteY53" fmla="*/ 646948 h 761457"/>
                <a:gd name="connsiteX54" fmla="*/ 361738 w 761455"/>
                <a:gd name="connsiteY54" fmla="*/ 679252 h 761457"/>
                <a:gd name="connsiteX55" fmla="*/ 336611 w 761455"/>
                <a:gd name="connsiteY55" fmla="*/ 723357 h 761457"/>
                <a:gd name="connsiteX56" fmla="*/ 380727 w 761455"/>
                <a:gd name="connsiteY56" fmla="*/ 761457 h 761457"/>
                <a:gd name="connsiteX57" fmla="*/ 424843 w 761455"/>
                <a:gd name="connsiteY57" fmla="*/ 723357 h 761457"/>
                <a:gd name="connsiteX58" fmla="*/ 399838 w 761455"/>
                <a:gd name="connsiteY58" fmla="*/ 679412 h 761457"/>
                <a:gd name="connsiteX59" fmla="*/ 399833 w 761455"/>
                <a:gd name="connsiteY59" fmla="*/ 646941 h 761457"/>
                <a:gd name="connsiteX60" fmla="*/ 468260 w 761455"/>
                <a:gd name="connsiteY60" fmla="*/ 632875 h 761457"/>
                <a:gd name="connsiteX61" fmla="*/ 465164 w 761455"/>
                <a:gd name="connsiteY61" fmla="*/ 661273 h 761457"/>
                <a:gd name="connsiteX62" fmla="*/ 500414 w 761455"/>
                <a:gd name="connsiteY62" fmla="*/ 673041 h 761457"/>
                <a:gd name="connsiteX63" fmla="*/ 517186 w 761455"/>
                <a:gd name="connsiteY63" fmla="*/ 639877 h 761457"/>
                <a:gd name="connsiteX64" fmla="*/ 495059 w 761455"/>
                <a:gd name="connsiteY64" fmla="*/ 621904 h 761457"/>
                <a:gd name="connsiteX65" fmla="*/ 555411 w 761455"/>
                <a:gd name="connsiteY65" fmla="*/ 582281 h 761457"/>
                <a:gd name="connsiteX66" fmla="*/ 578389 w 761455"/>
                <a:gd name="connsiteY66" fmla="*/ 605249 h 761457"/>
                <a:gd name="connsiteX67" fmla="*/ 591807 w 761455"/>
                <a:gd name="connsiteY67" fmla="*/ 654197 h 761457"/>
                <a:gd name="connsiteX68" fmla="*/ 649943 w 761455"/>
                <a:gd name="connsiteY68" fmla="*/ 649944 h 761457"/>
                <a:gd name="connsiteX69" fmla="*/ 654196 w 761455"/>
                <a:gd name="connsiteY69" fmla="*/ 591808 h 761457"/>
                <a:gd name="connsiteX70" fmla="*/ 605440 w 761455"/>
                <a:gd name="connsiteY70" fmla="*/ 578416 h 761457"/>
                <a:gd name="connsiteX71" fmla="*/ 582331 w 761455"/>
                <a:gd name="connsiteY71" fmla="*/ 555315 h 761457"/>
                <a:gd name="connsiteX72" fmla="*/ 621338 w 761455"/>
                <a:gd name="connsiteY72" fmla="*/ 495991 h 761457"/>
                <a:gd name="connsiteX73" fmla="*/ 639184 w 761455"/>
                <a:gd name="connsiteY73" fmla="*/ 517880 h 761457"/>
                <a:gd name="connsiteX74" fmla="*/ 672347 w 761455"/>
                <a:gd name="connsiteY74" fmla="*/ 501108 h 761457"/>
                <a:gd name="connsiteX75" fmla="*/ 660580 w 761455"/>
                <a:gd name="connsiteY75" fmla="*/ 465857 h 761457"/>
                <a:gd name="connsiteX76" fmla="*/ 632498 w 761455"/>
                <a:gd name="connsiteY76" fmla="*/ 468859 h 761457"/>
                <a:gd name="connsiteX77" fmla="*/ 646706 w 761455"/>
                <a:gd name="connsiteY77" fmla="*/ 399727 h 761457"/>
                <a:gd name="connsiteX78" fmla="*/ 679254 w 761455"/>
                <a:gd name="connsiteY78" fmla="*/ 399720 h 761457"/>
                <a:gd name="connsiteX79" fmla="*/ 723356 w 761455"/>
                <a:gd name="connsiteY79" fmla="*/ 424844 h 761457"/>
                <a:gd name="connsiteX80" fmla="*/ 761456 w 761455"/>
                <a:gd name="connsiteY80" fmla="*/ 380728 h 761457"/>
                <a:gd name="connsiteX81" fmla="*/ 723356 w 761455"/>
                <a:gd name="connsiteY81" fmla="*/ 336612 h 761457"/>
                <a:gd name="connsiteX82" fmla="*/ 679408 w 761455"/>
                <a:gd name="connsiteY82" fmla="*/ 361620 h 761457"/>
                <a:gd name="connsiteX83" fmla="*/ 646658 w 761455"/>
                <a:gd name="connsiteY83" fmla="*/ 361627 h 761457"/>
                <a:gd name="connsiteX84" fmla="*/ 632498 w 761455"/>
                <a:gd name="connsiteY84" fmla="*/ 293142 h 761457"/>
                <a:gd name="connsiteX85" fmla="*/ 660580 w 761455"/>
                <a:gd name="connsiteY85" fmla="*/ 296143 h 761457"/>
                <a:gd name="connsiteX86" fmla="*/ 672347 w 761455"/>
                <a:gd name="connsiteY86" fmla="*/ 260893 h 761457"/>
                <a:gd name="connsiteX87" fmla="*/ 639184 w 761455"/>
                <a:gd name="connsiteY87" fmla="*/ 244120 h 761457"/>
                <a:gd name="connsiteX88" fmla="*/ 621340 w 761455"/>
                <a:gd name="connsiteY88" fmla="*/ 266011 h 761457"/>
                <a:gd name="connsiteX89" fmla="*/ 582008 w 761455"/>
                <a:gd name="connsiteY89" fmla="*/ 206314 h 761457"/>
                <a:gd name="connsiteX90" fmla="*/ 605242 w 761455"/>
                <a:gd name="connsiteY90" fmla="*/ 183068 h 761457"/>
                <a:gd name="connsiteX91" fmla="*/ 654196 w 761455"/>
                <a:gd name="connsiteY91" fmla="*/ 169648 h 761457"/>
                <a:gd name="connsiteX92" fmla="*/ 649943 w 761455"/>
                <a:gd name="connsiteY92" fmla="*/ 111513 h 761457"/>
                <a:gd name="connsiteX93" fmla="*/ 591807 w 761455"/>
                <a:gd name="connsiteY93" fmla="*/ 107258 h 761457"/>
                <a:gd name="connsiteX94" fmla="*/ 578413 w 761455"/>
                <a:gd name="connsiteY94" fmla="*/ 156021 h 761457"/>
                <a:gd name="connsiteX95" fmla="*/ 555045 w 761455"/>
                <a:gd name="connsiteY95" fmla="*/ 179401 h 761457"/>
                <a:gd name="connsiteX96" fmla="*/ 495060 w 761455"/>
                <a:gd name="connsiteY96" fmla="*/ 140096 h 761457"/>
                <a:gd name="connsiteX97" fmla="*/ 517186 w 761455"/>
                <a:gd name="connsiteY97" fmla="*/ 122122 h 761457"/>
                <a:gd name="connsiteX98" fmla="*/ 500414 w 761455"/>
                <a:gd name="connsiteY98" fmla="*/ 88959 h 761457"/>
                <a:gd name="connsiteX99" fmla="*/ 465164 w 761455"/>
                <a:gd name="connsiteY99" fmla="*/ 100726 h 761457"/>
                <a:gd name="connsiteX100" fmla="*/ 468260 w 761455"/>
                <a:gd name="connsiteY100" fmla="*/ 129124 h 761457"/>
                <a:gd name="connsiteX101" fmla="*/ 399726 w 761455"/>
                <a:gd name="connsiteY101" fmla="*/ 115051 h 761457"/>
                <a:gd name="connsiteX102" fmla="*/ 223019 w 761455"/>
                <a:gd name="connsiteY102" fmla="*/ 398524 h 761457"/>
                <a:gd name="connsiteX103" fmla="*/ 187971 w 761455"/>
                <a:gd name="connsiteY103" fmla="*/ 398524 h 761457"/>
                <a:gd name="connsiteX104" fmla="*/ 187972 w 761455"/>
                <a:gd name="connsiteY104" fmla="*/ 363475 h 761457"/>
                <a:gd name="connsiteX105" fmla="*/ 223019 w 761455"/>
                <a:gd name="connsiteY105" fmla="*/ 363475 h 761457"/>
                <a:gd name="connsiteX106" fmla="*/ 223021 w 761455"/>
                <a:gd name="connsiteY106" fmla="*/ 398522 h 761457"/>
                <a:gd name="connsiteX107" fmla="*/ 223019 w 761455"/>
                <a:gd name="connsiteY107" fmla="*/ 398524 h 761457"/>
                <a:gd name="connsiteX108" fmla="*/ 301879 w 761455"/>
                <a:gd name="connsiteY108" fmla="*/ 512432 h 761457"/>
                <a:gd name="connsiteX109" fmla="*/ 249305 w 761455"/>
                <a:gd name="connsiteY109" fmla="*/ 512432 h 761457"/>
                <a:gd name="connsiteX110" fmla="*/ 249305 w 761455"/>
                <a:gd name="connsiteY110" fmla="*/ 459860 h 761457"/>
                <a:gd name="connsiteX111" fmla="*/ 301878 w 761455"/>
                <a:gd name="connsiteY111" fmla="*/ 459859 h 761457"/>
                <a:gd name="connsiteX112" fmla="*/ 301879 w 761455"/>
                <a:gd name="connsiteY112" fmla="*/ 459860 h 761457"/>
                <a:gd name="connsiteX113" fmla="*/ 301879 w 761455"/>
                <a:gd name="connsiteY113" fmla="*/ 512432 h 761457"/>
                <a:gd name="connsiteX114" fmla="*/ 301879 w 761455"/>
                <a:gd name="connsiteY114" fmla="*/ 302142 h 761457"/>
                <a:gd name="connsiteX115" fmla="*/ 249304 w 761455"/>
                <a:gd name="connsiteY115" fmla="*/ 302142 h 761457"/>
                <a:gd name="connsiteX116" fmla="*/ 249304 w 761455"/>
                <a:gd name="connsiteY116" fmla="*/ 249569 h 761457"/>
                <a:gd name="connsiteX117" fmla="*/ 301879 w 761455"/>
                <a:gd name="connsiteY117" fmla="*/ 249569 h 761457"/>
                <a:gd name="connsiteX118" fmla="*/ 301879 w 761455"/>
                <a:gd name="connsiteY118" fmla="*/ 302142 h 761457"/>
                <a:gd name="connsiteX119" fmla="*/ 398261 w 761455"/>
                <a:gd name="connsiteY119" fmla="*/ 573767 h 761457"/>
                <a:gd name="connsiteX120" fmla="*/ 363212 w 761455"/>
                <a:gd name="connsiteY120" fmla="*/ 573767 h 761457"/>
                <a:gd name="connsiteX121" fmla="*/ 363213 w 761455"/>
                <a:gd name="connsiteY121" fmla="*/ 538718 h 761457"/>
                <a:gd name="connsiteX122" fmla="*/ 398261 w 761455"/>
                <a:gd name="connsiteY122" fmla="*/ 538718 h 761457"/>
                <a:gd name="connsiteX123" fmla="*/ 398261 w 761455"/>
                <a:gd name="connsiteY123" fmla="*/ 573767 h 761457"/>
                <a:gd name="connsiteX124" fmla="*/ 538455 w 761455"/>
                <a:gd name="connsiteY124" fmla="*/ 363475 h 761457"/>
                <a:gd name="connsiteX125" fmla="*/ 573504 w 761455"/>
                <a:gd name="connsiteY125" fmla="*/ 363475 h 761457"/>
                <a:gd name="connsiteX126" fmla="*/ 573504 w 761455"/>
                <a:gd name="connsiteY126" fmla="*/ 398524 h 761457"/>
                <a:gd name="connsiteX127" fmla="*/ 538455 w 761455"/>
                <a:gd name="connsiteY127" fmla="*/ 398524 h 761457"/>
                <a:gd name="connsiteX128" fmla="*/ 538455 w 761455"/>
                <a:gd name="connsiteY128" fmla="*/ 363475 h 761457"/>
                <a:gd name="connsiteX129" fmla="*/ 459597 w 761455"/>
                <a:gd name="connsiteY129" fmla="*/ 249569 h 761457"/>
                <a:gd name="connsiteX130" fmla="*/ 512170 w 761455"/>
                <a:gd name="connsiteY130" fmla="*/ 249569 h 761457"/>
                <a:gd name="connsiteX131" fmla="*/ 512169 w 761455"/>
                <a:gd name="connsiteY131" fmla="*/ 302142 h 761457"/>
                <a:gd name="connsiteX132" fmla="*/ 459597 w 761455"/>
                <a:gd name="connsiteY132" fmla="*/ 302142 h 761457"/>
                <a:gd name="connsiteX133" fmla="*/ 459593 w 761455"/>
                <a:gd name="connsiteY133" fmla="*/ 249572 h 761457"/>
                <a:gd name="connsiteX134" fmla="*/ 459596 w 761455"/>
                <a:gd name="connsiteY134" fmla="*/ 249569 h 761457"/>
                <a:gd name="connsiteX135" fmla="*/ 459597 w 761455"/>
                <a:gd name="connsiteY135" fmla="*/ 459860 h 761457"/>
                <a:gd name="connsiteX136" fmla="*/ 512169 w 761455"/>
                <a:gd name="connsiteY136" fmla="*/ 459860 h 761457"/>
                <a:gd name="connsiteX137" fmla="*/ 512169 w 761455"/>
                <a:gd name="connsiteY137" fmla="*/ 512432 h 761457"/>
                <a:gd name="connsiteX138" fmla="*/ 459597 w 761455"/>
                <a:gd name="connsiteY138" fmla="*/ 512432 h 761457"/>
                <a:gd name="connsiteX139" fmla="*/ 459594 w 761455"/>
                <a:gd name="connsiteY139" fmla="*/ 459861 h 761457"/>
                <a:gd name="connsiteX140" fmla="*/ 459596 w 761455"/>
                <a:gd name="connsiteY140" fmla="*/ 459860 h 761457"/>
                <a:gd name="connsiteX141" fmla="*/ 407023 w 761455"/>
                <a:gd name="connsiteY141" fmla="*/ 407286 h 761457"/>
                <a:gd name="connsiteX142" fmla="*/ 354450 w 761455"/>
                <a:gd name="connsiteY142" fmla="*/ 407286 h 761457"/>
                <a:gd name="connsiteX143" fmla="*/ 354451 w 761455"/>
                <a:gd name="connsiteY143" fmla="*/ 354713 h 761457"/>
                <a:gd name="connsiteX144" fmla="*/ 407023 w 761455"/>
                <a:gd name="connsiteY144" fmla="*/ 354713 h 761457"/>
                <a:gd name="connsiteX145" fmla="*/ 407025 w 761455"/>
                <a:gd name="connsiteY145" fmla="*/ 407285 h 761457"/>
                <a:gd name="connsiteX146" fmla="*/ 407023 w 761455"/>
                <a:gd name="connsiteY146" fmla="*/ 407286 h 761457"/>
                <a:gd name="connsiteX147" fmla="*/ 398261 w 761455"/>
                <a:gd name="connsiteY147" fmla="*/ 223281 h 761457"/>
                <a:gd name="connsiteX148" fmla="*/ 363213 w 761455"/>
                <a:gd name="connsiteY148" fmla="*/ 223281 h 761457"/>
                <a:gd name="connsiteX149" fmla="*/ 363213 w 761455"/>
                <a:gd name="connsiteY149" fmla="*/ 188234 h 761457"/>
                <a:gd name="connsiteX150" fmla="*/ 398261 w 761455"/>
                <a:gd name="connsiteY150" fmla="*/ 188234 h 761457"/>
                <a:gd name="connsiteX151" fmla="*/ 398262 w 761455"/>
                <a:gd name="connsiteY151" fmla="*/ 223280 h 761457"/>
                <a:gd name="connsiteX152" fmla="*/ 398261 w 761455"/>
                <a:gd name="connsiteY152" fmla="*/ 223281 h 76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61455" h="761457">
                  <a:moveTo>
                    <a:pt x="399719" y="82202"/>
                  </a:moveTo>
                  <a:cubicBezTo>
                    <a:pt x="411937" y="65935"/>
                    <a:pt x="424843" y="55557"/>
                    <a:pt x="424843" y="38100"/>
                  </a:cubicBezTo>
                  <a:cubicBezTo>
                    <a:pt x="424843" y="13736"/>
                    <a:pt x="409303" y="0"/>
                    <a:pt x="380728" y="0"/>
                  </a:cubicBezTo>
                  <a:cubicBezTo>
                    <a:pt x="352153" y="0"/>
                    <a:pt x="336612" y="13736"/>
                    <a:pt x="336612" y="38100"/>
                  </a:cubicBezTo>
                  <a:cubicBezTo>
                    <a:pt x="336612" y="55501"/>
                    <a:pt x="349436" y="65871"/>
                    <a:pt x="361619" y="82049"/>
                  </a:cubicBezTo>
                  <a:lnTo>
                    <a:pt x="361626" y="115060"/>
                  </a:lnTo>
                  <a:cubicBezTo>
                    <a:pt x="337961" y="116728"/>
                    <a:pt x="314629" y="121568"/>
                    <a:pt x="292254" y="129450"/>
                  </a:cubicBezTo>
                  <a:cubicBezTo>
                    <a:pt x="295437" y="118563"/>
                    <a:pt x="299294" y="110080"/>
                    <a:pt x="295448" y="100726"/>
                  </a:cubicBezTo>
                  <a:cubicBezTo>
                    <a:pt x="289541" y="86361"/>
                    <a:pt x="277047" y="82031"/>
                    <a:pt x="260198" y="88960"/>
                  </a:cubicBezTo>
                  <a:cubicBezTo>
                    <a:pt x="243349" y="95888"/>
                    <a:pt x="237517" y="107757"/>
                    <a:pt x="243427" y="122123"/>
                  </a:cubicBezTo>
                  <a:cubicBezTo>
                    <a:pt x="247254" y="131433"/>
                    <a:pt x="255907" y="134762"/>
                    <a:pt x="265774" y="140217"/>
                  </a:cubicBezTo>
                  <a:lnTo>
                    <a:pt x="265832" y="140359"/>
                  </a:lnTo>
                  <a:cubicBezTo>
                    <a:pt x="244347" y="150690"/>
                    <a:pt x="224339" y="163845"/>
                    <a:pt x="206340" y="179477"/>
                  </a:cubicBezTo>
                  <a:lnTo>
                    <a:pt x="183067" y="156214"/>
                  </a:lnTo>
                  <a:cubicBezTo>
                    <a:pt x="180202" y="136071"/>
                    <a:pt x="181993" y="119605"/>
                    <a:pt x="169647" y="107258"/>
                  </a:cubicBezTo>
                  <a:cubicBezTo>
                    <a:pt x="152420" y="90031"/>
                    <a:pt x="131717" y="91307"/>
                    <a:pt x="111512" y="111513"/>
                  </a:cubicBezTo>
                  <a:cubicBezTo>
                    <a:pt x="91307" y="131719"/>
                    <a:pt x="90030" y="152421"/>
                    <a:pt x="107258" y="169648"/>
                  </a:cubicBezTo>
                  <a:cubicBezTo>
                    <a:pt x="119561" y="181952"/>
                    <a:pt x="135958" y="180218"/>
                    <a:pt x="156008" y="183040"/>
                  </a:cubicBezTo>
                  <a:lnTo>
                    <a:pt x="179385" y="206407"/>
                  </a:lnTo>
                  <a:cubicBezTo>
                    <a:pt x="163558" y="224600"/>
                    <a:pt x="150264" y="244850"/>
                    <a:pt x="139866" y="266607"/>
                  </a:cubicBezTo>
                  <a:lnTo>
                    <a:pt x="139521" y="266465"/>
                  </a:lnTo>
                  <a:cubicBezTo>
                    <a:pt x="134068" y="256601"/>
                    <a:pt x="130738" y="247948"/>
                    <a:pt x="121428" y="244119"/>
                  </a:cubicBezTo>
                  <a:cubicBezTo>
                    <a:pt x="107063" y="238210"/>
                    <a:pt x="95196" y="244043"/>
                    <a:pt x="88266" y="260892"/>
                  </a:cubicBezTo>
                  <a:cubicBezTo>
                    <a:pt x="81337" y="277740"/>
                    <a:pt x="85667" y="290234"/>
                    <a:pt x="100033" y="296142"/>
                  </a:cubicBezTo>
                  <a:cubicBezTo>
                    <a:pt x="109388" y="299990"/>
                    <a:pt x="117875" y="296128"/>
                    <a:pt x="128766" y="292944"/>
                  </a:cubicBezTo>
                  <a:lnTo>
                    <a:pt x="129009" y="293044"/>
                  </a:lnTo>
                  <a:cubicBezTo>
                    <a:pt x="121250" y="315210"/>
                    <a:pt x="116475" y="338309"/>
                    <a:pt x="114809" y="361734"/>
                  </a:cubicBezTo>
                  <a:lnTo>
                    <a:pt x="82205" y="361740"/>
                  </a:lnTo>
                  <a:cubicBezTo>
                    <a:pt x="65937" y="349521"/>
                    <a:pt x="55557" y="336612"/>
                    <a:pt x="38100" y="336612"/>
                  </a:cubicBezTo>
                  <a:cubicBezTo>
                    <a:pt x="13735" y="336612"/>
                    <a:pt x="0" y="352153"/>
                    <a:pt x="0" y="380728"/>
                  </a:cubicBezTo>
                  <a:cubicBezTo>
                    <a:pt x="0" y="409303"/>
                    <a:pt x="13735" y="424844"/>
                    <a:pt x="38100" y="424844"/>
                  </a:cubicBezTo>
                  <a:cubicBezTo>
                    <a:pt x="55499" y="424844"/>
                    <a:pt x="65869" y="412021"/>
                    <a:pt x="82045" y="399840"/>
                  </a:cubicBezTo>
                  <a:lnTo>
                    <a:pt x="114776" y="399834"/>
                  </a:lnTo>
                  <a:cubicBezTo>
                    <a:pt x="116415" y="423406"/>
                    <a:pt x="121202" y="446653"/>
                    <a:pt x="129009" y="468955"/>
                  </a:cubicBezTo>
                  <a:lnTo>
                    <a:pt x="128766" y="469055"/>
                  </a:lnTo>
                  <a:cubicBezTo>
                    <a:pt x="117875" y="465872"/>
                    <a:pt x="109388" y="462009"/>
                    <a:pt x="100032" y="465857"/>
                  </a:cubicBezTo>
                  <a:cubicBezTo>
                    <a:pt x="85667" y="471766"/>
                    <a:pt x="81337" y="484259"/>
                    <a:pt x="88266" y="501108"/>
                  </a:cubicBezTo>
                  <a:cubicBezTo>
                    <a:pt x="95196" y="517956"/>
                    <a:pt x="107063" y="523789"/>
                    <a:pt x="121428" y="517880"/>
                  </a:cubicBezTo>
                  <a:cubicBezTo>
                    <a:pt x="130738" y="514052"/>
                    <a:pt x="134067" y="505400"/>
                    <a:pt x="139521" y="495535"/>
                  </a:cubicBezTo>
                  <a:lnTo>
                    <a:pt x="139865" y="495393"/>
                  </a:lnTo>
                  <a:cubicBezTo>
                    <a:pt x="150226" y="517069"/>
                    <a:pt x="163460" y="537249"/>
                    <a:pt x="179209" y="555392"/>
                  </a:cubicBezTo>
                  <a:lnTo>
                    <a:pt x="156222" y="578388"/>
                  </a:lnTo>
                  <a:cubicBezTo>
                    <a:pt x="136075" y="581254"/>
                    <a:pt x="119605" y="579462"/>
                    <a:pt x="107259" y="591808"/>
                  </a:cubicBezTo>
                  <a:cubicBezTo>
                    <a:pt x="90030" y="609037"/>
                    <a:pt x="91307" y="629738"/>
                    <a:pt x="111513" y="649944"/>
                  </a:cubicBezTo>
                  <a:cubicBezTo>
                    <a:pt x="131718" y="670150"/>
                    <a:pt x="152420" y="671427"/>
                    <a:pt x="169647" y="654197"/>
                  </a:cubicBezTo>
                  <a:cubicBezTo>
                    <a:pt x="181951" y="641896"/>
                    <a:pt x="180218" y="625496"/>
                    <a:pt x="183040" y="605445"/>
                  </a:cubicBezTo>
                  <a:lnTo>
                    <a:pt x="206133" y="582343"/>
                  </a:lnTo>
                  <a:cubicBezTo>
                    <a:pt x="224185" y="598054"/>
                    <a:pt x="244264" y="611271"/>
                    <a:pt x="265832" y="621640"/>
                  </a:cubicBezTo>
                  <a:lnTo>
                    <a:pt x="265771" y="621786"/>
                  </a:lnTo>
                  <a:cubicBezTo>
                    <a:pt x="255907" y="627240"/>
                    <a:pt x="247254" y="630569"/>
                    <a:pt x="243426" y="639877"/>
                  </a:cubicBezTo>
                  <a:cubicBezTo>
                    <a:pt x="237516" y="654244"/>
                    <a:pt x="243348" y="666110"/>
                    <a:pt x="260198" y="673041"/>
                  </a:cubicBezTo>
                  <a:cubicBezTo>
                    <a:pt x="277047" y="679970"/>
                    <a:pt x="289540" y="675640"/>
                    <a:pt x="295448" y="661273"/>
                  </a:cubicBezTo>
                  <a:cubicBezTo>
                    <a:pt x="299294" y="651922"/>
                    <a:pt x="295437" y="643438"/>
                    <a:pt x="292253" y="632550"/>
                  </a:cubicBezTo>
                  <a:cubicBezTo>
                    <a:pt x="314662" y="640444"/>
                    <a:pt x="338032" y="645288"/>
                    <a:pt x="361733" y="646948"/>
                  </a:cubicBezTo>
                  <a:lnTo>
                    <a:pt x="361738" y="679252"/>
                  </a:lnTo>
                  <a:cubicBezTo>
                    <a:pt x="349519" y="695521"/>
                    <a:pt x="336611" y="705899"/>
                    <a:pt x="336611" y="723357"/>
                  </a:cubicBezTo>
                  <a:cubicBezTo>
                    <a:pt x="336611" y="747722"/>
                    <a:pt x="352152" y="761457"/>
                    <a:pt x="380727" y="761457"/>
                  </a:cubicBezTo>
                  <a:cubicBezTo>
                    <a:pt x="409302" y="761457"/>
                    <a:pt x="424843" y="747722"/>
                    <a:pt x="424843" y="723357"/>
                  </a:cubicBezTo>
                  <a:cubicBezTo>
                    <a:pt x="424843" y="705957"/>
                    <a:pt x="412020" y="695588"/>
                    <a:pt x="399838" y="679412"/>
                  </a:cubicBezTo>
                  <a:lnTo>
                    <a:pt x="399833" y="646941"/>
                  </a:lnTo>
                  <a:cubicBezTo>
                    <a:pt x="423162" y="645293"/>
                    <a:pt x="446172" y="640564"/>
                    <a:pt x="468260" y="632875"/>
                  </a:cubicBezTo>
                  <a:cubicBezTo>
                    <a:pt x="465097" y="643604"/>
                    <a:pt x="461356" y="652016"/>
                    <a:pt x="465164" y="661273"/>
                  </a:cubicBezTo>
                  <a:cubicBezTo>
                    <a:pt x="471071" y="675640"/>
                    <a:pt x="483564" y="679970"/>
                    <a:pt x="500414" y="673041"/>
                  </a:cubicBezTo>
                  <a:cubicBezTo>
                    <a:pt x="517263" y="666110"/>
                    <a:pt x="523095" y="654244"/>
                    <a:pt x="517186" y="639877"/>
                  </a:cubicBezTo>
                  <a:cubicBezTo>
                    <a:pt x="513386" y="630638"/>
                    <a:pt x="504833" y="627287"/>
                    <a:pt x="495059" y="621904"/>
                  </a:cubicBezTo>
                  <a:cubicBezTo>
                    <a:pt x="516875" y="611484"/>
                    <a:pt x="537178" y="598155"/>
                    <a:pt x="555411" y="582281"/>
                  </a:cubicBezTo>
                  <a:lnTo>
                    <a:pt x="578389" y="605249"/>
                  </a:lnTo>
                  <a:cubicBezTo>
                    <a:pt x="581252" y="625390"/>
                    <a:pt x="579464" y="641854"/>
                    <a:pt x="591807" y="654197"/>
                  </a:cubicBezTo>
                  <a:cubicBezTo>
                    <a:pt x="609036" y="671427"/>
                    <a:pt x="629738" y="670150"/>
                    <a:pt x="649943" y="649944"/>
                  </a:cubicBezTo>
                  <a:cubicBezTo>
                    <a:pt x="670148" y="629739"/>
                    <a:pt x="671426" y="609037"/>
                    <a:pt x="654196" y="591808"/>
                  </a:cubicBezTo>
                  <a:cubicBezTo>
                    <a:pt x="641893" y="579505"/>
                    <a:pt x="625492" y="581239"/>
                    <a:pt x="605440" y="578416"/>
                  </a:cubicBezTo>
                  <a:lnTo>
                    <a:pt x="582331" y="555315"/>
                  </a:lnTo>
                  <a:cubicBezTo>
                    <a:pt x="597912" y="537362"/>
                    <a:pt x="611030" y="517411"/>
                    <a:pt x="621338" y="495991"/>
                  </a:cubicBezTo>
                  <a:cubicBezTo>
                    <a:pt x="626645" y="505664"/>
                    <a:pt x="630019" y="514112"/>
                    <a:pt x="639184" y="517880"/>
                  </a:cubicBezTo>
                  <a:cubicBezTo>
                    <a:pt x="653550" y="523789"/>
                    <a:pt x="665416" y="517957"/>
                    <a:pt x="672347" y="501108"/>
                  </a:cubicBezTo>
                  <a:cubicBezTo>
                    <a:pt x="679276" y="484259"/>
                    <a:pt x="674945" y="471766"/>
                    <a:pt x="660580" y="465857"/>
                  </a:cubicBezTo>
                  <a:cubicBezTo>
                    <a:pt x="651415" y="462088"/>
                    <a:pt x="643074" y="465717"/>
                    <a:pt x="632498" y="468859"/>
                  </a:cubicBezTo>
                  <a:cubicBezTo>
                    <a:pt x="640297" y="446552"/>
                    <a:pt x="645076" y="423302"/>
                    <a:pt x="646706" y="399727"/>
                  </a:cubicBezTo>
                  <a:lnTo>
                    <a:pt x="679254" y="399720"/>
                  </a:lnTo>
                  <a:cubicBezTo>
                    <a:pt x="695522" y="411937"/>
                    <a:pt x="705901" y="424844"/>
                    <a:pt x="723356" y="424844"/>
                  </a:cubicBezTo>
                  <a:cubicBezTo>
                    <a:pt x="747721" y="424844"/>
                    <a:pt x="761456" y="409303"/>
                    <a:pt x="761456" y="380728"/>
                  </a:cubicBezTo>
                  <a:cubicBezTo>
                    <a:pt x="761456" y="352153"/>
                    <a:pt x="747721" y="336612"/>
                    <a:pt x="723356" y="336612"/>
                  </a:cubicBezTo>
                  <a:cubicBezTo>
                    <a:pt x="705956" y="336612"/>
                    <a:pt x="695585" y="349437"/>
                    <a:pt x="679408" y="361620"/>
                  </a:cubicBezTo>
                  <a:lnTo>
                    <a:pt x="646658" y="361627"/>
                  </a:lnTo>
                  <a:cubicBezTo>
                    <a:pt x="644986" y="338273"/>
                    <a:pt x="640225" y="315243"/>
                    <a:pt x="632498" y="293142"/>
                  </a:cubicBezTo>
                  <a:cubicBezTo>
                    <a:pt x="643074" y="296283"/>
                    <a:pt x="651416" y="299912"/>
                    <a:pt x="660580" y="296143"/>
                  </a:cubicBezTo>
                  <a:cubicBezTo>
                    <a:pt x="674945" y="290235"/>
                    <a:pt x="679275" y="277742"/>
                    <a:pt x="672347" y="260893"/>
                  </a:cubicBezTo>
                  <a:cubicBezTo>
                    <a:pt x="665417" y="244043"/>
                    <a:pt x="653550" y="238211"/>
                    <a:pt x="639184" y="244120"/>
                  </a:cubicBezTo>
                  <a:cubicBezTo>
                    <a:pt x="630019" y="247889"/>
                    <a:pt x="626645" y="256337"/>
                    <a:pt x="621340" y="266011"/>
                  </a:cubicBezTo>
                  <a:cubicBezTo>
                    <a:pt x="610958" y="244441"/>
                    <a:pt x="597730" y="224363"/>
                    <a:pt x="582008" y="206314"/>
                  </a:cubicBezTo>
                  <a:lnTo>
                    <a:pt x="605242" y="183068"/>
                  </a:lnTo>
                  <a:cubicBezTo>
                    <a:pt x="625387" y="180203"/>
                    <a:pt x="641853" y="181993"/>
                    <a:pt x="654196" y="169648"/>
                  </a:cubicBezTo>
                  <a:cubicBezTo>
                    <a:pt x="671426" y="152421"/>
                    <a:pt x="670148" y="131719"/>
                    <a:pt x="649943" y="111513"/>
                  </a:cubicBezTo>
                  <a:cubicBezTo>
                    <a:pt x="629738" y="91308"/>
                    <a:pt x="609036" y="90031"/>
                    <a:pt x="591807" y="107258"/>
                  </a:cubicBezTo>
                  <a:cubicBezTo>
                    <a:pt x="579503" y="119564"/>
                    <a:pt x="581239" y="135966"/>
                    <a:pt x="578413" y="156021"/>
                  </a:cubicBezTo>
                  <a:lnTo>
                    <a:pt x="555045" y="179401"/>
                  </a:lnTo>
                  <a:cubicBezTo>
                    <a:pt x="536904" y="163665"/>
                    <a:pt x="516728" y="150446"/>
                    <a:pt x="495060" y="140096"/>
                  </a:cubicBezTo>
                  <a:cubicBezTo>
                    <a:pt x="504833" y="134713"/>
                    <a:pt x="513386" y="131361"/>
                    <a:pt x="517186" y="122122"/>
                  </a:cubicBezTo>
                  <a:cubicBezTo>
                    <a:pt x="523095" y="107756"/>
                    <a:pt x="517263" y="95888"/>
                    <a:pt x="500414" y="88959"/>
                  </a:cubicBezTo>
                  <a:cubicBezTo>
                    <a:pt x="483565" y="82029"/>
                    <a:pt x="471071" y="86361"/>
                    <a:pt x="465164" y="100726"/>
                  </a:cubicBezTo>
                  <a:cubicBezTo>
                    <a:pt x="461357" y="109983"/>
                    <a:pt x="465097" y="118396"/>
                    <a:pt x="468260" y="129124"/>
                  </a:cubicBezTo>
                  <a:cubicBezTo>
                    <a:pt x="446139" y="121423"/>
                    <a:pt x="423093" y="116690"/>
                    <a:pt x="399726" y="115051"/>
                  </a:cubicBezTo>
                  <a:close/>
                  <a:moveTo>
                    <a:pt x="223019" y="398524"/>
                  </a:moveTo>
                  <a:cubicBezTo>
                    <a:pt x="213341" y="408203"/>
                    <a:pt x="197649" y="408203"/>
                    <a:pt x="187971" y="398524"/>
                  </a:cubicBezTo>
                  <a:cubicBezTo>
                    <a:pt x="178293" y="388845"/>
                    <a:pt x="178293" y="373154"/>
                    <a:pt x="187972" y="363475"/>
                  </a:cubicBezTo>
                  <a:cubicBezTo>
                    <a:pt x="197649" y="353798"/>
                    <a:pt x="213341" y="353798"/>
                    <a:pt x="223019" y="363475"/>
                  </a:cubicBezTo>
                  <a:cubicBezTo>
                    <a:pt x="232698" y="373153"/>
                    <a:pt x="232699" y="388844"/>
                    <a:pt x="223021" y="398522"/>
                  </a:cubicBezTo>
                  <a:cubicBezTo>
                    <a:pt x="223020" y="398523"/>
                    <a:pt x="223020" y="398523"/>
                    <a:pt x="223019" y="398524"/>
                  </a:cubicBezTo>
                  <a:close/>
                  <a:moveTo>
                    <a:pt x="301879" y="512432"/>
                  </a:moveTo>
                  <a:cubicBezTo>
                    <a:pt x="287361" y="526949"/>
                    <a:pt x="263823" y="526950"/>
                    <a:pt x="249305" y="512432"/>
                  </a:cubicBezTo>
                  <a:cubicBezTo>
                    <a:pt x="234787" y="497915"/>
                    <a:pt x="234787" y="474377"/>
                    <a:pt x="249305" y="459860"/>
                  </a:cubicBezTo>
                  <a:cubicBezTo>
                    <a:pt x="263822" y="445342"/>
                    <a:pt x="287361" y="445342"/>
                    <a:pt x="301878" y="459859"/>
                  </a:cubicBezTo>
                  <a:cubicBezTo>
                    <a:pt x="301878" y="459859"/>
                    <a:pt x="301879" y="459859"/>
                    <a:pt x="301879" y="459860"/>
                  </a:cubicBezTo>
                  <a:cubicBezTo>
                    <a:pt x="316396" y="474377"/>
                    <a:pt x="316396" y="497914"/>
                    <a:pt x="301879" y="512432"/>
                  </a:cubicBezTo>
                  <a:close/>
                  <a:moveTo>
                    <a:pt x="301879" y="302142"/>
                  </a:moveTo>
                  <a:cubicBezTo>
                    <a:pt x="287361" y="316660"/>
                    <a:pt x="263822" y="316660"/>
                    <a:pt x="249304" y="302142"/>
                  </a:cubicBezTo>
                  <a:cubicBezTo>
                    <a:pt x="234787" y="287625"/>
                    <a:pt x="234787" y="264087"/>
                    <a:pt x="249304" y="249569"/>
                  </a:cubicBezTo>
                  <a:cubicBezTo>
                    <a:pt x="263822" y="235051"/>
                    <a:pt x="287361" y="235051"/>
                    <a:pt x="301879" y="249569"/>
                  </a:cubicBezTo>
                  <a:cubicBezTo>
                    <a:pt x="316395" y="264087"/>
                    <a:pt x="316395" y="287624"/>
                    <a:pt x="301879" y="302142"/>
                  </a:cubicBezTo>
                  <a:close/>
                  <a:moveTo>
                    <a:pt x="398261" y="573767"/>
                  </a:moveTo>
                  <a:cubicBezTo>
                    <a:pt x="388583" y="583446"/>
                    <a:pt x="372890" y="583446"/>
                    <a:pt x="363212" y="573767"/>
                  </a:cubicBezTo>
                  <a:cubicBezTo>
                    <a:pt x="353535" y="564088"/>
                    <a:pt x="353535" y="548396"/>
                    <a:pt x="363213" y="538718"/>
                  </a:cubicBezTo>
                  <a:cubicBezTo>
                    <a:pt x="372891" y="529041"/>
                    <a:pt x="388583" y="529041"/>
                    <a:pt x="398261" y="538718"/>
                  </a:cubicBezTo>
                  <a:cubicBezTo>
                    <a:pt x="407939" y="548397"/>
                    <a:pt x="407939" y="564089"/>
                    <a:pt x="398261" y="573767"/>
                  </a:cubicBezTo>
                  <a:close/>
                  <a:moveTo>
                    <a:pt x="538455" y="363475"/>
                  </a:moveTo>
                  <a:cubicBezTo>
                    <a:pt x="548133" y="353797"/>
                    <a:pt x="563825" y="353797"/>
                    <a:pt x="573504" y="363475"/>
                  </a:cubicBezTo>
                  <a:cubicBezTo>
                    <a:pt x="583182" y="373154"/>
                    <a:pt x="583182" y="388846"/>
                    <a:pt x="573504" y="398524"/>
                  </a:cubicBezTo>
                  <a:cubicBezTo>
                    <a:pt x="563826" y="408203"/>
                    <a:pt x="548133" y="408203"/>
                    <a:pt x="538455" y="398524"/>
                  </a:cubicBezTo>
                  <a:cubicBezTo>
                    <a:pt x="528777" y="388846"/>
                    <a:pt x="528777" y="373154"/>
                    <a:pt x="538455" y="363475"/>
                  </a:cubicBezTo>
                  <a:close/>
                  <a:moveTo>
                    <a:pt x="459597" y="249569"/>
                  </a:moveTo>
                  <a:cubicBezTo>
                    <a:pt x="474115" y="235051"/>
                    <a:pt x="497653" y="235051"/>
                    <a:pt x="512170" y="249569"/>
                  </a:cubicBezTo>
                  <a:cubicBezTo>
                    <a:pt x="526687" y="264087"/>
                    <a:pt x="526686" y="287625"/>
                    <a:pt x="512169" y="302142"/>
                  </a:cubicBezTo>
                  <a:cubicBezTo>
                    <a:pt x="497651" y="316659"/>
                    <a:pt x="474114" y="316659"/>
                    <a:pt x="459597" y="302142"/>
                  </a:cubicBezTo>
                  <a:cubicBezTo>
                    <a:pt x="445079" y="287627"/>
                    <a:pt x="445077" y="264090"/>
                    <a:pt x="459593" y="249572"/>
                  </a:cubicBezTo>
                  <a:cubicBezTo>
                    <a:pt x="459594" y="249571"/>
                    <a:pt x="459595" y="249569"/>
                    <a:pt x="459596" y="249569"/>
                  </a:cubicBezTo>
                  <a:close/>
                  <a:moveTo>
                    <a:pt x="459597" y="459860"/>
                  </a:moveTo>
                  <a:cubicBezTo>
                    <a:pt x="474114" y="445342"/>
                    <a:pt x="497652" y="445343"/>
                    <a:pt x="512169" y="459860"/>
                  </a:cubicBezTo>
                  <a:cubicBezTo>
                    <a:pt x="526686" y="474378"/>
                    <a:pt x="526686" y="497915"/>
                    <a:pt x="512169" y="512432"/>
                  </a:cubicBezTo>
                  <a:cubicBezTo>
                    <a:pt x="497652" y="526948"/>
                    <a:pt x="474114" y="526948"/>
                    <a:pt x="459597" y="512432"/>
                  </a:cubicBezTo>
                  <a:cubicBezTo>
                    <a:pt x="445079" y="497916"/>
                    <a:pt x="445078" y="474379"/>
                    <a:pt x="459594" y="459861"/>
                  </a:cubicBezTo>
                  <a:cubicBezTo>
                    <a:pt x="459595" y="459861"/>
                    <a:pt x="459596" y="459861"/>
                    <a:pt x="459596" y="459860"/>
                  </a:cubicBezTo>
                  <a:close/>
                  <a:moveTo>
                    <a:pt x="407023" y="407286"/>
                  </a:moveTo>
                  <a:cubicBezTo>
                    <a:pt x="392505" y="421804"/>
                    <a:pt x="368968" y="421803"/>
                    <a:pt x="354450" y="407286"/>
                  </a:cubicBezTo>
                  <a:cubicBezTo>
                    <a:pt x="339933" y="392768"/>
                    <a:pt x="339933" y="369231"/>
                    <a:pt x="354451" y="354713"/>
                  </a:cubicBezTo>
                  <a:cubicBezTo>
                    <a:pt x="368969" y="340196"/>
                    <a:pt x="392505" y="340196"/>
                    <a:pt x="407023" y="354713"/>
                  </a:cubicBezTo>
                  <a:cubicBezTo>
                    <a:pt x="421541" y="369230"/>
                    <a:pt x="421542" y="392767"/>
                    <a:pt x="407025" y="407285"/>
                  </a:cubicBezTo>
                  <a:cubicBezTo>
                    <a:pt x="407024" y="407285"/>
                    <a:pt x="407024" y="407286"/>
                    <a:pt x="407023" y="407286"/>
                  </a:cubicBezTo>
                  <a:close/>
                  <a:moveTo>
                    <a:pt x="398261" y="223281"/>
                  </a:moveTo>
                  <a:cubicBezTo>
                    <a:pt x="388583" y="232960"/>
                    <a:pt x="372891" y="232960"/>
                    <a:pt x="363213" y="223281"/>
                  </a:cubicBezTo>
                  <a:cubicBezTo>
                    <a:pt x="353535" y="213603"/>
                    <a:pt x="353535" y="197912"/>
                    <a:pt x="363213" y="188234"/>
                  </a:cubicBezTo>
                  <a:cubicBezTo>
                    <a:pt x="372891" y="178556"/>
                    <a:pt x="388583" y="178556"/>
                    <a:pt x="398261" y="188234"/>
                  </a:cubicBezTo>
                  <a:cubicBezTo>
                    <a:pt x="407939" y="197912"/>
                    <a:pt x="407939" y="213603"/>
                    <a:pt x="398262" y="223280"/>
                  </a:cubicBezTo>
                  <a:cubicBezTo>
                    <a:pt x="398261" y="223281"/>
                    <a:pt x="398261" y="223281"/>
                    <a:pt x="398261" y="223281"/>
                  </a:cubicBezTo>
                  <a:close/>
                </a:path>
              </a:pathLst>
            </a:custGeom>
            <a:solidFill>
              <a:schemeClr val="tx1">
                <a:lumMod val="95000"/>
                <a:lumOff val="5000"/>
              </a:schemeClr>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1C68FB2-8BC7-418E-8A18-62606A362C9C}"/>
                </a:ext>
              </a:extLst>
            </p:cNvPr>
            <p:cNvSpPr/>
            <p:nvPr/>
          </p:nvSpPr>
          <p:spPr>
            <a:xfrm>
              <a:off x="9014193" y="4922892"/>
              <a:ext cx="647101" cy="771482"/>
            </a:xfrm>
            <a:custGeom>
              <a:avLst/>
              <a:gdLst>
                <a:gd name="connsiteX0" fmla="*/ 614164 w 647101"/>
                <a:gd name="connsiteY0" fmla="*/ 141361 h 771482"/>
                <a:gd name="connsiteX1" fmla="*/ 350588 w 647101"/>
                <a:gd name="connsiteY1" fmla="*/ 12383 h 771482"/>
                <a:gd name="connsiteX2" fmla="*/ 300223 w 647101"/>
                <a:gd name="connsiteY2" fmla="*/ 8673 h 771482"/>
                <a:gd name="connsiteX3" fmla="*/ 296514 w 647101"/>
                <a:gd name="connsiteY3" fmla="*/ 12383 h 771482"/>
                <a:gd name="connsiteX4" fmla="*/ 32938 w 647101"/>
                <a:gd name="connsiteY4" fmla="*/ 141361 h 771482"/>
                <a:gd name="connsiteX5" fmla="*/ 1 w 647101"/>
                <a:gd name="connsiteY5" fmla="*/ 177803 h 771482"/>
                <a:gd name="connsiteX6" fmla="*/ 1 w 647101"/>
                <a:gd name="connsiteY6" fmla="*/ 269748 h 771482"/>
                <a:gd name="connsiteX7" fmla="*/ 303649 w 647101"/>
                <a:gd name="connsiteY7" fmla="*/ 765639 h 771482"/>
                <a:gd name="connsiteX8" fmla="*/ 343454 w 647101"/>
                <a:gd name="connsiteY8" fmla="*/ 765639 h 771482"/>
                <a:gd name="connsiteX9" fmla="*/ 647101 w 647101"/>
                <a:gd name="connsiteY9" fmla="*/ 269748 h 771482"/>
                <a:gd name="connsiteX10" fmla="*/ 647101 w 647101"/>
                <a:gd name="connsiteY10" fmla="*/ 177803 h 771482"/>
                <a:gd name="connsiteX11" fmla="*/ 614164 w 647101"/>
                <a:gd name="connsiteY11" fmla="*/ 141361 h 771482"/>
                <a:gd name="connsiteX12" fmla="*/ 585188 w 647101"/>
                <a:gd name="connsiteY12" fmla="*/ 269748 h 771482"/>
                <a:gd name="connsiteX13" fmla="*/ 331690 w 647101"/>
                <a:gd name="connsiteY13" fmla="*/ 699097 h 771482"/>
                <a:gd name="connsiteX14" fmla="*/ 323556 w 647101"/>
                <a:gd name="connsiteY14" fmla="*/ 704726 h 771482"/>
                <a:gd name="connsiteX15" fmla="*/ 315431 w 647101"/>
                <a:gd name="connsiteY15" fmla="*/ 699097 h 771482"/>
                <a:gd name="connsiteX16" fmla="*/ 61904 w 647101"/>
                <a:gd name="connsiteY16" fmla="*/ 269748 h 771482"/>
                <a:gd name="connsiteX17" fmla="*/ 61904 w 647101"/>
                <a:gd name="connsiteY17" fmla="*/ 200682 h 771482"/>
                <a:gd name="connsiteX18" fmla="*/ 73944 w 647101"/>
                <a:gd name="connsiteY18" fmla="*/ 198777 h 771482"/>
                <a:gd name="connsiteX19" fmla="*/ 313869 w 647101"/>
                <a:gd name="connsiteY19" fmla="*/ 82572 h 771482"/>
                <a:gd name="connsiteX20" fmla="*/ 323546 w 647101"/>
                <a:gd name="connsiteY20" fmla="*/ 73657 h 771482"/>
                <a:gd name="connsiteX21" fmla="*/ 333233 w 647101"/>
                <a:gd name="connsiteY21" fmla="*/ 82572 h 771482"/>
                <a:gd name="connsiteX22" fmla="*/ 573149 w 647101"/>
                <a:gd name="connsiteY22" fmla="*/ 198777 h 771482"/>
                <a:gd name="connsiteX23" fmla="*/ 585188 w 647101"/>
                <a:gd name="connsiteY23" fmla="*/ 200682 h 7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101" h="771482">
                  <a:moveTo>
                    <a:pt x="614164" y="141361"/>
                  </a:moveTo>
                  <a:cubicBezTo>
                    <a:pt x="513138" y="133313"/>
                    <a:pt x="418933" y="87216"/>
                    <a:pt x="350588" y="12383"/>
                  </a:cubicBezTo>
                  <a:cubicBezTo>
                    <a:pt x="337704" y="-2549"/>
                    <a:pt x="315156" y="-4210"/>
                    <a:pt x="300223" y="8673"/>
                  </a:cubicBezTo>
                  <a:cubicBezTo>
                    <a:pt x="298897" y="9817"/>
                    <a:pt x="297658" y="11057"/>
                    <a:pt x="296514" y="12383"/>
                  </a:cubicBezTo>
                  <a:cubicBezTo>
                    <a:pt x="228169" y="87216"/>
                    <a:pt x="133964" y="133313"/>
                    <a:pt x="32938" y="141361"/>
                  </a:cubicBezTo>
                  <a:cubicBezTo>
                    <a:pt x="14166" y="143120"/>
                    <a:pt x="-141" y="158948"/>
                    <a:pt x="1" y="177803"/>
                  </a:cubicBezTo>
                  <a:lnTo>
                    <a:pt x="1" y="269748"/>
                  </a:lnTo>
                  <a:cubicBezTo>
                    <a:pt x="1" y="469640"/>
                    <a:pt x="127131" y="652491"/>
                    <a:pt x="303649" y="765639"/>
                  </a:cubicBezTo>
                  <a:cubicBezTo>
                    <a:pt x="315773" y="773430"/>
                    <a:pt x="331329" y="773430"/>
                    <a:pt x="343454" y="765639"/>
                  </a:cubicBezTo>
                  <a:cubicBezTo>
                    <a:pt x="519971" y="652463"/>
                    <a:pt x="647101" y="469640"/>
                    <a:pt x="647101" y="269748"/>
                  </a:cubicBezTo>
                  <a:lnTo>
                    <a:pt x="647101" y="177803"/>
                  </a:lnTo>
                  <a:cubicBezTo>
                    <a:pt x="647243" y="158948"/>
                    <a:pt x="632936" y="143120"/>
                    <a:pt x="614164" y="141361"/>
                  </a:cubicBezTo>
                  <a:close/>
                  <a:moveTo>
                    <a:pt x="585188" y="269748"/>
                  </a:moveTo>
                  <a:cubicBezTo>
                    <a:pt x="585188" y="428816"/>
                    <a:pt x="490424" y="589283"/>
                    <a:pt x="331690" y="699097"/>
                  </a:cubicBezTo>
                  <a:lnTo>
                    <a:pt x="323556" y="704726"/>
                  </a:lnTo>
                  <a:lnTo>
                    <a:pt x="315431" y="699097"/>
                  </a:lnTo>
                  <a:cubicBezTo>
                    <a:pt x="156687" y="589274"/>
                    <a:pt x="61904" y="428768"/>
                    <a:pt x="61904" y="269748"/>
                  </a:cubicBezTo>
                  <a:lnTo>
                    <a:pt x="61904" y="200682"/>
                  </a:lnTo>
                  <a:lnTo>
                    <a:pt x="73944" y="198777"/>
                  </a:lnTo>
                  <a:cubicBezTo>
                    <a:pt x="163642" y="184594"/>
                    <a:pt x="247129" y="144157"/>
                    <a:pt x="313869" y="82572"/>
                  </a:cubicBezTo>
                  <a:lnTo>
                    <a:pt x="323546" y="73657"/>
                  </a:lnTo>
                  <a:lnTo>
                    <a:pt x="333233" y="82572"/>
                  </a:lnTo>
                  <a:cubicBezTo>
                    <a:pt x="399970" y="144157"/>
                    <a:pt x="483454" y="184594"/>
                    <a:pt x="573149" y="198777"/>
                  </a:cubicBezTo>
                  <a:lnTo>
                    <a:pt x="585188" y="200682"/>
                  </a:lnTo>
                  <a:close/>
                </a:path>
              </a:pathLst>
            </a:custGeom>
            <a:solidFill>
              <a:srgbClr val="000000"/>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11FCE4A-1794-46CF-813A-482D4134CAED}"/>
                </a:ext>
              </a:extLst>
            </p:cNvPr>
            <p:cNvSpPr/>
            <p:nvPr/>
          </p:nvSpPr>
          <p:spPr>
            <a:xfrm>
              <a:off x="9104672" y="5035172"/>
              <a:ext cx="466134" cy="557612"/>
            </a:xfrm>
            <a:custGeom>
              <a:avLst/>
              <a:gdLst>
                <a:gd name="connsiteX0" fmla="*/ 233067 w 466134"/>
                <a:gd name="connsiteY0" fmla="*/ 0 h 557612"/>
                <a:gd name="connsiteX1" fmla="*/ 0 w 466134"/>
                <a:gd name="connsiteY1" fmla="*/ 112624 h 557612"/>
                <a:gd name="connsiteX2" fmla="*/ 0 w 466134"/>
                <a:gd name="connsiteY2" fmla="*/ 157467 h 557612"/>
                <a:gd name="connsiteX3" fmla="*/ 233077 w 466134"/>
                <a:gd name="connsiteY3" fmla="*/ 557613 h 557612"/>
                <a:gd name="connsiteX4" fmla="*/ 466134 w 466134"/>
                <a:gd name="connsiteY4" fmla="*/ 157467 h 557612"/>
                <a:gd name="connsiteX5" fmla="*/ 466134 w 466134"/>
                <a:gd name="connsiteY5" fmla="*/ 112624 h 557612"/>
                <a:gd name="connsiteX6" fmla="*/ 233067 w 466134"/>
                <a:gd name="connsiteY6" fmla="*/ 0 h 557612"/>
                <a:gd name="connsiteX7" fmla="*/ 208607 w 466134"/>
                <a:gd name="connsiteY7" fmla="*/ 371904 h 557612"/>
                <a:gd name="connsiteX8" fmla="*/ 112290 w 466134"/>
                <a:gd name="connsiteY8" fmla="*/ 275577 h 557612"/>
                <a:gd name="connsiteX9" fmla="*/ 145018 w 466134"/>
                <a:gd name="connsiteY9" fmla="*/ 242849 h 557612"/>
                <a:gd name="connsiteX10" fmla="*/ 208607 w 466134"/>
                <a:gd name="connsiteY10" fmla="*/ 306438 h 557612"/>
                <a:gd name="connsiteX11" fmla="*/ 338833 w 466134"/>
                <a:gd name="connsiteY11" fmla="*/ 176212 h 557612"/>
                <a:gd name="connsiteX12" fmla="*/ 371561 w 466134"/>
                <a:gd name="connsiteY12" fmla="*/ 208950 h 55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134" h="557612">
                  <a:moveTo>
                    <a:pt x="233067" y="0"/>
                  </a:moveTo>
                  <a:cubicBezTo>
                    <a:pt x="166934" y="57839"/>
                    <a:pt x="86412" y="96749"/>
                    <a:pt x="0" y="112624"/>
                  </a:cubicBezTo>
                  <a:lnTo>
                    <a:pt x="0" y="157467"/>
                  </a:lnTo>
                  <a:cubicBezTo>
                    <a:pt x="0" y="304410"/>
                    <a:pt x="86935" y="453342"/>
                    <a:pt x="233077" y="557613"/>
                  </a:cubicBezTo>
                  <a:cubicBezTo>
                    <a:pt x="379200" y="453361"/>
                    <a:pt x="466134" y="304419"/>
                    <a:pt x="466134" y="157467"/>
                  </a:cubicBezTo>
                  <a:lnTo>
                    <a:pt x="466134" y="112624"/>
                  </a:lnTo>
                  <a:cubicBezTo>
                    <a:pt x="379723" y="96749"/>
                    <a:pt x="299200" y="57839"/>
                    <a:pt x="233067" y="0"/>
                  </a:cubicBezTo>
                  <a:close/>
                  <a:moveTo>
                    <a:pt x="208607" y="371904"/>
                  </a:moveTo>
                  <a:lnTo>
                    <a:pt x="112290" y="275577"/>
                  </a:lnTo>
                  <a:lnTo>
                    <a:pt x="145018" y="242849"/>
                  </a:lnTo>
                  <a:lnTo>
                    <a:pt x="208607" y="306438"/>
                  </a:lnTo>
                  <a:lnTo>
                    <a:pt x="338833" y="176212"/>
                  </a:lnTo>
                  <a:lnTo>
                    <a:pt x="371561" y="208950"/>
                  </a:lnTo>
                  <a:close/>
                </a:path>
              </a:pathLst>
            </a:custGeom>
            <a:solidFill>
              <a:srgbClr val="000000"/>
            </a:solidFill>
            <a:ln w="9525" cap="flat">
              <a:noFill/>
              <a:prstDash val="solid"/>
              <a:miter/>
            </a:ln>
          </p:spPr>
          <p:txBody>
            <a:bodyPr rtlCol="0" anchor="ctr"/>
            <a:lstStyle/>
            <a:p>
              <a:endParaRPr lang="en-GB"/>
            </a:p>
          </p:txBody>
        </p:sp>
        <p:sp>
          <p:nvSpPr>
            <p:cNvPr id="26" name="TextBox 25">
              <a:extLst>
                <a:ext uri="{FF2B5EF4-FFF2-40B4-BE49-F238E27FC236}">
                  <a16:creationId xmlns:a16="http://schemas.microsoft.com/office/drawing/2014/main" id="{F169D503-CFF2-4429-A76D-FB252E35C976}"/>
                </a:ext>
              </a:extLst>
            </p:cNvPr>
            <p:cNvSpPr txBox="1"/>
            <p:nvPr/>
          </p:nvSpPr>
          <p:spPr>
            <a:xfrm>
              <a:off x="9661295" y="2134466"/>
              <a:ext cx="2281254" cy="670256"/>
            </a:xfrm>
            <a:prstGeom prst="rect">
              <a:avLst/>
            </a:prstGeom>
            <a:noFill/>
          </p:spPr>
          <p:txBody>
            <a:bodyPr wrap="none" rtlCol="0">
              <a:spAutoFit/>
            </a:bodyPr>
            <a:lstStyle/>
            <a:p>
              <a:r>
                <a:rPr lang="en-GB" sz="2800" dirty="0">
                  <a:latin typeface="Abadi Extra Light" panose="020B0204020104020204" pitchFamily="34" charset="0"/>
                </a:rPr>
                <a:t>Susceptible</a:t>
              </a:r>
            </a:p>
          </p:txBody>
        </p:sp>
        <p:sp>
          <p:nvSpPr>
            <p:cNvPr id="27" name="TextBox 26">
              <a:extLst>
                <a:ext uri="{FF2B5EF4-FFF2-40B4-BE49-F238E27FC236}">
                  <a16:creationId xmlns:a16="http://schemas.microsoft.com/office/drawing/2014/main" id="{38E75A1B-BC0D-41E4-B23B-5B0069A80D40}"/>
                </a:ext>
              </a:extLst>
            </p:cNvPr>
            <p:cNvSpPr txBox="1"/>
            <p:nvPr/>
          </p:nvSpPr>
          <p:spPr>
            <a:xfrm>
              <a:off x="9972062" y="3521880"/>
              <a:ext cx="1649438" cy="670256"/>
            </a:xfrm>
            <a:prstGeom prst="rect">
              <a:avLst/>
            </a:prstGeom>
            <a:noFill/>
          </p:spPr>
          <p:txBody>
            <a:bodyPr wrap="none" rtlCol="0">
              <a:spAutoFit/>
            </a:bodyPr>
            <a:lstStyle/>
            <a:p>
              <a:r>
                <a:rPr lang="en-GB" sz="2800" dirty="0">
                  <a:latin typeface="Abadi Extra Light" panose="020B0204020104020204" pitchFamily="34" charset="0"/>
                </a:rPr>
                <a:t>Infected</a:t>
              </a:r>
              <a:endParaRPr lang="en-GB" sz="2400" dirty="0">
                <a:latin typeface="Abadi Extra Light" panose="020B0204020104020204" pitchFamily="34" charset="0"/>
              </a:endParaRPr>
            </a:p>
          </p:txBody>
        </p:sp>
        <p:sp>
          <p:nvSpPr>
            <p:cNvPr id="28" name="TextBox 27">
              <a:extLst>
                <a:ext uri="{FF2B5EF4-FFF2-40B4-BE49-F238E27FC236}">
                  <a16:creationId xmlns:a16="http://schemas.microsoft.com/office/drawing/2014/main" id="{F6115F84-F55E-43BD-8543-BF1E9DA7FBA3}"/>
                </a:ext>
              </a:extLst>
            </p:cNvPr>
            <p:cNvSpPr txBox="1"/>
            <p:nvPr/>
          </p:nvSpPr>
          <p:spPr>
            <a:xfrm>
              <a:off x="9761093" y="4922892"/>
              <a:ext cx="2081655" cy="670256"/>
            </a:xfrm>
            <a:prstGeom prst="rect">
              <a:avLst/>
            </a:prstGeom>
            <a:noFill/>
          </p:spPr>
          <p:txBody>
            <a:bodyPr wrap="none" rtlCol="0">
              <a:spAutoFit/>
            </a:bodyPr>
            <a:lstStyle/>
            <a:p>
              <a:r>
                <a:rPr lang="en-GB" sz="2800" dirty="0">
                  <a:latin typeface="Abadi Extra Light" panose="020B0204020104020204" pitchFamily="34" charset="0"/>
                </a:rPr>
                <a:t>Recovered</a:t>
              </a:r>
              <a:endParaRPr lang="en-GB" sz="2400" dirty="0">
                <a:latin typeface="Abadi Extra Light" panose="020B0204020104020204" pitchFamily="34" charset="0"/>
              </a:endParaRPr>
            </a:p>
          </p:txBody>
        </p:sp>
      </p:grpSp>
      <p:pic>
        <p:nvPicPr>
          <p:cNvPr id="8194" name="Picture 2" descr="My Bujo Hand Draw Wash Tape Gray graphic by Marcela Cocco |  DigitalScrapbook.com (Pixel Scrapper) Digital Scrapbooking">
            <a:extLst>
              <a:ext uri="{FF2B5EF4-FFF2-40B4-BE49-F238E27FC236}">
                <a16:creationId xmlns:a16="http://schemas.microsoft.com/office/drawing/2014/main" id="{5111B4CD-74A6-4C47-A467-1B298CE80D34}"/>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400000"/>
                    </a14:imgEffect>
                    <a14:imgEffect>
                      <a14:brightnessContrast bright="80000" contrast="-62000"/>
                    </a14:imgEffect>
                  </a14:imgLayer>
                </a14:imgProps>
              </a:ext>
              <a:ext uri="{28A0092B-C50C-407E-A947-70E740481C1C}">
                <a14:useLocalDpi xmlns:a14="http://schemas.microsoft.com/office/drawing/2010/main" val="0"/>
              </a:ext>
            </a:extLst>
          </a:blip>
          <a:srcRect/>
          <a:stretch>
            <a:fillRect/>
          </a:stretch>
        </p:blipFill>
        <p:spPr bwMode="auto">
          <a:xfrm>
            <a:off x="10243448" y="621228"/>
            <a:ext cx="752745" cy="222772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6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hord 11">
            <a:extLst>
              <a:ext uri="{FF2B5EF4-FFF2-40B4-BE49-F238E27FC236}">
                <a16:creationId xmlns:a16="http://schemas.microsoft.com/office/drawing/2014/main" id="{2A16958A-8987-4E57-ABB8-48105E07ECCB}"/>
              </a:ext>
            </a:extLst>
          </p:cNvPr>
          <p:cNvSpPr>
            <a:spLocks/>
          </p:cNvSpPr>
          <p:nvPr/>
        </p:nvSpPr>
        <p:spPr>
          <a:xfrm>
            <a:off x="-353291" y="-2234085"/>
            <a:ext cx="12367244" cy="10058403"/>
          </a:xfrm>
          <a:prstGeom prst="chord">
            <a:avLst>
              <a:gd name="adj1" fmla="val 19652351"/>
              <a:gd name="adj2" fmla="val 12725624"/>
            </a:avLst>
          </a:prstGeom>
          <a:solidFill>
            <a:schemeClr val="bg2"/>
          </a:solid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136F024B-CDAA-4156-A275-372C97F58A1B}"/>
              </a:ext>
            </a:extLst>
          </p:cNvPr>
          <p:cNvSpPr>
            <a:spLocks/>
          </p:cNvSpPr>
          <p:nvPr/>
        </p:nvSpPr>
        <p:spPr>
          <a:xfrm>
            <a:off x="1" y="-2386485"/>
            <a:ext cx="11637818" cy="10058403"/>
          </a:xfrm>
          <a:prstGeom prst="chord">
            <a:avLst>
              <a:gd name="adj1" fmla="val 19652351"/>
              <a:gd name="adj2" fmla="val 12725624"/>
            </a:avLst>
          </a:prstGeom>
          <a:solidFill>
            <a:schemeClr val="bg2"/>
          </a:solidFill>
          <a:ln w="444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hord 9">
            <a:extLst>
              <a:ext uri="{FF2B5EF4-FFF2-40B4-BE49-F238E27FC236}">
                <a16:creationId xmlns:a16="http://schemas.microsoft.com/office/drawing/2014/main" id="{D66550FB-1F0B-4403-9AD3-280483578982}"/>
              </a:ext>
            </a:extLst>
          </p:cNvPr>
          <p:cNvSpPr/>
          <p:nvPr/>
        </p:nvSpPr>
        <p:spPr>
          <a:xfrm>
            <a:off x="330449" y="-2306786"/>
            <a:ext cx="10907639" cy="10058403"/>
          </a:xfrm>
          <a:prstGeom prst="chord">
            <a:avLst>
              <a:gd name="adj1" fmla="val 19652351"/>
              <a:gd name="adj2" fmla="val 12725624"/>
            </a:avLst>
          </a:prstGeom>
          <a:solidFill>
            <a:srgbClr val="FBFAF7"/>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
            <a:extLst>
              <a:ext uri="{FF2B5EF4-FFF2-40B4-BE49-F238E27FC236}">
                <a16:creationId xmlns:a16="http://schemas.microsoft.com/office/drawing/2014/main" id="{9831A349-E126-4F4B-B9D0-B6E3C9F39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214" y="540327"/>
            <a:ext cx="8271026" cy="291856"/>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6FA64527-3A27-4173-88B0-86B33C33A7C4}"/>
              </a:ext>
            </a:extLst>
          </p:cNvPr>
          <p:cNvSpPr/>
          <p:nvPr/>
        </p:nvSpPr>
        <p:spPr>
          <a:xfrm rot="9944083">
            <a:off x="686304" y="-1133368"/>
            <a:ext cx="5921001" cy="8575135"/>
          </a:xfrm>
          <a:prstGeom prst="arc">
            <a:avLst>
              <a:gd name="adj1" fmla="val 17643405"/>
              <a:gd name="adj2" fmla="val 5220486"/>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Picture 8">
            <a:extLst>
              <a:ext uri="{FF2B5EF4-FFF2-40B4-BE49-F238E27FC236}">
                <a16:creationId xmlns:a16="http://schemas.microsoft.com/office/drawing/2014/main" id="{C78D4D90-FBE5-4111-B6DF-925EE7D73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018" y="1419623"/>
            <a:ext cx="8886295" cy="48153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DF93286-0AE8-4A6D-BD0C-4133D943C9BB}"/>
              </a:ext>
            </a:extLst>
          </p:cNvPr>
          <p:cNvGrpSpPr/>
          <p:nvPr/>
        </p:nvGrpSpPr>
        <p:grpSpPr>
          <a:xfrm>
            <a:off x="8633153" y="3429000"/>
            <a:ext cx="3335114" cy="3262161"/>
            <a:chOff x="9025273" y="1898349"/>
            <a:chExt cx="3208930" cy="4592643"/>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9CC81E0-4A55-4DB7-8C28-3A4AD94641B7}"/>
                    </a:ext>
                  </a:extLst>
                </p:cNvPr>
                <p:cNvSpPr/>
                <p:nvPr/>
              </p:nvSpPr>
              <p:spPr>
                <a:xfrm>
                  <a:off x="9025273" y="3103175"/>
                  <a:ext cx="3208930" cy="3387817"/>
                </a:xfrm>
                <a:custGeom>
                  <a:avLst/>
                  <a:gdLst>
                    <a:gd name="connsiteX0" fmla="*/ 0 w 3208930"/>
                    <a:gd name="connsiteY0" fmla="*/ 0 h 3387817"/>
                    <a:gd name="connsiteX1" fmla="*/ 502732 w 3208930"/>
                    <a:gd name="connsiteY1" fmla="*/ 0 h 3387817"/>
                    <a:gd name="connsiteX2" fmla="*/ 1037554 w 3208930"/>
                    <a:gd name="connsiteY2" fmla="*/ 0 h 3387817"/>
                    <a:gd name="connsiteX3" fmla="*/ 1604465 w 3208930"/>
                    <a:gd name="connsiteY3" fmla="*/ 0 h 3387817"/>
                    <a:gd name="connsiteX4" fmla="*/ 2171376 w 3208930"/>
                    <a:gd name="connsiteY4" fmla="*/ 0 h 3387817"/>
                    <a:gd name="connsiteX5" fmla="*/ 2706198 w 3208930"/>
                    <a:gd name="connsiteY5" fmla="*/ 0 h 3387817"/>
                    <a:gd name="connsiteX6" fmla="*/ 3208930 w 3208930"/>
                    <a:gd name="connsiteY6" fmla="*/ 0 h 3387817"/>
                    <a:gd name="connsiteX7" fmla="*/ 3208930 w 3208930"/>
                    <a:gd name="connsiteY7" fmla="*/ 598514 h 3387817"/>
                    <a:gd name="connsiteX8" fmla="*/ 3208930 w 3208930"/>
                    <a:gd name="connsiteY8" fmla="*/ 1129272 h 3387817"/>
                    <a:gd name="connsiteX9" fmla="*/ 3208930 w 3208930"/>
                    <a:gd name="connsiteY9" fmla="*/ 1626152 h 3387817"/>
                    <a:gd name="connsiteX10" fmla="*/ 3208930 w 3208930"/>
                    <a:gd name="connsiteY10" fmla="*/ 2190788 h 3387817"/>
                    <a:gd name="connsiteX11" fmla="*/ 3208930 w 3208930"/>
                    <a:gd name="connsiteY11" fmla="*/ 2823181 h 3387817"/>
                    <a:gd name="connsiteX12" fmla="*/ 3208930 w 3208930"/>
                    <a:gd name="connsiteY12" fmla="*/ 3387817 h 3387817"/>
                    <a:gd name="connsiteX13" fmla="*/ 2770376 w 3208930"/>
                    <a:gd name="connsiteY13" fmla="*/ 3387817 h 3387817"/>
                    <a:gd name="connsiteX14" fmla="*/ 2267644 w 3208930"/>
                    <a:gd name="connsiteY14" fmla="*/ 3387817 h 3387817"/>
                    <a:gd name="connsiteX15" fmla="*/ 1668644 w 3208930"/>
                    <a:gd name="connsiteY15" fmla="*/ 3387817 h 3387817"/>
                    <a:gd name="connsiteX16" fmla="*/ 1069643 w 3208930"/>
                    <a:gd name="connsiteY16" fmla="*/ 3387817 h 3387817"/>
                    <a:gd name="connsiteX17" fmla="*/ 599000 w 3208930"/>
                    <a:gd name="connsiteY17" fmla="*/ 3387817 h 3387817"/>
                    <a:gd name="connsiteX18" fmla="*/ 0 w 3208930"/>
                    <a:gd name="connsiteY18" fmla="*/ 3387817 h 3387817"/>
                    <a:gd name="connsiteX19" fmla="*/ 0 w 3208930"/>
                    <a:gd name="connsiteY19" fmla="*/ 2924815 h 3387817"/>
                    <a:gd name="connsiteX20" fmla="*/ 0 w 3208930"/>
                    <a:gd name="connsiteY20" fmla="*/ 2326301 h 3387817"/>
                    <a:gd name="connsiteX21" fmla="*/ 0 w 3208930"/>
                    <a:gd name="connsiteY21" fmla="*/ 1795543 h 3387817"/>
                    <a:gd name="connsiteX22" fmla="*/ 0 w 3208930"/>
                    <a:gd name="connsiteY22" fmla="*/ 1264785 h 3387817"/>
                    <a:gd name="connsiteX23" fmla="*/ 0 w 3208930"/>
                    <a:gd name="connsiteY23" fmla="*/ 734027 h 3387817"/>
                    <a:gd name="connsiteX24" fmla="*/ 0 w 3208930"/>
                    <a:gd name="connsiteY24" fmla="*/ 0 h 338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8930" h="3387817" fill="none" extrusionOk="0">
                      <a:moveTo>
                        <a:pt x="0" y="0"/>
                      </a:moveTo>
                      <a:cubicBezTo>
                        <a:pt x="232792" y="-5229"/>
                        <a:pt x="255370" y="3510"/>
                        <a:pt x="502732" y="0"/>
                      </a:cubicBezTo>
                      <a:cubicBezTo>
                        <a:pt x="750094" y="-3510"/>
                        <a:pt x="874317" y="1243"/>
                        <a:pt x="1037554" y="0"/>
                      </a:cubicBezTo>
                      <a:cubicBezTo>
                        <a:pt x="1200791" y="-1243"/>
                        <a:pt x="1490357" y="33983"/>
                        <a:pt x="1604465" y="0"/>
                      </a:cubicBezTo>
                      <a:cubicBezTo>
                        <a:pt x="1718573" y="-33983"/>
                        <a:pt x="2001962" y="12601"/>
                        <a:pt x="2171376" y="0"/>
                      </a:cubicBezTo>
                      <a:cubicBezTo>
                        <a:pt x="2340790" y="-12601"/>
                        <a:pt x="2453568" y="59783"/>
                        <a:pt x="2706198" y="0"/>
                      </a:cubicBezTo>
                      <a:cubicBezTo>
                        <a:pt x="2958828" y="-59783"/>
                        <a:pt x="2979791" y="18349"/>
                        <a:pt x="3208930" y="0"/>
                      </a:cubicBezTo>
                      <a:cubicBezTo>
                        <a:pt x="3264237" y="264747"/>
                        <a:pt x="3193515" y="425591"/>
                        <a:pt x="3208930" y="598514"/>
                      </a:cubicBezTo>
                      <a:cubicBezTo>
                        <a:pt x="3224345" y="771437"/>
                        <a:pt x="3176469" y="936135"/>
                        <a:pt x="3208930" y="1129272"/>
                      </a:cubicBezTo>
                      <a:cubicBezTo>
                        <a:pt x="3241391" y="1322409"/>
                        <a:pt x="3163792" y="1512957"/>
                        <a:pt x="3208930" y="1626152"/>
                      </a:cubicBezTo>
                      <a:cubicBezTo>
                        <a:pt x="3254068" y="1739347"/>
                        <a:pt x="3168322" y="1994265"/>
                        <a:pt x="3208930" y="2190788"/>
                      </a:cubicBezTo>
                      <a:cubicBezTo>
                        <a:pt x="3249538" y="2387311"/>
                        <a:pt x="3161185" y="2562219"/>
                        <a:pt x="3208930" y="2823181"/>
                      </a:cubicBezTo>
                      <a:cubicBezTo>
                        <a:pt x="3256675" y="3084143"/>
                        <a:pt x="3150033" y="3167171"/>
                        <a:pt x="3208930" y="3387817"/>
                      </a:cubicBezTo>
                      <a:cubicBezTo>
                        <a:pt x="3040187" y="3391227"/>
                        <a:pt x="2892062" y="3359697"/>
                        <a:pt x="2770376" y="3387817"/>
                      </a:cubicBezTo>
                      <a:cubicBezTo>
                        <a:pt x="2648690" y="3415937"/>
                        <a:pt x="2509155" y="3345969"/>
                        <a:pt x="2267644" y="3387817"/>
                      </a:cubicBezTo>
                      <a:cubicBezTo>
                        <a:pt x="2026133" y="3429665"/>
                        <a:pt x="1829454" y="3330979"/>
                        <a:pt x="1668644" y="3387817"/>
                      </a:cubicBezTo>
                      <a:cubicBezTo>
                        <a:pt x="1507834" y="3444655"/>
                        <a:pt x="1348207" y="3372957"/>
                        <a:pt x="1069643" y="3387817"/>
                      </a:cubicBezTo>
                      <a:cubicBezTo>
                        <a:pt x="791079" y="3402677"/>
                        <a:pt x="722908" y="3351806"/>
                        <a:pt x="599000" y="3387817"/>
                      </a:cubicBezTo>
                      <a:cubicBezTo>
                        <a:pt x="475092" y="3423828"/>
                        <a:pt x="294890" y="3376933"/>
                        <a:pt x="0" y="3387817"/>
                      </a:cubicBezTo>
                      <a:cubicBezTo>
                        <a:pt x="-10396" y="3234186"/>
                        <a:pt x="33935" y="3085935"/>
                        <a:pt x="0" y="2924815"/>
                      </a:cubicBezTo>
                      <a:cubicBezTo>
                        <a:pt x="-33935" y="2763695"/>
                        <a:pt x="68551" y="2487001"/>
                        <a:pt x="0" y="2326301"/>
                      </a:cubicBezTo>
                      <a:cubicBezTo>
                        <a:pt x="-68551" y="2165601"/>
                        <a:pt x="4815" y="1911476"/>
                        <a:pt x="0" y="1795543"/>
                      </a:cubicBezTo>
                      <a:cubicBezTo>
                        <a:pt x="-4815" y="1679610"/>
                        <a:pt x="40182" y="1429330"/>
                        <a:pt x="0" y="1264785"/>
                      </a:cubicBezTo>
                      <a:cubicBezTo>
                        <a:pt x="-40182" y="1100240"/>
                        <a:pt x="50540" y="959621"/>
                        <a:pt x="0" y="734027"/>
                      </a:cubicBezTo>
                      <a:cubicBezTo>
                        <a:pt x="-50540" y="508433"/>
                        <a:pt x="6554" y="270368"/>
                        <a:pt x="0" y="0"/>
                      </a:cubicBezTo>
                      <a:close/>
                    </a:path>
                    <a:path w="3208930" h="3387817" stroke="0" extrusionOk="0">
                      <a:moveTo>
                        <a:pt x="0" y="0"/>
                      </a:moveTo>
                      <a:cubicBezTo>
                        <a:pt x="169410" y="-8349"/>
                        <a:pt x="426626" y="28528"/>
                        <a:pt x="599000" y="0"/>
                      </a:cubicBezTo>
                      <a:cubicBezTo>
                        <a:pt x="771374" y="-28528"/>
                        <a:pt x="938092" y="56793"/>
                        <a:pt x="1198001" y="0"/>
                      </a:cubicBezTo>
                      <a:cubicBezTo>
                        <a:pt x="1457910" y="-56793"/>
                        <a:pt x="1509808" y="5646"/>
                        <a:pt x="1732822" y="0"/>
                      </a:cubicBezTo>
                      <a:cubicBezTo>
                        <a:pt x="1955836" y="-5646"/>
                        <a:pt x="2104520" y="68452"/>
                        <a:pt x="2331822" y="0"/>
                      </a:cubicBezTo>
                      <a:cubicBezTo>
                        <a:pt x="2559124" y="-68452"/>
                        <a:pt x="3017649" y="91346"/>
                        <a:pt x="3208930" y="0"/>
                      </a:cubicBezTo>
                      <a:cubicBezTo>
                        <a:pt x="3242318" y="231397"/>
                        <a:pt x="3179073" y="504758"/>
                        <a:pt x="3208930" y="632393"/>
                      </a:cubicBezTo>
                      <a:cubicBezTo>
                        <a:pt x="3238787" y="760028"/>
                        <a:pt x="3199139" y="920885"/>
                        <a:pt x="3208930" y="1129272"/>
                      </a:cubicBezTo>
                      <a:cubicBezTo>
                        <a:pt x="3218721" y="1337659"/>
                        <a:pt x="3189435" y="1500641"/>
                        <a:pt x="3208930" y="1693909"/>
                      </a:cubicBezTo>
                      <a:cubicBezTo>
                        <a:pt x="3228425" y="1887177"/>
                        <a:pt x="3177290" y="2086407"/>
                        <a:pt x="3208930" y="2292423"/>
                      </a:cubicBezTo>
                      <a:cubicBezTo>
                        <a:pt x="3240570" y="2498439"/>
                        <a:pt x="3172039" y="2700458"/>
                        <a:pt x="3208930" y="2890937"/>
                      </a:cubicBezTo>
                      <a:cubicBezTo>
                        <a:pt x="3245821" y="3081416"/>
                        <a:pt x="3168983" y="3244682"/>
                        <a:pt x="3208930" y="3387817"/>
                      </a:cubicBezTo>
                      <a:cubicBezTo>
                        <a:pt x="3045616" y="3426032"/>
                        <a:pt x="2860392" y="3361014"/>
                        <a:pt x="2706198" y="3387817"/>
                      </a:cubicBezTo>
                      <a:cubicBezTo>
                        <a:pt x="2552004" y="3414620"/>
                        <a:pt x="2338573" y="3355368"/>
                        <a:pt x="2235555" y="3387817"/>
                      </a:cubicBezTo>
                      <a:cubicBezTo>
                        <a:pt x="2132537" y="3420266"/>
                        <a:pt x="1898041" y="3359541"/>
                        <a:pt x="1797001" y="3387817"/>
                      </a:cubicBezTo>
                      <a:cubicBezTo>
                        <a:pt x="1695961" y="3416093"/>
                        <a:pt x="1494416" y="3338876"/>
                        <a:pt x="1262179" y="3387817"/>
                      </a:cubicBezTo>
                      <a:cubicBezTo>
                        <a:pt x="1029942" y="3436758"/>
                        <a:pt x="840029" y="3329016"/>
                        <a:pt x="695268" y="3387817"/>
                      </a:cubicBezTo>
                      <a:cubicBezTo>
                        <a:pt x="550507" y="3446618"/>
                        <a:pt x="294250" y="3360872"/>
                        <a:pt x="0" y="3387817"/>
                      </a:cubicBezTo>
                      <a:cubicBezTo>
                        <a:pt x="-39972" y="3114337"/>
                        <a:pt x="46894" y="2974271"/>
                        <a:pt x="0" y="2823181"/>
                      </a:cubicBezTo>
                      <a:cubicBezTo>
                        <a:pt x="-46894" y="2672091"/>
                        <a:pt x="30904" y="2469185"/>
                        <a:pt x="0" y="2292423"/>
                      </a:cubicBezTo>
                      <a:cubicBezTo>
                        <a:pt x="-30904" y="2115661"/>
                        <a:pt x="45209" y="1952831"/>
                        <a:pt x="0" y="1727787"/>
                      </a:cubicBezTo>
                      <a:cubicBezTo>
                        <a:pt x="-45209" y="1502743"/>
                        <a:pt x="17821" y="1466151"/>
                        <a:pt x="0" y="1230907"/>
                      </a:cubicBezTo>
                      <a:cubicBezTo>
                        <a:pt x="-17821" y="995663"/>
                        <a:pt x="17837" y="965271"/>
                        <a:pt x="0" y="734027"/>
                      </a:cubicBezTo>
                      <a:cubicBezTo>
                        <a:pt x="-17837" y="502783"/>
                        <a:pt x="23474" y="314926"/>
                        <a:pt x="0" y="0"/>
                      </a:cubicBezTo>
                      <a:close/>
                    </a:path>
                  </a:pathLst>
                </a:custGeom>
                <a:solidFill>
                  <a:schemeClr val="bg2"/>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a:outerShdw blurRad="635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1" dirty="0">
                      <a:solidFill>
                        <a:schemeClr val="tx1"/>
                      </a:solidFill>
                      <a:latin typeface="Euphemia" panose="020B0503040102020104" pitchFamily="34" charset="0"/>
                    </a:rPr>
                    <a:t>Rates:</a:t>
                  </a:r>
                </a:p>
                <a:p>
                  <a14:m>
                    <m:oMath xmlns:m="http://schemas.openxmlformats.org/officeDocument/2006/math">
                      <m:r>
                        <a:rPr lang="en-GB" sz="1600" b="0" i="1" smtClean="0">
                          <a:solidFill>
                            <a:schemeClr val="tx1"/>
                          </a:solidFill>
                          <a:latin typeface="Cambria Math" panose="02040503050406030204" pitchFamily="18" charset="0"/>
                        </a:rPr>
                        <m:t>𝛽</m:t>
                      </m:r>
                    </m:oMath>
                  </a14:m>
                  <a:r>
                    <a:rPr lang="en-GB" sz="1600" dirty="0">
                      <a:solidFill>
                        <a:schemeClr val="tx1"/>
                      </a:solidFill>
                      <a:latin typeface="Euphemia" panose="020B0503040102020104" pitchFamily="34" charset="0"/>
                    </a:rPr>
                    <a:t> – Disease transmission</a:t>
                  </a:r>
                </a:p>
                <a:p>
                  <a14:m>
                    <m:oMath xmlns:m="http://schemas.openxmlformats.org/officeDocument/2006/math">
                      <m:r>
                        <a:rPr lang="en-GB" sz="1600" b="0" i="1" smtClean="0">
                          <a:solidFill>
                            <a:schemeClr val="tx1"/>
                          </a:solidFill>
                          <a:latin typeface="Cambria Math" panose="02040503050406030204" pitchFamily="18" charset="0"/>
                        </a:rPr>
                        <m:t>𝜎</m:t>
                      </m:r>
                    </m:oMath>
                  </a14:m>
                  <a:r>
                    <a:rPr lang="en-GB" sz="1600" dirty="0">
                      <a:solidFill>
                        <a:schemeClr val="tx1"/>
                      </a:solidFill>
                      <a:latin typeface="Euphemia" panose="020B0503040102020104" pitchFamily="34" charset="0"/>
                    </a:rPr>
                    <a:t> – Recovery</a:t>
                  </a:r>
                </a:p>
                <a:p>
                  <a14:m>
                    <m:oMath xmlns:m="http://schemas.openxmlformats.org/officeDocument/2006/math">
                      <m:r>
                        <a:rPr lang="en-GB" sz="1600" b="0" i="1" smtClean="0">
                          <a:solidFill>
                            <a:schemeClr val="tx1"/>
                          </a:solidFill>
                          <a:latin typeface="Cambria Math" panose="02040503050406030204" pitchFamily="18" charset="0"/>
                        </a:rPr>
                        <m:t>𝜆</m:t>
                      </m:r>
                    </m:oMath>
                  </a14:m>
                  <a:r>
                    <a:rPr lang="en-GB" sz="1600" dirty="0">
                      <a:solidFill>
                        <a:schemeClr val="tx1"/>
                      </a:solidFill>
                      <a:latin typeface="Euphemia" panose="020B0503040102020104" pitchFamily="34" charset="0"/>
                    </a:rPr>
                    <a:t> – Fading</a:t>
                  </a:r>
                </a:p>
                <a:p>
                  <a14:m>
                    <m:oMath xmlns:m="http://schemas.openxmlformats.org/officeDocument/2006/math">
                      <m:r>
                        <a:rPr lang="en-GB" sz="1600" b="0" i="1" smtClean="0">
                          <a:solidFill>
                            <a:schemeClr val="tx1"/>
                          </a:solidFill>
                          <a:latin typeface="Cambria Math" panose="02040503050406030204" pitchFamily="18" charset="0"/>
                        </a:rPr>
                        <m:t>𝜔</m:t>
                      </m:r>
                    </m:oMath>
                  </a14:m>
                  <a:r>
                    <a:rPr lang="en-GB" sz="1600" dirty="0">
                      <a:solidFill>
                        <a:schemeClr val="tx1"/>
                      </a:solidFill>
                      <a:latin typeface="Euphemia" panose="020B0503040102020104" pitchFamily="34" charset="0"/>
                    </a:rPr>
                    <a:t> – Refreshing</a:t>
                  </a:r>
                </a:p>
                <a:p>
                  <a14:m>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𝛼</m:t>
                          </m:r>
                        </m:e>
                        <m:sub>
                          <m:r>
                            <a:rPr lang="en-GB" sz="1600" b="0" i="1" smtClean="0">
                              <a:solidFill>
                                <a:schemeClr val="tx1"/>
                              </a:solidFill>
                              <a:latin typeface="Cambria Math" panose="02040503050406030204" pitchFamily="18" charset="0"/>
                            </a:rPr>
                            <m:t>𝑇</m:t>
                          </m:r>
                        </m:sub>
                      </m:sSub>
                      <m:r>
                        <a:rPr lang="en-GB" sz="1600" b="0" i="1" smtClean="0">
                          <a:solidFill>
                            <a:schemeClr val="tx1"/>
                          </a:solidFill>
                          <a:latin typeface="Cambria Math" panose="02040503050406030204" pitchFamily="18" charset="0"/>
                        </a:rPr>
                        <m:t>,</m:t>
                      </m:r>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𝛼</m:t>
                          </m:r>
                        </m:e>
                        <m:sub>
                          <m:r>
                            <a:rPr lang="en-GB" sz="1600" b="0" i="1" smtClean="0">
                              <a:solidFill>
                                <a:schemeClr val="tx1"/>
                              </a:solidFill>
                              <a:latin typeface="Cambria Math" panose="02040503050406030204" pitchFamily="18" charset="0"/>
                            </a:rPr>
                            <m:t>𝐷</m:t>
                          </m:r>
                        </m:sub>
                      </m:sSub>
                    </m:oMath>
                  </a14:m>
                  <a:r>
                    <a:rPr lang="en-GB" sz="1600" dirty="0">
                      <a:solidFill>
                        <a:schemeClr val="tx1"/>
                      </a:solidFill>
                      <a:latin typeface="Euphemia" panose="020B0503040102020104" pitchFamily="34" charset="0"/>
                    </a:rPr>
                    <a:t> – Information transmission</a:t>
                  </a:r>
                </a:p>
                <a:p>
                  <a:endParaRPr lang="en-GB" sz="1600" b="0" i="1" dirty="0">
                    <a:solidFill>
                      <a:schemeClr val="tx1"/>
                    </a:solidFill>
                    <a:latin typeface="Cambria Math" panose="02040503050406030204" pitchFamily="18" charset="0"/>
                  </a:endParaRPr>
                </a:p>
                <a:p>
                  <a14:m>
                    <m:oMath xmlns:m="http://schemas.openxmlformats.org/officeDocument/2006/math">
                      <m:r>
                        <a:rPr lang="en-GB" sz="1600" b="0" i="1" smtClean="0">
                          <a:solidFill>
                            <a:schemeClr val="tx1"/>
                          </a:solidFill>
                          <a:latin typeface="Cambria Math" panose="02040503050406030204" pitchFamily="18" charset="0"/>
                        </a:rPr>
                        <m:t>𝜌</m:t>
                      </m:r>
                    </m:oMath>
                  </a14:m>
                  <a:r>
                    <a:rPr lang="en-GB" sz="1600" dirty="0">
                      <a:solidFill>
                        <a:schemeClr val="tx1"/>
                      </a:solidFill>
                      <a:latin typeface="Euphemia" panose="020B0503040102020104" pitchFamily="34" charset="0"/>
                    </a:rPr>
                    <a:t> - </a:t>
                  </a:r>
                  <a:r>
                    <a:rPr lang="en-GB" sz="1600" b="0" dirty="0">
                      <a:solidFill>
                        <a:schemeClr val="tx1"/>
                      </a:solidFill>
                      <a:latin typeface="Euphemia" panose="020B0503040102020104" pitchFamily="34" charset="0"/>
                    </a:rPr>
                    <a:t>Information-mediated protection parameter</a:t>
                  </a:r>
                  <a:endParaRPr lang="en-GB" sz="1600" dirty="0">
                    <a:solidFill>
                      <a:schemeClr val="tx1"/>
                    </a:solidFill>
                    <a:latin typeface="Euphemia" panose="020B0503040102020104" pitchFamily="34" charset="0"/>
                  </a:endParaRPr>
                </a:p>
              </p:txBody>
            </p:sp>
          </mc:Choice>
          <mc:Fallback xmlns="">
            <p:sp>
              <p:nvSpPr>
                <p:cNvPr id="8" name="Rectangle 7">
                  <a:extLst>
                    <a:ext uri="{FF2B5EF4-FFF2-40B4-BE49-F238E27FC236}">
                      <a16:creationId xmlns:a16="http://schemas.microsoft.com/office/drawing/2014/main" id="{39CC81E0-4A55-4DB7-8C28-3A4AD94641B7}"/>
                    </a:ext>
                  </a:extLst>
                </p:cNvPr>
                <p:cNvSpPr>
                  <a:spLocks noRot="1" noChangeAspect="1" noMove="1" noResize="1" noEditPoints="1" noAdjustHandles="1" noChangeArrowheads="1" noChangeShapeType="1" noTextEdit="1"/>
                </p:cNvSpPr>
                <p:nvPr/>
              </p:nvSpPr>
              <p:spPr>
                <a:xfrm>
                  <a:off x="9025273" y="3103175"/>
                  <a:ext cx="3208930" cy="3387817"/>
                </a:xfrm>
                <a:prstGeom prst="rect">
                  <a:avLst/>
                </a:prstGeom>
                <a:blipFill>
                  <a:blip r:embed="rId5"/>
                  <a:stretch>
                    <a:fillRect/>
                  </a:stretch>
                </a:blipFill>
                <a:ln w="28575">
                  <a:solidFill>
                    <a:schemeClr val="accent2">
                      <a:lumMod val="75000"/>
                    </a:schemeClr>
                  </a:solidFill>
                  <a:extLst>
                    <a:ext uri="{C807C97D-BFC1-408E-A445-0C87EB9F89A2}">
                      <ask:lineSketchStyleProps xmlns:ask="http://schemas.microsoft.com/office/drawing/2018/sketchyshapes" sd="3333410075">
                        <a:custGeom>
                          <a:avLst/>
                          <a:gdLst>
                            <a:gd name="connsiteX0" fmla="*/ 0 w 3335114"/>
                            <a:gd name="connsiteY0" fmla="*/ 0 h 2406371"/>
                            <a:gd name="connsiteX1" fmla="*/ 489150 w 3335114"/>
                            <a:gd name="connsiteY1" fmla="*/ 0 h 2406371"/>
                            <a:gd name="connsiteX2" fmla="*/ 978300 w 3335114"/>
                            <a:gd name="connsiteY2" fmla="*/ 0 h 2406371"/>
                            <a:gd name="connsiteX3" fmla="*/ 1534152 w 3335114"/>
                            <a:gd name="connsiteY3" fmla="*/ 0 h 2406371"/>
                            <a:gd name="connsiteX4" fmla="*/ 2090005 w 3335114"/>
                            <a:gd name="connsiteY4" fmla="*/ 0 h 2406371"/>
                            <a:gd name="connsiteX5" fmla="*/ 2679208 w 3335114"/>
                            <a:gd name="connsiteY5" fmla="*/ 0 h 2406371"/>
                            <a:gd name="connsiteX6" fmla="*/ 3335114 w 3335114"/>
                            <a:gd name="connsiteY6" fmla="*/ 0 h 2406371"/>
                            <a:gd name="connsiteX7" fmla="*/ 3335114 w 3335114"/>
                            <a:gd name="connsiteY7" fmla="*/ 481274 h 2406371"/>
                            <a:gd name="connsiteX8" fmla="*/ 3335114 w 3335114"/>
                            <a:gd name="connsiteY8" fmla="*/ 1010676 h 2406371"/>
                            <a:gd name="connsiteX9" fmla="*/ 3335114 w 3335114"/>
                            <a:gd name="connsiteY9" fmla="*/ 1516014 h 2406371"/>
                            <a:gd name="connsiteX10" fmla="*/ 3335114 w 3335114"/>
                            <a:gd name="connsiteY10" fmla="*/ 1973224 h 2406371"/>
                            <a:gd name="connsiteX11" fmla="*/ 3335114 w 3335114"/>
                            <a:gd name="connsiteY11" fmla="*/ 2406371 h 2406371"/>
                            <a:gd name="connsiteX12" fmla="*/ 2779262 w 3335114"/>
                            <a:gd name="connsiteY12" fmla="*/ 2406371 h 2406371"/>
                            <a:gd name="connsiteX13" fmla="*/ 2223409 w 3335114"/>
                            <a:gd name="connsiteY13" fmla="*/ 2406371 h 2406371"/>
                            <a:gd name="connsiteX14" fmla="*/ 1667557 w 3335114"/>
                            <a:gd name="connsiteY14" fmla="*/ 2406371 h 2406371"/>
                            <a:gd name="connsiteX15" fmla="*/ 1045002 w 3335114"/>
                            <a:gd name="connsiteY15" fmla="*/ 2406371 h 2406371"/>
                            <a:gd name="connsiteX16" fmla="*/ 522501 w 3335114"/>
                            <a:gd name="connsiteY16" fmla="*/ 2406371 h 2406371"/>
                            <a:gd name="connsiteX17" fmla="*/ 0 w 3335114"/>
                            <a:gd name="connsiteY17" fmla="*/ 2406371 h 2406371"/>
                            <a:gd name="connsiteX18" fmla="*/ 0 w 3335114"/>
                            <a:gd name="connsiteY18" fmla="*/ 1876969 h 2406371"/>
                            <a:gd name="connsiteX19" fmla="*/ 0 w 3335114"/>
                            <a:gd name="connsiteY19" fmla="*/ 1395695 h 2406371"/>
                            <a:gd name="connsiteX20" fmla="*/ 0 w 3335114"/>
                            <a:gd name="connsiteY20" fmla="*/ 986612 h 2406371"/>
                            <a:gd name="connsiteX21" fmla="*/ 0 w 3335114"/>
                            <a:gd name="connsiteY21" fmla="*/ 481274 h 2406371"/>
                            <a:gd name="connsiteX22" fmla="*/ 0 w 3335114"/>
                            <a:gd name="connsiteY22" fmla="*/ 0 h 240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5114" h="2406371" fill="none" extrusionOk="0">
                              <a:moveTo>
                                <a:pt x="0" y="0"/>
                              </a:moveTo>
                              <a:cubicBezTo>
                                <a:pt x="219050" y="-43860"/>
                                <a:pt x="321441" y="35730"/>
                                <a:pt x="489150" y="0"/>
                              </a:cubicBezTo>
                              <a:cubicBezTo>
                                <a:pt x="656859" y="-35730"/>
                                <a:pt x="786133" y="58581"/>
                                <a:pt x="978300" y="0"/>
                              </a:cubicBezTo>
                              <a:cubicBezTo>
                                <a:pt x="1170467" y="-58581"/>
                                <a:pt x="1273454" y="55947"/>
                                <a:pt x="1534152" y="0"/>
                              </a:cubicBezTo>
                              <a:cubicBezTo>
                                <a:pt x="1794850" y="-55947"/>
                                <a:pt x="1912822" y="44650"/>
                                <a:pt x="2090005" y="0"/>
                              </a:cubicBezTo>
                              <a:cubicBezTo>
                                <a:pt x="2267188" y="-44650"/>
                                <a:pt x="2553206" y="56339"/>
                                <a:pt x="2679208" y="0"/>
                              </a:cubicBezTo>
                              <a:cubicBezTo>
                                <a:pt x="2805210" y="-56339"/>
                                <a:pt x="3180230" y="31818"/>
                                <a:pt x="3335114" y="0"/>
                              </a:cubicBezTo>
                              <a:cubicBezTo>
                                <a:pt x="3383025" y="160944"/>
                                <a:pt x="3278760" y="378989"/>
                                <a:pt x="3335114" y="481274"/>
                              </a:cubicBezTo>
                              <a:cubicBezTo>
                                <a:pt x="3391468" y="583559"/>
                                <a:pt x="3294258" y="883742"/>
                                <a:pt x="3335114" y="1010676"/>
                              </a:cubicBezTo>
                              <a:cubicBezTo>
                                <a:pt x="3375970" y="1137610"/>
                                <a:pt x="3286999" y="1264786"/>
                                <a:pt x="3335114" y="1516014"/>
                              </a:cubicBezTo>
                              <a:cubicBezTo>
                                <a:pt x="3383229" y="1767242"/>
                                <a:pt x="3311671" y="1747219"/>
                                <a:pt x="3335114" y="1973224"/>
                              </a:cubicBezTo>
                              <a:cubicBezTo>
                                <a:pt x="3358557" y="2199229"/>
                                <a:pt x="3313679" y="2196203"/>
                                <a:pt x="3335114" y="2406371"/>
                              </a:cubicBezTo>
                              <a:cubicBezTo>
                                <a:pt x="3108021" y="2439902"/>
                                <a:pt x="3053647" y="2373168"/>
                                <a:pt x="2779262" y="2406371"/>
                              </a:cubicBezTo>
                              <a:cubicBezTo>
                                <a:pt x="2504877" y="2439574"/>
                                <a:pt x="2468121" y="2399350"/>
                                <a:pt x="2223409" y="2406371"/>
                              </a:cubicBezTo>
                              <a:cubicBezTo>
                                <a:pt x="1978697" y="2413392"/>
                                <a:pt x="1893215" y="2361298"/>
                                <a:pt x="1667557" y="2406371"/>
                              </a:cubicBezTo>
                              <a:cubicBezTo>
                                <a:pt x="1441899" y="2451444"/>
                                <a:pt x="1185431" y="2398113"/>
                                <a:pt x="1045002" y="2406371"/>
                              </a:cubicBezTo>
                              <a:cubicBezTo>
                                <a:pt x="904574" y="2414629"/>
                                <a:pt x="725973" y="2345573"/>
                                <a:pt x="522501" y="2406371"/>
                              </a:cubicBezTo>
                              <a:cubicBezTo>
                                <a:pt x="319029" y="2467169"/>
                                <a:pt x="171792" y="2385652"/>
                                <a:pt x="0" y="2406371"/>
                              </a:cubicBezTo>
                              <a:cubicBezTo>
                                <a:pt x="-17384" y="2297345"/>
                                <a:pt x="53825" y="2040399"/>
                                <a:pt x="0" y="1876969"/>
                              </a:cubicBezTo>
                              <a:cubicBezTo>
                                <a:pt x="-53825" y="1713539"/>
                                <a:pt x="39757" y="1564108"/>
                                <a:pt x="0" y="1395695"/>
                              </a:cubicBezTo>
                              <a:cubicBezTo>
                                <a:pt x="-39757" y="1227282"/>
                                <a:pt x="41132" y="1101072"/>
                                <a:pt x="0" y="986612"/>
                              </a:cubicBezTo>
                              <a:cubicBezTo>
                                <a:pt x="-41132" y="872152"/>
                                <a:pt x="49021" y="722753"/>
                                <a:pt x="0" y="481274"/>
                              </a:cubicBezTo>
                              <a:cubicBezTo>
                                <a:pt x="-49021" y="239795"/>
                                <a:pt x="11515" y="130874"/>
                                <a:pt x="0" y="0"/>
                              </a:cubicBezTo>
                              <a:close/>
                            </a:path>
                            <a:path w="3335114" h="2406371" stroke="0" extrusionOk="0">
                              <a:moveTo>
                                <a:pt x="0" y="0"/>
                              </a:moveTo>
                              <a:cubicBezTo>
                                <a:pt x="235945" y="-61996"/>
                                <a:pt x="401722" y="5246"/>
                                <a:pt x="622555" y="0"/>
                              </a:cubicBezTo>
                              <a:cubicBezTo>
                                <a:pt x="843388" y="-5246"/>
                                <a:pt x="1002684" y="61290"/>
                                <a:pt x="1245109" y="0"/>
                              </a:cubicBezTo>
                              <a:cubicBezTo>
                                <a:pt x="1487534" y="-61290"/>
                                <a:pt x="1625640" y="54148"/>
                                <a:pt x="1800962" y="0"/>
                              </a:cubicBezTo>
                              <a:cubicBezTo>
                                <a:pt x="1976284" y="-54148"/>
                                <a:pt x="2203460" y="6501"/>
                                <a:pt x="2423516" y="0"/>
                              </a:cubicBezTo>
                              <a:cubicBezTo>
                                <a:pt x="2643572" y="-6501"/>
                                <a:pt x="3098216" y="86939"/>
                                <a:pt x="3335114" y="0"/>
                              </a:cubicBezTo>
                              <a:cubicBezTo>
                                <a:pt x="3359396" y="161683"/>
                                <a:pt x="3277577" y="342578"/>
                                <a:pt x="3335114" y="529402"/>
                              </a:cubicBezTo>
                              <a:cubicBezTo>
                                <a:pt x="3392651" y="716226"/>
                                <a:pt x="3334504" y="821802"/>
                                <a:pt x="3335114" y="962548"/>
                              </a:cubicBezTo>
                              <a:cubicBezTo>
                                <a:pt x="3335724" y="1103294"/>
                                <a:pt x="3309351" y="1228111"/>
                                <a:pt x="3335114" y="1443823"/>
                              </a:cubicBezTo>
                              <a:cubicBezTo>
                                <a:pt x="3360877" y="1659536"/>
                                <a:pt x="3308446" y="1790087"/>
                                <a:pt x="3335114" y="1949161"/>
                              </a:cubicBezTo>
                              <a:cubicBezTo>
                                <a:pt x="3361782" y="2108235"/>
                                <a:pt x="3311993" y="2193031"/>
                                <a:pt x="3335114" y="2406371"/>
                              </a:cubicBezTo>
                              <a:cubicBezTo>
                                <a:pt x="3101295" y="2421935"/>
                                <a:pt x="3037616" y="2344045"/>
                                <a:pt x="2812613" y="2406371"/>
                              </a:cubicBezTo>
                              <a:cubicBezTo>
                                <a:pt x="2587610" y="2468697"/>
                                <a:pt x="2478473" y="2350955"/>
                                <a:pt x="2190058" y="2406371"/>
                              </a:cubicBezTo>
                              <a:cubicBezTo>
                                <a:pt x="1901644" y="2461787"/>
                                <a:pt x="1845556" y="2392578"/>
                                <a:pt x="1700908" y="2406371"/>
                              </a:cubicBezTo>
                              <a:cubicBezTo>
                                <a:pt x="1556260" y="2420164"/>
                                <a:pt x="1357587" y="2382965"/>
                                <a:pt x="1245109" y="2406371"/>
                              </a:cubicBezTo>
                              <a:cubicBezTo>
                                <a:pt x="1132631" y="2429777"/>
                                <a:pt x="853470" y="2348110"/>
                                <a:pt x="689257" y="2406371"/>
                              </a:cubicBezTo>
                              <a:cubicBezTo>
                                <a:pt x="525044" y="2464632"/>
                                <a:pt x="290382" y="2324668"/>
                                <a:pt x="0" y="2406371"/>
                              </a:cubicBezTo>
                              <a:cubicBezTo>
                                <a:pt x="-34264" y="2241384"/>
                                <a:pt x="39845" y="2091111"/>
                                <a:pt x="0" y="1949161"/>
                              </a:cubicBezTo>
                              <a:cubicBezTo>
                                <a:pt x="-39845" y="1807211"/>
                                <a:pt x="27002" y="1713067"/>
                                <a:pt x="0" y="1540077"/>
                              </a:cubicBezTo>
                              <a:cubicBezTo>
                                <a:pt x="-27002" y="1367087"/>
                                <a:pt x="24692" y="1227014"/>
                                <a:pt x="0" y="1082867"/>
                              </a:cubicBezTo>
                              <a:cubicBezTo>
                                <a:pt x="-24692" y="938720"/>
                                <a:pt x="43994" y="759597"/>
                                <a:pt x="0" y="601593"/>
                              </a:cubicBezTo>
                              <a:cubicBezTo>
                                <a:pt x="-43994" y="443589"/>
                                <a:pt x="37839" y="214486"/>
                                <a:pt x="0" y="0"/>
                              </a:cubicBezTo>
                              <a:close/>
                            </a:path>
                          </a:pathLst>
                        </a:custGeom>
                        <ask:type>
                          <ask:lineSketchScribble/>
                        </ask:type>
                      </ask:lineSketchStyleProps>
                    </a:ext>
                  </a:extLst>
                </a:ln>
                <a:effectLst>
                  <a:outerShdw blurRad="63500" dist="38100" dir="2700000" sx="101000" sy="101000" algn="tl" rotWithShape="0">
                    <a:prstClr val="black">
                      <a:alpha val="40000"/>
                    </a:prstClr>
                  </a:outerShdw>
                </a:effectLst>
              </p:spPr>
              <p:txBody>
                <a:bodyPr/>
                <a:lstStyle/>
                <a:p>
                  <a:r>
                    <a:rPr lang="en-GB">
                      <a:noFill/>
                    </a:rPr>
                    <a:t> </a:t>
                  </a:r>
                </a:p>
              </p:txBody>
            </p:sp>
          </mc:Fallback>
        </mc:AlternateContent>
        <p:pic>
          <p:nvPicPr>
            <p:cNvPr id="9" name="Picture 2" descr="My Bujo Hand Draw Wash Tape Gray graphic by Marcela Cocco |  DigitalScrapbook.com (Pixel Scrapper) Digital Scrapbooking">
              <a:extLst>
                <a:ext uri="{FF2B5EF4-FFF2-40B4-BE49-F238E27FC236}">
                  <a16:creationId xmlns:a16="http://schemas.microsoft.com/office/drawing/2014/main" id="{F416C5C3-2D66-448F-9231-F1F954426F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276633" y="1898349"/>
              <a:ext cx="752745" cy="222772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81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hord 11">
            <a:extLst>
              <a:ext uri="{FF2B5EF4-FFF2-40B4-BE49-F238E27FC236}">
                <a16:creationId xmlns:a16="http://schemas.microsoft.com/office/drawing/2014/main" id="{2A16958A-8987-4E57-ABB8-48105E07ECCB}"/>
              </a:ext>
            </a:extLst>
          </p:cNvPr>
          <p:cNvSpPr>
            <a:spLocks/>
          </p:cNvSpPr>
          <p:nvPr/>
        </p:nvSpPr>
        <p:spPr>
          <a:xfrm>
            <a:off x="96886" y="-2324141"/>
            <a:ext cx="12367244" cy="10844686"/>
          </a:xfrm>
          <a:prstGeom prst="chord">
            <a:avLst>
              <a:gd name="adj1" fmla="val 19652351"/>
              <a:gd name="adj2" fmla="val 12725624"/>
            </a:avLst>
          </a:prstGeom>
          <a:solidFill>
            <a:schemeClr val="bg2"/>
          </a:solid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136F024B-CDAA-4156-A275-372C97F58A1B}"/>
              </a:ext>
            </a:extLst>
          </p:cNvPr>
          <p:cNvSpPr>
            <a:spLocks/>
          </p:cNvSpPr>
          <p:nvPr/>
        </p:nvSpPr>
        <p:spPr>
          <a:xfrm>
            <a:off x="707222" y="-2885255"/>
            <a:ext cx="11325546" cy="11720950"/>
          </a:xfrm>
          <a:prstGeom prst="chord">
            <a:avLst>
              <a:gd name="adj1" fmla="val 19652351"/>
              <a:gd name="adj2" fmla="val 12705420"/>
            </a:avLst>
          </a:prstGeom>
          <a:solidFill>
            <a:schemeClr val="bg2"/>
          </a:solidFill>
          <a:ln w="444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hord 9">
            <a:extLst>
              <a:ext uri="{FF2B5EF4-FFF2-40B4-BE49-F238E27FC236}">
                <a16:creationId xmlns:a16="http://schemas.microsoft.com/office/drawing/2014/main" id="{D66550FB-1F0B-4403-9AD3-280483578982}"/>
              </a:ext>
            </a:extLst>
          </p:cNvPr>
          <p:cNvSpPr/>
          <p:nvPr/>
        </p:nvSpPr>
        <p:spPr>
          <a:xfrm>
            <a:off x="1059873" y="-2971806"/>
            <a:ext cx="10640291" cy="11720950"/>
          </a:xfrm>
          <a:prstGeom prst="chord">
            <a:avLst>
              <a:gd name="adj1" fmla="val 19652351"/>
              <a:gd name="adj2" fmla="val 12723554"/>
            </a:avLst>
          </a:prstGeom>
          <a:solidFill>
            <a:srgbClr val="FBFAF7"/>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14D453FB-8986-4C32-9585-B842B8EB5492}"/>
              </a:ext>
            </a:extLst>
          </p:cNvPr>
          <p:cNvGrpSpPr/>
          <p:nvPr/>
        </p:nvGrpSpPr>
        <p:grpSpPr>
          <a:xfrm>
            <a:off x="1880891" y="1417851"/>
            <a:ext cx="8842527" cy="4890096"/>
            <a:chOff x="1746981" y="824905"/>
            <a:chExt cx="8524780" cy="4560801"/>
          </a:xfrm>
        </p:grpSpPr>
        <p:pic>
          <p:nvPicPr>
            <p:cNvPr id="8" name="Picture 4">
              <a:extLst>
                <a:ext uri="{FF2B5EF4-FFF2-40B4-BE49-F238E27FC236}">
                  <a16:creationId xmlns:a16="http://schemas.microsoft.com/office/drawing/2014/main" id="{D04C488F-9BC8-447A-A6B6-6BBABE5DC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981" y="824905"/>
              <a:ext cx="8524780" cy="29887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DC5A5369-B941-4878-BF1A-9760D2952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981" y="3891347"/>
              <a:ext cx="8355784" cy="149435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2">
            <a:extLst>
              <a:ext uri="{FF2B5EF4-FFF2-40B4-BE49-F238E27FC236}">
                <a16:creationId xmlns:a16="http://schemas.microsoft.com/office/drawing/2014/main" id="{8CD4C752-F686-4E4D-A899-6B4E0C0DD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214" y="540327"/>
            <a:ext cx="8271026" cy="29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9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6" name="Freeform: Shape 44">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Shape 46">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9" name="Freeform: Shape 48">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0" name="Freeform: Shape 50">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1" name="Freeform: Shape 52">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Freeform: Shape 54">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56">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58">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75" name="Rectangle 6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3D rendering of virus cells">
            <a:extLst>
              <a:ext uri="{FF2B5EF4-FFF2-40B4-BE49-F238E27FC236}">
                <a16:creationId xmlns:a16="http://schemas.microsoft.com/office/drawing/2014/main" id="{A3EEE5DA-9DAD-A1D8-5279-8D71F0DBB283}"/>
              </a:ext>
            </a:extLst>
          </p:cNvPr>
          <p:cNvPicPr>
            <a:picLocks noChangeAspect="1"/>
          </p:cNvPicPr>
          <p:nvPr/>
        </p:nvPicPr>
        <p:blipFill rotWithShape="1">
          <a:blip r:embed="rId3">
            <a:extLst>
              <a:ext uri="{28A0092B-C50C-407E-A947-70E740481C1C}">
                <a14:useLocalDpi xmlns:a14="http://schemas.microsoft.com/office/drawing/2010/main" val="0"/>
              </a:ext>
            </a:extLst>
          </a:blip>
          <a:srcRect l="6364" r="30623"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76" name="Freeform: Shape 62">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5" name="Freeform: Shape 64">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Freeform: Shape 6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4C14FB2-BC31-40CC-875A-28EE901CA036}"/>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pPr>
              <a:lnSpc>
                <a:spcPct val="120000"/>
              </a:lnSpc>
            </a:pPr>
            <a:r>
              <a:rPr lang="en-US" sz="8800" dirty="0">
                <a:solidFill>
                  <a:schemeClr val="tx1">
                    <a:lumMod val="85000"/>
                    <a:lumOff val="15000"/>
                  </a:schemeClr>
                </a:solidFill>
                <a:latin typeface="Abadi Extra Light" panose="020B0204020104020204" pitchFamily="34" charset="0"/>
              </a:rPr>
              <a:t>Results</a:t>
            </a:r>
          </a:p>
        </p:txBody>
      </p:sp>
    </p:spTree>
    <p:extLst>
      <p:ext uri="{BB962C8B-B14F-4D97-AF65-F5344CB8AC3E}">
        <p14:creationId xmlns:p14="http://schemas.microsoft.com/office/powerpoint/2010/main" val="390879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A0DD6-824D-410D-8D65-001BC504BA22}"/>
              </a:ext>
            </a:extLst>
          </p:cNvPr>
          <p:cNvSpPr/>
          <p:nvPr/>
        </p:nvSpPr>
        <p:spPr>
          <a:xfrm>
            <a:off x="644236" y="1330036"/>
            <a:ext cx="10910455" cy="4821382"/>
          </a:xfrm>
          <a:custGeom>
            <a:avLst/>
            <a:gdLst>
              <a:gd name="connsiteX0" fmla="*/ 0 w 10910455"/>
              <a:gd name="connsiteY0" fmla="*/ 0 h 4821382"/>
              <a:gd name="connsiteX1" fmla="*/ 10910455 w 10910455"/>
              <a:gd name="connsiteY1" fmla="*/ 0 h 4821382"/>
              <a:gd name="connsiteX2" fmla="*/ 10910455 w 10910455"/>
              <a:gd name="connsiteY2" fmla="*/ 4821382 h 4821382"/>
              <a:gd name="connsiteX3" fmla="*/ 0 w 10910455"/>
              <a:gd name="connsiteY3" fmla="*/ 4821382 h 4821382"/>
              <a:gd name="connsiteX4" fmla="*/ 0 w 10910455"/>
              <a:gd name="connsiteY4" fmla="*/ 0 h 482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55" h="4821382" fill="none" extrusionOk="0">
                <a:moveTo>
                  <a:pt x="0" y="0"/>
                </a:moveTo>
                <a:cubicBezTo>
                  <a:pt x="5298139" y="-54347"/>
                  <a:pt x="6635030" y="141805"/>
                  <a:pt x="10910455" y="0"/>
                </a:cubicBezTo>
                <a:cubicBezTo>
                  <a:pt x="11036996" y="1694205"/>
                  <a:pt x="10743292" y="3816378"/>
                  <a:pt x="10910455" y="4821382"/>
                </a:cubicBezTo>
                <a:cubicBezTo>
                  <a:pt x="6250096" y="4900607"/>
                  <a:pt x="1980897" y="4690330"/>
                  <a:pt x="0" y="4821382"/>
                </a:cubicBezTo>
                <a:cubicBezTo>
                  <a:pt x="68302" y="3168616"/>
                  <a:pt x="95979" y="1922038"/>
                  <a:pt x="0" y="0"/>
                </a:cubicBezTo>
                <a:close/>
              </a:path>
              <a:path w="10910455" h="4821382" stroke="0" extrusionOk="0">
                <a:moveTo>
                  <a:pt x="0" y="0"/>
                </a:moveTo>
                <a:cubicBezTo>
                  <a:pt x="4277772" y="-44644"/>
                  <a:pt x="8039336" y="74839"/>
                  <a:pt x="10910455" y="0"/>
                </a:cubicBezTo>
                <a:cubicBezTo>
                  <a:pt x="10957363" y="1990395"/>
                  <a:pt x="11022132" y="3103681"/>
                  <a:pt x="10910455" y="4821382"/>
                </a:cubicBezTo>
                <a:cubicBezTo>
                  <a:pt x="9584536" y="4705955"/>
                  <a:pt x="2593986" y="4858440"/>
                  <a:pt x="0" y="4821382"/>
                </a:cubicBezTo>
                <a:cubicBezTo>
                  <a:pt x="37668" y="3870071"/>
                  <a:pt x="-161198" y="482503"/>
                  <a:pt x="0" y="0"/>
                </a:cubicBezTo>
                <a:close/>
              </a:path>
            </a:pathLst>
          </a:custGeom>
          <a:solidFill>
            <a:schemeClr val="bg1"/>
          </a:solidFill>
          <a:ln>
            <a:solidFill>
              <a:schemeClr val="accent3">
                <a:lumMod val="20000"/>
                <a:lumOff val="80000"/>
              </a:schemeClr>
            </a:solidFill>
            <a:extLst>
              <a:ext uri="{C807C97D-BFC1-408E-A445-0C87EB9F89A2}">
                <ask:lineSketchStyleProps xmlns:ask="http://schemas.microsoft.com/office/drawing/2018/sketchyshapes" sd="2070093465">
                  <a:prstGeom prst="rect">
                    <a:avLst/>
                  </a:prstGeom>
                  <ask:type>
                    <ask:lineSketchCurved/>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0C7041F3-DEDE-405C-82BA-90C694E3D12B}"/>
              </a:ext>
            </a:extLst>
          </p:cNvPr>
          <p:cNvSpPr txBox="1">
            <a:spLocks/>
          </p:cNvSpPr>
          <p:nvPr/>
        </p:nvSpPr>
        <p:spPr>
          <a:xfrm>
            <a:off x="595744" y="0"/>
            <a:ext cx="8397987" cy="969382"/>
          </a:xfrm>
          <a:prstGeom prst="rect">
            <a:avLst/>
          </a:prstGeom>
        </p:spPr>
        <p:txBody>
          <a:bodyPr vert="horz" lIns="109728" tIns="109728" rIns="109728" bIns="91440" rtlCol="0" anchor="ctr">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r>
              <a:rPr lang="en-US" sz="3600" dirty="0">
                <a:latin typeface="Abadi Extra Light" panose="020B0204020104020204" pitchFamily="34" charset="0"/>
              </a:rPr>
              <a:t>Infected population curves</a:t>
            </a:r>
          </a:p>
        </p:txBody>
      </p:sp>
      <p:pic>
        <p:nvPicPr>
          <p:cNvPr id="4" name="Picture 3" descr="Chart, line chart&#10;&#10;Description automatically generated">
            <a:extLst>
              <a:ext uri="{FF2B5EF4-FFF2-40B4-BE49-F238E27FC236}">
                <a16:creationId xmlns:a16="http://schemas.microsoft.com/office/drawing/2014/main" id="{96EF8E76-C4FB-4469-BDB3-C60F817DE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256" y="1923007"/>
            <a:ext cx="5053768" cy="4058257"/>
          </a:xfrm>
          <a:prstGeom prst="rect">
            <a:avLst/>
          </a:prstGeom>
        </p:spPr>
      </p:pic>
      <p:sp>
        <p:nvSpPr>
          <p:cNvPr id="6" name="Rectangle 5">
            <a:extLst>
              <a:ext uri="{FF2B5EF4-FFF2-40B4-BE49-F238E27FC236}">
                <a16:creationId xmlns:a16="http://schemas.microsoft.com/office/drawing/2014/main" id="{E9D23508-9881-4521-824A-DF43083C99F0}"/>
              </a:ext>
            </a:extLst>
          </p:cNvPr>
          <p:cNvSpPr/>
          <p:nvPr/>
        </p:nvSpPr>
        <p:spPr>
          <a:xfrm>
            <a:off x="595744" y="1246907"/>
            <a:ext cx="11083637" cy="5029201"/>
          </a:xfrm>
          <a:custGeom>
            <a:avLst/>
            <a:gdLst>
              <a:gd name="connsiteX0" fmla="*/ 0 w 11083637"/>
              <a:gd name="connsiteY0" fmla="*/ 0 h 5029201"/>
              <a:gd name="connsiteX1" fmla="*/ 11083637 w 11083637"/>
              <a:gd name="connsiteY1" fmla="*/ 0 h 5029201"/>
              <a:gd name="connsiteX2" fmla="*/ 11083637 w 11083637"/>
              <a:gd name="connsiteY2" fmla="*/ 5029201 h 5029201"/>
              <a:gd name="connsiteX3" fmla="*/ 0 w 11083637"/>
              <a:gd name="connsiteY3" fmla="*/ 5029201 h 5029201"/>
              <a:gd name="connsiteX4" fmla="*/ 0 w 11083637"/>
              <a:gd name="connsiteY4" fmla="*/ 0 h 502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3637" h="5029201" extrusionOk="0">
                <a:moveTo>
                  <a:pt x="0" y="0"/>
                </a:moveTo>
                <a:cubicBezTo>
                  <a:pt x="3894899" y="88170"/>
                  <a:pt x="7505223" y="-93085"/>
                  <a:pt x="11083637" y="0"/>
                </a:cubicBezTo>
                <a:cubicBezTo>
                  <a:pt x="10977844" y="917448"/>
                  <a:pt x="11171199" y="4280739"/>
                  <a:pt x="11083637" y="5029201"/>
                </a:cubicBezTo>
                <a:cubicBezTo>
                  <a:pt x="7207109" y="5011614"/>
                  <a:pt x="2516230" y="5138268"/>
                  <a:pt x="0" y="5029201"/>
                </a:cubicBezTo>
                <a:cubicBezTo>
                  <a:pt x="-98827" y="3552183"/>
                  <a:pt x="-138803" y="925083"/>
                  <a:pt x="0" y="0"/>
                </a:cubicBezTo>
                <a:close/>
              </a:path>
            </a:pathLst>
          </a:custGeom>
          <a:noFill/>
          <a:ln w="34925">
            <a:solidFill>
              <a:schemeClr val="bg1"/>
            </a:solidFill>
            <a:extLst>
              <a:ext uri="{C807C97D-BFC1-408E-A445-0C87EB9F89A2}">
                <ask:lineSketchStyleProps xmlns:ask="http://schemas.microsoft.com/office/drawing/2018/sketchyshapes" sd="235933958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F47C50D-560E-4621-BE68-E0085494F621}"/>
              </a:ext>
            </a:extLst>
          </p:cNvPr>
          <p:cNvSpPr/>
          <p:nvPr/>
        </p:nvSpPr>
        <p:spPr>
          <a:xfrm>
            <a:off x="394855" y="1163778"/>
            <a:ext cx="11492345" cy="5220000"/>
          </a:xfrm>
          <a:custGeom>
            <a:avLst/>
            <a:gdLst>
              <a:gd name="connsiteX0" fmla="*/ 0 w 11492345"/>
              <a:gd name="connsiteY0" fmla="*/ 0 h 5220000"/>
              <a:gd name="connsiteX1" fmla="*/ 804464 w 11492345"/>
              <a:gd name="connsiteY1" fmla="*/ 0 h 5220000"/>
              <a:gd name="connsiteX2" fmla="*/ 1608928 w 11492345"/>
              <a:gd name="connsiteY2" fmla="*/ 0 h 5220000"/>
              <a:gd name="connsiteX3" fmla="*/ 2068622 w 11492345"/>
              <a:gd name="connsiteY3" fmla="*/ 0 h 5220000"/>
              <a:gd name="connsiteX4" fmla="*/ 2873086 w 11492345"/>
              <a:gd name="connsiteY4" fmla="*/ 0 h 5220000"/>
              <a:gd name="connsiteX5" fmla="*/ 3102933 w 11492345"/>
              <a:gd name="connsiteY5" fmla="*/ 0 h 5220000"/>
              <a:gd name="connsiteX6" fmla="*/ 3447704 w 11492345"/>
              <a:gd name="connsiteY6" fmla="*/ 0 h 5220000"/>
              <a:gd name="connsiteX7" fmla="*/ 4252168 w 11492345"/>
              <a:gd name="connsiteY7" fmla="*/ 0 h 5220000"/>
              <a:gd name="connsiteX8" fmla="*/ 5056632 w 11492345"/>
              <a:gd name="connsiteY8" fmla="*/ 0 h 5220000"/>
              <a:gd name="connsiteX9" fmla="*/ 5861096 w 11492345"/>
              <a:gd name="connsiteY9" fmla="*/ 0 h 5220000"/>
              <a:gd name="connsiteX10" fmla="*/ 6550637 w 11492345"/>
              <a:gd name="connsiteY10" fmla="*/ 0 h 5220000"/>
              <a:gd name="connsiteX11" fmla="*/ 6780484 w 11492345"/>
              <a:gd name="connsiteY11" fmla="*/ 0 h 5220000"/>
              <a:gd name="connsiteX12" fmla="*/ 7240177 w 11492345"/>
              <a:gd name="connsiteY12" fmla="*/ 0 h 5220000"/>
              <a:gd name="connsiteX13" fmla="*/ 7699871 w 11492345"/>
              <a:gd name="connsiteY13" fmla="*/ 0 h 5220000"/>
              <a:gd name="connsiteX14" fmla="*/ 8044642 w 11492345"/>
              <a:gd name="connsiteY14" fmla="*/ 0 h 5220000"/>
              <a:gd name="connsiteX15" fmla="*/ 8274488 w 11492345"/>
              <a:gd name="connsiteY15" fmla="*/ 0 h 5220000"/>
              <a:gd name="connsiteX16" fmla="*/ 8504335 w 11492345"/>
              <a:gd name="connsiteY16" fmla="*/ 0 h 5220000"/>
              <a:gd name="connsiteX17" fmla="*/ 9193876 w 11492345"/>
              <a:gd name="connsiteY17" fmla="*/ 0 h 5220000"/>
              <a:gd name="connsiteX18" fmla="*/ 9998340 w 11492345"/>
              <a:gd name="connsiteY18" fmla="*/ 0 h 5220000"/>
              <a:gd name="connsiteX19" fmla="*/ 10572957 w 11492345"/>
              <a:gd name="connsiteY19" fmla="*/ 0 h 5220000"/>
              <a:gd name="connsiteX20" fmla="*/ 11492345 w 11492345"/>
              <a:gd name="connsiteY20" fmla="*/ 0 h 5220000"/>
              <a:gd name="connsiteX21" fmla="*/ 11492345 w 11492345"/>
              <a:gd name="connsiteY21" fmla="*/ 423400 h 5220000"/>
              <a:gd name="connsiteX22" fmla="*/ 11492345 w 11492345"/>
              <a:gd name="connsiteY22" fmla="*/ 1055600 h 5220000"/>
              <a:gd name="connsiteX23" fmla="*/ 11492345 w 11492345"/>
              <a:gd name="connsiteY23" fmla="*/ 1635600 h 5220000"/>
              <a:gd name="connsiteX24" fmla="*/ 11492345 w 11492345"/>
              <a:gd name="connsiteY24" fmla="*/ 2111200 h 5220000"/>
              <a:gd name="connsiteX25" fmla="*/ 11492345 w 11492345"/>
              <a:gd name="connsiteY25" fmla="*/ 2743400 h 5220000"/>
              <a:gd name="connsiteX26" fmla="*/ 11492345 w 11492345"/>
              <a:gd name="connsiteY26" fmla="*/ 3323400 h 5220000"/>
              <a:gd name="connsiteX27" fmla="*/ 11492345 w 11492345"/>
              <a:gd name="connsiteY27" fmla="*/ 3851200 h 5220000"/>
              <a:gd name="connsiteX28" fmla="*/ 11492345 w 11492345"/>
              <a:gd name="connsiteY28" fmla="*/ 4483400 h 5220000"/>
              <a:gd name="connsiteX29" fmla="*/ 11492345 w 11492345"/>
              <a:gd name="connsiteY29" fmla="*/ 5220000 h 5220000"/>
              <a:gd name="connsiteX30" fmla="*/ 11032651 w 11492345"/>
              <a:gd name="connsiteY30" fmla="*/ 5220000 h 5220000"/>
              <a:gd name="connsiteX31" fmla="*/ 10572957 w 11492345"/>
              <a:gd name="connsiteY31" fmla="*/ 5220000 h 5220000"/>
              <a:gd name="connsiteX32" fmla="*/ 10113264 w 11492345"/>
              <a:gd name="connsiteY32" fmla="*/ 5220000 h 5220000"/>
              <a:gd name="connsiteX33" fmla="*/ 9423723 w 11492345"/>
              <a:gd name="connsiteY33" fmla="*/ 5220000 h 5220000"/>
              <a:gd name="connsiteX34" fmla="*/ 8849106 w 11492345"/>
              <a:gd name="connsiteY34" fmla="*/ 5220000 h 5220000"/>
              <a:gd name="connsiteX35" fmla="*/ 8389412 w 11492345"/>
              <a:gd name="connsiteY35" fmla="*/ 5220000 h 5220000"/>
              <a:gd name="connsiteX36" fmla="*/ 8159565 w 11492345"/>
              <a:gd name="connsiteY36" fmla="*/ 5220000 h 5220000"/>
              <a:gd name="connsiteX37" fmla="*/ 7584948 w 11492345"/>
              <a:gd name="connsiteY37" fmla="*/ 5220000 h 5220000"/>
              <a:gd name="connsiteX38" fmla="*/ 7010330 w 11492345"/>
              <a:gd name="connsiteY38" fmla="*/ 5220000 h 5220000"/>
              <a:gd name="connsiteX39" fmla="*/ 6665560 w 11492345"/>
              <a:gd name="connsiteY39" fmla="*/ 5220000 h 5220000"/>
              <a:gd name="connsiteX40" fmla="*/ 5976019 w 11492345"/>
              <a:gd name="connsiteY40" fmla="*/ 5220000 h 5220000"/>
              <a:gd name="connsiteX41" fmla="*/ 5171555 w 11492345"/>
              <a:gd name="connsiteY41" fmla="*/ 5220000 h 5220000"/>
              <a:gd name="connsiteX42" fmla="*/ 4482015 w 11492345"/>
              <a:gd name="connsiteY42" fmla="*/ 5220000 h 5220000"/>
              <a:gd name="connsiteX43" fmla="*/ 4137244 w 11492345"/>
              <a:gd name="connsiteY43" fmla="*/ 5220000 h 5220000"/>
              <a:gd name="connsiteX44" fmla="*/ 3562627 w 11492345"/>
              <a:gd name="connsiteY44" fmla="*/ 5220000 h 5220000"/>
              <a:gd name="connsiteX45" fmla="*/ 3332780 w 11492345"/>
              <a:gd name="connsiteY45" fmla="*/ 5220000 h 5220000"/>
              <a:gd name="connsiteX46" fmla="*/ 2873086 w 11492345"/>
              <a:gd name="connsiteY46" fmla="*/ 5220000 h 5220000"/>
              <a:gd name="connsiteX47" fmla="*/ 2643239 w 11492345"/>
              <a:gd name="connsiteY47" fmla="*/ 5220000 h 5220000"/>
              <a:gd name="connsiteX48" fmla="*/ 2068622 w 11492345"/>
              <a:gd name="connsiteY48" fmla="*/ 5220000 h 5220000"/>
              <a:gd name="connsiteX49" fmla="*/ 1723852 w 11492345"/>
              <a:gd name="connsiteY49" fmla="*/ 5220000 h 5220000"/>
              <a:gd name="connsiteX50" fmla="*/ 919388 w 11492345"/>
              <a:gd name="connsiteY50" fmla="*/ 5220000 h 5220000"/>
              <a:gd name="connsiteX51" fmla="*/ 0 w 11492345"/>
              <a:gd name="connsiteY51" fmla="*/ 5220000 h 5220000"/>
              <a:gd name="connsiteX52" fmla="*/ 0 w 11492345"/>
              <a:gd name="connsiteY52" fmla="*/ 4796600 h 5220000"/>
              <a:gd name="connsiteX53" fmla="*/ 0 w 11492345"/>
              <a:gd name="connsiteY53" fmla="*/ 4112200 h 5220000"/>
              <a:gd name="connsiteX54" fmla="*/ 0 w 11492345"/>
              <a:gd name="connsiteY54" fmla="*/ 3532200 h 5220000"/>
              <a:gd name="connsiteX55" fmla="*/ 0 w 11492345"/>
              <a:gd name="connsiteY55" fmla="*/ 2952200 h 5220000"/>
              <a:gd name="connsiteX56" fmla="*/ 0 w 11492345"/>
              <a:gd name="connsiteY56" fmla="*/ 2424400 h 5220000"/>
              <a:gd name="connsiteX57" fmla="*/ 0 w 11492345"/>
              <a:gd name="connsiteY57" fmla="*/ 2001000 h 5220000"/>
              <a:gd name="connsiteX58" fmla="*/ 0 w 11492345"/>
              <a:gd name="connsiteY58" fmla="*/ 1316600 h 5220000"/>
              <a:gd name="connsiteX59" fmla="*/ 0 w 11492345"/>
              <a:gd name="connsiteY59" fmla="*/ 788800 h 5220000"/>
              <a:gd name="connsiteX60" fmla="*/ 0 w 11492345"/>
              <a:gd name="connsiteY60" fmla="*/ 0 h 52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1492345" h="5220000" extrusionOk="0">
                <a:moveTo>
                  <a:pt x="0" y="0"/>
                </a:moveTo>
                <a:cubicBezTo>
                  <a:pt x="202277" y="-66025"/>
                  <a:pt x="449943" y="67244"/>
                  <a:pt x="804464" y="0"/>
                </a:cubicBezTo>
                <a:cubicBezTo>
                  <a:pt x="1158985" y="-67244"/>
                  <a:pt x="1209268" y="24289"/>
                  <a:pt x="1608928" y="0"/>
                </a:cubicBezTo>
                <a:cubicBezTo>
                  <a:pt x="2008588" y="-24289"/>
                  <a:pt x="1918094" y="43221"/>
                  <a:pt x="2068622" y="0"/>
                </a:cubicBezTo>
                <a:cubicBezTo>
                  <a:pt x="2219150" y="-43221"/>
                  <a:pt x="2619062" y="62052"/>
                  <a:pt x="2873086" y="0"/>
                </a:cubicBezTo>
                <a:cubicBezTo>
                  <a:pt x="3127110" y="-62052"/>
                  <a:pt x="3030094" y="2352"/>
                  <a:pt x="3102933" y="0"/>
                </a:cubicBezTo>
                <a:cubicBezTo>
                  <a:pt x="3175772" y="-2352"/>
                  <a:pt x="3295938" y="29258"/>
                  <a:pt x="3447704" y="0"/>
                </a:cubicBezTo>
                <a:cubicBezTo>
                  <a:pt x="3599470" y="-29258"/>
                  <a:pt x="3950483" y="33038"/>
                  <a:pt x="4252168" y="0"/>
                </a:cubicBezTo>
                <a:cubicBezTo>
                  <a:pt x="4553853" y="-33038"/>
                  <a:pt x="4818470" y="20172"/>
                  <a:pt x="5056632" y="0"/>
                </a:cubicBezTo>
                <a:cubicBezTo>
                  <a:pt x="5294794" y="-20172"/>
                  <a:pt x="5584330" y="88794"/>
                  <a:pt x="5861096" y="0"/>
                </a:cubicBezTo>
                <a:cubicBezTo>
                  <a:pt x="6137862" y="-88794"/>
                  <a:pt x="6251548" y="67698"/>
                  <a:pt x="6550637" y="0"/>
                </a:cubicBezTo>
                <a:cubicBezTo>
                  <a:pt x="6849726" y="-67698"/>
                  <a:pt x="6718661" y="26116"/>
                  <a:pt x="6780484" y="0"/>
                </a:cubicBezTo>
                <a:cubicBezTo>
                  <a:pt x="6842307" y="-26116"/>
                  <a:pt x="7054265" y="42099"/>
                  <a:pt x="7240177" y="0"/>
                </a:cubicBezTo>
                <a:cubicBezTo>
                  <a:pt x="7426089" y="-42099"/>
                  <a:pt x="7530079" y="25462"/>
                  <a:pt x="7699871" y="0"/>
                </a:cubicBezTo>
                <a:cubicBezTo>
                  <a:pt x="7869663" y="-25462"/>
                  <a:pt x="7927754" y="2729"/>
                  <a:pt x="8044642" y="0"/>
                </a:cubicBezTo>
                <a:cubicBezTo>
                  <a:pt x="8161530" y="-2729"/>
                  <a:pt x="8195864" y="5656"/>
                  <a:pt x="8274488" y="0"/>
                </a:cubicBezTo>
                <a:cubicBezTo>
                  <a:pt x="8353112" y="-5656"/>
                  <a:pt x="8407337" y="23643"/>
                  <a:pt x="8504335" y="0"/>
                </a:cubicBezTo>
                <a:cubicBezTo>
                  <a:pt x="8601333" y="-23643"/>
                  <a:pt x="9052293" y="77809"/>
                  <a:pt x="9193876" y="0"/>
                </a:cubicBezTo>
                <a:cubicBezTo>
                  <a:pt x="9335459" y="-77809"/>
                  <a:pt x="9774800" y="79530"/>
                  <a:pt x="9998340" y="0"/>
                </a:cubicBezTo>
                <a:cubicBezTo>
                  <a:pt x="10221880" y="-79530"/>
                  <a:pt x="10289340" y="28654"/>
                  <a:pt x="10572957" y="0"/>
                </a:cubicBezTo>
                <a:cubicBezTo>
                  <a:pt x="10856574" y="-28654"/>
                  <a:pt x="11087060" y="49627"/>
                  <a:pt x="11492345" y="0"/>
                </a:cubicBezTo>
                <a:cubicBezTo>
                  <a:pt x="11514611" y="187886"/>
                  <a:pt x="11471813" y="317295"/>
                  <a:pt x="11492345" y="423400"/>
                </a:cubicBezTo>
                <a:cubicBezTo>
                  <a:pt x="11512877" y="529505"/>
                  <a:pt x="11438476" y="746382"/>
                  <a:pt x="11492345" y="1055600"/>
                </a:cubicBezTo>
                <a:cubicBezTo>
                  <a:pt x="11546214" y="1364818"/>
                  <a:pt x="11426558" y="1370908"/>
                  <a:pt x="11492345" y="1635600"/>
                </a:cubicBezTo>
                <a:cubicBezTo>
                  <a:pt x="11558132" y="1900292"/>
                  <a:pt x="11485178" y="2002159"/>
                  <a:pt x="11492345" y="2111200"/>
                </a:cubicBezTo>
                <a:cubicBezTo>
                  <a:pt x="11499512" y="2220241"/>
                  <a:pt x="11444609" y="2571048"/>
                  <a:pt x="11492345" y="2743400"/>
                </a:cubicBezTo>
                <a:cubicBezTo>
                  <a:pt x="11540081" y="2915752"/>
                  <a:pt x="11463534" y="3087438"/>
                  <a:pt x="11492345" y="3323400"/>
                </a:cubicBezTo>
                <a:cubicBezTo>
                  <a:pt x="11521156" y="3559362"/>
                  <a:pt x="11486721" y="3660462"/>
                  <a:pt x="11492345" y="3851200"/>
                </a:cubicBezTo>
                <a:cubicBezTo>
                  <a:pt x="11497969" y="4041938"/>
                  <a:pt x="11475526" y="4179783"/>
                  <a:pt x="11492345" y="4483400"/>
                </a:cubicBezTo>
                <a:cubicBezTo>
                  <a:pt x="11509164" y="4787017"/>
                  <a:pt x="11459773" y="4874786"/>
                  <a:pt x="11492345" y="5220000"/>
                </a:cubicBezTo>
                <a:cubicBezTo>
                  <a:pt x="11391987" y="5243771"/>
                  <a:pt x="11194590" y="5166758"/>
                  <a:pt x="11032651" y="5220000"/>
                </a:cubicBezTo>
                <a:cubicBezTo>
                  <a:pt x="10870712" y="5273242"/>
                  <a:pt x="10761820" y="5189505"/>
                  <a:pt x="10572957" y="5220000"/>
                </a:cubicBezTo>
                <a:cubicBezTo>
                  <a:pt x="10384094" y="5250495"/>
                  <a:pt x="10328026" y="5196328"/>
                  <a:pt x="10113264" y="5220000"/>
                </a:cubicBezTo>
                <a:cubicBezTo>
                  <a:pt x="9898502" y="5243672"/>
                  <a:pt x="9740326" y="5139056"/>
                  <a:pt x="9423723" y="5220000"/>
                </a:cubicBezTo>
                <a:cubicBezTo>
                  <a:pt x="9107120" y="5300944"/>
                  <a:pt x="9042577" y="5156902"/>
                  <a:pt x="8849106" y="5220000"/>
                </a:cubicBezTo>
                <a:cubicBezTo>
                  <a:pt x="8655635" y="5283098"/>
                  <a:pt x="8519229" y="5191214"/>
                  <a:pt x="8389412" y="5220000"/>
                </a:cubicBezTo>
                <a:cubicBezTo>
                  <a:pt x="8259595" y="5248786"/>
                  <a:pt x="8269032" y="5204803"/>
                  <a:pt x="8159565" y="5220000"/>
                </a:cubicBezTo>
                <a:cubicBezTo>
                  <a:pt x="8050098" y="5235197"/>
                  <a:pt x="7843986" y="5210406"/>
                  <a:pt x="7584948" y="5220000"/>
                </a:cubicBezTo>
                <a:cubicBezTo>
                  <a:pt x="7325910" y="5229594"/>
                  <a:pt x="7240427" y="5210617"/>
                  <a:pt x="7010330" y="5220000"/>
                </a:cubicBezTo>
                <a:cubicBezTo>
                  <a:pt x="6780233" y="5229383"/>
                  <a:pt x="6824577" y="5219912"/>
                  <a:pt x="6665560" y="5220000"/>
                </a:cubicBezTo>
                <a:cubicBezTo>
                  <a:pt x="6506543" y="5220088"/>
                  <a:pt x="6130385" y="5168606"/>
                  <a:pt x="5976019" y="5220000"/>
                </a:cubicBezTo>
                <a:cubicBezTo>
                  <a:pt x="5821653" y="5271394"/>
                  <a:pt x="5350026" y="5154115"/>
                  <a:pt x="5171555" y="5220000"/>
                </a:cubicBezTo>
                <a:cubicBezTo>
                  <a:pt x="4993084" y="5285885"/>
                  <a:pt x="4662397" y="5138514"/>
                  <a:pt x="4482015" y="5220000"/>
                </a:cubicBezTo>
                <a:cubicBezTo>
                  <a:pt x="4301633" y="5301486"/>
                  <a:pt x="4236633" y="5211751"/>
                  <a:pt x="4137244" y="5220000"/>
                </a:cubicBezTo>
                <a:cubicBezTo>
                  <a:pt x="4037855" y="5228249"/>
                  <a:pt x="3834053" y="5159124"/>
                  <a:pt x="3562627" y="5220000"/>
                </a:cubicBezTo>
                <a:cubicBezTo>
                  <a:pt x="3291201" y="5280876"/>
                  <a:pt x="3388166" y="5206657"/>
                  <a:pt x="3332780" y="5220000"/>
                </a:cubicBezTo>
                <a:cubicBezTo>
                  <a:pt x="3277394" y="5233343"/>
                  <a:pt x="3011566" y="5167888"/>
                  <a:pt x="2873086" y="5220000"/>
                </a:cubicBezTo>
                <a:cubicBezTo>
                  <a:pt x="2734606" y="5272112"/>
                  <a:pt x="2744175" y="5198048"/>
                  <a:pt x="2643239" y="5220000"/>
                </a:cubicBezTo>
                <a:cubicBezTo>
                  <a:pt x="2542303" y="5241952"/>
                  <a:pt x="2216214" y="5157448"/>
                  <a:pt x="2068622" y="5220000"/>
                </a:cubicBezTo>
                <a:cubicBezTo>
                  <a:pt x="1921030" y="5282552"/>
                  <a:pt x="1838174" y="5215365"/>
                  <a:pt x="1723852" y="5220000"/>
                </a:cubicBezTo>
                <a:cubicBezTo>
                  <a:pt x="1609530" y="5224635"/>
                  <a:pt x="1103116" y="5187227"/>
                  <a:pt x="919388" y="5220000"/>
                </a:cubicBezTo>
                <a:cubicBezTo>
                  <a:pt x="735660" y="5252773"/>
                  <a:pt x="236793" y="5164424"/>
                  <a:pt x="0" y="5220000"/>
                </a:cubicBezTo>
                <a:cubicBezTo>
                  <a:pt x="-24248" y="5042161"/>
                  <a:pt x="8158" y="4977798"/>
                  <a:pt x="0" y="4796600"/>
                </a:cubicBezTo>
                <a:cubicBezTo>
                  <a:pt x="-8158" y="4615402"/>
                  <a:pt x="71801" y="4403582"/>
                  <a:pt x="0" y="4112200"/>
                </a:cubicBezTo>
                <a:cubicBezTo>
                  <a:pt x="-71801" y="3820818"/>
                  <a:pt x="3870" y="3748379"/>
                  <a:pt x="0" y="3532200"/>
                </a:cubicBezTo>
                <a:cubicBezTo>
                  <a:pt x="-3870" y="3316021"/>
                  <a:pt x="1522" y="3163787"/>
                  <a:pt x="0" y="2952200"/>
                </a:cubicBezTo>
                <a:cubicBezTo>
                  <a:pt x="-1522" y="2740613"/>
                  <a:pt x="22196" y="2642690"/>
                  <a:pt x="0" y="2424400"/>
                </a:cubicBezTo>
                <a:cubicBezTo>
                  <a:pt x="-22196" y="2206110"/>
                  <a:pt x="40468" y="2147701"/>
                  <a:pt x="0" y="2001000"/>
                </a:cubicBezTo>
                <a:cubicBezTo>
                  <a:pt x="-40468" y="1854299"/>
                  <a:pt x="78388" y="1515681"/>
                  <a:pt x="0" y="1316600"/>
                </a:cubicBezTo>
                <a:cubicBezTo>
                  <a:pt x="-78388" y="1117519"/>
                  <a:pt x="58185" y="947355"/>
                  <a:pt x="0" y="788800"/>
                </a:cubicBezTo>
                <a:cubicBezTo>
                  <a:pt x="-58185" y="630245"/>
                  <a:pt x="73778" y="165700"/>
                  <a:pt x="0" y="0"/>
                </a:cubicBezTo>
                <a:close/>
              </a:path>
            </a:pathLst>
          </a:custGeom>
          <a:noFill/>
          <a:ln w="34925">
            <a:solidFill>
              <a:schemeClr val="bg1"/>
            </a:solidFill>
            <a:extLst>
              <a:ext uri="{C807C97D-BFC1-408E-A445-0C87EB9F89A2}">
                <ask:lineSketchStyleProps xmlns:ask="http://schemas.microsoft.com/office/drawing/2018/sketchyshapes" sd="235933958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97177200-A151-4C9D-B764-E8542E575396}"/>
              </a:ext>
            </a:extLst>
          </p:cNvPr>
          <p:cNvCxnSpPr/>
          <p:nvPr/>
        </p:nvCxnSpPr>
        <p:spPr>
          <a:xfrm>
            <a:off x="540326" y="914399"/>
            <a:ext cx="725285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My Bujo Hand Draw Wash Tape Gray graphic by Marcela Cocco |  DigitalScrapbook.com (Pixel Scrapper) Digital Scrapbooking">
            <a:extLst>
              <a:ext uri="{FF2B5EF4-FFF2-40B4-BE49-F238E27FC236}">
                <a16:creationId xmlns:a16="http://schemas.microsoft.com/office/drawing/2014/main" id="{E78C7996-2F79-4F9C-B2DC-6F8F687D4EFF}"/>
              </a:ext>
            </a:extLst>
          </p:cNvPr>
          <p:cNvPicPr>
            <a:picLocks noChangeAspect="1" noChangeArrowheads="1"/>
          </p:cNvPicPr>
          <p:nvPr/>
        </p:nvPicPr>
        <p:blipFill>
          <a:blip r:embed="rId4">
            <a:alphaModFix amt="88000"/>
            <a:extLst>
              <a:ext uri="{BEBA8EAE-BF5A-486C-A8C5-ECC9F3942E4B}">
                <a14:imgProps xmlns:a14="http://schemas.microsoft.com/office/drawing/2010/main">
                  <a14:imgLayer r:embed="rId5">
                    <a14:imgEffect>
                      <a14:saturation sat="400000"/>
                    </a14:imgEffect>
                    <a14:imgEffect>
                      <a14:brightnessContrast bright="80000" contrast="-62000"/>
                    </a14:imgEffect>
                  </a14:imgLayer>
                </a14:imgProps>
              </a:ext>
              <a:ext uri="{28A0092B-C50C-407E-A947-70E740481C1C}">
                <a14:useLocalDpi xmlns:a14="http://schemas.microsoft.com/office/drawing/2010/main" val="0"/>
              </a:ext>
            </a:extLst>
          </a:blip>
          <a:srcRect/>
          <a:stretch>
            <a:fillRect/>
          </a:stretch>
        </p:blipFill>
        <p:spPr bwMode="auto">
          <a:xfrm rot="2452068">
            <a:off x="10827344" y="309420"/>
            <a:ext cx="1281270" cy="2227725"/>
          </a:xfrm>
          <a:prstGeom prst="rect">
            <a:avLst/>
          </a:prstGeom>
          <a:noFill/>
        </p:spPr>
      </p:pic>
      <p:pic>
        <p:nvPicPr>
          <p:cNvPr id="13" name="Picture 2" descr="My Bujo Hand Draw Wash Tape Gray graphic by Marcela Cocco |  DigitalScrapbook.com (Pixel Scrapper) Digital Scrapbooking">
            <a:extLst>
              <a:ext uri="{FF2B5EF4-FFF2-40B4-BE49-F238E27FC236}">
                <a16:creationId xmlns:a16="http://schemas.microsoft.com/office/drawing/2014/main" id="{F876DA24-8753-4176-B3B0-C927201701D1}"/>
              </a:ext>
            </a:extLst>
          </p:cNvPr>
          <p:cNvPicPr>
            <a:picLocks noChangeAspect="1" noChangeArrowheads="1"/>
          </p:cNvPicPr>
          <p:nvPr/>
        </p:nvPicPr>
        <p:blipFill>
          <a:blip r:embed="rId4">
            <a:alphaModFix amt="88000"/>
            <a:extLst>
              <a:ext uri="{BEBA8EAE-BF5A-486C-A8C5-ECC9F3942E4B}">
                <a14:imgProps xmlns:a14="http://schemas.microsoft.com/office/drawing/2010/main">
                  <a14:imgLayer r:embed="rId5">
                    <a14:imgEffect>
                      <a14:saturation sat="400000"/>
                    </a14:imgEffect>
                    <a14:imgEffect>
                      <a14:brightnessContrast bright="80000" contrast="-62000"/>
                    </a14:imgEffect>
                  </a14:imgLayer>
                </a14:imgProps>
              </a:ext>
              <a:ext uri="{28A0092B-C50C-407E-A947-70E740481C1C}">
                <a14:useLocalDpi xmlns:a14="http://schemas.microsoft.com/office/drawing/2010/main" val="0"/>
              </a:ext>
            </a:extLst>
          </a:blip>
          <a:srcRect/>
          <a:stretch>
            <a:fillRect/>
          </a:stretch>
        </p:blipFill>
        <p:spPr bwMode="auto">
          <a:xfrm rot="2452068">
            <a:off x="3602" y="4972312"/>
            <a:ext cx="1281270" cy="222772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39D06F59-0D91-4226-AA52-A94180DF60FE}"/>
              </a:ext>
            </a:extLst>
          </p:cNvPr>
          <p:cNvSpPr/>
          <p:nvPr/>
        </p:nvSpPr>
        <p:spPr>
          <a:xfrm>
            <a:off x="6421617" y="2585605"/>
            <a:ext cx="1223142" cy="1143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C0EB2C2C-F906-46BD-A9D3-9D35F3A94DA2}"/>
              </a:ext>
            </a:extLst>
          </p:cNvPr>
          <p:cNvGrpSpPr/>
          <p:nvPr/>
        </p:nvGrpSpPr>
        <p:grpSpPr>
          <a:xfrm>
            <a:off x="841185" y="1543304"/>
            <a:ext cx="5053768" cy="4437961"/>
            <a:chOff x="917385" y="1543304"/>
            <a:chExt cx="5053768" cy="4437961"/>
          </a:xfrm>
        </p:grpSpPr>
        <p:pic>
          <p:nvPicPr>
            <p:cNvPr id="5" name="Picture 4" descr="Chart, line chart&#10;&#10;Description automatically generated">
              <a:extLst>
                <a:ext uri="{FF2B5EF4-FFF2-40B4-BE49-F238E27FC236}">
                  <a16:creationId xmlns:a16="http://schemas.microsoft.com/office/drawing/2014/main" id="{A4130985-DD4A-42E0-B088-C8E589C34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85" y="1923008"/>
              <a:ext cx="5053768" cy="405825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436D43-138C-4E95-904A-7D88DF12D63F}"/>
                    </a:ext>
                  </a:extLst>
                </p:cNvPr>
                <p:cNvSpPr txBox="1"/>
                <p:nvPr/>
              </p:nvSpPr>
              <p:spPr>
                <a:xfrm>
                  <a:off x="2688056" y="1543304"/>
                  <a:ext cx="1267976" cy="400110"/>
                </a:xfrm>
                <a:prstGeom prst="rect">
                  <a:avLst/>
                </a:prstGeom>
                <a:noFill/>
              </p:spPr>
              <p:txBody>
                <a:bodyPr wrap="none" rtlCol="0">
                  <a:spAutoFit/>
                </a:bodyPr>
                <a:lstStyle/>
                <a:p>
                  <a:r>
                    <a:rPr lang="en-GB" sz="2000" dirty="0">
                      <a:latin typeface="Euphemia" panose="020B0503040102020104" pitchFamily="34" charset="0"/>
                    </a:rPr>
                    <a:t>Varying </a:t>
                  </a:r>
                  <a14:m>
                    <m:oMath xmlns:m="http://schemas.openxmlformats.org/officeDocument/2006/math">
                      <m:r>
                        <a:rPr lang="en-GB" sz="2000" b="0" i="1" smtClean="0">
                          <a:latin typeface="Cambria Math" panose="02040503050406030204" pitchFamily="18" charset="0"/>
                        </a:rPr>
                        <m:t>𝜌</m:t>
                      </m:r>
                    </m:oMath>
                  </a14:m>
                  <a:endParaRPr lang="en-GB" sz="2000" dirty="0">
                    <a:latin typeface="Euphemia" panose="020B0503040102020104" pitchFamily="34" charset="0"/>
                  </a:endParaRPr>
                </a:p>
              </p:txBody>
            </p:sp>
          </mc:Choice>
          <mc:Fallback xmlns="">
            <p:sp>
              <p:nvSpPr>
                <p:cNvPr id="7" name="TextBox 6">
                  <a:extLst>
                    <a:ext uri="{FF2B5EF4-FFF2-40B4-BE49-F238E27FC236}">
                      <a16:creationId xmlns:a16="http://schemas.microsoft.com/office/drawing/2014/main" id="{A2436D43-138C-4E95-904A-7D88DF12D63F}"/>
                    </a:ext>
                  </a:extLst>
                </p:cNvPr>
                <p:cNvSpPr txBox="1">
                  <a:spLocks noRot="1" noChangeAspect="1" noMove="1" noResize="1" noEditPoints="1" noAdjustHandles="1" noChangeArrowheads="1" noChangeShapeType="1" noTextEdit="1"/>
                </p:cNvSpPr>
                <p:nvPr/>
              </p:nvSpPr>
              <p:spPr>
                <a:xfrm>
                  <a:off x="2688056" y="1543304"/>
                  <a:ext cx="1267976" cy="400110"/>
                </a:xfrm>
                <a:prstGeom prst="rect">
                  <a:avLst/>
                </a:prstGeom>
                <a:blipFill>
                  <a:blip r:embed="rId7"/>
                  <a:stretch>
                    <a:fillRect l="-4808" t="-9091" b="-2424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33A3AA-6702-4BBF-8ECB-E33D153750BD}"/>
                  </a:ext>
                </a:extLst>
              </p:cNvPr>
              <p:cNvSpPr txBox="1"/>
              <p:nvPr/>
            </p:nvSpPr>
            <p:spPr>
              <a:xfrm>
                <a:off x="6540459" y="1560763"/>
                <a:ext cx="4976362" cy="400110"/>
              </a:xfrm>
              <a:prstGeom prst="rect">
                <a:avLst/>
              </a:prstGeom>
              <a:noFill/>
            </p:spPr>
            <p:txBody>
              <a:bodyPr wrap="none" rtlCol="0">
                <a:spAutoFit/>
              </a:bodyPr>
              <a:lstStyle/>
              <a:p>
                <a:r>
                  <a:rPr lang="en-GB" sz="2000" dirty="0">
                    <a:latin typeface="Euphemia" panose="020B0503040102020104" pitchFamily="34" charset="0"/>
                  </a:rPr>
                  <a:t>Varying distrusting population density (</a:t>
                </a:r>
                <a14:m>
                  <m:oMath xmlns:m="http://schemas.openxmlformats.org/officeDocument/2006/math">
                    <m:r>
                      <a:rPr lang="en-GB" sz="2000" b="0" i="1" smtClean="0">
                        <a:latin typeface="Cambria Math" panose="02040503050406030204" pitchFamily="18" charset="0"/>
                      </a:rPr>
                      <m:t>𝑑</m:t>
                    </m:r>
                  </m:oMath>
                </a14:m>
                <a:r>
                  <a:rPr lang="en-GB" sz="2000" dirty="0">
                    <a:latin typeface="Euphemia" panose="020B0503040102020104" pitchFamily="34" charset="0"/>
                  </a:rPr>
                  <a:t>)</a:t>
                </a:r>
              </a:p>
            </p:txBody>
          </p:sp>
        </mc:Choice>
        <mc:Fallback xmlns="">
          <p:sp>
            <p:nvSpPr>
              <p:cNvPr id="16" name="TextBox 15">
                <a:extLst>
                  <a:ext uri="{FF2B5EF4-FFF2-40B4-BE49-F238E27FC236}">
                    <a16:creationId xmlns:a16="http://schemas.microsoft.com/office/drawing/2014/main" id="{0733A3AA-6702-4BBF-8ECB-E33D153750BD}"/>
                  </a:ext>
                </a:extLst>
              </p:cNvPr>
              <p:cNvSpPr txBox="1">
                <a:spLocks noRot="1" noChangeAspect="1" noMove="1" noResize="1" noEditPoints="1" noAdjustHandles="1" noChangeArrowheads="1" noChangeShapeType="1" noTextEdit="1"/>
              </p:cNvSpPr>
              <p:nvPr/>
            </p:nvSpPr>
            <p:spPr>
              <a:xfrm>
                <a:off x="6540459" y="1560763"/>
                <a:ext cx="4976362" cy="400110"/>
              </a:xfrm>
              <a:prstGeom prst="rect">
                <a:avLst/>
              </a:prstGeom>
              <a:blipFill>
                <a:blip r:embed="rId8"/>
                <a:stretch>
                  <a:fillRect l="-1348" t="-9091" r="-368" b="-24242"/>
                </a:stretch>
              </a:blipFill>
            </p:spPr>
            <p:txBody>
              <a:bodyPr/>
              <a:lstStyle/>
              <a:p>
                <a:r>
                  <a:rPr lang="en-GB">
                    <a:noFill/>
                  </a:rPr>
                  <a:t> </a:t>
                </a:r>
              </a:p>
            </p:txBody>
          </p:sp>
        </mc:Fallback>
      </mc:AlternateContent>
      <p:sp>
        <p:nvSpPr>
          <p:cNvPr id="14" name="Oval 13">
            <a:extLst>
              <a:ext uri="{FF2B5EF4-FFF2-40B4-BE49-F238E27FC236}">
                <a16:creationId xmlns:a16="http://schemas.microsoft.com/office/drawing/2014/main" id="{C4FB3718-E45F-4F78-8332-D12586231734}"/>
              </a:ext>
            </a:extLst>
          </p:cNvPr>
          <p:cNvSpPr/>
          <p:nvPr/>
        </p:nvSpPr>
        <p:spPr>
          <a:xfrm>
            <a:off x="974535" y="2566555"/>
            <a:ext cx="1223142" cy="1143000"/>
          </a:xfrm>
          <a:prstGeom prst="ellipse">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654348F-82CB-3404-013B-15340BA86518}"/>
                  </a:ext>
                </a:extLst>
              </p:cNvPr>
              <p:cNvSpPr/>
              <p:nvPr/>
            </p:nvSpPr>
            <p:spPr>
              <a:xfrm>
                <a:off x="4526971" y="5969164"/>
                <a:ext cx="4026976" cy="613887"/>
              </a:xfrm>
              <a:custGeom>
                <a:avLst/>
                <a:gdLst>
                  <a:gd name="connsiteX0" fmla="*/ 0 w 4026976"/>
                  <a:gd name="connsiteY0" fmla="*/ 0 h 613887"/>
                  <a:gd name="connsiteX1" fmla="*/ 454473 w 4026976"/>
                  <a:gd name="connsiteY1" fmla="*/ 0 h 613887"/>
                  <a:gd name="connsiteX2" fmla="*/ 989486 w 4026976"/>
                  <a:gd name="connsiteY2" fmla="*/ 0 h 613887"/>
                  <a:gd name="connsiteX3" fmla="*/ 1564768 w 4026976"/>
                  <a:gd name="connsiteY3" fmla="*/ 0 h 613887"/>
                  <a:gd name="connsiteX4" fmla="*/ 2019241 w 4026976"/>
                  <a:gd name="connsiteY4" fmla="*/ 0 h 613887"/>
                  <a:gd name="connsiteX5" fmla="*/ 2473714 w 4026976"/>
                  <a:gd name="connsiteY5" fmla="*/ 0 h 613887"/>
                  <a:gd name="connsiteX6" fmla="*/ 2968457 w 4026976"/>
                  <a:gd name="connsiteY6" fmla="*/ 0 h 613887"/>
                  <a:gd name="connsiteX7" fmla="*/ 4026976 w 4026976"/>
                  <a:gd name="connsiteY7" fmla="*/ 0 h 613887"/>
                  <a:gd name="connsiteX8" fmla="*/ 4026976 w 4026976"/>
                  <a:gd name="connsiteY8" fmla="*/ 306944 h 613887"/>
                  <a:gd name="connsiteX9" fmla="*/ 4026976 w 4026976"/>
                  <a:gd name="connsiteY9" fmla="*/ 613887 h 613887"/>
                  <a:gd name="connsiteX10" fmla="*/ 3532233 w 4026976"/>
                  <a:gd name="connsiteY10" fmla="*/ 613887 h 613887"/>
                  <a:gd name="connsiteX11" fmla="*/ 2916681 w 4026976"/>
                  <a:gd name="connsiteY11" fmla="*/ 613887 h 613887"/>
                  <a:gd name="connsiteX12" fmla="*/ 2260859 w 4026976"/>
                  <a:gd name="connsiteY12" fmla="*/ 613887 h 613887"/>
                  <a:gd name="connsiteX13" fmla="*/ 1725847 w 4026976"/>
                  <a:gd name="connsiteY13" fmla="*/ 613887 h 613887"/>
                  <a:gd name="connsiteX14" fmla="*/ 1271374 w 4026976"/>
                  <a:gd name="connsiteY14" fmla="*/ 613887 h 613887"/>
                  <a:gd name="connsiteX15" fmla="*/ 615552 w 4026976"/>
                  <a:gd name="connsiteY15" fmla="*/ 613887 h 613887"/>
                  <a:gd name="connsiteX16" fmla="*/ 0 w 4026976"/>
                  <a:gd name="connsiteY16" fmla="*/ 613887 h 613887"/>
                  <a:gd name="connsiteX17" fmla="*/ 0 w 4026976"/>
                  <a:gd name="connsiteY17" fmla="*/ 306944 h 613887"/>
                  <a:gd name="connsiteX18" fmla="*/ 0 w 4026976"/>
                  <a:gd name="connsiteY18" fmla="*/ 0 h 6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6976" h="613887" fill="none" extrusionOk="0">
                    <a:moveTo>
                      <a:pt x="0" y="0"/>
                    </a:moveTo>
                    <a:cubicBezTo>
                      <a:pt x="197816" y="-22496"/>
                      <a:pt x="361285" y="37283"/>
                      <a:pt x="454473" y="0"/>
                    </a:cubicBezTo>
                    <a:cubicBezTo>
                      <a:pt x="547661" y="-37283"/>
                      <a:pt x="794483" y="29908"/>
                      <a:pt x="989486" y="0"/>
                    </a:cubicBezTo>
                    <a:cubicBezTo>
                      <a:pt x="1184489" y="-29908"/>
                      <a:pt x="1410509" y="27904"/>
                      <a:pt x="1564768" y="0"/>
                    </a:cubicBezTo>
                    <a:cubicBezTo>
                      <a:pt x="1719027" y="-27904"/>
                      <a:pt x="1926285" y="18968"/>
                      <a:pt x="2019241" y="0"/>
                    </a:cubicBezTo>
                    <a:cubicBezTo>
                      <a:pt x="2112197" y="-18968"/>
                      <a:pt x="2276568" y="10319"/>
                      <a:pt x="2473714" y="0"/>
                    </a:cubicBezTo>
                    <a:cubicBezTo>
                      <a:pt x="2670860" y="-10319"/>
                      <a:pt x="2762576" y="30003"/>
                      <a:pt x="2968457" y="0"/>
                    </a:cubicBezTo>
                    <a:cubicBezTo>
                      <a:pt x="3174338" y="-30003"/>
                      <a:pt x="3554549" y="623"/>
                      <a:pt x="4026976" y="0"/>
                    </a:cubicBezTo>
                    <a:cubicBezTo>
                      <a:pt x="4039891" y="117411"/>
                      <a:pt x="4006296" y="217970"/>
                      <a:pt x="4026976" y="306944"/>
                    </a:cubicBezTo>
                    <a:cubicBezTo>
                      <a:pt x="4047656" y="395918"/>
                      <a:pt x="3998890" y="473985"/>
                      <a:pt x="4026976" y="613887"/>
                    </a:cubicBezTo>
                    <a:cubicBezTo>
                      <a:pt x="3850450" y="648102"/>
                      <a:pt x="3686343" y="567875"/>
                      <a:pt x="3532233" y="613887"/>
                    </a:cubicBezTo>
                    <a:cubicBezTo>
                      <a:pt x="3378123" y="659899"/>
                      <a:pt x="3196664" y="593867"/>
                      <a:pt x="2916681" y="613887"/>
                    </a:cubicBezTo>
                    <a:cubicBezTo>
                      <a:pt x="2636698" y="633907"/>
                      <a:pt x="2413665" y="581071"/>
                      <a:pt x="2260859" y="613887"/>
                    </a:cubicBezTo>
                    <a:cubicBezTo>
                      <a:pt x="2108053" y="646703"/>
                      <a:pt x="1900881" y="613390"/>
                      <a:pt x="1725847" y="613887"/>
                    </a:cubicBezTo>
                    <a:cubicBezTo>
                      <a:pt x="1550813" y="614384"/>
                      <a:pt x="1480218" y="587829"/>
                      <a:pt x="1271374" y="613887"/>
                    </a:cubicBezTo>
                    <a:cubicBezTo>
                      <a:pt x="1062530" y="639945"/>
                      <a:pt x="877234" y="606320"/>
                      <a:pt x="615552" y="613887"/>
                    </a:cubicBezTo>
                    <a:cubicBezTo>
                      <a:pt x="353870" y="621454"/>
                      <a:pt x="186384" y="575261"/>
                      <a:pt x="0" y="613887"/>
                    </a:cubicBezTo>
                    <a:cubicBezTo>
                      <a:pt x="-30789" y="462702"/>
                      <a:pt x="21602" y="443922"/>
                      <a:pt x="0" y="306944"/>
                    </a:cubicBezTo>
                    <a:cubicBezTo>
                      <a:pt x="-21602" y="169966"/>
                      <a:pt x="27133" y="61881"/>
                      <a:pt x="0" y="0"/>
                    </a:cubicBezTo>
                    <a:close/>
                  </a:path>
                  <a:path w="4026976" h="613887" stroke="0" extrusionOk="0">
                    <a:moveTo>
                      <a:pt x="0" y="0"/>
                    </a:moveTo>
                    <a:cubicBezTo>
                      <a:pt x="283638" y="-3862"/>
                      <a:pt x="479406" y="51359"/>
                      <a:pt x="655822" y="0"/>
                    </a:cubicBezTo>
                    <a:cubicBezTo>
                      <a:pt x="832238" y="-51359"/>
                      <a:pt x="1064593" y="24175"/>
                      <a:pt x="1311644" y="0"/>
                    </a:cubicBezTo>
                    <a:cubicBezTo>
                      <a:pt x="1558695" y="-24175"/>
                      <a:pt x="1735468" y="54471"/>
                      <a:pt x="1886926" y="0"/>
                    </a:cubicBezTo>
                    <a:cubicBezTo>
                      <a:pt x="2038384" y="-54471"/>
                      <a:pt x="2310370" y="77012"/>
                      <a:pt x="2542748" y="0"/>
                    </a:cubicBezTo>
                    <a:cubicBezTo>
                      <a:pt x="2775126" y="-77012"/>
                      <a:pt x="3047695" y="42522"/>
                      <a:pt x="3198570" y="0"/>
                    </a:cubicBezTo>
                    <a:cubicBezTo>
                      <a:pt x="3349445" y="-42522"/>
                      <a:pt x="3663133" y="21498"/>
                      <a:pt x="4026976" y="0"/>
                    </a:cubicBezTo>
                    <a:cubicBezTo>
                      <a:pt x="4046641" y="68967"/>
                      <a:pt x="4024922" y="200255"/>
                      <a:pt x="4026976" y="319221"/>
                    </a:cubicBezTo>
                    <a:cubicBezTo>
                      <a:pt x="4029030" y="438187"/>
                      <a:pt x="4013643" y="471903"/>
                      <a:pt x="4026976" y="613887"/>
                    </a:cubicBezTo>
                    <a:cubicBezTo>
                      <a:pt x="3784273" y="647175"/>
                      <a:pt x="3651946" y="544541"/>
                      <a:pt x="3411424" y="613887"/>
                    </a:cubicBezTo>
                    <a:cubicBezTo>
                      <a:pt x="3170902" y="683233"/>
                      <a:pt x="3032039" y="557232"/>
                      <a:pt x="2836142" y="613887"/>
                    </a:cubicBezTo>
                    <a:cubicBezTo>
                      <a:pt x="2640245" y="670542"/>
                      <a:pt x="2576482" y="559560"/>
                      <a:pt x="2381669" y="613887"/>
                    </a:cubicBezTo>
                    <a:cubicBezTo>
                      <a:pt x="2186856" y="668214"/>
                      <a:pt x="1977218" y="589175"/>
                      <a:pt x="1725847" y="613887"/>
                    </a:cubicBezTo>
                    <a:cubicBezTo>
                      <a:pt x="1474476" y="638599"/>
                      <a:pt x="1455104" y="590392"/>
                      <a:pt x="1231104" y="613887"/>
                    </a:cubicBezTo>
                    <a:cubicBezTo>
                      <a:pt x="1007104" y="637382"/>
                      <a:pt x="974942" y="561597"/>
                      <a:pt x="776631" y="613887"/>
                    </a:cubicBezTo>
                    <a:cubicBezTo>
                      <a:pt x="578320" y="666177"/>
                      <a:pt x="177828" y="570254"/>
                      <a:pt x="0" y="613887"/>
                    </a:cubicBezTo>
                    <a:cubicBezTo>
                      <a:pt x="-18404" y="546853"/>
                      <a:pt x="3536" y="447319"/>
                      <a:pt x="0" y="300805"/>
                    </a:cubicBezTo>
                    <a:cubicBezTo>
                      <a:pt x="-3536" y="154291"/>
                      <a:pt x="19486" y="68578"/>
                      <a:pt x="0" y="0"/>
                    </a:cubicBezTo>
                    <a:close/>
                  </a:path>
                </a:pathLst>
              </a:custGeom>
              <a:solidFill>
                <a:schemeClr val="bg2"/>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GB" sz="1400" b="0" i="1" smtClean="0">
                        <a:solidFill>
                          <a:schemeClr val="tx1"/>
                        </a:solidFill>
                        <a:latin typeface="Cambria Math" panose="02040503050406030204" pitchFamily="18" charset="0"/>
                      </a:rPr>
                      <m:t>𝑑</m:t>
                    </m:r>
                  </m:oMath>
                </a14:m>
                <a:r>
                  <a:rPr lang="en-GB" sz="1400" b="0" i="1" dirty="0">
                    <a:solidFill>
                      <a:schemeClr val="tx1"/>
                    </a:solidFill>
                    <a:latin typeface="Cambria Math" panose="02040503050406030204" pitchFamily="18" charset="0"/>
                  </a:rPr>
                  <a:t> </a:t>
                </a:r>
                <a:r>
                  <a:rPr lang="en-GB" sz="1400" b="0" i="1" dirty="0">
                    <a:solidFill>
                      <a:schemeClr val="tx1"/>
                    </a:solidFill>
                    <a:latin typeface="Abadi Extra Light" panose="020B0204020104020204" pitchFamily="34" charset="0"/>
                  </a:rPr>
                  <a:t>– </a:t>
                </a:r>
                <a:r>
                  <a:rPr lang="en-GB" sz="1400" b="0" dirty="0">
                    <a:solidFill>
                      <a:schemeClr val="tx1"/>
                    </a:solidFill>
                    <a:latin typeface="Euphemia" panose="020B0503040102020104" pitchFamily="34" charset="0"/>
                  </a:rPr>
                  <a:t>density of distrusting individuals</a:t>
                </a:r>
                <a:endParaRPr lang="en-GB" sz="1400" dirty="0">
                  <a:solidFill>
                    <a:schemeClr val="tx1"/>
                  </a:solidFill>
                  <a:latin typeface="Euphemia" panose="020B0503040102020104" pitchFamily="34" charset="0"/>
                </a:endParaRPr>
              </a:p>
              <a:p>
                <a14:m>
                  <m:oMath xmlns:m="http://schemas.openxmlformats.org/officeDocument/2006/math">
                    <m:r>
                      <a:rPr lang="en-GB" sz="1400" b="0" i="1" smtClean="0">
                        <a:solidFill>
                          <a:schemeClr val="tx1"/>
                        </a:solidFill>
                        <a:latin typeface="Cambria Math" panose="02040503050406030204" pitchFamily="18" charset="0"/>
                      </a:rPr>
                      <m:t>𝜌</m:t>
                    </m:r>
                  </m:oMath>
                </a14:m>
                <a:r>
                  <a:rPr lang="en-GB" sz="1400" dirty="0">
                    <a:solidFill>
                      <a:schemeClr val="tx1"/>
                    </a:solidFill>
                    <a:latin typeface="Euphemia" panose="020B0503040102020104" pitchFamily="34" charset="0"/>
                  </a:rPr>
                  <a:t> - </a:t>
                </a:r>
                <a:r>
                  <a:rPr lang="en-GB" sz="1400" b="0" dirty="0">
                    <a:solidFill>
                      <a:schemeClr val="tx1"/>
                    </a:solidFill>
                    <a:latin typeface="Euphemia" panose="020B0503040102020104" pitchFamily="34" charset="0"/>
                  </a:rPr>
                  <a:t>Information-mediated protection parameter</a:t>
                </a:r>
                <a:endParaRPr lang="en-GB" sz="1400" dirty="0">
                  <a:solidFill>
                    <a:schemeClr val="tx1"/>
                  </a:solidFill>
                  <a:latin typeface="Euphemia" panose="020B0503040102020104" pitchFamily="34" charset="0"/>
                </a:endParaRPr>
              </a:p>
            </p:txBody>
          </p:sp>
        </mc:Choice>
        <mc:Fallback xmlns="">
          <p:sp>
            <p:nvSpPr>
              <p:cNvPr id="18" name="Rectangle 17">
                <a:extLst>
                  <a:ext uri="{FF2B5EF4-FFF2-40B4-BE49-F238E27FC236}">
                    <a16:creationId xmlns:a16="http://schemas.microsoft.com/office/drawing/2014/main" id="{C654348F-82CB-3404-013B-15340BA86518}"/>
                  </a:ext>
                </a:extLst>
              </p:cNvPr>
              <p:cNvSpPr>
                <a:spLocks noRot="1" noChangeAspect="1" noMove="1" noResize="1" noEditPoints="1" noAdjustHandles="1" noChangeArrowheads="1" noChangeShapeType="1" noTextEdit="1"/>
              </p:cNvSpPr>
              <p:nvPr/>
            </p:nvSpPr>
            <p:spPr>
              <a:xfrm>
                <a:off x="4526971" y="5969164"/>
                <a:ext cx="4026976" cy="613887"/>
              </a:xfrm>
              <a:prstGeom prst="rect">
                <a:avLst/>
              </a:prstGeom>
              <a:blipFill>
                <a:blip r:embed="rId9"/>
                <a:stretch>
                  <a:fillRect/>
                </a:stretch>
              </a:blipFill>
              <a:ln w="28575">
                <a:solidFill>
                  <a:schemeClr val="accent2">
                    <a:lumMod val="75000"/>
                  </a:schemeClr>
                </a:solidFill>
                <a:extLst>
                  <a:ext uri="{C807C97D-BFC1-408E-A445-0C87EB9F89A2}">
                    <ask:lineSketchStyleProps xmlns:ask="http://schemas.microsoft.com/office/drawing/2018/sketchyshapes" sd="3333410075">
                      <a:custGeom>
                        <a:avLst/>
                        <a:gdLst>
                          <a:gd name="connsiteX0" fmla="*/ 0 w 4026976"/>
                          <a:gd name="connsiteY0" fmla="*/ 0 h 613887"/>
                          <a:gd name="connsiteX1" fmla="*/ 454473 w 4026976"/>
                          <a:gd name="connsiteY1" fmla="*/ 0 h 613887"/>
                          <a:gd name="connsiteX2" fmla="*/ 989486 w 4026976"/>
                          <a:gd name="connsiteY2" fmla="*/ 0 h 613887"/>
                          <a:gd name="connsiteX3" fmla="*/ 1564768 w 4026976"/>
                          <a:gd name="connsiteY3" fmla="*/ 0 h 613887"/>
                          <a:gd name="connsiteX4" fmla="*/ 2019241 w 4026976"/>
                          <a:gd name="connsiteY4" fmla="*/ 0 h 613887"/>
                          <a:gd name="connsiteX5" fmla="*/ 2473714 w 4026976"/>
                          <a:gd name="connsiteY5" fmla="*/ 0 h 613887"/>
                          <a:gd name="connsiteX6" fmla="*/ 2968457 w 4026976"/>
                          <a:gd name="connsiteY6" fmla="*/ 0 h 613887"/>
                          <a:gd name="connsiteX7" fmla="*/ 4026976 w 4026976"/>
                          <a:gd name="connsiteY7" fmla="*/ 0 h 613887"/>
                          <a:gd name="connsiteX8" fmla="*/ 4026976 w 4026976"/>
                          <a:gd name="connsiteY8" fmla="*/ 306944 h 613887"/>
                          <a:gd name="connsiteX9" fmla="*/ 4026976 w 4026976"/>
                          <a:gd name="connsiteY9" fmla="*/ 613887 h 613887"/>
                          <a:gd name="connsiteX10" fmla="*/ 3532233 w 4026976"/>
                          <a:gd name="connsiteY10" fmla="*/ 613887 h 613887"/>
                          <a:gd name="connsiteX11" fmla="*/ 2916681 w 4026976"/>
                          <a:gd name="connsiteY11" fmla="*/ 613887 h 613887"/>
                          <a:gd name="connsiteX12" fmla="*/ 2260859 w 4026976"/>
                          <a:gd name="connsiteY12" fmla="*/ 613887 h 613887"/>
                          <a:gd name="connsiteX13" fmla="*/ 1725847 w 4026976"/>
                          <a:gd name="connsiteY13" fmla="*/ 613887 h 613887"/>
                          <a:gd name="connsiteX14" fmla="*/ 1271374 w 4026976"/>
                          <a:gd name="connsiteY14" fmla="*/ 613887 h 613887"/>
                          <a:gd name="connsiteX15" fmla="*/ 615552 w 4026976"/>
                          <a:gd name="connsiteY15" fmla="*/ 613887 h 613887"/>
                          <a:gd name="connsiteX16" fmla="*/ 0 w 4026976"/>
                          <a:gd name="connsiteY16" fmla="*/ 613887 h 613887"/>
                          <a:gd name="connsiteX17" fmla="*/ 0 w 4026976"/>
                          <a:gd name="connsiteY17" fmla="*/ 306944 h 613887"/>
                          <a:gd name="connsiteX18" fmla="*/ 0 w 4026976"/>
                          <a:gd name="connsiteY18" fmla="*/ 0 h 6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6976" h="613887" fill="none" extrusionOk="0">
                            <a:moveTo>
                              <a:pt x="0" y="0"/>
                            </a:moveTo>
                            <a:cubicBezTo>
                              <a:pt x="197816" y="-22496"/>
                              <a:pt x="361285" y="37283"/>
                              <a:pt x="454473" y="0"/>
                            </a:cubicBezTo>
                            <a:cubicBezTo>
                              <a:pt x="547661" y="-37283"/>
                              <a:pt x="794483" y="29908"/>
                              <a:pt x="989486" y="0"/>
                            </a:cubicBezTo>
                            <a:cubicBezTo>
                              <a:pt x="1184489" y="-29908"/>
                              <a:pt x="1410509" y="27904"/>
                              <a:pt x="1564768" y="0"/>
                            </a:cubicBezTo>
                            <a:cubicBezTo>
                              <a:pt x="1719027" y="-27904"/>
                              <a:pt x="1926285" y="18968"/>
                              <a:pt x="2019241" y="0"/>
                            </a:cubicBezTo>
                            <a:cubicBezTo>
                              <a:pt x="2112197" y="-18968"/>
                              <a:pt x="2276568" y="10319"/>
                              <a:pt x="2473714" y="0"/>
                            </a:cubicBezTo>
                            <a:cubicBezTo>
                              <a:pt x="2670860" y="-10319"/>
                              <a:pt x="2762576" y="30003"/>
                              <a:pt x="2968457" y="0"/>
                            </a:cubicBezTo>
                            <a:cubicBezTo>
                              <a:pt x="3174338" y="-30003"/>
                              <a:pt x="3554549" y="623"/>
                              <a:pt x="4026976" y="0"/>
                            </a:cubicBezTo>
                            <a:cubicBezTo>
                              <a:pt x="4039891" y="117411"/>
                              <a:pt x="4006296" y="217970"/>
                              <a:pt x="4026976" y="306944"/>
                            </a:cubicBezTo>
                            <a:cubicBezTo>
                              <a:pt x="4047656" y="395918"/>
                              <a:pt x="3998890" y="473985"/>
                              <a:pt x="4026976" y="613887"/>
                            </a:cubicBezTo>
                            <a:cubicBezTo>
                              <a:pt x="3850450" y="648102"/>
                              <a:pt x="3686343" y="567875"/>
                              <a:pt x="3532233" y="613887"/>
                            </a:cubicBezTo>
                            <a:cubicBezTo>
                              <a:pt x="3378123" y="659899"/>
                              <a:pt x="3196664" y="593867"/>
                              <a:pt x="2916681" y="613887"/>
                            </a:cubicBezTo>
                            <a:cubicBezTo>
                              <a:pt x="2636698" y="633907"/>
                              <a:pt x="2413665" y="581071"/>
                              <a:pt x="2260859" y="613887"/>
                            </a:cubicBezTo>
                            <a:cubicBezTo>
                              <a:pt x="2108053" y="646703"/>
                              <a:pt x="1900881" y="613390"/>
                              <a:pt x="1725847" y="613887"/>
                            </a:cubicBezTo>
                            <a:cubicBezTo>
                              <a:pt x="1550813" y="614384"/>
                              <a:pt x="1480218" y="587829"/>
                              <a:pt x="1271374" y="613887"/>
                            </a:cubicBezTo>
                            <a:cubicBezTo>
                              <a:pt x="1062530" y="639945"/>
                              <a:pt x="877234" y="606320"/>
                              <a:pt x="615552" y="613887"/>
                            </a:cubicBezTo>
                            <a:cubicBezTo>
                              <a:pt x="353870" y="621454"/>
                              <a:pt x="186384" y="575261"/>
                              <a:pt x="0" y="613887"/>
                            </a:cubicBezTo>
                            <a:cubicBezTo>
                              <a:pt x="-30789" y="462702"/>
                              <a:pt x="21602" y="443922"/>
                              <a:pt x="0" y="306944"/>
                            </a:cubicBezTo>
                            <a:cubicBezTo>
                              <a:pt x="-21602" y="169966"/>
                              <a:pt x="27133" y="61881"/>
                              <a:pt x="0" y="0"/>
                            </a:cubicBezTo>
                            <a:close/>
                          </a:path>
                          <a:path w="4026976" h="613887" stroke="0" extrusionOk="0">
                            <a:moveTo>
                              <a:pt x="0" y="0"/>
                            </a:moveTo>
                            <a:cubicBezTo>
                              <a:pt x="283638" y="-3862"/>
                              <a:pt x="479406" y="51359"/>
                              <a:pt x="655822" y="0"/>
                            </a:cubicBezTo>
                            <a:cubicBezTo>
                              <a:pt x="832238" y="-51359"/>
                              <a:pt x="1064593" y="24175"/>
                              <a:pt x="1311644" y="0"/>
                            </a:cubicBezTo>
                            <a:cubicBezTo>
                              <a:pt x="1558695" y="-24175"/>
                              <a:pt x="1735468" y="54471"/>
                              <a:pt x="1886926" y="0"/>
                            </a:cubicBezTo>
                            <a:cubicBezTo>
                              <a:pt x="2038384" y="-54471"/>
                              <a:pt x="2310370" y="77012"/>
                              <a:pt x="2542748" y="0"/>
                            </a:cubicBezTo>
                            <a:cubicBezTo>
                              <a:pt x="2775126" y="-77012"/>
                              <a:pt x="3047695" y="42522"/>
                              <a:pt x="3198570" y="0"/>
                            </a:cubicBezTo>
                            <a:cubicBezTo>
                              <a:pt x="3349445" y="-42522"/>
                              <a:pt x="3663133" y="21498"/>
                              <a:pt x="4026976" y="0"/>
                            </a:cubicBezTo>
                            <a:cubicBezTo>
                              <a:pt x="4046641" y="68967"/>
                              <a:pt x="4024922" y="200255"/>
                              <a:pt x="4026976" y="319221"/>
                            </a:cubicBezTo>
                            <a:cubicBezTo>
                              <a:pt x="4029030" y="438187"/>
                              <a:pt x="4013643" y="471903"/>
                              <a:pt x="4026976" y="613887"/>
                            </a:cubicBezTo>
                            <a:cubicBezTo>
                              <a:pt x="3784273" y="647175"/>
                              <a:pt x="3651946" y="544541"/>
                              <a:pt x="3411424" y="613887"/>
                            </a:cubicBezTo>
                            <a:cubicBezTo>
                              <a:pt x="3170902" y="683233"/>
                              <a:pt x="3032039" y="557232"/>
                              <a:pt x="2836142" y="613887"/>
                            </a:cubicBezTo>
                            <a:cubicBezTo>
                              <a:pt x="2640245" y="670542"/>
                              <a:pt x="2576482" y="559560"/>
                              <a:pt x="2381669" y="613887"/>
                            </a:cubicBezTo>
                            <a:cubicBezTo>
                              <a:pt x="2186856" y="668214"/>
                              <a:pt x="1977218" y="589175"/>
                              <a:pt x="1725847" y="613887"/>
                            </a:cubicBezTo>
                            <a:cubicBezTo>
                              <a:pt x="1474476" y="638599"/>
                              <a:pt x="1455104" y="590392"/>
                              <a:pt x="1231104" y="613887"/>
                            </a:cubicBezTo>
                            <a:cubicBezTo>
                              <a:pt x="1007104" y="637382"/>
                              <a:pt x="974942" y="561597"/>
                              <a:pt x="776631" y="613887"/>
                            </a:cubicBezTo>
                            <a:cubicBezTo>
                              <a:pt x="578320" y="666177"/>
                              <a:pt x="177828" y="570254"/>
                              <a:pt x="0" y="613887"/>
                            </a:cubicBezTo>
                            <a:cubicBezTo>
                              <a:pt x="-18404" y="546853"/>
                              <a:pt x="3536" y="447319"/>
                              <a:pt x="0" y="300805"/>
                            </a:cubicBezTo>
                            <a:cubicBezTo>
                              <a:pt x="-3536" y="154291"/>
                              <a:pt x="19486" y="68578"/>
                              <a:pt x="0" y="0"/>
                            </a:cubicBezTo>
                            <a:close/>
                          </a:path>
                        </a:pathLst>
                      </a:custGeom>
                      <ask:type>
                        <ask:lineSketchScribble/>
                      </ask:type>
                    </ask:lineSketchStyleProps>
                  </a:ext>
                </a:extLst>
              </a:ln>
              <a:effectLst/>
            </p:spPr>
            <p:txBody>
              <a:bodyPr/>
              <a:lstStyle/>
              <a:p>
                <a:r>
                  <a:rPr lang="en-GB">
                    <a:noFill/>
                  </a:rPr>
                  <a:t> </a:t>
                </a:r>
              </a:p>
            </p:txBody>
          </p:sp>
        </mc:Fallback>
      </mc:AlternateContent>
    </p:spTree>
    <p:extLst>
      <p:ext uri="{BB962C8B-B14F-4D97-AF65-F5344CB8AC3E}">
        <p14:creationId xmlns:p14="http://schemas.microsoft.com/office/powerpoint/2010/main" val="2287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12749-A783-4AB2-9335-FA3A8436DC68}"/>
              </a:ext>
            </a:extLst>
          </p:cNvPr>
          <p:cNvSpPr/>
          <p:nvPr/>
        </p:nvSpPr>
        <p:spPr>
          <a:xfrm>
            <a:off x="0" y="0"/>
            <a:ext cx="76477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c 10">
            <a:extLst>
              <a:ext uri="{FF2B5EF4-FFF2-40B4-BE49-F238E27FC236}">
                <a16:creationId xmlns:a16="http://schemas.microsoft.com/office/drawing/2014/main" id="{77755349-CF94-4A0F-A040-360FDB778256}"/>
              </a:ext>
            </a:extLst>
          </p:cNvPr>
          <p:cNvSpPr/>
          <p:nvPr/>
        </p:nvSpPr>
        <p:spPr>
          <a:xfrm>
            <a:off x="4800600" y="-2306783"/>
            <a:ext cx="3605646" cy="10224655"/>
          </a:xfrm>
          <a:prstGeom prst="arc">
            <a:avLst>
              <a:gd name="adj1" fmla="val 17563176"/>
              <a:gd name="adj2" fmla="val 5201135"/>
            </a:avLst>
          </a:prstGeom>
          <a:solidFill>
            <a:schemeClr val="bg2"/>
          </a:solid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itle 2">
            <a:extLst>
              <a:ext uri="{FF2B5EF4-FFF2-40B4-BE49-F238E27FC236}">
                <a16:creationId xmlns:a16="http://schemas.microsoft.com/office/drawing/2014/main" id="{10F64907-9099-43A8-ABCA-3A14A4428B82}"/>
              </a:ext>
            </a:extLst>
          </p:cNvPr>
          <p:cNvSpPr>
            <a:spLocks noGrp="1"/>
          </p:cNvSpPr>
          <p:nvPr>
            <p:ph type="title"/>
          </p:nvPr>
        </p:nvSpPr>
        <p:spPr>
          <a:xfrm>
            <a:off x="8711993" y="238147"/>
            <a:ext cx="3230625" cy="3190853"/>
          </a:xfrm>
        </p:spPr>
        <p:txBody>
          <a:bodyPr/>
          <a:lstStyle/>
          <a:p>
            <a:pPr algn="ctr"/>
            <a:r>
              <a:rPr lang="en-GB" sz="2800" b="0" i="0" u="none" strike="noStrike" baseline="0" dirty="0">
                <a:effectLst>
                  <a:outerShdw blurRad="38100" dist="38100" dir="2700000" algn="tl">
                    <a:srgbClr val="000000">
                      <a:alpha val="43137"/>
                    </a:srgbClr>
                  </a:outerShdw>
                </a:effectLst>
                <a:latin typeface="Euphemia" panose="020B0503040102020104" pitchFamily="34" charset="0"/>
              </a:rPr>
              <a:t>Total Infections Peak and remaining susceptible population</a:t>
            </a:r>
            <a:br>
              <a:rPr lang="en-US" sz="2800" b="0" dirty="0">
                <a:solidFill>
                  <a:schemeClr val="tx1">
                    <a:lumMod val="85000"/>
                    <a:lumOff val="15000"/>
                  </a:schemeClr>
                </a:solidFill>
                <a:effectLst>
                  <a:outerShdw blurRad="38100" dist="38100" dir="2700000" algn="tl">
                    <a:srgbClr val="000000">
                      <a:alpha val="43137"/>
                    </a:srgbClr>
                  </a:outerShdw>
                </a:effectLst>
                <a:latin typeface="Euphemia" panose="020B0503040102020104" pitchFamily="34" charset="0"/>
              </a:rPr>
            </a:br>
            <a:endParaRPr lang="en-GB" sz="2800" b="0" dirty="0">
              <a:effectLst>
                <a:outerShdw blurRad="38100" dist="38100" dir="2700000" algn="tl">
                  <a:srgbClr val="000000">
                    <a:alpha val="43137"/>
                  </a:srgbClr>
                </a:outerShdw>
              </a:effectLst>
            </a:endParaRPr>
          </a:p>
        </p:txBody>
      </p:sp>
      <p:sp>
        <p:nvSpPr>
          <p:cNvPr id="12" name="Arc 11">
            <a:extLst>
              <a:ext uri="{FF2B5EF4-FFF2-40B4-BE49-F238E27FC236}">
                <a16:creationId xmlns:a16="http://schemas.microsoft.com/office/drawing/2014/main" id="{F2CF9DE5-2C65-41BE-97B3-82260FB34623}"/>
              </a:ext>
            </a:extLst>
          </p:cNvPr>
          <p:cNvSpPr/>
          <p:nvPr/>
        </p:nvSpPr>
        <p:spPr>
          <a:xfrm>
            <a:off x="5403272" y="-1870364"/>
            <a:ext cx="2722419" cy="8727335"/>
          </a:xfrm>
          <a:prstGeom prst="arc">
            <a:avLst>
              <a:gd name="adj1" fmla="val 17369168"/>
              <a:gd name="adj2" fmla="val 5157109"/>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443D4E1F-25EB-4BD8-9BAA-982E320FF5AC}"/>
              </a:ext>
            </a:extLst>
          </p:cNvPr>
          <p:cNvPicPr>
            <a:picLocks noChangeAspect="1"/>
          </p:cNvPicPr>
          <p:nvPr/>
        </p:nvPicPr>
        <p:blipFill>
          <a:blip r:embed="rId3"/>
          <a:stretch>
            <a:fillRect/>
          </a:stretch>
        </p:blipFill>
        <p:spPr>
          <a:xfrm>
            <a:off x="62797" y="-1"/>
            <a:ext cx="7023346" cy="6856972"/>
          </a:xfrm>
          <a:prstGeom prst="rect">
            <a:avLst/>
          </a:prstGeom>
        </p:spPr>
      </p:pic>
    </p:spTree>
    <p:extLst>
      <p:ext uri="{BB962C8B-B14F-4D97-AF65-F5344CB8AC3E}">
        <p14:creationId xmlns:p14="http://schemas.microsoft.com/office/powerpoint/2010/main" val="2896115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12749-A783-4AB2-9335-FA3A8436DC68}"/>
              </a:ext>
            </a:extLst>
          </p:cNvPr>
          <p:cNvSpPr/>
          <p:nvPr/>
        </p:nvSpPr>
        <p:spPr>
          <a:xfrm>
            <a:off x="0" y="0"/>
            <a:ext cx="76477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0F64907-9099-43A8-ABCA-3A14A4428B82}"/>
              </a:ext>
            </a:extLst>
          </p:cNvPr>
          <p:cNvSpPr>
            <a:spLocks noGrp="1"/>
          </p:cNvSpPr>
          <p:nvPr>
            <p:ph type="title"/>
          </p:nvPr>
        </p:nvSpPr>
        <p:spPr>
          <a:xfrm>
            <a:off x="8125692" y="238147"/>
            <a:ext cx="4066307" cy="1179173"/>
          </a:xfrm>
        </p:spPr>
        <p:txBody>
          <a:bodyPr anchor="ctr"/>
          <a:lstStyle/>
          <a:p>
            <a:pPr algn="ctr"/>
            <a:r>
              <a:rPr lang="en-GB" sz="2800" i="0" u="none" strike="noStrike" baseline="0" dirty="0">
                <a:latin typeface="Abadi Extra Light" panose="020B0204020104020204" pitchFamily="34" charset="0"/>
              </a:rPr>
              <a:t>Timing of peak of infection</a:t>
            </a:r>
            <a:endParaRPr lang="en-GB" sz="2800" dirty="0">
              <a:latin typeface="Abadi Extra Light" panose="020B0204020104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09A17B3-0F10-4E64-BAAA-49B138C4EFDA}"/>
                  </a:ext>
                </a:extLst>
              </p:cNvPr>
              <p:cNvSpPr txBox="1"/>
              <p:nvPr/>
            </p:nvSpPr>
            <p:spPr>
              <a:xfrm>
                <a:off x="8522069" y="1299413"/>
                <a:ext cx="3605646" cy="3363421"/>
              </a:xfrm>
              <a:prstGeom prst="rect">
                <a:avLst/>
              </a:prstGeom>
              <a:noFill/>
            </p:spPr>
            <p:txBody>
              <a:bodyPr wrap="square" rtlCol="0">
                <a:spAutoFit/>
              </a:bodyPr>
              <a:lstStyle/>
              <a:p>
                <a:pPr lvl="2" algn="ct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𝑅</m:t>
                          </m:r>
                        </m:e>
                        <m:sub>
                          <m:r>
                            <a:rPr lang="en-GB" sz="2000" b="0" i="1" smtClean="0">
                              <a:latin typeface="Cambria Math" panose="02040503050406030204" pitchFamily="18" charset="0"/>
                            </a:rPr>
                            <m:t>0</m:t>
                          </m:r>
                        </m:sub>
                      </m:sSub>
                      <m:r>
                        <a:rPr lang="en-GB" sz="2000" b="0" i="1" smtClean="0">
                          <a:latin typeface="Cambria Math" panose="02040503050406030204" pitchFamily="18" charset="0"/>
                        </a:rPr>
                        <m:t>=</m:t>
                      </m:r>
                      <m:box>
                        <m:boxPr>
                          <m:ctrlPr>
                            <a:rPr lang="en-GB" sz="2000" b="0" i="1" smtClean="0">
                              <a:latin typeface="Cambria Math" panose="02040503050406030204" pitchFamily="18" charset="0"/>
                            </a:rPr>
                          </m:ctrlPr>
                        </m:boxPr>
                        <m:e>
                          <m:argPr>
                            <m:argSz m:val="-1"/>
                          </m:argP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𝛽</m:t>
                              </m:r>
                            </m:num>
                            <m:den>
                              <m:r>
                                <a:rPr lang="en-GB" sz="2000" b="0" i="1" smtClean="0">
                                  <a:latin typeface="Cambria Math" panose="02040503050406030204" pitchFamily="18" charset="0"/>
                                </a:rPr>
                                <m:t>𝜎</m:t>
                              </m:r>
                            </m:den>
                          </m:f>
                        </m:e>
                      </m:box>
                      <m:r>
                        <a:rPr lang="en-GB" sz="2000" b="0" i="1" smtClean="0">
                          <a:latin typeface="Cambria Math" panose="02040503050406030204" pitchFamily="18" charset="0"/>
                        </a:rPr>
                        <m:t>=2 </m:t>
                      </m:r>
                    </m:oMath>
                  </m:oMathPara>
                </a14:m>
                <a:endParaRPr lang="en-GB" sz="2000" b="0" i="1" dirty="0">
                  <a:latin typeface="Abadi Extra Light" panose="020B0204020104020204" pitchFamily="34" charset="0"/>
                </a:endParaRPr>
              </a:p>
              <a:p>
                <a:pPr lvl="2" algn="ctr"/>
                <a14:m>
                  <m:oMathPara xmlns:m="http://schemas.openxmlformats.org/officeDocument/2006/math">
                    <m:oMathParaPr>
                      <m:jc m:val="centerGroup"/>
                    </m:oMathParaPr>
                    <m:oMath xmlns:m="http://schemas.openxmlformats.org/officeDocument/2006/math">
                      <m:r>
                        <a:rPr lang="en-GB" sz="2000" b="0" i="1" dirty="0" smtClean="0">
                          <a:latin typeface="Cambria Math" panose="02040503050406030204" pitchFamily="18" charset="0"/>
                        </a:rPr>
                        <m:t>𝛽</m:t>
                      </m:r>
                      <m:r>
                        <a:rPr lang="en-GB" sz="2000" i="1" dirty="0">
                          <a:latin typeface="Cambria Math" panose="02040503050406030204" pitchFamily="18" charset="0"/>
                        </a:rPr>
                        <m:t> =</m:t>
                      </m:r>
                      <m:r>
                        <m:rPr>
                          <m:nor/>
                        </m:rPr>
                        <a:rPr lang="en-GB" sz="2000" dirty="0">
                          <a:latin typeface="Cambria Math" panose="02040503050406030204" pitchFamily="18" charset="0"/>
                          <a:ea typeface="Cambria Math" panose="02040503050406030204" pitchFamily="18" charset="0"/>
                        </a:rPr>
                        <m:t>0.267</m:t>
                      </m:r>
                    </m:oMath>
                  </m:oMathPara>
                </a14:m>
                <a:endParaRPr lang="en-GB" sz="2000" dirty="0">
                  <a:latin typeface="Cambria Math" panose="02040503050406030204" pitchFamily="18" charset="0"/>
                  <a:ea typeface="Cambria Math" panose="02040503050406030204" pitchFamily="18" charset="0"/>
                </a:endParaRPr>
              </a:p>
              <a:p>
                <a:pPr lvl="2" algn="ctr"/>
                <a14:m>
                  <m:oMathPara xmlns:m="http://schemas.openxmlformats.org/officeDocument/2006/math">
                    <m:oMathParaPr>
                      <m:jc m:val="centerGroup"/>
                    </m:oMathParaPr>
                    <m:oMath xmlns:m="http://schemas.openxmlformats.org/officeDocument/2006/math">
                      <m:r>
                        <a:rPr lang="en-GB" sz="2000" b="0" i="1" dirty="0" smtClean="0">
                          <a:latin typeface="Cambria Math" panose="02040503050406030204" pitchFamily="18" charset="0"/>
                        </a:rPr>
                        <m:t>𝜎</m:t>
                      </m:r>
                      <m:r>
                        <a:rPr lang="en-GB" sz="2000" i="1" dirty="0">
                          <a:latin typeface="Cambria Math" panose="02040503050406030204" pitchFamily="18" charset="0"/>
                        </a:rPr>
                        <m:t> =</m:t>
                      </m:r>
                      <m:r>
                        <a:rPr lang="en-GB" sz="2000" b="0" i="1" dirty="0" smtClean="0">
                          <a:latin typeface="Cambria Math" panose="02040503050406030204" pitchFamily="18" charset="0"/>
                        </a:rPr>
                        <m:t>0.133</m:t>
                      </m:r>
                    </m:oMath>
                  </m:oMathPara>
                </a14:m>
                <a:endParaRPr lang="en-GB" sz="2000" dirty="0">
                  <a:latin typeface="Abadi Extra Light" panose="020B0204020104020204" pitchFamily="34" charset="0"/>
                </a:endParaRPr>
              </a:p>
              <a:p>
                <a:pPr lvl="2" algn="ctr"/>
                <a14:m>
                  <m:oMathPara xmlns:m="http://schemas.openxmlformats.org/officeDocument/2006/math">
                    <m:oMathParaPr>
                      <m:jc m:val="centerGroup"/>
                    </m:oMathParaPr>
                    <m:oMath xmlns:m="http://schemas.openxmlformats.org/officeDocument/2006/math">
                      <m:sSub>
                        <m:sSubPr>
                          <m:ctrlPr>
                            <a:rPr lang="en-GB" sz="2000" b="0" i="1" dirty="0" smtClean="0">
                              <a:latin typeface="Cambria Math" panose="02040503050406030204" pitchFamily="18" charset="0"/>
                            </a:rPr>
                          </m:ctrlPr>
                        </m:sSubPr>
                        <m:e>
                          <m:r>
                            <a:rPr lang="en-GB" sz="2000" b="0" i="1" dirty="0" smtClean="0">
                              <a:latin typeface="Cambria Math" panose="02040503050406030204" pitchFamily="18" charset="0"/>
                            </a:rPr>
                            <m:t>𝛼</m:t>
                          </m:r>
                        </m:e>
                        <m:sub>
                          <m:r>
                            <a:rPr lang="en-GB" sz="2000" i="1" dirty="0" smtClean="0">
                              <a:latin typeface="Cambria Math" panose="02040503050406030204" pitchFamily="18" charset="0"/>
                            </a:rPr>
                            <m:t>𝑇</m:t>
                          </m:r>
                        </m:sub>
                      </m:sSub>
                      <m:r>
                        <a:rPr lang="en-GB" sz="2000" i="1" dirty="0" smtClean="0">
                          <a:latin typeface="Cambria Math" panose="02040503050406030204" pitchFamily="18" charset="0"/>
                        </a:rPr>
                        <m:t> =</m:t>
                      </m:r>
                      <m:r>
                        <a:rPr lang="en-GB" sz="2000" b="0" i="1" dirty="0" smtClean="0">
                          <a:latin typeface="Cambria Math" panose="02040503050406030204" pitchFamily="18" charset="0"/>
                        </a:rPr>
                        <m:t>500</m:t>
                      </m:r>
                    </m:oMath>
                  </m:oMathPara>
                </a14:m>
                <a:endParaRPr lang="en-GB" sz="2000" dirty="0">
                  <a:latin typeface="Abadi Extra Light" panose="020B0204020104020204" pitchFamily="34" charset="0"/>
                </a:endParaRPr>
              </a:p>
              <a:p>
                <a:pPr lvl="2" algn="ctr"/>
                <a14:m>
                  <m:oMathPara xmlns:m="http://schemas.openxmlformats.org/officeDocument/2006/math">
                    <m:oMathParaPr>
                      <m:jc m:val="centerGroup"/>
                    </m:oMathParaPr>
                    <m:oMath xmlns:m="http://schemas.openxmlformats.org/officeDocument/2006/math">
                      <m:sSub>
                        <m:sSubPr>
                          <m:ctrlPr>
                            <a:rPr lang="en-GB" sz="2000" b="0" i="1" dirty="0" smtClean="0">
                              <a:latin typeface="Cambria Math" panose="02040503050406030204" pitchFamily="18" charset="0"/>
                            </a:rPr>
                          </m:ctrlPr>
                        </m:sSubPr>
                        <m:e>
                          <m:r>
                            <a:rPr lang="en-GB" sz="2000" b="0" i="1" dirty="0" smtClean="0">
                              <a:latin typeface="Cambria Math" panose="02040503050406030204" pitchFamily="18" charset="0"/>
                            </a:rPr>
                            <m:t>𝛼</m:t>
                          </m:r>
                        </m:e>
                        <m:sub>
                          <m:r>
                            <a:rPr lang="en-GB" sz="2000" b="0" i="1" dirty="0" smtClean="0">
                              <a:latin typeface="Cambria Math" panose="02040503050406030204" pitchFamily="18" charset="0"/>
                            </a:rPr>
                            <m:t>𝐷</m:t>
                          </m:r>
                        </m:sub>
                      </m:sSub>
                      <m:r>
                        <a:rPr lang="en-GB" sz="2000" i="1" dirty="0" smtClean="0">
                          <a:latin typeface="Cambria Math" panose="02040503050406030204" pitchFamily="18" charset="0"/>
                        </a:rPr>
                        <m:t> =</m:t>
                      </m:r>
                      <m:r>
                        <a:rPr lang="en-GB" sz="2000" b="0" i="1" dirty="0" smtClean="0">
                          <a:latin typeface="Cambria Math" panose="02040503050406030204" pitchFamily="18" charset="0"/>
                        </a:rPr>
                        <m:t>1</m:t>
                      </m:r>
                    </m:oMath>
                  </m:oMathPara>
                </a14:m>
                <a:endParaRPr lang="en-GB" sz="2000" dirty="0">
                  <a:latin typeface="Abadi Extra Light" panose="020B0204020104020204" pitchFamily="34" charset="0"/>
                </a:endParaRPr>
              </a:p>
              <a:p>
                <a:pPr lvl="2" algn="ctr"/>
                <a14:m>
                  <m:oMathPara xmlns:m="http://schemas.openxmlformats.org/officeDocument/2006/math">
                    <m:oMathParaPr>
                      <m:jc m:val="centerGroup"/>
                    </m:oMathParaPr>
                    <m:oMath xmlns:m="http://schemas.openxmlformats.org/officeDocument/2006/math">
                      <m:r>
                        <a:rPr lang="en-GB" sz="2000" b="0" i="1" dirty="0" smtClean="0">
                          <a:latin typeface="Cambria Math" panose="02040503050406030204" pitchFamily="18" charset="0"/>
                        </a:rPr>
                        <m:t>𝜆</m:t>
                      </m:r>
                      <m:r>
                        <a:rPr lang="en-GB" sz="2000" i="1" dirty="0">
                          <a:latin typeface="Cambria Math" panose="02040503050406030204" pitchFamily="18" charset="0"/>
                        </a:rPr>
                        <m:t> = 0.</m:t>
                      </m:r>
                      <m:r>
                        <a:rPr lang="en-GB" sz="2000" b="0" i="1" dirty="0" smtClean="0">
                          <a:latin typeface="Cambria Math" panose="02040503050406030204" pitchFamily="18" charset="0"/>
                        </a:rPr>
                        <m:t>2</m:t>
                      </m:r>
                    </m:oMath>
                  </m:oMathPara>
                </a14:m>
                <a:endParaRPr lang="en-GB" sz="2000" b="0" i="1" dirty="0">
                  <a:latin typeface="Abadi Extra Light" panose="020B0204020104020204" pitchFamily="34" charset="0"/>
                </a:endParaRPr>
              </a:p>
              <a:p>
                <a:pPr lvl="2" algn="ctr"/>
                <a14:m>
                  <m:oMathPara xmlns:m="http://schemas.openxmlformats.org/officeDocument/2006/math">
                    <m:oMathParaPr>
                      <m:jc m:val="centerGroup"/>
                    </m:oMathParaPr>
                    <m:oMath xmlns:m="http://schemas.openxmlformats.org/officeDocument/2006/math">
                      <m:r>
                        <a:rPr lang="en-GB" sz="2000" b="0" i="1" dirty="0" smtClean="0">
                          <a:latin typeface="Cambria Math" panose="02040503050406030204" pitchFamily="18" charset="0"/>
                        </a:rPr>
                        <m:t>𝜔</m:t>
                      </m:r>
                      <m:r>
                        <a:rPr lang="en-GB" sz="2000" i="1" dirty="0">
                          <a:latin typeface="Cambria Math" panose="02040503050406030204" pitchFamily="18" charset="0"/>
                        </a:rPr>
                        <m:t> =</m:t>
                      </m:r>
                      <m:r>
                        <a:rPr lang="en-GB" sz="2000" b="0" i="1" dirty="0" smtClean="0">
                          <a:latin typeface="Cambria Math" panose="02040503050406030204" pitchFamily="18" charset="0"/>
                        </a:rPr>
                        <m:t>0.333</m:t>
                      </m:r>
                    </m:oMath>
                  </m:oMathPara>
                </a14:m>
                <a:endParaRPr lang="en-GB" sz="2000" dirty="0">
                  <a:latin typeface="Abadi Extra Light" panose="020B0204020104020204" pitchFamily="34" charset="0"/>
                </a:endParaRPr>
              </a:p>
              <a:p>
                <a:pPr lvl="2" algn="ctr"/>
                <a:endParaRPr lang="en-GB" sz="2000" dirty="0">
                  <a:latin typeface="Abadi Extra Light" panose="020B0204020104020204" pitchFamily="34" charset="0"/>
                </a:endParaRPr>
              </a:p>
              <a:p>
                <a:r>
                  <a:rPr lang="en-GB" sz="2400" dirty="0">
                    <a:latin typeface="Abadi Extra Light" panose="020B0204020104020204" pitchFamily="34" charset="0"/>
                  </a:rPr>
                  <a:t>I – suppression regime</a:t>
                </a:r>
              </a:p>
              <a:p>
                <a:r>
                  <a:rPr lang="en-GB" sz="2400" dirty="0">
                    <a:latin typeface="Abadi Extra Light" panose="020B0204020104020204" pitchFamily="34" charset="0"/>
                  </a:rPr>
                  <a:t>II – mitigation regime</a:t>
                </a:r>
              </a:p>
            </p:txBody>
          </p:sp>
        </mc:Choice>
        <mc:Fallback xmlns="">
          <p:sp>
            <p:nvSpPr>
              <p:cNvPr id="2" name="TextBox 1">
                <a:extLst>
                  <a:ext uri="{FF2B5EF4-FFF2-40B4-BE49-F238E27FC236}">
                    <a16:creationId xmlns:a16="http://schemas.microsoft.com/office/drawing/2014/main" id="{F09A17B3-0F10-4E64-BAAA-49B138C4EFDA}"/>
                  </a:ext>
                </a:extLst>
              </p:cNvPr>
              <p:cNvSpPr txBox="1">
                <a:spLocks noRot="1" noChangeAspect="1" noMove="1" noResize="1" noEditPoints="1" noAdjustHandles="1" noChangeArrowheads="1" noChangeShapeType="1" noTextEdit="1"/>
              </p:cNvSpPr>
              <p:nvPr/>
            </p:nvSpPr>
            <p:spPr>
              <a:xfrm>
                <a:off x="8522069" y="1299413"/>
                <a:ext cx="3605646" cy="3363421"/>
              </a:xfrm>
              <a:prstGeom prst="rect">
                <a:avLst/>
              </a:prstGeom>
              <a:blipFill>
                <a:blip r:embed="rId3"/>
                <a:stretch>
                  <a:fillRect l="-2707" b="-3080"/>
                </a:stretch>
              </a:blipFill>
            </p:spPr>
            <p:txBody>
              <a:bodyPr/>
              <a:lstStyle/>
              <a:p>
                <a:r>
                  <a:rPr lang="en-GB">
                    <a:noFill/>
                  </a:rPr>
                  <a:t> </a:t>
                </a:r>
              </a:p>
            </p:txBody>
          </p:sp>
        </mc:Fallback>
      </mc:AlternateContent>
      <p:sp>
        <p:nvSpPr>
          <p:cNvPr id="11" name="Arc 10">
            <a:extLst>
              <a:ext uri="{FF2B5EF4-FFF2-40B4-BE49-F238E27FC236}">
                <a16:creationId xmlns:a16="http://schemas.microsoft.com/office/drawing/2014/main" id="{77755349-CF94-4A0F-A040-360FDB778256}"/>
              </a:ext>
            </a:extLst>
          </p:cNvPr>
          <p:cNvSpPr/>
          <p:nvPr/>
        </p:nvSpPr>
        <p:spPr>
          <a:xfrm>
            <a:off x="4800600" y="-2306783"/>
            <a:ext cx="3605646" cy="10224655"/>
          </a:xfrm>
          <a:prstGeom prst="arc">
            <a:avLst>
              <a:gd name="adj1" fmla="val 17563176"/>
              <a:gd name="adj2" fmla="val 5201135"/>
            </a:avLst>
          </a:prstGeom>
          <a:solidFill>
            <a:schemeClr val="bg1">
              <a:lumMod val="85000"/>
            </a:schemeClr>
          </a:solid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a:extLst>
              <a:ext uri="{FF2B5EF4-FFF2-40B4-BE49-F238E27FC236}">
                <a16:creationId xmlns:a16="http://schemas.microsoft.com/office/drawing/2014/main" id="{F2CF9DE5-2C65-41BE-97B3-82260FB34623}"/>
              </a:ext>
            </a:extLst>
          </p:cNvPr>
          <p:cNvSpPr/>
          <p:nvPr/>
        </p:nvSpPr>
        <p:spPr>
          <a:xfrm>
            <a:off x="5340928" y="-1870364"/>
            <a:ext cx="2784764" cy="8728364"/>
          </a:xfrm>
          <a:prstGeom prst="arc">
            <a:avLst>
              <a:gd name="adj1" fmla="val 17369168"/>
              <a:gd name="adj2" fmla="val 5356462"/>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2" descr="Diagram, histogram&#10;&#10;Description automatically generated">
            <a:extLst>
              <a:ext uri="{FF2B5EF4-FFF2-40B4-BE49-F238E27FC236}">
                <a16:creationId xmlns:a16="http://schemas.microsoft.com/office/drawing/2014/main" id="{AA413E8C-9BBE-4BD3-9A10-28F2B2242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72" y="285751"/>
            <a:ext cx="7063406" cy="6229350"/>
          </a:xfrm>
          <a:prstGeom prst="rect">
            <a:avLst/>
          </a:prstGeom>
        </p:spPr>
      </p:pic>
      <p:grpSp>
        <p:nvGrpSpPr>
          <p:cNvPr id="8" name="Group 7">
            <a:extLst>
              <a:ext uri="{FF2B5EF4-FFF2-40B4-BE49-F238E27FC236}">
                <a16:creationId xmlns:a16="http://schemas.microsoft.com/office/drawing/2014/main" id="{207FA50F-0ACB-0F34-D6F3-976904BEA0FF}"/>
              </a:ext>
            </a:extLst>
          </p:cNvPr>
          <p:cNvGrpSpPr/>
          <p:nvPr/>
        </p:nvGrpSpPr>
        <p:grpSpPr>
          <a:xfrm>
            <a:off x="8631565" y="4419322"/>
            <a:ext cx="3335114" cy="2278530"/>
            <a:chOff x="9025273" y="1898349"/>
            <a:chExt cx="3208930" cy="4214943"/>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E9DA50-9440-F01B-D321-496E23B32103}"/>
                    </a:ext>
                  </a:extLst>
                </p:cNvPr>
                <p:cNvSpPr/>
                <p:nvPr/>
              </p:nvSpPr>
              <p:spPr>
                <a:xfrm>
                  <a:off x="9025273" y="3103175"/>
                  <a:ext cx="3208930" cy="3010117"/>
                </a:xfrm>
                <a:custGeom>
                  <a:avLst/>
                  <a:gdLst>
                    <a:gd name="connsiteX0" fmla="*/ 0 w 3208930"/>
                    <a:gd name="connsiteY0" fmla="*/ 0 h 3010117"/>
                    <a:gd name="connsiteX1" fmla="*/ 502732 w 3208930"/>
                    <a:gd name="connsiteY1" fmla="*/ 0 h 3010117"/>
                    <a:gd name="connsiteX2" fmla="*/ 1037554 w 3208930"/>
                    <a:gd name="connsiteY2" fmla="*/ 0 h 3010117"/>
                    <a:gd name="connsiteX3" fmla="*/ 1604465 w 3208930"/>
                    <a:gd name="connsiteY3" fmla="*/ 0 h 3010117"/>
                    <a:gd name="connsiteX4" fmla="*/ 2171376 w 3208930"/>
                    <a:gd name="connsiteY4" fmla="*/ 0 h 3010117"/>
                    <a:gd name="connsiteX5" fmla="*/ 2706198 w 3208930"/>
                    <a:gd name="connsiteY5" fmla="*/ 0 h 3010117"/>
                    <a:gd name="connsiteX6" fmla="*/ 3208930 w 3208930"/>
                    <a:gd name="connsiteY6" fmla="*/ 0 h 3010117"/>
                    <a:gd name="connsiteX7" fmla="*/ 3208930 w 3208930"/>
                    <a:gd name="connsiteY7" fmla="*/ 531787 h 3010117"/>
                    <a:gd name="connsiteX8" fmla="*/ 3208930 w 3208930"/>
                    <a:gd name="connsiteY8" fmla="*/ 1003372 h 3010117"/>
                    <a:gd name="connsiteX9" fmla="*/ 3208930 w 3208930"/>
                    <a:gd name="connsiteY9" fmla="*/ 1444856 h 3010117"/>
                    <a:gd name="connsiteX10" fmla="*/ 3208930 w 3208930"/>
                    <a:gd name="connsiteY10" fmla="*/ 1946542 h 3010117"/>
                    <a:gd name="connsiteX11" fmla="*/ 3208930 w 3208930"/>
                    <a:gd name="connsiteY11" fmla="*/ 2508431 h 3010117"/>
                    <a:gd name="connsiteX12" fmla="*/ 3208930 w 3208930"/>
                    <a:gd name="connsiteY12" fmla="*/ 3010117 h 3010117"/>
                    <a:gd name="connsiteX13" fmla="*/ 2770376 w 3208930"/>
                    <a:gd name="connsiteY13" fmla="*/ 3010117 h 3010117"/>
                    <a:gd name="connsiteX14" fmla="*/ 2267644 w 3208930"/>
                    <a:gd name="connsiteY14" fmla="*/ 3010117 h 3010117"/>
                    <a:gd name="connsiteX15" fmla="*/ 1668644 w 3208930"/>
                    <a:gd name="connsiteY15" fmla="*/ 3010117 h 3010117"/>
                    <a:gd name="connsiteX16" fmla="*/ 1069643 w 3208930"/>
                    <a:gd name="connsiteY16" fmla="*/ 3010117 h 3010117"/>
                    <a:gd name="connsiteX17" fmla="*/ 599000 w 3208930"/>
                    <a:gd name="connsiteY17" fmla="*/ 3010117 h 3010117"/>
                    <a:gd name="connsiteX18" fmla="*/ 0 w 3208930"/>
                    <a:gd name="connsiteY18" fmla="*/ 3010117 h 3010117"/>
                    <a:gd name="connsiteX19" fmla="*/ 0 w 3208930"/>
                    <a:gd name="connsiteY19" fmla="*/ 2598734 h 3010117"/>
                    <a:gd name="connsiteX20" fmla="*/ 0 w 3208930"/>
                    <a:gd name="connsiteY20" fmla="*/ 2066947 h 3010117"/>
                    <a:gd name="connsiteX21" fmla="*/ 0 w 3208930"/>
                    <a:gd name="connsiteY21" fmla="*/ 1595362 h 3010117"/>
                    <a:gd name="connsiteX22" fmla="*/ 0 w 3208930"/>
                    <a:gd name="connsiteY22" fmla="*/ 1123777 h 3010117"/>
                    <a:gd name="connsiteX23" fmla="*/ 0 w 3208930"/>
                    <a:gd name="connsiteY23" fmla="*/ 652192 h 3010117"/>
                    <a:gd name="connsiteX24" fmla="*/ 0 w 3208930"/>
                    <a:gd name="connsiteY24" fmla="*/ 0 h 301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8930" h="3010117" fill="none" extrusionOk="0">
                      <a:moveTo>
                        <a:pt x="0" y="0"/>
                      </a:moveTo>
                      <a:cubicBezTo>
                        <a:pt x="232792" y="-5229"/>
                        <a:pt x="255370" y="3510"/>
                        <a:pt x="502732" y="0"/>
                      </a:cubicBezTo>
                      <a:cubicBezTo>
                        <a:pt x="750094" y="-3510"/>
                        <a:pt x="874317" y="1243"/>
                        <a:pt x="1037554" y="0"/>
                      </a:cubicBezTo>
                      <a:cubicBezTo>
                        <a:pt x="1200791" y="-1243"/>
                        <a:pt x="1490357" y="33983"/>
                        <a:pt x="1604465" y="0"/>
                      </a:cubicBezTo>
                      <a:cubicBezTo>
                        <a:pt x="1718573" y="-33983"/>
                        <a:pt x="2001962" y="12601"/>
                        <a:pt x="2171376" y="0"/>
                      </a:cubicBezTo>
                      <a:cubicBezTo>
                        <a:pt x="2340790" y="-12601"/>
                        <a:pt x="2453568" y="59783"/>
                        <a:pt x="2706198" y="0"/>
                      </a:cubicBezTo>
                      <a:cubicBezTo>
                        <a:pt x="2958828" y="-59783"/>
                        <a:pt x="2979791" y="18349"/>
                        <a:pt x="3208930" y="0"/>
                      </a:cubicBezTo>
                      <a:cubicBezTo>
                        <a:pt x="3243215" y="107785"/>
                        <a:pt x="3181101" y="309161"/>
                        <a:pt x="3208930" y="531787"/>
                      </a:cubicBezTo>
                      <a:cubicBezTo>
                        <a:pt x="3236759" y="754413"/>
                        <a:pt x="3205507" y="856670"/>
                        <a:pt x="3208930" y="1003372"/>
                      </a:cubicBezTo>
                      <a:cubicBezTo>
                        <a:pt x="3212353" y="1150075"/>
                        <a:pt x="3166725" y="1302733"/>
                        <a:pt x="3208930" y="1444856"/>
                      </a:cubicBezTo>
                      <a:cubicBezTo>
                        <a:pt x="3251135" y="1586979"/>
                        <a:pt x="3150299" y="1768563"/>
                        <a:pt x="3208930" y="1946542"/>
                      </a:cubicBezTo>
                      <a:cubicBezTo>
                        <a:pt x="3267561" y="2124521"/>
                        <a:pt x="3197830" y="2295775"/>
                        <a:pt x="3208930" y="2508431"/>
                      </a:cubicBezTo>
                      <a:cubicBezTo>
                        <a:pt x="3220030" y="2721087"/>
                        <a:pt x="3195194" y="2902830"/>
                        <a:pt x="3208930" y="3010117"/>
                      </a:cubicBezTo>
                      <a:cubicBezTo>
                        <a:pt x="3040187" y="3013527"/>
                        <a:pt x="2892062" y="2981997"/>
                        <a:pt x="2770376" y="3010117"/>
                      </a:cubicBezTo>
                      <a:cubicBezTo>
                        <a:pt x="2648690" y="3038237"/>
                        <a:pt x="2509155" y="2968269"/>
                        <a:pt x="2267644" y="3010117"/>
                      </a:cubicBezTo>
                      <a:cubicBezTo>
                        <a:pt x="2026133" y="3051965"/>
                        <a:pt x="1829454" y="2953279"/>
                        <a:pt x="1668644" y="3010117"/>
                      </a:cubicBezTo>
                      <a:cubicBezTo>
                        <a:pt x="1507834" y="3066955"/>
                        <a:pt x="1348207" y="2995257"/>
                        <a:pt x="1069643" y="3010117"/>
                      </a:cubicBezTo>
                      <a:cubicBezTo>
                        <a:pt x="791079" y="3024977"/>
                        <a:pt x="722908" y="2974106"/>
                        <a:pt x="599000" y="3010117"/>
                      </a:cubicBezTo>
                      <a:cubicBezTo>
                        <a:pt x="475092" y="3046128"/>
                        <a:pt x="294890" y="2999233"/>
                        <a:pt x="0" y="3010117"/>
                      </a:cubicBezTo>
                      <a:cubicBezTo>
                        <a:pt x="-44687" y="2863874"/>
                        <a:pt x="661" y="2704382"/>
                        <a:pt x="0" y="2598734"/>
                      </a:cubicBezTo>
                      <a:cubicBezTo>
                        <a:pt x="-661" y="2493086"/>
                        <a:pt x="51045" y="2258899"/>
                        <a:pt x="0" y="2066947"/>
                      </a:cubicBezTo>
                      <a:cubicBezTo>
                        <a:pt x="-51045" y="1874995"/>
                        <a:pt x="15088" y="1793431"/>
                        <a:pt x="0" y="1595362"/>
                      </a:cubicBezTo>
                      <a:cubicBezTo>
                        <a:pt x="-15088" y="1397294"/>
                        <a:pt x="26380" y="1319058"/>
                        <a:pt x="0" y="1123777"/>
                      </a:cubicBezTo>
                      <a:cubicBezTo>
                        <a:pt x="-26380" y="928497"/>
                        <a:pt x="33363" y="882837"/>
                        <a:pt x="0" y="652192"/>
                      </a:cubicBezTo>
                      <a:cubicBezTo>
                        <a:pt x="-33363" y="421547"/>
                        <a:pt x="63192" y="309423"/>
                        <a:pt x="0" y="0"/>
                      </a:cubicBezTo>
                      <a:close/>
                    </a:path>
                    <a:path w="3208930" h="3010117" stroke="0" extrusionOk="0">
                      <a:moveTo>
                        <a:pt x="0" y="0"/>
                      </a:moveTo>
                      <a:cubicBezTo>
                        <a:pt x="169410" y="-8349"/>
                        <a:pt x="426626" y="28528"/>
                        <a:pt x="599000" y="0"/>
                      </a:cubicBezTo>
                      <a:cubicBezTo>
                        <a:pt x="771374" y="-28528"/>
                        <a:pt x="938092" y="56793"/>
                        <a:pt x="1198001" y="0"/>
                      </a:cubicBezTo>
                      <a:cubicBezTo>
                        <a:pt x="1457910" y="-56793"/>
                        <a:pt x="1509808" y="5646"/>
                        <a:pt x="1732822" y="0"/>
                      </a:cubicBezTo>
                      <a:cubicBezTo>
                        <a:pt x="1955836" y="-5646"/>
                        <a:pt x="2104520" y="68452"/>
                        <a:pt x="2331822" y="0"/>
                      </a:cubicBezTo>
                      <a:cubicBezTo>
                        <a:pt x="2559124" y="-68452"/>
                        <a:pt x="3017649" y="91346"/>
                        <a:pt x="3208930" y="0"/>
                      </a:cubicBezTo>
                      <a:cubicBezTo>
                        <a:pt x="3226692" y="129186"/>
                        <a:pt x="3188220" y="360591"/>
                        <a:pt x="3208930" y="561889"/>
                      </a:cubicBezTo>
                      <a:cubicBezTo>
                        <a:pt x="3229640" y="763187"/>
                        <a:pt x="3201563" y="789328"/>
                        <a:pt x="3208930" y="1003372"/>
                      </a:cubicBezTo>
                      <a:cubicBezTo>
                        <a:pt x="3216297" y="1217416"/>
                        <a:pt x="3203644" y="1328509"/>
                        <a:pt x="3208930" y="1505059"/>
                      </a:cubicBezTo>
                      <a:cubicBezTo>
                        <a:pt x="3214216" y="1681609"/>
                        <a:pt x="3189957" y="1888502"/>
                        <a:pt x="3208930" y="2036846"/>
                      </a:cubicBezTo>
                      <a:cubicBezTo>
                        <a:pt x="3227903" y="2185190"/>
                        <a:pt x="3193340" y="2376896"/>
                        <a:pt x="3208930" y="2568633"/>
                      </a:cubicBezTo>
                      <a:cubicBezTo>
                        <a:pt x="3224520" y="2760370"/>
                        <a:pt x="3170135" y="2828966"/>
                        <a:pt x="3208930" y="3010117"/>
                      </a:cubicBezTo>
                      <a:cubicBezTo>
                        <a:pt x="3045616" y="3048332"/>
                        <a:pt x="2860392" y="2983314"/>
                        <a:pt x="2706198" y="3010117"/>
                      </a:cubicBezTo>
                      <a:cubicBezTo>
                        <a:pt x="2552004" y="3036920"/>
                        <a:pt x="2338573" y="2977668"/>
                        <a:pt x="2235555" y="3010117"/>
                      </a:cubicBezTo>
                      <a:cubicBezTo>
                        <a:pt x="2132537" y="3042566"/>
                        <a:pt x="1898041" y="2981841"/>
                        <a:pt x="1797001" y="3010117"/>
                      </a:cubicBezTo>
                      <a:cubicBezTo>
                        <a:pt x="1695961" y="3038393"/>
                        <a:pt x="1494416" y="2961176"/>
                        <a:pt x="1262179" y="3010117"/>
                      </a:cubicBezTo>
                      <a:cubicBezTo>
                        <a:pt x="1029942" y="3059058"/>
                        <a:pt x="840029" y="2951316"/>
                        <a:pt x="695268" y="3010117"/>
                      </a:cubicBezTo>
                      <a:cubicBezTo>
                        <a:pt x="550507" y="3068918"/>
                        <a:pt x="294250" y="2983172"/>
                        <a:pt x="0" y="3010117"/>
                      </a:cubicBezTo>
                      <a:cubicBezTo>
                        <a:pt x="-50952" y="2851332"/>
                        <a:pt x="17340" y="2708835"/>
                        <a:pt x="0" y="2508431"/>
                      </a:cubicBezTo>
                      <a:cubicBezTo>
                        <a:pt x="-17340" y="2308027"/>
                        <a:pt x="43038" y="2254979"/>
                        <a:pt x="0" y="2036846"/>
                      </a:cubicBezTo>
                      <a:cubicBezTo>
                        <a:pt x="-43038" y="1818714"/>
                        <a:pt x="23946" y="1744448"/>
                        <a:pt x="0" y="1535160"/>
                      </a:cubicBezTo>
                      <a:cubicBezTo>
                        <a:pt x="-23946" y="1325872"/>
                        <a:pt x="48729" y="1256790"/>
                        <a:pt x="0" y="1093676"/>
                      </a:cubicBezTo>
                      <a:cubicBezTo>
                        <a:pt x="-48729" y="930562"/>
                        <a:pt x="15675" y="754045"/>
                        <a:pt x="0" y="652192"/>
                      </a:cubicBezTo>
                      <a:cubicBezTo>
                        <a:pt x="-15675" y="550339"/>
                        <a:pt x="17995" y="190423"/>
                        <a:pt x="0" y="0"/>
                      </a:cubicBezTo>
                      <a:close/>
                    </a:path>
                  </a:pathLst>
                </a:custGeom>
                <a:solidFill>
                  <a:schemeClr val="bg2"/>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a:outerShdw blurRad="635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GB" sz="1400" b="0" i="1" smtClean="0">
                          <a:solidFill>
                            <a:schemeClr val="tx1"/>
                          </a:solidFill>
                          <a:latin typeface="Cambria Math" panose="02040503050406030204" pitchFamily="18" charset="0"/>
                        </a:rPr>
                        <m:t>𝛽</m:t>
                      </m:r>
                    </m:oMath>
                  </a14:m>
                  <a:r>
                    <a:rPr lang="en-GB" sz="1400" dirty="0">
                      <a:solidFill>
                        <a:schemeClr val="tx1"/>
                      </a:solidFill>
                      <a:latin typeface="Euphemia" panose="020B0503040102020104" pitchFamily="34" charset="0"/>
                    </a:rPr>
                    <a:t> – Disease transmission</a:t>
                  </a:r>
                </a:p>
                <a:p>
                  <a14:m>
                    <m:oMath xmlns:m="http://schemas.openxmlformats.org/officeDocument/2006/math">
                      <m:r>
                        <a:rPr lang="en-GB" sz="1400" b="0" i="1" smtClean="0">
                          <a:solidFill>
                            <a:schemeClr val="tx1"/>
                          </a:solidFill>
                          <a:latin typeface="Cambria Math" panose="02040503050406030204" pitchFamily="18" charset="0"/>
                        </a:rPr>
                        <m:t>𝜎</m:t>
                      </m:r>
                    </m:oMath>
                  </a14:m>
                  <a:r>
                    <a:rPr lang="en-GB" sz="1400" dirty="0">
                      <a:solidFill>
                        <a:schemeClr val="tx1"/>
                      </a:solidFill>
                      <a:latin typeface="Euphemia" panose="020B0503040102020104" pitchFamily="34" charset="0"/>
                    </a:rPr>
                    <a:t> – Recovery</a:t>
                  </a:r>
                </a:p>
                <a:p>
                  <a14:m>
                    <m:oMath xmlns:m="http://schemas.openxmlformats.org/officeDocument/2006/math">
                      <m:r>
                        <a:rPr lang="en-GB" sz="1400" b="0" i="1" smtClean="0">
                          <a:solidFill>
                            <a:schemeClr val="tx1"/>
                          </a:solidFill>
                          <a:latin typeface="Cambria Math" panose="02040503050406030204" pitchFamily="18" charset="0"/>
                        </a:rPr>
                        <m:t>𝜆</m:t>
                      </m:r>
                    </m:oMath>
                  </a14:m>
                  <a:r>
                    <a:rPr lang="en-GB" sz="1400" dirty="0">
                      <a:solidFill>
                        <a:schemeClr val="tx1"/>
                      </a:solidFill>
                      <a:latin typeface="Euphemia" panose="020B0503040102020104" pitchFamily="34" charset="0"/>
                    </a:rPr>
                    <a:t> – Fading</a:t>
                  </a:r>
                </a:p>
                <a:p>
                  <a14:m>
                    <m:oMath xmlns:m="http://schemas.openxmlformats.org/officeDocument/2006/math">
                      <m:r>
                        <a:rPr lang="en-GB" sz="1400" b="0" i="1" smtClean="0">
                          <a:solidFill>
                            <a:schemeClr val="tx1"/>
                          </a:solidFill>
                          <a:latin typeface="Cambria Math" panose="02040503050406030204" pitchFamily="18" charset="0"/>
                        </a:rPr>
                        <m:t>𝜔</m:t>
                      </m:r>
                    </m:oMath>
                  </a14:m>
                  <a:r>
                    <a:rPr lang="en-GB" sz="1400" dirty="0">
                      <a:solidFill>
                        <a:schemeClr val="tx1"/>
                      </a:solidFill>
                      <a:latin typeface="Euphemia" panose="020B0503040102020104" pitchFamily="34" charset="0"/>
                    </a:rPr>
                    <a:t> – Refreshing</a:t>
                  </a:r>
                </a:p>
                <a:p>
                  <a14:m>
                    <m:oMath xmlns:m="http://schemas.openxmlformats.org/officeDocument/2006/math">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𝛼</m:t>
                          </m:r>
                        </m:e>
                        <m:sub>
                          <m:r>
                            <a:rPr lang="en-GB" sz="1400" b="0" i="1" smtClean="0">
                              <a:solidFill>
                                <a:schemeClr val="tx1"/>
                              </a:solidFill>
                              <a:latin typeface="Cambria Math" panose="02040503050406030204" pitchFamily="18" charset="0"/>
                            </a:rPr>
                            <m:t>𝑇</m:t>
                          </m:r>
                        </m:sub>
                      </m:sSub>
                      <m:r>
                        <a:rPr lang="en-GB" sz="1400" b="0" i="1" smtClean="0">
                          <a:solidFill>
                            <a:schemeClr val="tx1"/>
                          </a:solidFill>
                          <a:latin typeface="Cambria Math" panose="02040503050406030204" pitchFamily="18" charset="0"/>
                        </a:rPr>
                        <m:t>,</m:t>
                      </m:r>
                      <m:sSub>
                        <m:sSubPr>
                          <m:ctrlPr>
                            <a:rPr lang="en-GB" sz="1400" b="0" i="1" smtClean="0">
                              <a:solidFill>
                                <a:schemeClr val="tx1"/>
                              </a:solidFill>
                              <a:latin typeface="Cambria Math" panose="02040503050406030204" pitchFamily="18" charset="0"/>
                            </a:rPr>
                          </m:ctrlPr>
                        </m:sSubPr>
                        <m:e>
                          <m:r>
                            <a:rPr lang="en-GB" sz="1400" b="0" i="1" smtClean="0">
                              <a:solidFill>
                                <a:schemeClr val="tx1"/>
                              </a:solidFill>
                              <a:latin typeface="Cambria Math" panose="02040503050406030204" pitchFamily="18" charset="0"/>
                            </a:rPr>
                            <m:t>𝛼</m:t>
                          </m:r>
                        </m:e>
                        <m:sub>
                          <m:r>
                            <a:rPr lang="en-GB" sz="1400" b="0" i="1" smtClean="0">
                              <a:solidFill>
                                <a:schemeClr val="tx1"/>
                              </a:solidFill>
                              <a:latin typeface="Cambria Math" panose="02040503050406030204" pitchFamily="18" charset="0"/>
                            </a:rPr>
                            <m:t>𝐷</m:t>
                          </m:r>
                        </m:sub>
                      </m:sSub>
                    </m:oMath>
                  </a14:m>
                  <a:r>
                    <a:rPr lang="en-GB" sz="1400" dirty="0">
                      <a:solidFill>
                        <a:schemeClr val="tx1"/>
                      </a:solidFill>
                      <a:latin typeface="Euphemia" panose="020B0503040102020104" pitchFamily="34" charset="0"/>
                    </a:rPr>
                    <a:t> – Information transmission</a:t>
                  </a:r>
                </a:p>
                <a:p>
                  <a:endParaRPr lang="en-GB" sz="1400" b="0" i="1" dirty="0">
                    <a:solidFill>
                      <a:schemeClr val="tx1"/>
                    </a:solidFill>
                    <a:latin typeface="Cambria Math" panose="02040503050406030204" pitchFamily="18" charset="0"/>
                  </a:endParaRPr>
                </a:p>
                <a:p>
                  <a14:m>
                    <m:oMath xmlns:m="http://schemas.openxmlformats.org/officeDocument/2006/math">
                      <m:r>
                        <a:rPr lang="en-GB" sz="1400" b="0" i="1" smtClean="0">
                          <a:solidFill>
                            <a:schemeClr val="tx1"/>
                          </a:solidFill>
                          <a:latin typeface="Cambria Math" panose="02040503050406030204" pitchFamily="18" charset="0"/>
                        </a:rPr>
                        <m:t>𝜌</m:t>
                      </m:r>
                    </m:oMath>
                  </a14:m>
                  <a:r>
                    <a:rPr lang="en-GB" sz="1400" dirty="0">
                      <a:solidFill>
                        <a:schemeClr val="tx1"/>
                      </a:solidFill>
                      <a:latin typeface="Euphemia" panose="020B0503040102020104" pitchFamily="34" charset="0"/>
                    </a:rPr>
                    <a:t> - </a:t>
                  </a:r>
                  <a:r>
                    <a:rPr lang="en-GB" sz="1400" b="0" dirty="0">
                      <a:solidFill>
                        <a:schemeClr val="tx1"/>
                      </a:solidFill>
                      <a:latin typeface="Euphemia" panose="020B0503040102020104" pitchFamily="34" charset="0"/>
                    </a:rPr>
                    <a:t>Information-mediated protection</a:t>
                  </a:r>
                  <a:endParaRPr lang="en-GB" sz="1400" dirty="0">
                    <a:solidFill>
                      <a:schemeClr val="tx1"/>
                    </a:solidFill>
                    <a:latin typeface="Euphemia" panose="020B0503040102020104" pitchFamily="34" charset="0"/>
                  </a:endParaRPr>
                </a:p>
              </p:txBody>
            </p:sp>
          </mc:Choice>
          <mc:Fallback xmlns="">
            <p:sp>
              <p:nvSpPr>
                <p:cNvPr id="9" name="Rectangle 8">
                  <a:extLst>
                    <a:ext uri="{FF2B5EF4-FFF2-40B4-BE49-F238E27FC236}">
                      <a16:creationId xmlns:a16="http://schemas.microsoft.com/office/drawing/2014/main" id="{F2E9DA50-9440-F01B-D321-496E23B32103}"/>
                    </a:ext>
                  </a:extLst>
                </p:cNvPr>
                <p:cNvSpPr>
                  <a:spLocks noRot="1" noChangeAspect="1" noMove="1" noResize="1" noEditPoints="1" noAdjustHandles="1" noChangeArrowheads="1" noChangeShapeType="1" noTextEdit="1"/>
                </p:cNvSpPr>
                <p:nvPr/>
              </p:nvSpPr>
              <p:spPr>
                <a:xfrm>
                  <a:off x="9025273" y="3103175"/>
                  <a:ext cx="3208930" cy="3010117"/>
                </a:xfrm>
                <a:prstGeom prst="rect">
                  <a:avLst/>
                </a:prstGeom>
                <a:blipFill>
                  <a:blip r:embed="rId5"/>
                  <a:stretch>
                    <a:fillRect/>
                  </a:stretch>
                </a:blipFill>
                <a:ln w="28575">
                  <a:solidFill>
                    <a:schemeClr val="accent2">
                      <a:lumMod val="75000"/>
                    </a:schemeClr>
                  </a:solidFill>
                  <a:extLst>
                    <a:ext uri="{C807C97D-BFC1-408E-A445-0C87EB9F89A2}">
                      <ask:lineSketchStyleProps xmlns:ask="http://schemas.microsoft.com/office/drawing/2018/sketchyshapes" sd="3333410075">
                        <a:custGeom>
                          <a:avLst/>
                          <a:gdLst>
                            <a:gd name="connsiteX0" fmla="*/ 0 w 3335114"/>
                            <a:gd name="connsiteY0" fmla="*/ 0 h 1627221"/>
                            <a:gd name="connsiteX1" fmla="*/ 455799 w 3335114"/>
                            <a:gd name="connsiteY1" fmla="*/ 0 h 1627221"/>
                            <a:gd name="connsiteX2" fmla="*/ 978300 w 3335114"/>
                            <a:gd name="connsiteY2" fmla="*/ 0 h 1627221"/>
                            <a:gd name="connsiteX3" fmla="*/ 1534152 w 3335114"/>
                            <a:gd name="connsiteY3" fmla="*/ 0 h 1627221"/>
                            <a:gd name="connsiteX4" fmla="*/ 1989951 w 3335114"/>
                            <a:gd name="connsiteY4" fmla="*/ 0 h 1627221"/>
                            <a:gd name="connsiteX5" fmla="*/ 2445750 w 3335114"/>
                            <a:gd name="connsiteY5" fmla="*/ 0 h 1627221"/>
                            <a:gd name="connsiteX6" fmla="*/ 3335114 w 3335114"/>
                            <a:gd name="connsiteY6" fmla="*/ 0 h 1627221"/>
                            <a:gd name="connsiteX7" fmla="*/ 3335114 w 3335114"/>
                            <a:gd name="connsiteY7" fmla="*/ 542407 h 1627221"/>
                            <a:gd name="connsiteX8" fmla="*/ 3335114 w 3335114"/>
                            <a:gd name="connsiteY8" fmla="*/ 1035997 h 1627221"/>
                            <a:gd name="connsiteX9" fmla="*/ 3335114 w 3335114"/>
                            <a:gd name="connsiteY9" fmla="*/ 1627221 h 1627221"/>
                            <a:gd name="connsiteX10" fmla="*/ 2845964 w 3335114"/>
                            <a:gd name="connsiteY10" fmla="*/ 1627221 h 1627221"/>
                            <a:gd name="connsiteX11" fmla="*/ 2256760 w 3335114"/>
                            <a:gd name="connsiteY11" fmla="*/ 1627221 h 1627221"/>
                            <a:gd name="connsiteX12" fmla="*/ 1634206 w 3335114"/>
                            <a:gd name="connsiteY12" fmla="*/ 1627221 h 1627221"/>
                            <a:gd name="connsiteX13" fmla="*/ 1111705 w 3335114"/>
                            <a:gd name="connsiteY13" fmla="*/ 1627221 h 1627221"/>
                            <a:gd name="connsiteX14" fmla="*/ 655906 w 3335114"/>
                            <a:gd name="connsiteY14" fmla="*/ 1627221 h 1627221"/>
                            <a:gd name="connsiteX15" fmla="*/ 0 w 3335114"/>
                            <a:gd name="connsiteY15" fmla="*/ 1627221 h 1627221"/>
                            <a:gd name="connsiteX16" fmla="*/ 0 w 3335114"/>
                            <a:gd name="connsiteY16" fmla="*/ 1084814 h 1627221"/>
                            <a:gd name="connsiteX17" fmla="*/ 0 w 3335114"/>
                            <a:gd name="connsiteY17" fmla="*/ 542407 h 1627221"/>
                            <a:gd name="connsiteX18" fmla="*/ 0 w 3335114"/>
                            <a:gd name="connsiteY18" fmla="*/ 0 h 16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114" h="1627221" fill="none" extrusionOk="0">
                              <a:moveTo>
                                <a:pt x="0" y="0"/>
                              </a:moveTo>
                              <a:cubicBezTo>
                                <a:pt x="191111" y="-32229"/>
                                <a:pt x="303132" y="13409"/>
                                <a:pt x="455799" y="0"/>
                              </a:cubicBezTo>
                              <a:cubicBezTo>
                                <a:pt x="608466" y="-13409"/>
                                <a:pt x="857569" y="8183"/>
                                <a:pt x="978300" y="0"/>
                              </a:cubicBezTo>
                              <a:cubicBezTo>
                                <a:pt x="1099031" y="-8183"/>
                                <a:pt x="1326479" y="32749"/>
                                <a:pt x="1534152" y="0"/>
                              </a:cubicBezTo>
                              <a:cubicBezTo>
                                <a:pt x="1741825" y="-32749"/>
                                <a:pt x="1845431" y="9361"/>
                                <a:pt x="1989951" y="0"/>
                              </a:cubicBezTo>
                              <a:cubicBezTo>
                                <a:pt x="2134471" y="-9361"/>
                                <a:pt x="2278430" y="30821"/>
                                <a:pt x="2445750" y="0"/>
                              </a:cubicBezTo>
                              <a:cubicBezTo>
                                <a:pt x="2613070" y="-30821"/>
                                <a:pt x="3057812" y="95829"/>
                                <a:pt x="3335114" y="0"/>
                              </a:cubicBezTo>
                              <a:cubicBezTo>
                                <a:pt x="3344074" y="157327"/>
                                <a:pt x="3311023" y="426802"/>
                                <a:pt x="3335114" y="542407"/>
                              </a:cubicBezTo>
                              <a:cubicBezTo>
                                <a:pt x="3359205" y="658012"/>
                                <a:pt x="3315801" y="817368"/>
                                <a:pt x="3335114" y="1035997"/>
                              </a:cubicBezTo>
                              <a:cubicBezTo>
                                <a:pt x="3354427" y="1254626"/>
                                <a:pt x="3308286" y="1381024"/>
                                <a:pt x="3335114" y="1627221"/>
                              </a:cubicBezTo>
                              <a:cubicBezTo>
                                <a:pt x="3201325" y="1660232"/>
                                <a:pt x="2959364" y="1582205"/>
                                <a:pt x="2845964" y="1627221"/>
                              </a:cubicBezTo>
                              <a:cubicBezTo>
                                <a:pt x="2732564" y="1672237"/>
                                <a:pt x="2381424" y="1585576"/>
                                <a:pt x="2256760" y="1627221"/>
                              </a:cubicBezTo>
                              <a:cubicBezTo>
                                <a:pt x="2132096" y="1668866"/>
                                <a:pt x="1817171" y="1591720"/>
                                <a:pt x="1634206" y="1627221"/>
                              </a:cubicBezTo>
                              <a:cubicBezTo>
                                <a:pt x="1451241" y="1662722"/>
                                <a:pt x="1260957" y="1588052"/>
                                <a:pt x="1111705" y="1627221"/>
                              </a:cubicBezTo>
                              <a:cubicBezTo>
                                <a:pt x="962453" y="1666390"/>
                                <a:pt x="825911" y="1612488"/>
                                <a:pt x="655906" y="1627221"/>
                              </a:cubicBezTo>
                              <a:cubicBezTo>
                                <a:pt x="485901" y="1641954"/>
                                <a:pt x="320227" y="1612146"/>
                                <a:pt x="0" y="1627221"/>
                              </a:cubicBezTo>
                              <a:cubicBezTo>
                                <a:pt x="-1509" y="1490110"/>
                                <a:pt x="55282" y="1349416"/>
                                <a:pt x="0" y="1084814"/>
                              </a:cubicBezTo>
                              <a:cubicBezTo>
                                <a:pt x="-55282" y="820212"/>
                                <a:pt x="47814" y="651362"/>
                                <a:pt x="0" y="542407"/>
                              </a:cubicBezTo>
                              <a:cubicBezTo>
                                <a:pt x="-47814" y="433452"/>
                                <a:pt x="38160" y="262612"/>
                                <a:pt x="0" y="0"/>
                              </a:cubicBezTo>
                              <a:close/>
                            </a:path>
                            <a:path w="3335114" h="1627221" stroke="0" extrusionOk="0">
                              <a:moveTo>
                                <a:pt x="0" y="0"/>
                              </a:moveTo>
                              <a:cubicBezTo>
                                <a:pt x="235945" y="-61996"/>
                                <a:pt x="401722" y="5246"/>
                                <a:pt x="622555" y="0"/>
                              </a:cubicBezTo>
                              <a:cubicBezTo>
                                <a:pt x="843388" y="-5246"/>
                                <a:pt x="1002684" y="61290"/>
                                <a:pt x="1245109" y="0"/>
                              </a:cubicBezTo>
                              <a:cubicBezTo>
                                <a:pt x="1487534" y="-61290"/>
                                <a:pt x="1625640" y="54148"/>
                                <a:pt x="1800962" y="0"/>
                              </a:cubicBezTo>
                              <a:cubicBezTo>
                                <a:pt x="1976284" y="-54148"/>
                                <a:pt x="2203460" y="6501"/>
                                <a:pt x="2423516" y="0"/>
                              </a:cubicBezTo>
                              <a:cubicBezTo>
                                <a:pt x="2643572" y="-6501"/>
                                <a:pt x="3098216" y="86939"/>
                                <a:pt x="3335114" y="0"/>
                              </a:cubicBezTo>
                              <a:cubicBezTo>
                                <a:pt x="3359752" y="191616"/>
                                <a:pt x="3308705" y="435883"/>
                                <a:pt x="3335114" y="574951"/>
                              </a:cubicBezTo>
                              <a:cubicBezTo>
                                <a:pt x="3361523" y="714019"/>
                                <a:pt x="3301292" y="951861"/>
                                <a:pt x="3335114" y="1084814"/>
                              </a:cubicBezTo>
                              <a:cubicBezTo>
                                <a:pt x="3368936" y="1217767"/>
                                <a:pt x="3282924" y="1461403"/>
                                <a:pt x="3335114" y="1627221"/>
                              </a:cubicBezTo>
                              <a:cubicBezTo>
                                <a:pt x="3113986" y="1673383"/>
                                <a:pt x="2864065" y="1624104"/>
                                <a:pt x="2745911" y="1627221"/>
                              </a:cubicBezTo>
                              <a:cubicBezTo>
                                <a:pt x="2627757" y="1630338"/>
                                <a:pt x="2359297" y="1612177"/>
                                <a:pt x="2190058" y="1627221"/>
                              </a:cubicBezTo>
                              <a:cubicBezTo>
                                <a:pt x="2020819" y="1642265"/>
                                <a:pt x="1826434" y="1576365"/>
                                <a:pt x="1734259" y="1627221"/>
                              </a:cubicBezTo>
                              <a:cubicBezTo>
                                <a:pt x="1642084" y="1678077"/>
                                <a:pt x="1399115" y="1567664"/>
                                <a:pt x="1111705" y="1627221"/>
                              </a:cubicBezTo>
                              <a:cubicBezTo>
                                <a:pt x="824295" y="1686778"/>
                                <a:pt x="767203" y="1613428"/>
                                <a:pt x="622555" y="1627221"/>
                              </a:cubicBezTo>
                              <a:cubicBezTo>
                                <a:pt x="477907" y="1641014"/>
                                <a:pt x="156279" y="1621178"/>
                                <a:pt x="0" y="1627221"/>
                              </a:cubicBezTo>
                              <a:cubicBezTo>
                                <a:pt x="-45887" y="1510323"/>
                                <a:pt x="37249" y="1299404"/>
                                <a:pt x="0" y="1084814"/>
                              </a:cubicBezTo>
                              <a:cubicBezTo>
                                <a:pt x="-37249" y="870224"/>
                                <a:pt x="22155" y="777746"/>
                                <a:pt x="0" y="542407"/>
                              </a:cubicBezTo>
                              <a:cubicBezTo>
                                <a:pt x="-22155" y="307068"/>
                                <a:pt x="42424" y="172292"/>
                                <a:pt x="0" y="0"/>
                              </a:cubicBezTo>
                              <a:close/>
                            </a:path>
                          </a:pathLst>
                        </a:custGeom>
                        <ask:type>
                          <ask:lineSketchScribble/>
                        </ask:type>
                      </ask:lineSketchStyleProps>
                    </a:ext>
                  </a:extLst>
                </a:ln>
                <a:effectLst>
                  <a:outerShdw blurRad="63500" dist="38100" dir="2700000" sx="101000" sy="101000" algn="tl" rotWithShape="0">
                    <a:prstClr val="black">
                      <a:alpha val="40000"/>
                    </a:prstClr>
                  </a:outerShdw>
                </a:effectLst>
              </p:spPr>
              <p:txBody>
                <a:bodyPr/>
                <a:lstStyle/>
                <a:p>
                  <a:r>
                    <a:rPr lang="en-GB">
                      <a:noFill/>
                    </a:rPr>
                    <a:t> </a:t>
                  </a:r>
                </a:p>
              </p:txBody>
            </p:sp>
          </mc:Fallback>
        </mc:AlternateContent>
        <p:pic>
          <p:nvPicPr>
            <p:cNvPr id="14" name="Picture 2" descr="My Bujo Hand Draw Wash Tape Gray graphic by Marcela Cocco |  DigitalScrapbook.com (Pixel Scrapper) Digital Scrapbooking">
              <a:extLst>
                <a:ext uri="{FF2B5EF4-FFF2-40B4-BE49-F238E27FC236}">
                  <a16:creationId xmlns:a16="http://schemas.microsoft.com/office/drawing/2014/main" id="{3E291219-D9E0-9450-3191-AB76D0A8493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276633" y="1898349"/>
              <a:ext cx="752745" cy="222772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840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Shape 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3" name="Rectangle 2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5" name="Group 24">
            <a:extLst>
              <a:ext uri="{FF2B5EF4-FFF2-40B4-BE49-F238E27FC236}">
                <a16:creationId xmlns:a16="http://schemas.microsoft.com/office/drawing/2014/main" id="{BE312684-34E6-4414-83D2-62B3C76BC4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934058" cy="6858000"/>
            <a:chOff x="-1" y="0"/>
            <a:chExt cx="10934058" cy="6858000"/>
          </a:xfrm>
        </p:grpSpPr>
        <p:sp>
          <p:nvSpPr>
            <p:cNvPr id="26" name="Freeform: Shape 25">
              <a:extLst>
                <a:ext uri="{FF2B5EF4-FFF2-40B4-BE49-F238E27FC236}">
                  <a16:creationId xmlns:a16="http://schemas.microsoft.com/office/drawing/2014/main" id="{604F4760-8690-4B2E-87EE-6BD660BA8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3DE446C-41D1-4C5F-99FC-4D196C165166}"/>
                  </a:ext>
                </a:extLst>
              </p:cNvPr>
              <p:cNvSpPr>
                <a:spLocks noGrp="1"/>
              </p:cNvSpPr>
              <p:nvPr>
                <p:ph type="title"/>
              </p:nvPr>
            </p:nvSpPr>
            <p:spPr>
              <a:xfrm>
                <a:off x="845059" y="303662"/>
                <a:ext cx="7983942" cy="1213411"/>
              </a:xfrm>
            </p:spPr>
            <p:txBody>
              <a:bodyPr vert="horz" lIns="109728" tIns="109728" rIns="109728" bIns="91440" rtlCol="0" anchor="b">
                <a:noAutofit/>
              </a:bodyPr>
              <a:lstStyle/>
              <a:p>
                <a:pPr algn="l"/>
                <a:r>
                  <a:rPr lang="en-GB" sz="2800" i="0" u="none" strike="noStrike" baseline="0" dirty="0">
                    <a:effectLst/>
                    <a:latin typeface="Abadi Extra Light" panose="020B0204020104020204" pitchFamily="34" charset="0"/>
                  </a:rPr>
                  <a:t>Estimates of the critical </a:t>
                </a:r>
                <a14:m>
                  <m:oMath xmlns:m="http://schemas.openxmlformats.org/officeDocument/2006/math">
                    <m:r>
                      <a:rPr lang="en-GB" sz="2800" b="1" i="1" u="none" strike="noStrike" baseline="0" smtClean="0">
                        <a:effectLst/>
                        <a:latin typeface="Cambria Math" panose="02040503050406030204" pitchFamily="18" charset="0"/>
                      </a:rPr>
                      <m:t>𝝆</m:t>
                    </m:r>
                  </m:oMath>
                </a14:m>
                <a:r>
                  <a:rPr lang="en-GB" sz="2800" i="0" u="none" strike="noStrike" baseline="0" dirty="0">
                    <a:effectLst/>
                    <a:latin typeface="Abadi Extra Light" panose="020B0204020104020204" pitchFamily="34" charset="0"/>
                  </a:rPr>
                  <a:t> and density values under fast spread</a:t>
                </a:r>
                <a:r>
                  <a:rPr lang="en-GB" sz="2800" i="0" u="none" strike="noStrike" dirty="0">
                    <a:effectLst/>
                    <a:latin typeface="Abadi Extra Light" panose="020B0204020104020204" pitchFamily="34" charset="0"/>
                  </a:rPr>
                  <a:t> </a:t>
                </a:r>
                <a:r>
                  <a:rPr lang="en-GB" sz="2800" i="0" u="none" strike="noStrike" baseline="0" dirty="0">
                    <a:effectLst/>
                    <a:latin typeface="Abadi Extra Light" panose="020B0204020104020204" pitchFamily="34" charset="0"/>
                  </a:rPr>
                  <a:t>of information</a:t>
                </a:r>
                <a:endParaRPr lang="en-US" sz="2800" dirty="0">
                  <a:solidFill>
                    <a:schemeClr val="tx1">
                      <a:lumMod val="85000"/>
                      <a:lumOff val="15000"/>
                    </a:schemeClr>
                  </a:solidFill>
                  <a:effectLst/>
                  <a:latin typeface="Abadi Extra Light" panose="020B0204020104020204" pitchFamily="34" charset="0"/>
                </a:endParaRPr>
              </a:p>
            </p:txBody>
          </p:sp>
        </mc:Choice>
        <mc:Fallback xmlns="">
          <p:sp>
            <p:nvSpPr>
              <p:cNvPr id="2" name="Title 1">
                <a:extLst>
                  <a:ext uri="{FF2B5EF4-FFF2-40B4-BE49-F238E27FC236}">
                    <a16:creationId xmlns:a16="http://schemas.microsoft.com/office/drawing/2014/main" id="{F3DE446C-41D1-4C5F-99FC-4D196C165166}"/>
                  </a:ext>
                </a:extLst>
              </p:cNvPr>
              <p:cNvSpPr>
                <a:spLocks noGrp="1" noRot="1" noChangeAspect="1" noMove="1" noResize="1" noEditPoints="1" noAdjustHandles="1" noChangeArrowheads="1" noChangeShapeType="1" noTextEdit="1"/>
              </p:cNvSpPr>
              <p:nvPr>
                <p:ph type="title"/>
              </p:nvPr>
            </p:nvSpPr>
            <p:spPr>
              <a:xfrm>
                <a:off x="845059" y="303662"/>
                <a:ext cx="7983942" cy="1213411"/>
              </a:xfrm>
              <a:blipFill>
                <a:blip r:embed="rId3"/>
                <a:stretch>
                  <a:fillRect l="-1375" b="-10553"/>
                </a:stretch>
              </a:blipFill>
            </p:spPr>
            <p:txBody>
              <a:bodyPr/>
              <a:lstStyle/>
              <a:p>
                <a:r>
                  <a:rPr lang="en-GB">
                    <a:noFill/>
                  </a:rPr>
                  <a:t> </a:t>
                </a:r>
              </a:p>
            </p:txBody>
          </p:sp>
        </mc:Fallback>
      </mc:AlternateContent>
      <p:pic>
        <p:nvPicPr>
          <p:cNvPr id="9218" name="Picture 2">
            <a:extLst>
              <a:ext uri="{FF2B5EF4-FFF2-40B4-BE49-F238E27FC236}">
                <a16:creationId xmlns:a16="http://schemas.microsoft.com/office/drawing/2014/main" id="{0564965D-62DA-42F9-96BE-7A38FBDE7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160" y="2722420"/>
            <a:ext cx="8276537" cy="33666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56CB05-6B14-479E-B2B3-0A7F7A8F9385}"/>
                  </a:ext>
                </a:extLst>
              </p:cNvPr>
              <p:cNvSpPr txBox="1"/>
              <p:nvPr/>
            </p:nvSpPr>
            <p:spPr>
              <a:xfrm>
                <a:off x="924160" y="1868135"/>
                <a:ext cx="8662628" cy="523220"/>
              </a:xfrm>
              <a:prstGeom prst="rect">
                <a:avLst/>
              </a:prstGeom>
              <a:noFill/>
            </p:spPr>
            <p:txBody>
              <a:bodyPr wrap="none" rtlCol="0">
                <a:spAutoFit/>
              </a:bodyPr>
              <a:lstStyle/>
              <a:p>
                <a:r>
                  <a:rPr lang="en-GB" sz="2800" dirty="0">
                    <a:solidFill>
                      <a:schemeClr val="tx1">
                        <a:lumMod val="75000"/>
                        <a:lumOff val="25000"/>
                      </a:schemeClr>
                    </a:solidFill>
                    <a:latin typeface="Abadi Extra Light" panose="020B0204020104020204" pitchFamily="34" charset="0"/>
                  </a:rPr>
                  <a:t>In the limit </a:t>
                </a:r>
                <a14:m>
                  <m:oMath xmlns:m="http://schemas.openxmlformats.org/officeDocument/2006/math">
                    <m:sSub>
                      <m:sSubPr>
                        <m:ctrlPr>
                          <a:rPr lang="en-GB" sz="2800" b="0" i="1" smtClean="0">
                            <a:solidFill>
                              <a:schemeClr val="tx1">
                                <a:lumMod val="75000"/>
                                <a:lumOff val="25000"/>
                              </a:schemeClr>
                            </a:solidFill>
                            <a:latin typeface="Cambria Math" panose="02040503050406030204" pitchFamily="18" charset="0"/>
                          </a:rPr>
                        </m:ctrlPr>
                      </m:sSubPr>
                      <m:e>
                        <m:r>
                          <a:rPr lang="en-GB" sz="2800" b="0" i="1" smtClean="0">
                            <a:solidFill>
                              <a:schemeClr val="tx1">
                                <a:lumMod val="75000"/>
                                <a:lumOff val="25000"/>
                              </a:schemeClr>
                            </a:solidFill>
                            <a:latin typeface="Cambria Math" panose="02040503050406030204" pitchFamily="18" charset="0"/>
                          </a:rPr>
                          <m:t>𝛼</m:t>
                        </m:r>
                      </m:e>
                      <m:sub>
                        <m:r>
                          <a:rPr lang="en-GB" sz="2800" b="0" i="1" smtClean="0">
                            <a:solidFill>
                              <a:schemeClr val="tx1">
                                <a:lumMod val="75000"/>
                                <a:lumOff val="25000"/>
                              </a:schemeClr>
                            </a:solidFill>
                            <a:latin typeface="Cambria Math" panose="02040503050406030204" pitchFamily="18" charset="0"/>
                          </a:rPr>
                          <m:t>𝑇</m:t>
                        </m:r>
                      </m:sub>
                    </m:sSub>
                    <m:r>
                      <a:rPr lang="en-GB" sz="2800" b="0" i="1" smtClean="0">
                        <a:solidFill>
                          <a:schemeClr val="tx1">
                            <a:lumMod val="75000"/>
                            <a:lumOff val="25000"/>
                          </a:schemeClr>
                        </a:solidFill>
                        <a:latin typeface="Cambria Math" panose="02040503050406030204" pitchFamily="18" charset="0"/>
                      </a:rPr>
                      <m:t>,</m:t>
                    </m:r>
                    <m:sSub>
                      <m:sSubPr>
                        <m:ctrlPr>
                          <a:rPr lang="en-GB" sz="2800" b="0" i="1" smtClean="0">
                            <a:solidFill>
                              <a:schemeClr val="tx1">
                                <a:lumMod val="75000"/>
                                <a:lumOff val="25000"/>
                              </a:schemeClr>
                            </a:solidFill>
                            <a:latin typeface="Cambria Math" panose="02040503050406030204" pitchFamily="18" charset="0"/>
                          </a:rPr>
                        </m:ctrlPr>
                      </m:sSubPr>
                      <m:e>
                        <m:r>
                          <a:rPr lang="en-GB" sz="2800" b="0" i="1" smtClean="0">
                            <a:solidFill>
                              <a:schemeClr val="tx1">
                                <a:lumMod val="75000"/>
                                <a:lumOff val="25000"/>
                              </a:schemeClr>
                            </a:solidFill>
                            <a:latin typeface="Cambria Math" panose="02040503050406030204" pitchFamily="18" charset="0"/>
                          </a:rPr>
                          <m:t>𝛼</m:t>
                        </m:r>
                      </m:e>
                      <m:sub>
                        <m:r>
                          <a:rPr lang="en-GB" sz="2800" b="0" i="1" smtClean="0">
                            <a:solidFill>
                              <a:schemeClr val="tx1">
                                <a:lumMod val="75000"/>
                                <a:lumOff val="25000"/>
                              </a:schemeClr>
                            </a:solidFill>
                            <a:latin typeface="Cambria Math" panose="02040503050406030204" pitchFamily="18" charset="0"/>
                          </a:rPr>
                          <m:t>𝐷</m:t>
                        </m:r>
                      </m:sub>
                    </m:sSub>
                    <m:r>
                      <a:rPr lang="en-GB" sz="2800" b="0" i="1" smtClean="0">
                        <a:solidFill>
                          <a:schemeClr val="tx1">
                            <a:lumMod val="75000"/>
                            <a:lumOff val="25000"/>
                          </a:schemeClr>
                        </a:solidFill>
                        <a:latin typeface="Cambria Math" panose="02040503050406030204" pitchFamily="18" charset="0"/>
                      </a:rPr>
                      <m:t>→∞</m:t>
                    </m:r>
                  </m:oMath>
                </a14:m>
                <a:r>
                  <a:rPr lang="en-GB" sz="2800" dirty="0">
                    <a:solidFill>
                      <a:schemeClr val="tx1">
                        <a:lumMod val="75000"/>
                        <a:lumOff val="25000"/>
                      </a:schemeClr>
                    </a:solidFill>
                    <a:latin typeface="Abadi Extra Light" panose="020B0204020104020204" pitchFamily="34" charset="0"/>
                  </a:rPr>
                  <a:t>, the system of equations reduces to</a:t>
                </a:r>
              </a:p>
            </p:txBody>
          </p:sp>
        </mc:Choice>
        <mc:Fallback xmlns="">
          <p:sp>
            <p:nvSpPr>
              <p:cNvPr id="3" name="TextBox 2">
                <a:extLst>
                  <a:ext uri="{FF2B5EF4-FFF2-40B4-BE49-F238E27FC236}">
                    <a16:creationId xmlns:a16="http://schemas.microsoft.com/office/drawing/2014/main" id="{8856CB05-6B14-479E-B2B3-0A7F7A8F9385}"/>
                  </a:ext>
                </a:extLst>
              </p:cNvPr>
              <p:cNvSpPr txBox="1">
                <a:spLocks noRot="1" noChangeAspect="1" noMove="1" noResize="1" noEditPoints="1" noAdjustHandles="1" noChangeArrowheads="1" noChangeShapeType="1" noTextEdit="1"/>
              </p:cNvSpPr>
              <p:nvPr/>
            </p:nvSpPr>
            <p:spPr>
              <a:xfrm>
                <a:off x="924160" y="1868135"/>
                <a:ext cx="8662628" cy="523220"/>
              </a:xfrm>
              <a:prstGeom prst="rect">
                <a:avLst/>
              </a:prstGeom>
              <a:blipFill>
                <a:blip r:embed="rId5"/>
                <a:stretch>
                  <a:fillRect l="-1478" t="-11628" r="-352" b="-31395"/>
                </a:stretch>
              </a:blipFill>
            </p:spPr>
            <p:txBody>
              <a:bodyPr/>
              <a:lstStyle/>
              <a:p>
                <a:r>
                  <a:rPr lang="en-GB">
                    <a:noFill/>
                  </a:rPr>
                  <a:t> </a:t>
                </a:r>
              </a:p>
            </p:txBody>
          </p:sp>
        </mc:Fallback>
      </mc:AlternateContent>
    </p:spTree>
    <p:extLst>
      <p:ext uri="{BB962C8B-B14F-4D97-AF65-F5344CB8AC3E}">
        <p14:creationId xmlns:p14="http://schemas.microsoft.com/office/powerpoint/2010/main" val="330868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Freeform: Shape 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3" name="Rectangle 2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5" name="Group 24">
            <a:extLst>
              <a:ext uri="{FF2B5EF4-FFF2-40B4-BE49-F238E27FC236}">
                <a16:creationId xmlns:a16="http://schemas.microsoft.com/office/drawing/2014/main" id="{BE312684-34E6-4414-83D2-62B3C76BC4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934058" cy="6858000"/>
            <a:chOff x="-1" y="0"/>
            <a:chExt cx="10934058" cy="6858000"/>
          </a:xfrm>
        </p:grpSpPr>
        <p:sp>
          <p:nvSpPr>
            <p:cNvPr id="26" name="Freeform: Shape 25">
              <a:extLst>
                <a:ext uri="{FF2B5EF4-FFF2-40B4-BE49-F238E27FC236}">
                  <a16:creationId xmlns:a16="http://schemas.microsoft.com/office/drawing/2014/main" id="{604F4760-8690-4B2E-87EE-6BD660BA8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2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3DE446C-41D1-4C5F-99FC-4D196C165166}"/>
                  </a:ext>
                </a:extLst>
              </p:cNvPr>
              <p:cNvSpPr>
                <a:spLocks noGrp="1"/>
              </p:cNvSpPr>
              <p:nvPr>
                <p:ph type="title"/>
              </p:nvPr>
            </p:nvSpPr>
            <p:spPr>
              <a:xfrm>
                <a:off x="845059" y="303662"/>
                <a:ext cx="7983942" cy="1213411"/>
              </a:xfrm>
            </p:spPr>
            <p:txBody>
              <a:bodyPr vert="horz" lIns="109728" tIns="109728" rIns="109728" bIns="91440" rtlCol="0" anchor="b">
                <a:noAutofit/>
              </a:bodyPr>
              <a:lstStyle/>
              <a:p>
                <a:pPr algn="l"/>
                <a:r>
                  <a:rPr lang="en-GB" sz="2800" i="0" u="none" strike="noStrike" baseline="0" dirty="0">
                    <a:effectLst/>
                    <a:latin typeface="Abadi Extra Light" panose="020B0204020104020204" pitchFamily="34" charset="0"/>
                  </a:rPr>
                  <a:t>Estimates of the critical </a:t>
                </a:r>
                <a14:m>
                  <m:oMath xmlns:m="http://schemas.openxmlformats.org/officeDocument/2006/math">
                    <m:r>
                      <a:rPr lang="en-GB" sz="2800" b="1" i="1" u="none" strike="noStrike" baseline="0" smtClean="0">
                        <a:effectLst/>
                        <a:latin typeface="Cambria Math" panose="02040503050406030204" pitchFamily="18" charset="0"/>
                      </a:rPr>
                      <m:t>𝝆</m:t>
                    </m:r>
                  </m:oMath>
                </a14:m>
                <a:r>
                  <a:rPr lang="en-GB" sz="2800" i="0" u="none" strike="noStrike" baseline="0" dirty="0">
                    <a:effectLst/>
                    <a:latin typeface="Abadi Extra Light" panose="020B0204020104020204" pitchFamily="34" charset="0"/>
                  </a:rPr>
                  <a:t> and density values under fast spread</a:t>
                </a:r>
                <a:r>
                  <a:rPr lang="en-GB" sz="2800" i="0" u="none" strike="noStrike" dirty="0">
                    <a:effectLst/>
                    <a:latin typeface="Abadi Extra Light" panose="020B0204020104020204" pitchFamily="34" charset="0"/>
                  </a:rPr>
                  <a:t> </a:t>
                </a:r>
                <a:r>
                  <a:rPr lang="en-GB" sz="2800" i="0" u="none" strike="noStrike" baseline="0" dirty="0">
                    <a:effectLst/>
                    <a:latin typeface="Abadi Extra Light" panose="020B0204020104020204" pitchFamily="34" charset="0"/>
                  </a:rPr>
                  <a:t>of information</a:t>
                </a:r>
                <a:endParaRPr lang="en-US" sz="2800" dirty="0">
                  <a:solidFill>
                    <a:schemeClr val="tx1">
                      <a:lumMod val="85000"/>
                      <a:lumOff val="15000"/>
                    </a:schemeClr>
                  </a:solidFill>
                  <a:effectLst/>
                  <a:latin typeface="Abadi Extra Light" panose="020B0204020104020204" pitchFamily="34" charset="0"/>
                </a:endParaRPr>
              </a:p>
            </p:txBody>
          </p:sp>
        </mc:Choice>
        <mc:Fallback xmlns="">
          <p:sp>
            <p:nvSpPr>
              <p:cNvPr id="2" name="Title 1">
                <a:extLst>
                  <a:ext uri="{FF2B5EF4-FFF2-40B4-BE49-F238E27FC236}">
                    <a16:creationId xmlns:a16="http://schemas.microsoft.com/office/drawing/2014/main" id="{F3DE446C-41D1-4C5F-99FC-4D196C165166}"/>
                  </a:ext>
                </a:extLst>
              </p:cNvPr>
              <p:cNvSpPr>
                <a:spLocks noGrp="1" noRot="1" noChangeAspect="1" noMove="1" noResize="1" noEditPoints="1" noAdjustHandles="1" noChangeArrowheads="1" noChangeShapeType="1" noTextEdit="1"/>
              </p:cNvSpPr>
              <p:nvPr>
                <p:ph type="title"/>
              </p:nvPr>
            </p:nvSpPr>
            <p:spPr>
              <a:xfrm>
                <a:off x="845059" y="303662"/>
                <a:ext cx="7983942" cy="1213411"/>
              </a:xfrm>
              <a:blipFill>
                <a:blip r:embed="rId3"/>
                <a:stretch>
                  <a:fillRect l="-1375" b="-10553"/>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8856CB05-6B14-479E-B2B3-0A7F7A8F9385}"/>
              </a:ext>
            </a:extLst>
          </p:cNvPr>
          <p:cNvSpPr txBox="1"/>
          <p:nvPr/>
        </p:nvSpPr>
        <p:spPr>
          <a:xfrm>
            <a:off x="924160" y="1868135"/>
            <a:ext cx="66992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Abadi Extra Light" panose="020B0204020104020204" pitchFamily="34" charset="0"/>
              </a:rPr>
              <a:t>Assuming metastability at the phase transition,</a:t>
            </a:r>
          </a:p>
        </p:txBody>
      </p:sp>
      <p:pic>
        <p:nvPicPr>
          <p:cNvPr id="13316" name="Picture 4">
            <a:extLst>
              <a:ext uri="{FF2B5EF4-FFF2-40B4-BE49-F238E27FC236}">
                <a16:creationId xmlns:a16="http://schemas.microsoft.com/office/drawing/2014/main" id="{76133644-366C-4432-B969-B64D355D4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063" y="2680862"/>
            <a:ext cx="4981575" cy="5810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8DB03C5-BE50-4A01-A270-8B57D76EDC43}"/>
                  </a:ext>
                </a:extLst>
              </p:cNvPr>
              <p:cNvSpPr txBox="1"/>
              <p:nvPr/>
            </p:nvSpPr>
            <p:spPr>
              <a:xfrm>
                <a:off x="924160" y="3596114"/>
                <a:ext cx="88548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lumMod val="75000"/>
                        <a:lumOff val="25000"/>
                      </a:prstClr>
                    </a:solidFill>
                    <a:latin typeface="Abadi Extra Light" panose="020B0204020104020204" pitchFamily="34" charset="0"/>
                  </a:rPr>
                  <a:t>w</a:t>
                </a:r>
                <a:r>
                  <a:rPr kumimoji="0" lang="en-GB" sz="2800" b="0" i="0" u="none" strike="noStrike" kern="1200" cap="none" spc="0" normalizeH="0" baseline="0" noProof="0" dirty="0">
                    <a:ln>
                      <a:noFill/>
                    </a:ln>
                    <a:solidFill>
                      <a:prstClr val="black">
                        <a:lumMod val="75000"/>
                        <a:lumOff val="25000"/>
                      </a:prstClr>
                    </a:solidFill>
                    <a:effectLst/>
                    <a:uLnTx/>
                    <a:uFillTx/>
                    <a:latin typeface="Abadi Extra Light" panose="020B0204020104020204" pitchFamily="34" charset="0"/>
                  </a:rPr>
                  <a:t>e can obtain an estimate for the critical </a:t>
                </a:r>
                <a14:m>
                  <m:oMath xmlns:m="http://schemas.openxmlformats.org/officeDocument/2006/math">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𝜌</m:t>
                    </m:r>
                  </m:oMath>
                </a14:m>
                <a:r>
                  <a:rPr kumimoji="0" lang="en-GB" sz="2800" b="0" i="0" u="none" strike="noStrike" kern="1200" cap="none" spc="0" normalizeH="0" baseline="0" noProof="0" dirty="0">
                    <a:ln>
                      <a:noFill/>
                    </a:ln>
                    <a:solidFill>
                      <a:prstClr val="black">
                        <a:lumMod val="75000"/>
                        <a:lumOff val="25000"/>
                      </a:prstClr>
                    </a:solidFill>
                    <a:effectLst/>
                    <a:uLnTx/>
                    <a:uFillTx/>
                    <a:latin typeface="Abadi Extra Light" panose="020B0204020104020204" pitchFamily="34" charset="0"/>
                  </a:rPr>
                  <a:t> and density values</a:t>
                </a:r>
              </a:p>
            </p:txBody>
          </p:sp>
        </mc:Choice>
        <mc:Fallback xmlns="">
          <p:sp>
            <p:nvSpPr>
              <p:cNvPr id="22" name="TextBox 21">
                <a:extLst>
                  <a:ext uri="{FF2B5EF4-FFF2-40B4-BE49-F238E27FC236}">
                    <a16:creationId xmlns:a16="http://schemas.microsoft.com/office/drawing/2014/main" id="{88DB03C5-BE50-4A01-A270-8B57D76EDC43}"/>
                  </a:ext>
                </a:extLst>
              </p:cNvPr>
              <p:cNvSpPr txBox="1">
                <a:spLocks noRot="1" noChangeAspect="1" noMove="1" noResize="1" noEditPoints="1" noAdjustHandles="1" noChangeArrowheads="1" noChangeShapeType="1" noTextEdit="1"/>
              </p:cNvSpPr>
              <p:nvPr/>
            </p:nvSpPr>
            <p:spPr>
              <a:xfrm>
                <a:off x="924160" y="3596114"/>
                <a:ext cx="8854860" cy="523220"/>
              </a:xfrm>
              <a:prstGeom prst="rect">
                <a:avLst/>
              </a:prstGeom>
              <a:blipFill>
                <a:blip r:embed="rId5"/>
                <a:stretch>
                  <a:fillRect l="-1446" t="-12791" r="-482" b="-31395"/>
                </a:stretch>
              </a:blipFill>
            </p:spPr>
            <p:txBody>
              <a:bodyPr/>
              <a:lstStyle/>
              <a:p>
                <a:r>
                  <a:rPr lang="en-GB">
                    <a:noFill/>
                  </a:rPr>
                  <a:t> </a:t>
                </a:r>
              </a:p>
            </p:txBody>
          </p:sp>
        </mc:Fallback>
      </mc:AlternateContent>
      <p:pic>
        <p:nvPicPr>
          <p:cNvPr id="13318" name="Picture 6">
            <a:extLst>
              <a:ext uri="{FF2B5EF4-FFF2-40B4-BE49-F238E27FC236}">
                <a16:creationId xmlns:a16="http://schemas.microsoft.com/office/drawing/2014/main" id="{2ADEA59A-CDA5-4851-8E2F-AD34A4249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160" y="4392006"/>
            <a:ext cx="8609819" cy="8681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5DE167-D7A4-400C-8101-2BF6D465E89E}"/>
                  </a:ext>
                </a:extLst>
              </p:cNvPr>
              <p:cNvSpPr txBox="1"/>
              <p:nvPr/>
            </p:nvSpPr>
            <p:spPr>
              <a:xfrm>
                <a:off x="957915" y="5594390"/>
                <a:ext cx="4863191" cy="630750"/>
              </a:xfrm>
              <a:prstGeom prst="rect">
                <a:avLst/>
              </a:prstGeom>
              <a:noFill/>
            </p:spPr>
            <p:txBody>
              <a:bodyPr wrap="none" rtlCol="0">
                <a:spAutoFit/>
              </a:bodyPr>
              <a:lstStyle/>
              <a:p>
                <a:pPr lvl="0"/>
                <a:r>
                  <a:rPr lang="en-GB" sz="2800" dirty="0">
                    <a:solidFill>
                      <a:prstClr val="black">
                        <a:lumMod val="75000"/>
                        <a:lumOff val="25000"/>
                      </a:prstClr>
                    </a:solidFill>
                    <a:latin typeface="Abadi Extra Light" panose="020B0204020104020204" pitchFamily="34" charset="0"/>
                  </a:rPr>
                  <a:t>where </a:t>
                </a:r>
                <a14:m>
                  <m:oMath xmlns:m="http://schemas.openxmlformats.org/officeDocument/2006/math">
                    <m:r>
                      <a:rPr lang="en-GB" sz="2800" b="0" i="1" smtClean="0">
                        <a:solidFill>
                          <a:prstClr val="black">
                            <a:lumMod val="75000"/>
                            <a:lumOff val="25000"/>
                          </a:prstClr>
                        </a:solidFill>
                        <a:latin typeface="Cambria Math" panose="02040503050406030204" pitchFamily="18" charset="0"/>
                      </a:rPr>
                      <m:t>𝑥</m:t>
                    </m:r>
                    <m:r>
                      <a:rPr lang="en-GB" sz="2800" b="0" i="1" smtClean="0">
                        <a:solidFill>
                          <a:prstClr val="black">
                            <a:lumMod val="75000"/>
                            <a:lumOff val="25000"/>
                          </a:prstClr>
                        </a:solidFill>
                        <a:latin typeface="Cambria Math" panose="02040503050406030204" pitchFamily="18" charset="0"/>
                      </a:rPr>
                      <m:t>=1 −</m:t>
                    </m:r>
                    <m:r>
                      <a:rPr lang="en-GB" sz="2800" b="0" i="1" smtClean="0">
                        <a:solidFill>
                          <a:prstClr val="black">
                            <a:lumMod val="75000"/>
                            <a:lumOff val="25000"/>
                          </a:prstClr>
                        </a:solidFill>
                        <a:latin typeface="Cambria Math" panose="02040503050406030204" pitchFamily="18" charset="0"/>
                      </a:rPr>
                      <m:t>𝜌</m:t>
                    </m:r>
                  </m:oMath>
                </a14:m>
                <a:r>
                  <a:rPr kumimoji="0" lang="en-GB" sz="2800" b="0" i="0" u="none" strike="noStrike" kern="1200" cap="none" spc="0" normalizeH="0" baseline="0" noProof="0" dirty="0">
                    <a:ln>
                      <a:noFill/>
                    </a:ln>
                    <a:solidFill>
                      <a:prstClr val="black">
                        <a:lumMod val="75000"/>
                        <a:lumOff val="25000"/>
                      </a:prstClr>
                    </a:solidFill>
                    <a:effectLst/>
                    <a:uLnTx/>
                    <a:uFillTx/>
                    <a:latin typeface="Abadi Extra Light" panose="020B0204020104020204" pitchFamily="34" charset="0"/>
                  </a:rPr>
                  <a:t> and </a:t>
                </a:r>
                <a14:m>
                  <m:oMath xmlns:m="http://schemas.openxmlformats.org/officeDocument/2006/math">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𝑦</m:t>
                    </m:r>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 </m:t>
                    </m:r>
                    <m:box>
                      <m:boxPr>
                        <m:ctrlP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ctrlPr>
                      </m:boxPr>
                      <m:e>
                        <m:argPr>
                          <m:argSz m:val="-1"/>
                        </m:argPr>
                        <m:f>
                          <m:fPr>
                            <m:ctrlP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ctrlPr>
                          </m:fPr>
                          <m:num>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𝛽</m:t>
                            </m:r>
                          </m:num>
                          <m:den>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𝜎</m:t>
                            </m:r>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m:t>
                            </m:r>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𝛽</m:t>
                            </m:r>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𝑑</m:t>
                            </m:r>
                          </m:den>
                        </m:f>
                        <m:r>
                          <a:rPr kumimoji="0" lang="en-GB" sz="2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t>.</m:t>
                        </m:r>
                      </m:e>
                    </m:box>
                  </m:oMath>
                </a14:m>
                <a:endParaRPr kumimoji="0" lang="en-GB" sz="2800" b="0" i="0" u="none" strike="noStrike" kern="1200" cap="none" spc="0" normalizeH="0" baseline="0" noProof="0" dirty="0">
                  <a:ln>
                    <a:noFill/>
                  </a:ln>
                  <a:solidFill>
                    <a:prstClr val="black">
                      <a:lumMod val="75000"/>
                      <a:lumOff val="25000"/>
                    </a:prstClr>
                  </a:solidFill>
                  <a:effectLst/>
                  <a:uLnTx/>
                  <a:uFillTx/>
                  <a:latin typeface="Abadi Extra Light" panose="020B0204020104020204" pitchFamily="34" charset="0"/>
                </a:endParaRPr>
              </a:p>
            </p:txBody>
          </p:sp>
        </mc:Choice>
        <mc:Fallback xmlns="">
          <p:sp>
            <p:nvSpPr>
              <p:cNvPr id="24" name="TextBox 23">
                <a:extLst>
                  <a:ext uri="{FF2B5EF4-FFF2-40B4-BE49-F238E27FC236}">
                    <a16:creationId xmlns:a16="http://schemas.microsoft.com/office/drawing/2014/main" id="{B05DE167-D7A4-400C-8101-2BF6D465E89E}"/>
                  </a:ext>
                </a:extLst>
              </p:cNvPr>
              <p:cNvSpPr txBox="1">
                <a:spLocks noRot="1" noChangeAspect="1" noMove="1" noResize="1" noEditPoints="1" noAdjustHandles="1" noChangeArrowheads="1" noChangeShapeType="1" noTextEdit="1"/>
              </p:cNvSpPr>
              <p:nvPr/>
            </p:nvSpPr>
            <p:spPr>
              <a:xfrm>
                <a:off x="957915" y="5594390"/>
                <a:ext cx="4863191" cy="630750"/>
              </a:xfrm>
              <a:prstGeom prst="rect">
                <a:avLst/>
              </a:prstGeom>
              <a:blipFill>
                <a:blip r:embed="rId7"/>
                <a:stretch>
                  <a:fillRect l="-2506" t="-6796" b="-135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545F78-BF46-4D00-ADD6-5F1906CAFF6C}"/>
                  </a:ext>
                </a:extLst>
              </p:cNvPr>
              <p:cNvSpPr txBox="1"/>
              <p:nvPr/>
            </p:nvSpPr>
            <p:spPr>
              <a:xfrm>
                <a:off x="6304260" y="5532835"/>
                <a:ext cx="1880066" cy="762709"/>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𝑑</m:t>
                          </m:r>
                        </m:e>
                        <m:sub>
                          <m:r>
                            <a:rPr lang="en-GB" sz="4000" b="0" i="1" smtClean="0">
                              <a:latin typeface="Cambria Math" panose="02040503050406030204" pitchFamily="18" charset="0"/>
                            </a:rPr>
                            <m:t>𝑀</m:t>
                          </m:r>
                        </m:sub>
                      </m:sSub>
                      <m:r>
                        <a:rPr lang="en-GB" sz="4000" b="0" i="1" smtClean="0">
                          <a:latin typeface="Cambria Math" panose="02040503050406030204" pitchFamily="18" charset="0"/>
                        </a:rPr>
                        <m:t>= </m:t>
                      </m:r>
                      <m:box>
                        <m:boxPr>
                          <m:ctrlPr>
                            <a:rPr lang="en-GB" sz="4000" b="0" i="1" smtClean="0">
                              <a:latin typeface="Cambria Math" panose="02040503050406030204" pitchFamily="18" charset="0"/>
                            </a:rPr>
                          </m:ctrlPr>
                        </m:boxPr>
                        <m:e>
                          <m:argPr>
                            <m:argSz m:val="-1"/>
                          </m:argPr>
                          <m:f>
                            <m:fPr>
                              <m:ctrlPr>
                                <a:rPr lang="en-GB" sz="4000" b="0" i="1" smtClean="0">
                                  <a:latin typeface="Cambria Math" panose="02040503050406030204" pitchFamily="18" charset="0"/>
                                </a:rPr>
                              </m:ctrlPr>
                            </m:fPr>
                            <m:num>
                              <m:r>
                                <a:rPr lang="en-GB" sz="4000" b="0" i="1" smtClean="0">
                                  <a:latin typeface="Cambria Math" panose="02040503050406030204" pitchFamily="18" charset="0"/>
                                </a:rPr>
                                <m:t>𝜎</m:t>
                              </m:r>
                            </m:num>
                            <m:den>
                              <m:r>
                                <a:rPr lang="en-GB" sz="4000" b="0" i="1" smtClean="0">
                                  <a:latin typeface="Cambria Math" panose="02040503050406030204" pitchFamily="18" charset="0"/>
                                </a:rPr>
                                <m:t>𝛽</m:t>
                              </m:r>
                            </m:den>
                          </m:f>
                        </m:e>
                      </m:box>
                    </m:oMath>
                  </m:oMathPara>
                </a14:m>
                <a:endParaRPr lang="en-GB" sz="4000" dirty="0"/>
              </a:p>
            </p:txBody>
          </p:sp>
        </mc:Choice>
        <mc:Fallback xmlns="">
          <p:sp>
            <p:nvSpPr>
              <p:cNvPr id="8" name="TextBox 7">
                <a:extLst>
                  <a:ext uri="{FF2B5EF4-FFF2-40B4-BE49-F238E27FC236}">
                    <a16:creationId xmlns:a16="http://schemas.microsoft.com/office/drawing/2014/main" id="{B7545F78-BF46-4D00-ADD6-5F1906CAFF6C}"/>
                  </a:ext>
                </a:extLst>
              </p:cNvPr>
              <p:cNvSpPr txBox="1">
                <a:spLocks noRot="1" noChangeAspect="1" noMove="1" noResize="1" noEditPoints="1" noAdjustHandles="1" noChangeArrowheads="1" noChangeShapeType="1" noTextEdit="1"/>
              </p:cNvSpPr>
              <p:nvPr/>
            </p:nvSpPr>
            <p:spPr>
              <a:xfrm>
                <a:off x="6304260" y="5532835"/>
                <a:ext cx="1880066" cy="762709"/>
              </a:xfrm>
              <a:prstGeom prst="rect">
                <a:avLst/>
              </a:prstGeom>
              <a:blipFill>
                <a:blip r:embed="rId8"/>
                <a:stretch>
                  <a:fillRect/>
                </a:stretch>
              </a:blipFill>
              <a:ln>
                <a:solidFill>
                  <a:srgbClr val="FF0000"/>
                </a:solidFill>
              </a:ln>
            </p:spPr>
            <p:txBody>
              <a:bodyPr/>
              <a:lstStyle/>
              <a:p>
                <a:r>
                  <a:rPr lang="en-GB">
                    <a:noFill/>
                  </a:rPr>
                  <a:t> </a:t>
                </a:r>
              </a:p>
            </p:txBody>
          </p:sp>
        </mc:Fallback>
      </mc:AlternateContent>
    </p:spTree>
    <p:extLst>
      <p:ext uri="{BB962C8B-B14F-4D97-AF65-F5344CB8AC3E}">
        <p14:creationId xmlns:p14="http://schemas.microsoft.com/office/powerpoint/2010/main" val="205283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724-445D-4577-857B-A4A3E1369437}"/>
              </a:ext>
            </a:extLst>
          </p:cNvPr>
          <p:cNvSpPr>
            <a:spLocks noGrp="1"/>
          </p:cNvSpPr>
          <p:nvPr>
            <p:ph type="title"/>
          </p:nvPr>
        </p:nvSpPr>
        <p:spPr/>
        <p:txBody>
          <a:bodyPr/>
          <a:lstStyle/>
          <a:p>
            <a:r>
              <a:rPr lang="en-GB" dirty="0"/>
              <a:t>Contents</a:t>
            </a:r>
          </a:p>
        </p:txBody>
      </p:sp>
      <p:sp>
        <p:nvSpPr>
          <p:cNvPr id="3" name="Content Placeholder 2">
            <a:extLst>
              <a:ext uri="{FF2B5EF4-FFF2-40B4-BE49-F238E27FC236}">
                <a16:creationId xmlns:a16="http://schemas.microsoft.com/office/drawing/2014/main" id="{E38101A4-E5C8-46D9-B2F0-D6B21F3E9062}"/>
              </a:ext>
            </a:extLst>
          </p:cNvPr>
          <p:cNvSpPr>
            <a:spLocks noGrp="1"/>
          </p:cNvSpPr>
          <p:nvPr>
            <p:ph idx="1"/>
          </p:nvPr>
        </p:nvSpPr>
        <p:spPr>
          <a:xfrm>
            <a:off x="1920240" y="2312276"/>
            <a:ext cx="8028432" cy="4103504"/>
          </a:xfrm>
        </p:spPr>
        <p:txBody>
          <a:bodyPr>
            <a:noAutofit/>
          </a:bodyPr>
          <a:lstStyle/>
          <a:p>
            <a:pPr marL="285750" indent="-285750">
              <a:buFont typeface="Arial" panose="020B0604020202020204" pitchFamily="34" charset="0"/>
              <a:buChar char="•"/>
            </a:pPr>
            <a:r>
              <a:rPr lang="en-GB" sz="2000" dirty="0"/>
              <a:t>Motivation and introduction</a:t>
            </a:r>
          </a:p>
          <a:p>
            <a:pPr marL="285750" indent="-285750">
              <a:buFont typeface="Arial" panose="020B0604020202020204" pitchFamily="34" charset="0"/>
              <a:buChar char="•"/>
            </a:pPr>
            <a:r>
              <a:rPr lang="en-GB" sz="2000" dirty="0"/>
              <a:t>A model for the feedback of non-pharmaceutical interventions on epidemics</a:t>
            </a:r>
          </a:p>
          <a:p>
            <a:pPr marL="285750" indent="-285750">
              <a:buFont typeface="Arial" panose="020B0604020202020204" pitchFamily="34" charset="0"/>
              <a:buChar char="•"/>
            </a:pPr>
            <a:r>
              <a:rPr lang="en-GB" sz="2000" dirty="0"/>
              <a:t>Results</a:t>
            </a:r>
          </a:p>
          <a:p>
            <a:pPr marL="285750" indent="-285750">
              <a:buFont typeface="Arial" panose="020B0604020202020204" pitchFamily="34" charset="0"/>
              <a:buChar char="•"/>
            </a:pPr>
            <a:r>
              <a:rPr lang="en-GB" sz="2000" dirty="0"/>
              <a:t>Discussions</a:t>
            </a:r>
          </a:p>
          <a:p>
            <a:pPr marL="285750" indent="-285750">
              <a:buFont typeface="Arial" panose="020B0604020202020204" pitchFamily="34" charset="0"/>
              <a:buChar char="•"/>
            </a:pPr>
            <a:r>
              <a:rPr lang="en-GB" sz="2000" b="0" i="0" u="none" strike="noStrike" baseline="0" dirty="0"/>
              <a:t>Final remarks</a:t>
            </a:r>
          </a:p>
        </p:txBody>
      </p:sp>
    </p:spTree>
    <p:extLst>
      <p:ext uri="{BB962C8B-B14F-4D97-AF65-F5344CB8AC3E}">
        <p14:creationId xmlns:p14="http://schemas.microsoft.com/office/powerpoint/2010/main" val="275320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A0DD6-824D-410D-8D65-001BC504BA22}"/>
              </a:ext>
            </a:extLst>
          </p:cNvPr>
          <p:cNvSpPr/>
          <p:nvPr/>
        </p:nvSpPr>
        <p:spPr>
          <a:xfrm>
            <a:off x="644236" y="1330036"/>
            <a:ext cx="10910455" cy="4821382"/>
          </a:xfrm>
          <a:custGeom>
            <a:avLst/>
            <a:gdLst>
              <a:gd name="connsiteX0" fmla="*/ 0 w 10910455"/>
              <a:gd name="connsiteY0" fmla="*/ 0 h 4821382"/>
              <a:gd name="connsiteX1" fmla="*/ 10910455 w 10910455"/>
              <a:gd name="connsiteY1" fmla="*/ 0 h 4821382"/>
              <a:gd name="connsiteX2" fmla="*/ 10910455 w 10910455"/>
              <a:gd name="connsiteY2" fmla="*/ 4821382 h 4821382"/>
              <a:gd name="connsiteX3" fmla="*/ 0 w 10910455"/>
              <a:gd name="connsiteY3" fmla="*/ 4821382 h 4821382"/>
              <a:gd name="connsiteX4" fmla="*/ 0 w 10910455"/>
              <a:gd name="connsiteY4" fmla="*/ 0 h 482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55" h="4821382" fill="none" extrusionOk="0">
                <a:moveTo>
                  <a:pt x="0" y="0"/>
                </a:moveTo>
                <a:cubicBezTo>
                  <a:pt x="5298139" y="-54347"/>
                  <a:pt x="6635030" y="141805"/>
                  <a:pt x="10910455" y="0"/>
                </a:cubicBezTo>
                <a:cubicBezTo>
                  <a:pt x="11036996" y="1694205"/>
                  <a:pt x="10743292" y="3816378"/>
                  <a:pt x="10910455" y="4821382"/>
                </a:cubicBezTo>
                <a:cubicBezTo>
                  <a:pt x="6250096" y="4900607"/>
                  <a:pt x="1980897" y="4690330"/>
                  <a:pt x="0" y="4821382"/>
                </a:cubicBezTo>
                <a:cubicBezTo>
                  <a:pt x="68302" y="3168616"/>
                  <a:pt x="95979" y="1922038"/>
                  <a:pt x="0" y="0"/>
                </a:cubicBezTo>
                <a:close/>
              </a:path>
              <a:path w="10910455" h="4821382" stroke="0" extrusionOk="0">
                <a:moveTo>
                  <a:pt x="0" y="0"/>
                </a:moveTo>
                <a:cubicBezTo>
                  <a:pt x="4277772" y="-44644"/>
                  <a:pt x="8039336" y="74839"/>
                  <a:pt x="10910455" y="0"/>
                </a:cubicBezTo>
                <a:cubicBezTo>
                  <a:pt x="10957363" y="1990395"/>
                  <a:pt x="11022132" y="3103681"/>
                  <a:pt x="10910455" y="4821382"/>
                </a:cubicBezTo>
                <a:cubicBezTo>
                  <a:pt x="9584536" y="4705955"/>
                  <a:pt x="2593986" y="4858440"/>
                  <a:pt x="0" y="4821382"/>
                </a:cubicBezTo>
                <a:cubicBezTo>
                  <a:pt x="37668" y="3870071"/>
                  <a:pt x="-161198" y="482503"/>
                  <a:pt x="0" y="0"/>
                </a:cubicBezTo>
                <a:close/>
              </a:path>
            </a:pathLst>
          </a:custGeom>
          <a:solidFill>
            <a:schemeClr val="bg1"/>
          </a:solidFill>
          <a:ln>
            <a:solidFill>
              <a:schemeClr val="accent3">
                <a:lumMod val="20000"/>
                <a:lumOff val="80000"/>
              </a:schemeClr>
            </a:solidFill>
            <a:extLst>
              <a:ext uri="{C807C97D-BFC1-408E-A445-0C87EB9F89A2}">
                <ask:lineSketchStyleProps xmlns:ask="http://schemas.microsoft.com/office/drawing/2018/sketchyshapes" sd="2070093465">
                  <a:prstGeom prst="rect">
                    <a:avLst/>
                  </a:prstGeom>
                  <ask:type>
                    <ask:lineSketchCurved/>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Rectangle 5">
            <a:extLst>
              <a:ext uri="{FF2B5EF4-FFF2-40B4-BE49-F238E27FC236}">
                <a16:creationId xmlns:a16="http://schemas.microsoft.com/office/drawing/2014/main" id="{E9D23508-9881-4521-824A-DF43083C99F0}"/>
              </a:ext>
            </a:extLst>
          </p:cNvPr>
          <p:cNvSpPr/>
          <p:nvPr/>
        </p:nvSpPr>
        <p:spPr>
          <a:xfrm>
            <a:off x="595744" y="1246907"/>
            <a:ext cx="11083637" cy="5029201"/>
          </a:xfrm>
          <a:custGeom>
            <a:avLst/>
            <a:gdLst>
              <a:gd name="connsiteX0" fmla="*/ 0 w 11083637"/>
              <a:gd name="connsiteY0" fmla="*/ 0 h 5029201"/>
              <a:gd name="connsiteX1" fmla="*/ 11083637 w 11083637"/>
              <a:gd name="connsiteY1" fmla="*/ 0 h 5029201"/>
              <a:gd name="connsiteX2" fmla="*/ 11083637 w 11083637"/>
              <a:gd name="connsiteY2" fmla="*/ 5029201 h 5029201"/>
              <a:gd name="connsiteX3" fmla="*/ 0 w 11083637"/>
              <a:gd name="connsiteY3" fmla="*/ 5029201 h 5029201"/>
              <a:gd name="connsiteX4" fmla="*/ 0 w 11083637"/>
              <a:gd name="connsiteY4" fmla="*/ 0 h 502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3637" h="5029201" extrusionOk="0">
                <a:moveTo>
                  <a:pt x="0" y="0"/>
                </a:moveTo>
                <a:cubicBezTo>
                  <a:pt x="3894899" y="88170"/>
                  <a:pt x="7505223" y="-93085"/>
                  <a:pt x="11083637" y="0"/>
                </a:cubicBezTo>
                <a:cubicBezTo>
                  <a:pt x="10977844" y="917448"/>
                  <a:pt x="11171199" y="4280739"/>
                  <a:pt x="11083637" y="5029201"/>
                </a:cubicBezTo>
                <a:cubicBezTo>
                  <a:pt x="7207109" y="5011614"/>
                  <a:pt x="2516230" y="5138268"/>
                  <a:pt x="0" y="5029201"/>
                </a:cubicBezTo>
                <a:cubicBezTo>
                  <a:pt x="-98827" y="3552183"/>
                  <a:pt x="-138803" y="925083"/>
                  <a:pt x="0" y="0"/>
                </a:cubicBezTo>
                <a:close/>
              </a:path>
            </a:pathLst>
          </a:custGeom>
          <a:noFill/>
          <a:ln w="34925">
            <a:solidFill>
              <a:schemeClr val="bg1"/>
            </a:solidFill>
            <a:extLst>
              <a:ext uri="{C807C97D-BFC1-408E-A445-0C87EB9F89A2}">
                <ask:lineSketchStyleProps xmlns:ask="http://schemas.microsoft.com/office/drawing/2018/sketchyshapes" sd="235933958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iryo"/>
              <a:ea typeface="+mn-ea"/>
              <a:cs typeface="+mn-cs"/>
            </a:endParaRPr>
          </a:p>
        </p:txBody>
      </p:sp>
      <p:cxnSp>
        <p:nvCxnSpPr>
          <p:cNvPr id="10" name="Straight Connector 9">
            <a:extLst>
              <a:ext uri="{FF2B5EF4-FFF2-40B4-BE49-F238E27FC236}">
                <a16:creationId xmlns:a16="http://schemas.microsoft.com/office/drawing/2014/main" id="{97177200-A151-4C9D-B764-E8542E575396}"/>
              </a:ext>
            </a:extLst>
          </p:cNvPr>
          <p:cNvCxnSpPr/>
          <p:nvPr/>
        </p:nvCxnSpPr>
        <p:spPr>
          <a:xfrm>
            <a:off x="540326" y="997527"/>
            <a:ext cx="725285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572BAD99-3183-4ABE-92E6-595F6976F031}"/>
                  </a:ext>
                </a:extLst>
              </p:cNvPr>
              <p:cNvSpPr txBox="1">
                <a:spLocks/>
              </p:cNvSpPr>
              <p:nvPr/>
            </p:nvSpPr>
            <p:spPr>
              <a:xfrm>
                <a:off x="429488" y="37533"/>
                <a:ext cx="9919856" cy="939212"/>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r>
                  <a:rPr lang="en-GB" dirty="0">
                    <a:effectLst/>
                    <a:latin typeface="Abadi Extra Light" panose="020B0204020104020204" pitchFamily="34" charset="0"/>
                  </a:rPr>
                  <a:t>Estimates of the critical </a:t>
                </a:r>
                <a14:m>
                  <m:oMath xmlns:m="http://schemas.openxmlformats.org/officeDocument/2006/math">
                    <m:r>
                      <a:rPr lang="en-GB" b="1" i="1" smtClean="0">
                        <a:effectLst/>
                        <a:latin typeface="Cambria Math" panose="02040503050406030204" pitchFamily="18" charset="0"/>
                      </a:rPr>
                      <m:t>𝝆</m:t>
                    </m:r>
                  </m:oMath>
                </a14:m>
                <a:r>
                  <a:rPr lang="en-GB" dirty="0">
                    <a:effectLst/>
                    <a:latin typeface="Abadi Extra Light" panose="020B0204020104020204" pitchFamily="34" charset="0"/>
                  </a:rPr>
                  <a:t> and density values</a:t>
                </a:r>
                <a:endParaRPr lang="en-US" dirty="0">
                  <a:solidFill>
                    <a:schemeClr val="tx1">
                      <a:lumMod val="85000"/>
                      <a:lumOff val="15000"/>
                    </a:schemeClr>
                  </a:solidFill>
                  <a:effectLst/>
                  <a:latin typeface="Abadi Extra Light" panose="020B0204020104020204" pitchFamily="34" charset="0"/>
                </a:endParaRPr>
              </a:p>
            </p:txBody>
          </p:sp>
        </mc:Choice>
        <mc:Fallback xmlns="">
          <p:sp>
            <p:nvSpPr>
              <p:cNvPr id="12" name="Title 1">
                <a:extLst>
                  <a:ext uri="{FF2B5EF4-FFF2-40B4-BE49-F238E27FC236}">
                    <a16:creationId xmlns:a16="http://schemas.microsoft.com/office/drawing/2014/main" id="{572BAD99-3183-4ABE-92E6-595F6976F031}"/>
                  </a:ext>
                </a:extLst>
              </p:cNvPr>
              <p:cNvSpPr txBox="1">
                <a:spLocks noRot="1" noChangeAspect="1" noMove="1" noResize="1" noEditPoints="1" noAdjustHandles="1" noChangeArrowheads="1" noChangeShapeType="1" noTextEdit="1"/>
              </p:cNvSpPr>
              <p:nvPr/>
            </p:nvSpPr>
            <p:spPr>
              <a:xfrm>
                <a:off x="429488" y="37533"/>
                <a:ext cx="9919856" cy="939212"/>
              </a:xfrm>
              <a:prstGeom prst="rect">
                <a:avLst/>
              </a:prstGeom>
              <a:blipFill>
                <a:blip r:embed="rId3"/>
                <a:stretch>
                  <a:fillRect l="-1351" b="-16883"/>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0EC6DB20-C9D3-4AED-8B7C-AD94371C3004}"/>
              </a:ext>
            </a:extLst>
          </p:cNvPr>
          <p:cNvGrpSpPr/>
          <p:nvPr/>
        </p:nvGrpSpPr>
        <p:grpSpPr>
          <a:xfrm>
            <a:off x="1055769" y="1472608"/>
            <a:ext cx="10080461" cy="4613566"/>
            <a:chOff x="-5118040" y="37533"/>
            <a:chExt cx="14993268" cy="6862031"/>
          </a:xfrm>
        </p:grpSpPr>
        <p:pic>
          <p:nvPicPr>
            <p:cNvPr id="9" name="Picture 8" descr="Chart, histogram&#10;&#10;Description automatically generated">
              <a:extLst>
                <a:ext uri="{FF2B5EF4-FFF2-40B4-BE49-F238E27FC236}">
                  <a16:creationId xmlns:a16="http://schemas.microsoft.com/office/drawing/2014/main" id="{97A327D8-7DA2-4DD8-8E84-682311A1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874" y="41564"/>
              <a:ext cx="7249354" cy="6858000"/>
            </a:xfrm>
            <a:prstGeom prst="rect">
              <a:avLst/>
            </a:prstGeom>
          </p:spPr>
        </p:pic>
        <p:pic>
          <p:nvPicPr>
            <p:cNvPr id="15" name="Picture 14" descr="Chart, histogram&#10;&#10;Description automatically generated">
              <a:extLst>
                <a:ext uri="{FF2B5EF4-FFF2-40B4-BE49-F238E27FC236}">
                  <a16:creationId xmlns:a16="http://schemas.microsoft.com/office/drawing/2014/main" id="{093B9BA8-32A4-4360-B935-E668371C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040" y="37533"/>
              <a:ext cx="7249352" cy="6858000"/>
            </a:xfrm>
            <a:prstGeom prst="rect">
              <a:avLst/>
            </a:prstGeom>
          </p:spPr>
        </p:pic>
      </p:grpSp>
      <p:pic>
        <p:nvPicPr>
          <p:cNvPr id="11" name="Picture 2" descr="My Bujo Hand Draw Wash Tape Gray graphic by Marcela Cocco |  DigitalScrapbook.com (Pixel Scrapper) Digital Scrapbooking">
            <a:extLst>
              <a:ext uri="{FF2B5EF4-FFF2-40B4-BE49-F238E27FC236}">
                <a16:creationId xmlns:a16="http://schemas.microsoft.com/office/drawing/2014/main" id="{E78C7996-2F79-4F9C-B2DC-6F8F687D4EFF}"/>
              </a:ext>
            </a:extLst>
          </p:cNvPr>
          <p:cNvPicPr>
            <a:picLocks noChangeAspect="1" noChangeArrowheads="1"/>
          </p:cNvPicPr>
          <p:nvPr/>
        </p:nvPicPr>
        <p:blipFill>
          <a:blip r:embed="rId6">
            <a:alphaModFix amt="88000"/>
            <a:extLst>
              <a:ext uri="{BEBA8EAE-BF5A-486C-A8C5-ECC9F3942E4B}">
                <a14:imgProps xmlns:a14="http://schemas.microsoft.com/office/drawing/2010/main">
                  <a14:imgLayer r:embed="rId7">
                    <a14:imgEffect>
                      <a14:saturation sat="400000"/>
                    </a14:imgEffect>
                    <a14:imgEffect>
                      <a14:brightnessContrast bright="80000" contrast="-62000"/>
                    </a14:imgEffect>
                  </a14:imgLayer>
                </a14:imgProps>
              </a:ext>
              <a:ext uri="{28A0092B-C50C-407E-A947-70E740481C1C}">
                <a14:useLocalDpi xmlns:a14="http://schemas.microsoft.com/office/drawing/2010/main" val="0"/>
              </a:ext>
            </a:extLst>
          </a:blip>
          <a:srcRect/>
          <a:stretch>
            <a:fillRect/>
          </a:stretch>
        </p:blipFill>
        <p:spPr bwMode="auto">
          <a:xfrm rot="2452068">
            <a:off x="10789244" y="347520"/>
            <a:ext cx="1281270" cy="2227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y Bujo Hand Draw Wash Tape Gray graphic by Marcela Cocco |  DigitalScrapbook.com (Pixel Scrapper) Digital Scrapbooking">
            <a:extLst>
              <a:ext uri="{FF2B5EF4-FFF2-40B4-BE49-F238E27FC236}">
                <a16:creationId xmlns:a16="http://schemas.microsoft.com/office/drawing/2014/main" id="{F876DA24-8753-4176-B3B0-C927201701D1}"/>
              </a:ext>
            </a:extLst>
          </p:cNvPr>
          <p:cNvPicPr>
            <a:picLocks noChangeAspect="1" noChangeArrowheads="1"/>
          </p:cNvPicPr>
          <p:nvPr/>
        </p:nvPicPr>
        <p:blipFill>
          <a:blip r:embed="rId6">
            <a:alphaModFix amt="88000"/>
            <a:extLst>
              <a:ext uri="{BEBA8EAE-BF5A-486C-A8C5-ECC9F3942E4B}">
                <a14:imgProps xmlns:a14="http://schemas.microsoft.com/office/drawing/2010/main">
                  <a14:imgLayer r:embed="rId7">
                    <a14:imgEffect>
                      <a14:saturation sat="400000"/>
                    </a14:imgEffect>
                    <a14:imgEffect>
                      <a14:brightnessContrast bright="80000" contrast="-62000"/>
                    </a14:imgEffect>
                  </a14:imgLayer>
                </a14:imgProps>
              </a:ext>
              <a:ext uri="{28A0092B-C50C-407E-A947-70E740481C1C}">
                <a14:useLocalDpi xmlns:a14="http://schemas.microsoft.com/office/drawing/2010/main" val="0"/>
              </a:ext>
            </a:extLst>
          </a:blip>
          <a:srcRect/>
          <a:stretch>
            <a:fillRect/>
          </a:stretch>
        </p:blipFill>
        <p:spPr bwMode="auto">
          <a:xfrm rot="2452068">
            <a:off x="3602" y="4972312"/>
            <a:ext cx="1281270" cy="222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0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0" name="Rectangle 3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0E73E149-B6EC-43FF-8939-B7B143948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327" y="632627"/>
            <a:ext cx="3387345" cy="29764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5BEB0D00-4F7A-41D8-B15E-B42145EA9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784" y="397566"/>
            <a:ext cx="3848432" cy="34466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EEC2628-1613-4E95-AD26-853C9D6E2373}"/>
              </a:ext>
            </a:extLst>
          </p:cNvPr>
          <p:cNvSpPr>
            <a:spLocks noGrp="1"/>
          </p:cNvSpPr>
          <p:nvPr>
            <p:ph type="title"/>
          </p:nvPr>
        </p:nvSpPr>
        <p:spPr>
          <a:xfrm>
            <a:off x="1513398" y="3739768"/>
            <a:ext cx="9165204" cy="1568548"/>
          </a:xfrm>
        </p:spPr>
        <p:txBody>
          <a:bodyPr vert="horz" lIns="109728" tIns="109728" rIns="109728" bIns="91440" rtlCol="0" anchor="b">
            <a:normAutofit/>
          </a:bodyPr>
          <a:lstStyle/>
          <a:p>
            <a:pPr algn="ctr">
              <a:lnSpc>
                <a:spcPct val="110000"/>
              </a:lnSpc>
            </a:pPr>
            <a:r>
              <a:rPr lang="en-US" sz="4200" dirty="0">
                <a:solidFill>
                  <a:schemeClr val="tx1">
                    <a:lumMod val="85000"/>
                    <a:lumOff val="15000"/>
                  </a:schemeClr>
                </a:solidFill>
                <a:latin typeface="Euphemia" panose="020B0503040102020104" pitchFamily="34" charset="0"/>
              </a:rPr>
              <a:t>Discussions and further work</a:t>
            </a:r>
          </a:p>
        </p:txBody>
      </p:sp>
      <p:sp>
        <p:nvSpPr>
          <p:cNvPr id="46" name="Freeform: Shape 45">
            <a:extLst>
              <a:ext uri="{FF2B5EF4-FFF2-40B4-BE49-F238E27FC236}">
                <a16:creationId xmlns:a16="http://schemas.microsoft.com/office/drawing/2014/main" id="{F2F014E7-B612-4079-894D-4697468C5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335" y="508883"/>
            <a:ext cx="3619330" cy="318091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Chat">
            <a:extLst>
              <a:ext uri="{FF2B5EF4-FFF2-40B4-BE49-F238E27FC236}">
                <a16:creationId xmlns:a16="http://schemas.microsoft.com/office/drawing/2014/main" id="{D68BF1F3-58AF-4288-8CCF-7A6CC0C4AA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8420" y="1196594"/>
            <a:ext cx="1746030" cy="1746030"/>
          </a:xfrm>
          <a:prstGeom prst="rect">
            <a:avLst/>
          </a:prstGeom>
        </p:spPr>
      </p:pic>
    </p:spTree>
    <p:extLst>
      <p:ext uri="{BB962C8B-B14F-4D97-AF65-F5344CB8AC3E}">
        <p14:creationId xmlns:p14="http://schemas.microsoft.com/office/powerpoint/2010/main" val="363227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6CCEEF8A-4A3A-4B35-AA57-D804767F5A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696" cy="6170490"/>
            <a:chOff x="-2" y="0"/>
            <a:chExt cx="12191696" cy="6170490"/>
          </a:xfrm>
        </p:grpSpPr>
        <p:sp>
          <p:nvSpPr>
            <p:cNvPr id="11" name="Freeform: Shape 10">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C1F5347-E00A-4E12-AC11-18E0B1AF2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1868CB82-CB98-4620-A62D-044C7ECEF091}"/>
              </a:ext>
            </a:extLst>
          </p:cNvPr>
          <p:cNvSpPr>
            <a:spLocks noGrp="1"/>
          </p:cNvSpPr>
          <p:nvPr>
            <p:ph type="title"/>
          </p:nvPr>
        </p:nvSpPr>
        <p:spPr>
          <a:xfrm>
            <a:off x="1920875" y="0"/>
            <a:ext cx="6857365" cy="1344612"/>
          </a:xfrm>
        </p:spPr>
        <p:txBody>
          <a:bodyPr anchor="b">
            <a:normAutofit/>
          </a:bodyPr>
          <a:lstStyle/>
          <a:p>
            <a:r>
              <a:rPr lang="en-GB" dirty="0">
                <a:latin typeface="Euphemia" panose="020B0503040102020104" pitchFamily="34" charset="0"/>
              </a:rPr>
              <a:t>Discussions and further work</a:t>
            </a:r>
          </a:p>
        </p:txBody>
      </p:sp>
      <p:sp>
        <p:nvSpPr>
          <p:cNvPr id="3" name="Content Placeholder 2">
            <a:extLst>
              <a:ext uri="{FF2B5EF4-FFF2-40B4-BE49-F238E27FC236}">
                <a16:creationId xmlns:a16="http://schemas.microsoft.com/office/drawing/2014/main" id="{A6D9B2D9-061D-4784-9617-89392B24051F}"/>
              </a:ext>
            </a:extLst>
          </p:cNvPr>
          <p:cNvSpPr>
            <a:spLocks noGrp="1"/>
          </p:cNvSpPr>
          <p:nvPr>
            <p:ph idx="1"/>
          </p:nvPr>
        </p:nvSpPr>
        <p:spPr>
          <a:xfrm>
            <a:off x="1920875" y="1483499"/>
            <a:ext cx="9633816" cy="3523155"/>
          </a:xfrm>
        </p:spPr>
        <p:txBody>
          <a:bodyPr>
            <a:noAutofit/>
          </a:bodyPr>
          <a:lstStyle/>
          <a:p>
            <a:pPr marL="285750" indent="-285750" algn="l">
              <a:buFont typeface="Arial" panose="020B0604020202020204" pitchFamily="34" charset="0"/>
              <a:buChar char="•"/>
            </a:pPr>
            <a:r>
              <a:rPr lang="en-GB" sz="2000" dirty="0">
                <a:latin typeface="Euphemia" panose="020B0503040102020104" pitchFamily="34" charset="0"/>
              </a:rPr>
              <a:t>We developed a model that merges these two dynamics in a heterogeneous population.</a:t>
            </a:r>
          </a:p>
          <a:p>
            <a:pPr marL="285750" indent="-285750" algn="l">
              <a:buFont typeface="Arial" panose="020B0604020202020204" pitchFamily="34" charset="0"/>
              <a:buChar char="•"/>
            </a:pPr>
            <a:r>
              <a:rPr lang="en-GB" sz="2000" dirty="0">
                <a:latin typeface="Euphemia" panose="020B0503040102020104" pitchFamily="34" charset="0"/>
              </a:rPr>
              <a:t>T</a:t>
            </a:r>
            <a:r>
              <a:rPr lang="en-GB" sz="2000" b="0" i="0" u="none" strike="noStrike" baseline="0" dirty="0">
                <a:latin typeface="Euphemia" panose="020B0503040102020104" pitchFamily="34" charset="0"/>
              </a:rPr>
              <a:t>he surge in awareness reduces the peak of infection and lead to a larger population that remains uninfected by the end of the outbreak.</a:t>
            </a:r>
          </a:p>
          <a:p>
            <a:pPr marL="285750" indent="-285750" algn="l">
              <a:buFont typeface="Arial" panose="020B0604020202020204" pitchFamily="34" charset="0"/>
              <a:buChar char="•"/>
            </a:pPr>
            <a:r>
              <a:rPr lang="en-GB" sz="2000" b="0" i="0" u="none" strike="noStrike" baseline="0" dirty="0">
                <a:latin typeface="Euphemia" panose="020B0503040102020104" pitchFamily="34" charset="0"/>
              </a:rPr>
              <a:t>We also observed a phase transition between mitigation and suppression regimes.</a:t>
            </a:r>
            <a:endParaRPr lang="en-GB" sz="2000" dirty="0">
              <a:latin typeface="Euphemia" panose="020B0503040102020104" pitchFamily="34" charset="0"/>
            </a:endParaRPr>
          </a:p>
        </p:txBody>
      </p:sp>
    </p:spTree>
    <p:extLst>
      <p:ext uri="{BB962C8B-B14F-4D97-AF65-F5344CB8AC3E}">
        <p14:creationId xmlns:p14="http://schemas.microsoft.com/office/powerpoint/2010/main" val="3622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6CCEEF8A-4A3A-4B35-AA57-D804767F5A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696" cy="6170490"/>
            <a:chOff x="-2" y="0"/>
            <a:chExt cx="12191696" cy="6170490"/>
          </a:xfrm>
        </p:grpSpPr>
        <p:sp>
          <p:nvSpPr>
            <p:cNvPr id="11" name="Freeform: Shape 10">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C1F5347-E00A-4E12-AC11-18E0B1AF2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A6D9B2D9-061D-4784-9617-89392B24051F}"/>
              </a:ext>
            </a:extLst>
          </p:cNvPr>
          <p:cNvSpPr>
            <a:spLocks noGrp="1"/>
          </p:cNvSpPr>
          <p:nvPr>
            <p:ph idx="1"/>
          </p:nvPr>
        </p:nvSpPr>
        <p:spPr>
          <a:xfrm>
            <a:off x="1920874" y="1479100"/>
            <a:ext cx="9716943" cy="4146752"/>
          </a:xfrm>
        </p:spPr>
        <p:txBody>
          <a:bodyPr>
            <a:noAutofit/>
          </a:bodyPr>
          <a:lstStyle/>
          <a:p>
            <a:pPr marL="285750" indent="-285750">
              <a:buFont typeface="Arial" panose="020B0604020202020204" pitchFamily="34" charset="0"/>
              <a:buChar char="•"/>
            </a:pPr>
            <a:r>
              <a:rPr lang="en-GB" sz="2000" dirty="0">
                <a:latin typeface="Euphemia" panose="020B0503040102020104" pitchFamily="34" charset="0"/>
              </a:rPr>
              <a:t>Theoretical estimate for the phase transition in the fast information spread regime.</a:t>
            </a:r>
          </a:p>
          <a:p>
            <a:pPr marL="285750" indent="-285750" algn="l">
              <a:buFont typeface="Arial" panose="020B0604020202020204" pitchFamily="34" charset="0"/>
              <a:buChar char="•"/>
            </a:pPr>
            <a:r>
              <a:rPr lang="en-GB" sz="2000" dirty="0">
                <a:latin typeface="Euphemia" panose="020B0503040102020104" pitchFamily="34" charset="0"/>
              </a:rPr>
              <a:t>There is a </a:t>
            </a:r>
            <a:r>
              <a:rPr lang="en-GB" sz="2000" b="0" i="0" u="none" strike="noStrike" baseline="0" dirty="0">
                <a:latin typeface="Euphemia" panose="020B0503040102020104" pitchFamily="34" charset="0"/>
              </a:rPr>
              <a:t>maximum proportion of distrusting individuals for which suppression of the outbreak is achievable.</a:t>
            </a:r>
          </a:p>
          <a:p>
            <a:pPr marL="285750" indent="-285750" algn="l">
              <a:buFont typeface="Arial" panose="020B0604020202020204" pitchFamily="34" charset="0"/>
              <a:buChar char="•"/>
            </a:pPr>
            <a:r>
              <a:rPr lang="en-GB" sz="2000" dirty="0">
                <a:latin typeface="Euphemia" panose="020B0503040102020104" pitchFamily="34" charset="0"/>
              </a:rPr>
              <a:t>Separation of timescales framework developed by Parsons and Rogers to obtain better approximations.</a:t>
            </a:r>
          </a:p>
          <a:p>
            <a:pPr marL="285750" indent="-285750" algn="l">
              <a:buFont typeface="Arial" panose="020B0604020202020204" pitchFamily="34" charset="0"/>
              <a:buChar char="•"/>
            </a:pPr>
            <a:r>
              <a:rPr lang="en-GB" sz="2000" b="0" i="0" u="none" strike="noStrike" baseline="0" dirty="0">
                <a:latin typeface="Euphemia" panose="020B0503040102020104" pitchFamily="34" charset="0"/>
              </a:rPr>
              <a:t>Development of the model on graphs and networks to account for spatial structure.</a:t>
            </a:r>
          </a:p>
        </p:txBody>
      </p:sp>
      <p:sp>
        <p:nvSpPr>
          <p:cNvPr id="15" name="Title 1">
            <a:extLst>
              <a:ext uri="{FF2B5EF4-FFF2-40B4-BE49-F238E27FC236}">
                <a16:creationId xmlns:a16="http://schemas.microsoft.com/office/drawing/2014/main" id="{88380008-D99F-4900-B8FE-441474E96788}"/>
              </a:ext>
            </a:extLst>
          </p:cNvPr>
          <p:cNvSpPr txBox="1">
            <a:spLocks/>
          </p:cNvSpPr>
          <p:nvPr/>
        </p:nvSpPr>
        <p:spPr>
          <a:xfrm>
            <a:off x="1920875" y="0"/>
            <a:ext cx="6857365" cy="1344612"/>
          </a:xfrm>
          <a:prstGeom prst="rect">
            <a:avLst/>
          </a:prstGeom>
        </p:spPr>
        <p:txBody>
          <a:bodyPr vert="horz" lIns="109728" tIns="109728" rIns="109728" bIns="91440" rtlCol="0" anchor="b">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r>
              <a:rPr lang="en-GB">
                <a:latin typeface="Euphemia" panose="020B0503040102020104" pitchFamily="34" charset="0"/>
              </a:rPr>
              <a:t>Discussions and further work</a:t>
            </a:r>
            <a:endParaRPr lang="en-GB" dirty="0">
              <a:latin typeface="Euphemia" panose="020B0503040102020104" pitchFamily="34" charset="0"/>
            </a:endParaRPr>
          </a:p>
        </p:txBody>
      </p:sp>
    </p:spTree>
    <p:extLst>
      <p:ext uri="{BB962C8B-B14F-4D97-AF65-F5344CB8AC3E}">
        <p14:creationId xmlns:p14="http://schemas.microsoft.com/office/powerpoint/2010/main" val="24690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6" name="Group 25">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27" name="Freeform: Shape 26">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85696597-FBB6-4066-BEFE-CF3165180D3C}"/>
              </a:ext>
            </a:extLst>
          </p:cNvPr>
          <p:cNvSpPr>
            <a:spLocks noGrp="1"/>
          </p:cNvSpPr>
          <p:nvPr>
            <p:ph type="title"/>
          </p:nvPr>
        </p:nvSpPr>
        <p:spPr>
          <a:xfrm>
            <a:off x="2190750" y="1346268"/>
            <a:ext cx="7810500" cy="3125338"/>
          </a:xfrm>
        </p:spPr>
        <p:txBody>
          <a:bodyPr vert="horz" lIns="109728" tIns="109728" rIns="109728" bIns="91440" rtlCol="0" anchor="b">
            <a:normAutofit/>
          </a:bodyPr>
          <a:lstStyle/>
          <a:p>
            <a:pPr algn="ctr"/>
            <a:r>
              <a:rPr lang="en-US" sz="5400" dirty="0">
                <a:solidFill>
                  <a:schemeClr val="tx1">
                    <a:lumMod val="85000"/>
                    <a:lumOff val="15000"/>
                  </a:schemeClr>
                </a:solidFill>
              </a:rPr>
              <a:t>Information spread on networks</a:t>
            </a:r>
          </a:p>
        </p:txBody>
      </p:sp>
    </p:spTree>
    <p:extLst>
      <p:ext uri="{BB962C8B-B14F-4D97-AF65-F5344CB8AC3E}">
        <p14:creationId xmlns:p14="http://schemas.microsoft.com/office/powerpoint/2010/main" val="66559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5A372273-31BC-48BA-B342-7788AECB5398}"/>
              </a:ext>
            </a:extLst>
          </p:cNvPr>
          <p:cNvSpPr>
            <a:spLocks noGrp="1"/>
          </p:cNvSpPr>
          <p:nvPr>
            <p:ph type="title"/>
          </p:nvPr>
        </p:nvSpPr>
        <p:spPr>
          <a:xfrm>
            <a:off x="1920875" y="442913"/>
            <a:ext cx="6857365" cy="1344612"/>
          </a:xfrm>
        </p:spPr>
        <p:txBody>
          <a:bodyPr anchor="b">
            <a:normAutofit/>
          </a:bodyPr>
          <a:lstStyle/>
          <a:p>
            <a:r>
              <a:rPr lang="en-GB" sz="4000" dirty="0">
                <a:latin typeface="Euphemia" panose="020B0503040102020104" pitchFamily="34" charset="0"/>
              </a:rPr>
              <a:t>The model</a:t>
            </a:r>
          </a:p>
        </p:txBody>
      </p:sp>
      <p:sp>
        <p:nvSpPr>
          <p:cNvPr id="3" name="Content Placeholder 2">
            <a:extLst>
              <a:ext uri="{FF2B5EF4-FFF2-40B4-BE49-F238E27FC236}">
                <a16:creationId xmlns:a16="http://schemas.microsoft.com/office/drawing/2014/main" id="{65A3F130-60F1-46AE-8212-4AA20EC1C8E3}"/>
              </a:ext>
            </a:extLst>
          </p:cNvPr>
          <p:cNvSpPr>
            <a:spLocks noGrp="1"/>
          </p:cNvSpPr>
          <p:nvPr>
            <p:ph idx="1"/>
          </p:nvPr>
        </p:nvSpPr>
        <p:spPr>
          <a:xfrm>
            <a:off x="865627" y="2057689"/>
            <a:ext cx="8835934" cy="4176713"/>
          </a:xfrm>
        </p:spPr>
        <p:txBody>
          <a:bodyPr>
            <a:normAutofit fontScale="92500" lnSpcReduction="20000"/>
          </a:bodyPr>
          <a:lstStyle/>
          <a:p>
            <a:pPr marL="285750" indent="-285750">
              <a:buFont typeface="Arial" panose="020B0604020202020204" pitchFamily="34" charset="0"/>
              <a:buChar char="•"/>
            </a:pPr>
            <a:r>
              <a:rPr lang="en-GB" sz="2800" dirty="0">
                <a:latin typeface="Euphemia" panose="020B0503040102020104" pitchFamily="34" charset="0"/>
              </a:rPr>
              <a:t>1 root node with best quality of information</a:t>
            </a:r>
          </a:p>
          <a:p>
            <a:pPr marL="285750" indent="-285750">
              <a:buFont typeface="Arial" panose="020B0604020202020204" pitchFamily="34" charset="0"/>
              <a:buChar char="•"/>
            </a:pPr>
            <a:r>
              <a:rPr lang="en-GB" sz="2800" dirty="0">
                <a:latin typeface="Euphemia" panose="020B0503040102020104" pitchFamily="34" charset="0"/>
              </a:rPr>
              <a:t>N unaware nodes</a:t>
            </a:r>
          </a:p>
          <a:p>
            <a:pPr marL="285750" indent="-285750">
              <a:buFont typeface="Arial" panose="020B0604020202020204" pitchFamily="34" charset="0"/>
              <a:buChar char="•"/>
            </a:pPr>
            <a:r>
              <a:rPr lang="en-GB" sz="2800" dirty="0">
                <a:latin typeface="Euphemia" panose="020B0503040102020104" pitchFamily="34" charset="0"/>
              </a:rPr>
              <a:t>Same information spread dynamics as in the trusting population</a:t>
            </a:r>
          </a:p>
          <a:p>
            <a:pPr marL="285750" indent="-285750">
              <a:buFont typeface="Arial" panose="020B0604020202020204" pitchFamily="34" charset="0"/>
              <a:buChar char="•"/>
            </a:pPr>
            <a:r>
              <a:rPr lang="en-GB" sz="2800" dirty="0">
                <a:latin typeface="Euphemia" panose="020B0503040102020104" pitchFamily="34" charset="0"/>
              </a:rPr>
              <a:t>Links are created when information is exchanged, forming a graph G(t).</a:t>
            </a:r>
          </a:p>
          <a:p>
            <a:pPr marL="285750" indent="-285750">
              <a:buFont typeface="Arial" panose="020B0604020202020204" pitchFamily="34" charset="0"/>
              <a:buChar char="•"/>
            </a:pPr>
            <a:r>
              <a:rPr lang="en-GB" sz="2800" dirty="0">
                <a:latin typeface="Euphemia" panose="020B0503040102020104" pitchFamily="34" charset="0"/>
              </a:rPr>
              <a:t>Individual-based interactions</a:t>
            </a:r>
          </a:p>
        </p:txBody>
      </p:sp>
    </p:spTree>
    <p:extLst>
      <p:ext uri="{BB962C8B-B14F-4D97-AF65-F5344CB8AC3E}">
        <p14:creationId xmlns:p14="http://schemas.microsoft.com/office/powerpoint/2010/main" val="298083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5" name="TextBox 24">
            <a:extLst>
              <a:ext uri="{FF2B5EF4-FFF2-40B4-BE49-F238E27FC236}">
                <a16:creationId xmlns:a16="http://schemas.microsoft.com/office/drawing/2014/main" id="{A00BEC1D-115F-481B-9889-42CA8FDD568C}"/>
              </a:ext>
            </a:extLst>
          </p:cNvPr>
          <p:cNvSpPr txBox="1"/>
          <p:nvPr/>
        </p:nvSpPr>
        <p:spPr>
          <a:xfrm>
            <a:off x="3923712" y="6093885"/>
            <a:ext cx="3287695" cy="584775"/>
          </a:xfrm>
          <a:prstGeom prst="rect">
            <a:avLst/>
          </a:prstGeom>
          <a:noFill/>
        </p:spPr>
        <p:txBody>
          <a:bodyPr wrap="none" rtlCol="0">
            <a:spAutoFit/>
          </a:bodyPr>
          <a:lstStyle/>
          <a:p>
            <a:r>
              <a:rPr lang="en-GB" sz="3200" dirty="0"/>
              <a:t>Unaware nodes</a:t>
            </a:r>
          </a:p>
        </p:txBody>
      </p:sp>
      <p:grpSp>
        <p:nvGrpSpPr>
          <p:cNvPr id="38" name="Group 37">
            <a:extLst>
              <a:ext uri="{FF2B5EF4-FFF2-40B4-BE49-F238E27FC236}">
                <a16:creationId xmlns:a16="http://schemas.microsoft.com/office/drawing/2014/main" id="{F0D71894-FC9A-4A55-B310-0216B314B02C}"/>
              </a:ext>
            </a:extLst>
          </p:cNvPr>
          <p:cNvGrpSpPr/>
          <p:nvPr/>
        </p:nvGrpSpPr>
        <p:grpSpPr>
          <a:xfrm>
            <a:off x="3342160" y="2527683"/>
            <a:ext cx="853364" cy="797696"/>
            <a:chOff x="3342160" y="2527683"/>
            <a:chExt cx="853364" cy="797696"/>
          </a:xfrm>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861504" y="3231572"/>
            <a:ext cx="881373" cy="1222358"/>
            <a:chOff x="861504" y="3231572"/>
            <a:chExt cx="881373" cy="1222358"/>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Euphemia" panose="020B0503040102020104" pitchFamily="34" charset="0"/>
                </a:rPr>
                <a:t>0</a:t>
              </a:r>
              <a:endParaRPr lang="en-GB" sz="1100" dirty="0">
                <a:latin typeface="Euphemia" panose="020B0503040102020104" pitchFamily="34" charset="0"/>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Euphemia" panose="020B0503040102020104" pitchFamily="34" charset="0"/>
                  <a:cs typeface="Times New Roman" panose="02020603050405020304" pitchFamily="18" charset="0"/>
                </a:rPr>
                <a:t>0</a:t>
              </a:r>
              <a:endParaRPr lang="en-GB" sz="2400" dirty="0">
                <a:latin typeface="Euphemia" panose="020B0503040102020104" pitchFamily="34" charset="0"/>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861504" y="3992265"/>
              <a:ext cx="871329" cy="461665"/>
            </a:xfrm>
            <a:prstGeom prst="rect">
              <a:avLst/>
            </a:prstGeom>
            <a:noFill/>
          </p:spPr>
          <p:txBody>
            <a:bodyPr wrap="none" rtlCol="0">
              <a:spAutoFit/>
            </a:bodyPr>
            <a:lstStyle/>
            <a:p>
              <a:r>
                <a:rPr lang="en-GB" sz="2400" dirty="0">
                  <a:latin typeface="Euphemia" panose="020B0503040102020104" pitchFamily="34" charset="0"/>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4398884" y="3482419"/>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5824257" y="3374914"/>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5433348" y="4754458"/>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6627923" y="4270732"/>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6882061" y="2501109"/>
            <a:ext cx="853364" cy="797696"/>
            <a:chOff x="3342160" y="2527683"/>
            <a:chExt cx="853364" cy="797696"/>
          </a:xfrm>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3983882" y="4926842"/>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latin typeface="Euphemia" panose="020B0503040102020104" pitchFamily="34" charset="0"/>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Euphemia" panose="020B0503040102020104" pitchFamily="34" charset="0"/>
                  <a:cs typeface="Times New Roman" panose="02020603050405020304" pitchFamily="18" charset="0"/>
                </a:rPr>
                <a:t>∞</a:t>
              </a:r>
              <a:endParaRPr lang="en-GB" sz="3600" dirty="0">
                <a:latin typeface="Euphemia" panose="020B0503040102020104" pitchFamily="34" charset="0"/>
              </a:endParaRPr>
            </a:p>
          </p:txBody>
        </p:sp>
      </p:grpSp>
    </p:spTree>
    <p:extLst>
      <p:ext uri="{BB962C8B-B14F-4D97-AF65-F5344CB8AC3E}">
        <p14:creationId xmlns:p14="http://schemas.microsoft.com/office/powerpoint/2010/main" val="2932959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861504" y="3231572"/>
            <a:ext cx="881373" cy="1222358"/>
            <a:chOff x="861504" y="3231572"/>
            <a:chExt cx="881373" cy="1222358"/>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861504" y="3992265"/>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4398884" y="3482419"/>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5824257" y="3374914"/>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5433348" y="4754458"/>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6627923" y="4270732"/>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6882061" y="2501109"/>
            <a:ext cx="853364" cy="797696"/>
            <a:chOff x="3342160" y="2527683"/>
            <a:chExt cx="853364" cy="797696"/>
          </a:xfrm>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3983882" y="4926842"/>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165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861504" y="3231572"/>
            <a:ext cx="881373" cy="1222358"/>
            <a:chOff x="861504" y="3231572"/>
            <a:chExt cx="881373" cy="1222358"/>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861504" y="3992265"/>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4398884" y="3482419"/>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5824257" y="3374914"/>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5433348" y="4754458"/>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6627923" y="4270732"/>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6882061" y="2501109"/>
            <a:ext cx="853364" cy="797696"/>
            <a:chOff x="3342160" y="2527683"/>
            <a:chExt cx="853364" cy="797696"/>
          </a:xfrm>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3983882" y="4926842"/>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6"/>
          </p:cNvCxnSpPr>
          <p:nvPr/>
        </p:nvCxnSpPr>
        <p:spPr>
          <a:xfrm>
            <a:off x="1742877" y="3779554"/>
            <a:ext cx="1217048" cy="3505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552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735376" y="2824980"/>
            <a:ext cx="1007501" cy="1167285"/>
            <a:chOff x="735376" y="2824980"/>
            <a:chExt cx="1007501" cy="1167285"/>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735376" y="2824980"/>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3217173" y="504893"/>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5824257" y="3374914"/>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5433348" y="4754458"/>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6627923" y="4270732"/>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6882061" y="2501109"/>
            <a:ext cx="853364" cy="797696"/>
            <a:chOff x="3342160" y="2527683"/>
            <a:chExt cx="853364" cy="797696"/>
          </a:xfrm>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2088622" y="5572003"/>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6"/>
          </p:cNvCxnSpPr>
          <p:nvPr/>
        </p:nvCxnSpPr>
        <p:spPr>
          <a:xfrm>
            <a:off x="1742877" y="3779554"/>
            <a:ext cx="1217048" cy="3505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FAA69B-9C9E-4104-9ABC-E30C98092D00}"/>
              </a:ext>
            </a:extLst>
          </p:cNvPr>
          <p:cNvCxnSpPr>
            <a:cxnSpLocks/>
          </p:cNvCxnSpPr>
          <p:nvPr/>
        </p:nvCxnSpPr>
        <p:spPr>
          <a:xfrm flipV="1">
            <a:off x="2974995" y="1128857"/>
            <a:ext cx="448980" cy="102762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DF2474-08E8-4DC5-848F-1C462F57023C}"/>
              </a:ext>
            </a:extLst>
          </p:cNvPr>
          <p:cNvCxnSpPr>
            <a:cxnSpLocks/>
            <a:stCxn id="34" idx="4"/>
          </p:cNvCxnSpPr>
          <p:nvPr/>
        </p:nvCxnSpPr>
        <p:spPr>
          <a:xfrm>
            <a:off x="1213449" y="3935461"/>
            <a:ext cx="1039473" cy="1636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1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77" name="Rectangle 104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30" name="Picture 6" descr="The Black Death And The Modern World | Webner House">
            <a:extLst>
              <a:ext uri="{FF2B5EF4-FFF2-40B4-BE49-F238E27FC236}">
                <a16:creationId xmlns:a16="http://schemas.microsoft.com/office/drawing/2014/main" id="{7C40E01E-1352-4AC2-420F-65B60A582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6" r="11691"/>
          <a:stretch/>
        </p:blipFill>
        <p:spPr bwMode="auto">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a:noFill/>
          <a:extLst>
            <a:ext uri="{909E8E84-426E-40DD-AFC4-6F175D3DCCD1}">
              <a14:hiddenFill xmlns:a14="http://schemas.microsoft.com/office/drawing/2010/main">
                <a:solidFill>
                  <a:srgbClr val="FFFFFF"/>
                </a:solidFill>
              </a14:hiddenFill>
            </a:ext>
          </a:extLst>
        </p:spPr>
      </p:pic>
      <p:sp>
        <p:nvSpPr>
          <p:cNvPr id="1078" name="Freeform: Shape 104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079" name="Freeform: Shape 104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80" name="Freeform: Shape 104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Title 1">
            <a:extLst>
              <a:ext uri="{FF2B5EF4-FFF2-40B4-BE49-F238E27FC236}">
                <a16:creationId xmlns:a16="http://schemas.microsoft.com/office/drawing/2014/main" id="{AC93C3F0-6CE5-83EB-4086-ACB5880666ED}"/>
              </a:ext>
            </a:extLst>
          </p:cNvPr>
          <p:cNvSpPr txBox="1">
            <a:spLocks/>
          </p:cNvSpPr>
          <p:nvPr/>
        </p:nvSpPr>
        <p:spPr>
          <a:xfrm>
            <a:off x="992518" y="442913"/>
            <a:ext cx="4780129" cy="976313"/>
          </a:xfrm>
          <a:prstGeom prst="rect">
            <a:avLst/>
          </a:prstGeom>
        </p:spPr>
        <p:txBody>
          <a:bodyPr vert="horz" lIns="109728" tIns="109728" rIns="109728" bIns="91440" rtlCol="0" anchor="b">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spcAft>
                <a:spcPts val="600"/>
              </a:spcAft>
            </a:pPr>
            <a:r>
              <a:rPr lang="en-GB" dirty="0">
                <a:latin typeface="Abadi Extra Light" panose="020B0204020104020204" pitchFamily="34" charset="0"/>
              </a:rPr>
              <a:t>Epidemics and behaviour</a:t>
            </a:r>
          </a:p>
        </p:txBody>
      </p:sp>
      <p:sp>
        <p:nvSpPr>
          <p:cNvPr id="22" name="Content Placeholder 2">
            <a:extLst>
              <a:ext uri="{FF2B5EF4-FFF2-40B4-BE49-F238E27FC236}">
                <a16:creationId xmlns:a16="http://schemas.microsoft.com/office/drawing/2014/main" id="{7EEA286D-ED7A-5722-C79C-A94F65549633}"/>
              </a:ext>
            </a:extLst>
          </p:cNvPr>
          <p:cNvSpPr>
            <a:spLocks noGrp="1"/>
          </p:cNvSpPr>
          <p:nvPr>
            <p:ph idx="1"/>
          </p:nvPr>
        </p:nvSpPr>
        <p:spPr>
          <a:xfrm>
            <a:off x="992518" y="1660849"/>
            <a:ext cx="5650878" cy="4303389"/>
          </a:xfrm>
        </p:spPr>
        <p:txBody>
          <a:bodyPr vert="horz" lIns="109728" tIns="109728" rIns="109728" bIns="91440" rtlCol="0">
            <a:noAutofit/>
          </a:bodyPr>
          <a:lstStyle/>
          <a:p>
            <a:pPr indent="-285750">
              <a:buFont typeface="Corbel" panose="020B0503020204020204" pitchFamily="34" charset="0"/>
              <a:buChar char="•"/>
            </a:pPr>
            <a:r>
              <a:rPr lang="en-US" sz="2400" dirty="0">
                <a:latin typeface="Abadi Extra Light" panose="020B0204020104020204" pitchFamily="34" charset="0"/>
              </a:rPr>
              <a:t>Disease outbreaks have been part of human history for thousands of years.</a:t>
            </a:r>
          </a:p>
          <a:p>
            <a:pPr indent="-285750">
              <a:buFont typeface="Corbel" panose="020B0503020204020204" pitchFamily="34" charset="0"/>
              <a:buChar char="•"/>
            </a:pPr>
            <a:r>
              <a:rPr lang="en-US" sz="2400" dirty="0">
                <a:latin typeface="Abadi Extra Light" panose="020B0204020104020204" pitchFamily="34" charset="0"/>
              </a:rPr>
              <a:t>The bubonic plague caused most people to ‘shun and flee from the sick’.</a:t>
            </a:r>
          </a:p>
          <a:p>
            <a:pPr indent="-285750">
              <a:buFont typeface="Corbel" panose="020B0503020204020204" pitchFamily="34" charset="0"/>
              <a:buChar char="•"/>
            </a:pPr>
            <a:r>
              <a:rPr lang="en-US" sz="2400" dirty="0" err="1">
                <a:latin typeface="Abadi Extra Light" panose="020B0204020104020204" pitchFamily="34" charset="0"/>
              </a:rPr>
              <a:t>Behaviours</a:t>
            </a:r>
            <a:r>
              <a:rPr lang="en-US" sz="2400" dirty="0">
                <a:latin typeface="Abadi Extra Light" panose="020B0204020104020204" pitchFamily="34" charset="0"/>
              </a:rPr>
              <a:t> such as mask-wearing and social-distancing became ingrained in the culture of many countries.</a:t>
            </a:r>
          </a:p>
        </p:txBody>
      </p:sp>
    </p:spTree>
    <p:extLst>
      <p:ext uri="{BB962C8B-B14F-4D97-AF65-F5344CB8AC3E}">
        <p14:creationId xmlns:p14="http://schemas.microsoft.com/office/powerpoint/2010/main" val="16953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735376" y="2824980"/>
            <a:ext cx="1007501" cy="1167285"/>
            <a:chOff x="735376" y="2824980"/>
            <a:chExt cx="1007501" cy="1167285"/>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735376" y="2824980"/>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3217173" y="504893"/>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7039296" y="3137765"/>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3</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4898264" y="4474785"/>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7776979" y="4920537"/>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7146337" y="1358782"/>
            <a:ext cx="853364" cy="797696"/>
            <a:chOff x="3342160" y="2527683"/>
            <a:chExt cx="853364" cy="797696"/>
          </a:xfrm>
          <a:solidFill>
            <a:schemeClr val="accent1"/>
          </a:solidFill>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3</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2088622" y="5572003"/>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6"/>
          </p:cNvCxnSpPr>
          <p:nvPr/>
        </p:nvCxnSpPr>
        <p:spPr>
          <a:xfrm>
            <a:off x="1742877" y="3779554"/>
            <a:ext cx="1217048" cy="3505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FAA69B-9C9E-4104-9ABC-E30C98092D00}"/>
              </a:ext>
            </a:extLst>
          </p:cNvPr>
          <p:cNvCxnSpPr>
            <a:cxnSpLocks/>
          </p:cNvCxnSpPr>
          <p:nvPr/>
        </p:nvCxnSpPr>
        <p:spPr>
          <a:xfrm flipV="1">
            <a:off x="2974995" y="1128857"/>
            <a:ext cx="448980" cy="102762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DF2474-08E8-4DC5-848F-1C462F57023C}"/>
              </a:ext>
            </a:extLst>
          </p:cNvPr>
          <p:cNvCxnSpPr>
            <a:cxnSpLocks/>
            <a:stCxn id="34" idx="4"/>
          </p:cNvCxnSpPr>
          <p:nvPr/>
        </p:nvCxnSpPr>
        <p:spPr>
          <a:xfrm>
            <a:off x="1213449" y="3935461"/>
            <a:ext cx="1039473" cy="1636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D834830-F3D2-4F92-9233-CB92A437D96C}"/>
              </a:ext>
            </a:extLst>
          </p:cNvPr>
          <p:cNvCxnSpPr>
            <a:cxnSpLocks/>
            <a:endCxn id="46" idx="2"/>
          </p:cNvCxnSpPr>
          <p:nvPr/>
        </p:nvCxnSpPr>
        <p:spPr>
          <a:xfrm>
            <a:off x="3151703" y="2445404"/>
            <a:ext cx="1716070" cy="15494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40FC408-C5CC-4CCD-A649-0A29F37ABE4D}"/>
              </a:ext>
            </a:extLst>
          </p:cNvPr>
          <p:cNvCxnSpPr>
            <a:cxnSpLocks/>
            <a:stCxn id="41" idx="0"/>
            <a:endCxn id="52" idx="2"/>
          </p:cNvCxnSpPr>
          <p:nvPr/>
        </p:nvCxnSpPr>
        <p:spPr>
          <a:xfrm>
            <a:off x="3581721" y="4296188"/>
            <a:ext cx="1316543" cy="530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FF97415-072D-43F4-85BF-B0ADF7071346}"/>
              </a:ext>
            </a:extLst>
          </p:cNvPr>
          <p:cNvCxnSpPr>
            <a:cxnSpLocks/>
            <a:stCxn id="47" idx="0"/>
            <a:endCxn id="58" idx="3"/>
          </p:cNvCxnSpPr>
          <p:nvPr/>
        </p:nvCxnSpPr>
        <p:spPr>
          <a:xfrm flipV="1">
            <a:off x="5508426" y="1959589"/>
            <a:ext cx="1740993" cy="66109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C4D8FE-3A27-4AF8-8D70-E45FFEF0CA8C}"/>
              </a:ext>
            </a:extLst>
          </p:cNvPr>
          <p:cNvCxnSpPr>
            <a:cxnSpLocks/>
            <a:stCxn id="47" idx="0"/>
            <a:endCxn id="49" idx="1"/>
          </p:cNvCxnSpPr>
          <p:nvPr/>
        </p:nvCxnSpPr>
        <p:spPr>
          <a:xfrm>
            <a:off x="5508426" y="2620681"/>
            <a:ext cx="1633952" cy="620166"/>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5801A70F-69E5-469D-BBB3-41AF6294C0F6}"/>
              </a:ext>
            </a:extLst>
          </p:cNvPr>
          <p:cNvGrpSpPr/>
          <p:nvPr/>
        </p:nvGrpSpPr>
        <p:grpSpPr>
          <a:xfrm>
            <a:off x="8921026" y="41092"/>
            <a:ext cx="2873549" cy="2175529"/>
            <a:chOff x="9312692" y="-2955999"/>
            <a:chExt cx="2764829" cy="3062825"/>
          </a:xfrm>
        </p:grpSpPr>
        <p:sp>
          <p:nvSpPr>
            <p:cNvPr id="71" name="Rectangle 70">
              <a:extLst>
                <a:ext uri="{FF2B5EF4-FFF2-40B4-BE49-F238E27FC236}">
                  <a16:creationId xmlns:a16="http://schemas.microsoft.com/office/drawing/2014/main" id="{8701FAF3-C7D7-42FC-807D-0096D60101DB}"/>
                </a:ext>
              </a:extLst>
            </p:cNvPr>
            <p:cNvSpPr/>
            <p:nvPr/>
          </p:nvSpPr>
          <p:spPr>
            <a:xfrm>
              <a:off x="9312692" y="-1853457"/>
              <a:ext cx="2764829" cy="1960283"/>
            </a:xfrm>
            <a:custGeom>
              <a:avLst/>
              <a:gdLst>
                <a:gd name="connsiteX0" fmla="*/ 0 w 2764829"/>
                <a:gd name="connsiteY0" fmla="*/ 0 h 1960283"/>
                <a:gd name="connsiteX1" fmla="*/ 470021 w 2764829"/>
                <a:gd name="connsiteY1" fmla="*/ 0 h 1960283"/>
                <a:gd name="connsiteX2" fmla="*/ 995338 w 2764829"/>
                <a:gd name="connsiteY2" fmla="*/ 0 h 1960283"/>
                <a:gd name="connsiteX3" fmla="*/ 1548304 w 2764829"/>
                <a:gd name="connsiteY3" fmla="*/ 0 h 1960283"/>
                <a:gd name="connsiteX4" fmla="*/ 2018325 w 2764829"/>
                <a:gd name="connsiteY4" fmla="*/ 0 h 1960283"/>
                <a:gd name="connsiteX5" fmla="*/ 2764829 w 2764829"/>
                <a:gd name="connsiteY5" fmla="*/ 0 h 1960283"/>
                <a:gd name="connsiteX6" fmla="*/ 2764829 w 2764829"/>
                <a:gd name="connsiteY6" fmla="*/ 450865 h 1960283"/>
                <a:gd name="connsiteX7" fmla="*/ 2764829 w 2764829"/>
                <a:gd name="connsiteY7" fmla="*/ 901730 h 1960283"/>
                <a:gd name="connsiteX8" fmla="*/ 2764829 w 2764829"/>
                <a:gd name="connsiteY8" fmla="*/ 1332992 h 1960283"/>
                <a:gd name="connsiteX9" fmla="*/ 2764829 w 2764829"/>
                <a:gd name="connsiteY9" fmla="*/ 1960283 h 1960283"/>
                <a:gd name="connsiteX10" fmla="*/ 2267160 w 2764829"/>
                <a:gd name="connsiteY10" fmla="*/ 1960283 h 1960283"/>
                <a:gd name="connsiteX11" fmla="*/ 1686546 w 2764829"/>
                <a:gd name="connsiteY11" fmla="*/ 1960283 h 1960283"/>
                <a:gd name="connsiteX12" fmla="*/ 1078283 w 2764829"/>
                <a:gd name="connsiteY12" fmla="*/ 1960283 h 1960283"/>
                <a:gd name="connsiteX13" fmla="*/ 552966 w 2764829"/>
                <a:gd name="connsiteY13" fmla="*/ 1960283 h 1960283"/>
                <a:gd name="connsiteX14" fmla="*/ 0 w 2764829"/>
                <a:gd name="connsiteY14" fmla="*/ 1960283 h 1960283"/>
                <a:gd name="connsiteX15" fmla="*/ 0 w 2764829"/>
                <a:gd name="connsiteY15" fmla="*/ 1431007 h 1960283"/>
                <a:gd name="connsiteX16" fmla="*/ 0 w 2764829"/>
                <a:gd name="connsiteY16" fmla="*/ 999744 h 1960283"/>
                <a:gd name="connsiteX17" fmla="*/ 0 w 2764829"/>
                <a:gd name="connsiteY17" fmla="*/ 509674 h 1960283"/>
                <a:gd name="connsiteX18" fmla="*/ 0 w 2764829"/>
                <a:gd name="connsiteY18" fmla="*/ 0 h 19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4829" h="1960283" fill="none" extrusionOk="0">
                  <a:moveTo>
                    <a:pt x="0" y="0"/>
                  </a:moveTo>
                  <a:cubicBezTo>
                    <a:pt x="230931" y="-19924"/>
                    <a:pt x="236082" y="12125"/>
                    <a:pt x="470021" y="0"/>
                  </a:cubicBezTo>
                  <a:cubicBezTo>
                    <a:pt x="703960" y="-12125"/>
                    <a:pt x="767493" y="33156"/>
                    <a:pt x="995338" y="0"/>
                  </a:cubicBezTo>
                  <a:cubicBezTo>
                    <a:pt x="1223183" y="-33156"/>
                    <a:pt x="1375796" y="27915"/>
                    <a:pt x="1548304" y="0"/>
                  </a:cubicBezTo>
                  <a:cubicBezTo>
                    <a:pt x="1720812" y="-27915"/>
                    <a:pt x="1883526" y="48688"/>
                    <a:pt x="2018325" y="0"/>
                  </a:cubicBezTo>
                  <a:cubicBezTo>
                    <a:pt x="2153124" y="-48688"/>
                    <a:pt x="2599040" y="28519"/>
                    <a:pt x="2764829" y="0"/>
                  </a:cubicBezTo>
                  <a:cubicBezTo>
                    <a:pt x="2778152" y="110077"/>
                    <a:pt x="2721486" y="323987"/>
                    <a:pt x="2764829" y="450865"/>
                  </a:cubicBezTo>
                  <a:cubicBezTo>
                    <a:pt x="2808172" y="577744"/>
                    <a:pt x="2759940" y="753871"/>
                    <a:pt x="2764829" y="901730"/>
                  </a:cubicBezTo>
                  <a:cubicBezTo>
                    <a:pt x="2769718" y="1049590"/>
                    <a:pt x="2739977" y="1222947"/>
                    <a:pt x="2764829" y="1332992"/>
                  </a:cubicBezTo>
                  <a:cubicBezTo>
                    <a:pt x="2789681" y="1443037"/>
                    <a:pt x="2716641" y="1768188"/>
                    <a:pt x="2764829" y="1960283"/>
                  </a:cubicBezTo>
                  <a:cubicBezTo>
                    <a:pt x="2581087" y="1992399"/>
                    <a:pt x="2424700" y="1925740"/>
                    <a:pt x="2267160" y="1960283"/>
                  </a:cubicBezTo>
                  <a:cubicBezTo>
                    <a:pt x="2109620" y="1994826"/>
                    <a:pt x="1863887" y="1955588"/>
                    <a:pt x="1686546" y="1960283"/>
                  </a:cubicBezTo>
                  <a:cubicBezTo>
                    <a:pt x="1509205" y="1964978"/>
                    <a:pt x="1377922" y="1892770"/>
                    <a:pt x="1078283" y="1960283"/>
                  </a:cubicBezTo>
                  <a:cubicBezTo>
                    <a:pt x="778644" y="2027796"/>
                    <a:pt x="805408" y="1900502"/>
                    <a:pt x="552966" y="1960283"/>
                  </a:cubicBezTo>
                  <a:cubicBezTo>
                    <a:pt x="300524" y="2020064"/>
                    <a:pt x="124420" y="1895420"/>
                    <a:pt x="0" y="1960283"/>
                  </a:cubicBezTo>
                  <a:cubicBezTo>
                    <a:pt x="-6034" y="1789268"/>
                    <a:pt x="57420" y="1672002"/>
                    <a:pt x="0" y="1431007"/>
                  </a:cubicBezTo>
                  <a:cubicBezTo>
                    <a:pt x="-57420" y="1190012"/>
                    <a:pt x="36869" y="1128916"/>
                    <a:pt x="0" y="999744"/>
                  </a:cubicBezTo>
                  <a:cubicBezTo>
                    <a:pt x="-36869" y="870572"/>
                    <a:pt x="6841" y="675500"/>
                    <a:pt x="0" y="509674"/>
                  </a:cubicBezTo>
                  <a:cubicBezTo>
                    <a:pt x="-6841" y="343848"/>
                    <a:pt x="49971" y="229362"/>
                    <a:pt x="0" y="0"/>
                  </a:cubicBezTo>
                  <a:close/>
                </a:path>
                <a:path w="2764829" h="1960283" stroke="0" extrusionOk="0">
                  <a:moveTo>
                    <a:pt x="0" y="0"/>
                  </a:moveTo>
                  <a:cubicBezTo>
                    <a:pt x="225522" y="-44912"/>
                    <a:pt x="423413" y="47745"/>
                    <a:pt x="608262" y="0"/>
                  </a:cubicBezTo>
                  <a:cubicBezTo>
                    <a:pt x="793111" y="-47745"/>
                    <a:pt x="1093321" y="15243"/>
                    <a:pt x="1216525" y="0"/>
                  </a:cubicBezTo>
                  <a:cubicBezTo>
                    <a:pt x="1339729" y="-15243"/>
                    <a:pt x="1646668" y="17231"/>
                    <a:pt x="1769491" y="0"/>
                  </a:cubicBezTo>
                  <a:cubicBezTo>
                    <a:pt x="1892314" y="-17231"/>
                    <a:pt x="2415167" y="64185"/>
                    <a:pt x="2764829" y="0"/>
                  </a:cubicBezTo>
                  <a:cubicBezTo>
                    <a:pt x="2791064" y="228072"/>
                    <a:pt x="2704365" y="351112"/>
                    <a:pt x="2764829" y="529276"/>
                  </a:cubicBezTo>
                  <a:cubicBezTo>
                    <a:pt x="2825293" y="707440"/>
                    <a:pt x="2744709" y="765723"/>
                    <a:pt x="2764829" y="960539"/>
                  </a:cubicBezTo>
                  <a:cubicBezTo>
                    <a:pt x="2784949" y="1155355"/>
                    <a:pt x="2746901" y="1278505"/>
                    <a:pt x="2764829" y="1411404"/>
                  </a:cubicBezTo>
                  <a:cubicBezTo>
                    <a:pt x="2782757" y="1544303"/>
                    <a:pt x="2750218" y="1725850"/>
                    <a:pt x="2764829" y="1960283"/>
                  </a:cubicBezTo>
                  <a:cubicBezTo>
                    <a:pt x="2578917" y="1982641"/>
                    <a:pt x="2467678" y="1919668"/>
                    <a:pt x="2184215" y="1960283"/>
                  </a:cubicBezTo>
                  <a:cubicBezTo>
                    <a:pt x="1900752" y="2000898"/>
                    <a:pt x="1766921" y="1948864"/>
                    <a:pt x="1631249" y="1960283"/>
                  </a:cubicBezTo>
                  <a:cubicBezTo>
                    <a:pt x="1495577" y="1971702"/>
                    <a:pt x="1328038" y="1904451"/>
                    <a:pt x="1161228" y="1960283"/>
                  </a:cubicBezTo>
                  <a:cubicBezTo>
                    <a:pt x="994418" y="2016115"/>
                    <a:pt x="720329" y="1915899"/>
                    <a:pt x="552966" y="1960283"/>
                  </a:cubicBezTo>
                  <a:cubicBezTo>
                    <a:pt x="385603" y="2004667"/>
                    <a:pt x="158520" y="1930736"/>
                    <a:pt x="0" y="1960283"/>
                  </a:cubicBezTo>
                  <a:cubicBezTo>
                    <a:pt x="-11336" y="1868915"/>
                    <a:pt x="3830" y="1681207"/>
                    <a:pt x="0" y="1529021"/>
                  </a:cubicBezTo>
                  <a:cubicBezTo>
                    <a:pt x="-3830" y="1376835"/>
                    <a:pt x="13200" y="1170585"/>
                    <a:pt x="0" y="1058553"/>
                  </a:cubicBezTo>
                  <a:cubicBezTo>
                    <a:pt x="-13200" y="946521"/>
                    <a:pt x="31941" y="717990"/>
                    <a:pt x="0" y="568482"/>
                  </a:cubicBezTo>
                  <a:cubicBezTo>
                    <a:pt x="-31941" y="418974"/>
                    <a:pt x="43271" y="115872"/>
                    <a:pt x="0" y="0"/>
                  </a:cubicBezTo>
                  <a:close/>
                </a:path>
              </a:pathLst>
            </a:custGeom>
            <a:solidFill>
              <a:schemeClr val="accent4">
                <a:lumMod val="40000"/>
                <a:lumOff val="60000"/>
              </a:schemeClr>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a:outerShdw blurRad="635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Euphemia" panose="020B0503040102020104" pitchFamily="34" charset="0"/>
                  <a:cs typeface="EucrosiaUPC" panose="020B0502040204020203" pitchFamily="18" charset="-34"/>
                </a:rPr>
                <a:t>Information quality is equivalent to distance to root!</a:t>
              </a:r>
            </a:p>
          </p:txBody>
        </p:sp>
        <p:pic>
          <p:nvPicPr>
            <p:cNvPr id="72" name="Picture 2" descr="My Bujo Hand Draw Wash Tape Gray graphic by Marcela Cocco |  DigitalScrapbook.com (Pixel Scrapper) Digital Scrapbooking">
              <a:extLst>
                <a:ext uri="{FF2B5EF4-FFF2-40B4-BE49-F238E27FC236}">
                  <a16:creationId xmlns:a16="http://schemas.microsoft.com/office/drawing/2014/main" id="{BC42949C-3E90-4CA4-A55D-B907B57A97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22"/>
                      </a14:imgEffect>
                      <a14:imgEffect>
                        <a14:saturation sat="170000"/>
                      </a14:imgEffect>
                    </a14:imgLayer>
                  </a14:imgProps>
                </a:ext>
                <a:ext uri="{28A0092B-C50C-407E-A947-70E740481C1C}">
                  <a14:useLocalDpi xmlns:a14="http://schemas.microsoft.com/office/drawing/2010/main" val="0"/>
                </a:ext>
              </a:extLst>
            </a:blip>
            <a:srcRect/>
            <a:stretch>
              <a:fillRect/>
            </a:stretch>
          </p:blipFill>
          <p:spPr bwMode="auto">
            <a:xfrm>
              <a:off x="10262319" y="-2955999"/>
              <a:ext cx="752745" cy="2227726"/>
            </a:xfrm>
            <a:prstGeom prst="rect">
              <a:avLst/>
            </a:prstGeom>
            <a:noFill/>
            <a:effectLst>
              <a:outerShdw blurRad="50800" dist="38100" algn="l" rotWithShape="0">
                <a:prstClr val="black">
                  <a:alpha val="40000"/>
                </a:prstClr>
              </a:outerShdw>
            </a:effectLst>
          </p:spPr>
        </p:pic>
      </p:grpSp>
    </p:spTree>
    <p:extLst>
      <p:ext uri="{BB962C8B-B14F-4D97-AF65-F5344CB8AC3E}">
        <p14:creationId xmlns:p14="http://schemas.microsoft.com/office/powerpoint/2010/main" val="2411524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735376" y="2824980"/>
            <a:ext cx="1007501" cy="1167285"/>
            <a:chOff x="735376" y="2824980"/>
            <a:chExt cx="1007501" cy="1167285"/>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735376" y="2824980"/>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3217173" y="504893"/>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7039296" y="3137765"/>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3</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4898264" y="4474785"/>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7776979" y="4920537"/>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7146337" y="1358782"/>
            <a:ext cx="853364" cy="797696"/>
            <a:chOff x="3342160" y="2527683"/>
            <a:chExt cx="853364" cy="797696"/>
          </a:xfrm>
          <a:solidFill>
            <a:schemeClr val="accent1"/>
          </a:solidFill>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3</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2088622" y="5572003"/>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6"/>
          </p:cNvCxnSpPr>
          <p:nvPr/>
        </p:nvCxnSpPr>
        <p:spPr>
          <a:xfrm>
            <a:off x="1742877" y="3779554"/>
            <a:ext cx="1217048" cy="3505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FAA69B-9C9E-4104-9ABC-E30C98092D00}"/>
              </a:ext>
            </a:extLst>
          </p:cNvPr>
          <p:cNvCxnSpPr>
            <a:cxnSpLocks/>
          </p:cNvCxnSpPr>
          <p:nvPr/>
        </p:nvCxnSpPr>
        <p:spPr>
          <a:xfrm flipV="1">
            <a:off x="2974995" y="1128857"/>
            <a:ext cx="448980" cy="102762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DF2474-08E8-4DC5-848F-1C462F57023C}"/>
              </a:ext>
            </a:extLst>
          </p:cNvPr>
          <p:cNvCxnSpPr>
            <a:cxnSpLocks/>
            <a:stCxn id="34" idx="4"/>
          </p:cNvCxnSpPr>
          <p:nvPr/>
        </p:nvCxnSpPr>
        <p:spPr>
          <a:xfrm>
            <a:off x="1213449" y="3935461"/>
            <a:ext cx="1039473" cy="1636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D834830-F3D2-4F92-9233-CB92A437D96C}"/>
              </a:ext>
            </a:extLst>
          </p:cNvPr>
          <p:cNvCxnSpPr>
            <a:cxnSpLocks/>
            <a:endCxn id="46" idx="2"/>
          </p:cNvCxnSpPr>
          <p:nvPr/>
        </p:nvCxnSpPr>
        <p:spPr>
          <a:xfrm>
            <a:off x="3151703" y="2445404"/>
            <a:ext cx="1716070" cy="15494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40FC408-C5CC-4CCD-A649-0A29F37ABE4D}"/>
              </a:ext>
            </a:extLst>
          </p:cNvPr>
          <p:cNvCxnSpPr>
            <a:cxnSpLocks/>
            <a:stCxn id="41" idx="0"/>
            <a:endCxn id="52" idx="2"/>
          </p:cNvCxnSpPr>
          <p:nvPr/>
        </p:nvCxnSpPr>
        <p:spPr>
          <a:xfrm>
            <a:off x="3581721" y="4296188"/>
            <a:ext cx="1316543" cy="530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FF97415-072D-43F4-85BF-B0ADF7071346}"/>
              </a:ext>
            </a:extLst>
          </p:cNvPr>
          <p:cNvCxnSpPr>
            <a:cxnSpLocks/>
            <a:stCxn id="47" idx="0"/>
            <a:endCxn id="58" idx="3"/>
          </p:cNvCxnSpPr>
          <p:nvPr/>
        </p:nvCxnSpPr>
        <p:spPr>
          <a:xfrm flipV="1">
            <a:off x="5508426" y="1959589"/>
            <a:ext cx="1740993" cy="66109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C4D8FE-3A27-4AF8-8D70-E45FFEF0CA8C}"/>
              </a:ext>
            </a:extLst>
          </p:cNvPr>
          <p:cNvCxnSpPr>
            <a:cxnSpLocks/>
            <a:stCxn id="47" idx="0"/>
            <a:endCxn id="49" idx="1"/>
          </p:cNvCxnSpPr>
          <p:nvPr/>
        </p:nvCxnSpPr>
        <p:spPr>
          <a:xfrm>
            <a:off x="5508426" y="2620681"/>
            <a:ext cx="1633952" cy="620166"/>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94C3D25-06FC-4C22-B146-4ABCCADCBD43}"/>
              </a:ext>
            </a:extLst>
          </p:cNvPr>
          <p:cNvCxnSpPr>
            <a:cxnSpLocks/>
            <a:endCxn id="46" idx="3"/>
          </p:cNvCxnSpPr>
          <p:nvPr/>
        </p:nvCxnSpPr>
        <p:spPr>
          <a:xfrm flipV="1">
            <a:off x="1503179" y="2849214"/>
            <a:ext cx="3467676" cy="706472"/>
          </a:xfrm>
          <a:prstGeom prst="line">
            <a:avLst/>
          </a:prstGeom>
          <a:ln w="603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6"/>
                                        </p:tgtEl>
                                      </p:cBhvr>
                                    </p:animEffect>
                                    <p:set>
                                      <p:cBhvr>
                                        <p:cTn id="11"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2472073" y="2102261"/>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735376" y="2824980"/>
            <a:ext cx="1007501" cy="1167285"/>
            <a:chOff x="735376" y="2824980"/>
            <a:chExt cx="1007501" cy="1167285"/>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6" name="TextBox 35">
              <a:extLst>
                <a:ext uri="{FF2B5EF4-FFF2-40B4-BE49-F238E27FC236}">
                  <a16:creationId xmlns:a16="http://schemas.microsoft.com/office/drawing/2014/main" id="{DB522EDB-B292-46F8-BC65-09F77F3B6198}"/>
                </a:ext>
              </a:extLst>
            </p:cNvPr>
            <p:cNvSpPr txBox="1"/>
            <p:nvPr/>
          </p:nvSpPr>
          <p:spPr>
            <a:xfrm>
              <a:off x="735376" y="2824980"/>
              <a:ext cx="8713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Euphemia" panose="020B0503040102020104" pitchFamily="34" charset="0"/>
                  <a:ea typeface="+mn-ea"/>
                  <a:cs typeface="+mn-cs"/>
                </a:rPr>
                <a:t>Root</a:t>
              </a: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2941068" y="392391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3217173" y="504893"/>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867773" y="2248407"/>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7039296" y="3137765"/>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4898264" y="4474785"/>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7776979" y="4920537"/>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rgbClr val="86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7146337" y="1358782"/>
            <a:ext cx="853364" cy="797696"/>
            <a:chOff x="3342160" y="2527683"/>
            <a:chExt cx="853364" cy="797696"/>
          </a:xfrm>
          <a:solidFill>
            <a:schemeClr val="accent1"/>
          </a:solidFill>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2</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2088622" y="5572003"/>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a:endCxn id="15" idx="3"/>
          </p:cNvCxnSpPr>
          <p:nvPr/>
        </p:nvCxnSpPr>
        <p:spPr>
          <a:xfrm flipV="1">
            <a:off x="1528283" y="2703068"/>
            <a:ext cx="1046872" cy="72593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6"/>
          </p:cNvCxnSpPr>
          <p:nvPr/>
        </p:nvCxnSpPr>
        <p:spPr>
          <a:xfrm>
            <a:off x="1742877" y="3779554"/>
            <a:ext cx="1217048" cy="3505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FAA69B-9C9E-4104-9ABC-E30C98092D00}"/>
              </a:ext>
            </a:extLst>
          </p:cNvPr>
          <p:cNvCxnSpPr>
            <a:cxnSpLocks/>
          </p:cNvCxnSpPr>
          <p:nvPr/>
        </p:nvCxnSpPr>
        <p:spPr>
          <a:xfrm flipV="1">
            <a:off x="2974995" y="1128857"/>
            <a:ext cx="448980" cy="102762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DF2474-08E8-4DC5-848F-1C462F57023C}"/>
              </a:ext>
            </a:extLst>
          </p:cNvPr>
          <p:cNvCxnSpPr>
            <a:cxnSpLocks/>
            <a:stCxn id="34" idx="4"/>
          </p:cNvCxnSpPr>
          <p:nvPr/>
        </p:nvCxnSpPr>
        <p:spPr>
          <a:xfrm>
            <a:off x="1213449" y="3935461"/>
            <a:ext cx="1039473" cy="1636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40FC408-C5CC-4CCD-A649-0A29F37ABE4D}"/>
              </a:ext>
            </a:extLst>
          </p:cNvPr>
          <p:cNvCxnSpPr>
            <a:cxnSpLocks/>
            <a:stCxn id="41" idx="0"/>
            <a:endCxn id="52" idx="2"/>
          </p:cNvCxnSpPr>
          <p:nvPr/>
        </p:nvCxnSpPr>
        <p:spPr>
          <a:xfrm>
            <a:off x="3581721" y="4296188"/>
            <a:ext cx="1316543" cy="53054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FF97415-072D-43F4-85BF-B0ADF7071346}"/>
              </a:ext>
            </a:extLst>
          </p:cNvPr>
          <p:cNvCxnSpPr>
            <a:cxnSpLocks/>
            <a:stCxn id="47" idx="0"/>
            <a:endCxn id="58" idx="3"/>
          </p:cNvCxnSpPr>
          <p:nvPr/>
        </p:nvCxnSpPr>
        <p:spPr>
          <a:xfrm flipV="1">
            <a:off x="5508426" y="1959589"/>
            <a:ext cx="1740993" cy="66109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C4D8FE-3A27-4AF8-8D70-E45FFEF0CA8C}"/>
              </a:ext>
            </a:extLst>
          </p:cNvPr>
          <p:cNvCxnSpPr>
            <a:cxnSpLocks/>
            <a:stCxn id="47" idx="0"/>
            <a:endCxn id="49" idx="1"/>
          </p:cNvCxnSpPr>
          <p:nvPr/>
        </p:nvCxnSpPr>
        <p:spPr>
          <a:xfrm>
            <a:off x="5508426" y="2620681"/>
            <a:ext cx="1633952" cy="620166"/>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94C3D25-06FC-4C22-B146-4ABCCADCBD43}"/>
              </a:ext>
            </a:extLst>
          </p:cNvPr>
          <p:cNvCxnSpPr>
            <a:cxnSpLocks/>
            <a:endCxn id="46" idx="3"/>
          </p:cNvCxnSpPr>
          <p:nvPr/>
        </p:nvCxnSpPr>
        <p:spPr>
          <a:xfrm flipV="1">
            <a:off x="1503179" y="2849214"/>
            <a:ext cx="3467676" cy="706472"/>
          </a:xfrm>
          <a:prstGeom prst="line">
            <a:avLst/>
          </a:prstGeom>
          <a:ln w="6032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360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38" name="Group 37">
            <a:extLst>
              <a:ext uri="{FF2B5EF4-FFF2-40B4-BE49-F238E27FC236}">
                <a16:creationId xmlns:a16="http://schemas.microsoft.com/office/drawing/2014/main" id="{F0D71894-FC9A-4A55-B310-0216B314B02C}"/>
              </a:ext>
            </a:extLst>
          </p:cNvPr>
          <p:cNvGrpSpPr/>
          <p:nvPr/>
        </p:nvGrpSpPr>
        <p:grpSpPr>
          <a:xfrm>
            <a:off x="3082911" y="5153703"/>
            <a:ext cx="853364" cy="797696"/>
            <a:chOff x="3342160" y="2527683"/>
            <a:chExt cx="853364" cy="797696"/>
          </a:xfrm>
          <a:solidFill>
            <a:srgbClr val="00B050"/>
          </a:solidFill>
        </p:grpSpPr>
        <p:sp>
          <p:nvSpPr>
            <p:cNvPr id="15" name="Oval 14">
              <a:extLst>
                <a:ext uri="{FF2B5EF4-FFF2-40B4-BE49-F238E27FC236}">
                  <a16:creationId xmlns:a16="http://schemas.microsoft.com/office/drawing/2014/main" id="{28C12100-1000-4265-BE08-C30D8EB85337}"/>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1</a:t>
              </a:r>
            </a:p>
          </p:txBody>
        </p:sp>
        <p:sp>
          <p:nvSpPr>
            <p:cNvPr id="33" name="Oval 32">
              <a:extLst>
                <a:ext uri="{FF2B5EF4-FFF2-40B4-BE49-F238E27FC236}">
                  <a16:creationId xmlns:a16="http://schemas.microsoft.com/office/drawing/2014/main" id="{CDC98170-065E-4352-AF88-5EC560F25E6D}"/>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7" name="Group 36">
            <a:extLst>
              <a:ext uri="{FF2B5EF4-FFF2-40B4-BE49-F238E27FC236}">
                <a16:creationId xmlns:a16="http://schemas.microsoft.com/office/drawing/2014/main" id="{68B98484-A771-485A-91F0-AD78C75055A2}"/>
              </a:ext>
            </a:extLst>
          </p:cNvPr>
          <p:cNvGrpSpPr/>
          <p:nvPr/>
        </p:nvGrpSpPr>
        <p:grpSpPr>
          <a:xfrm>
            <a:off x="4364451" y="3073553"/>
            <a:ext cx="881373" cy="760693"/>
            <a:chOff x="861504" y="3231572"/>
            <a:chExt cx="881373" cy="760693"/>
          </a:xfrm>
        </p:grpSpPr>
        <p:sp>
          <p:nvSpPr>
            <p:cNvPr id="34" name="Oval 33">
              <a:extLst>
                <a:ext uri="{FF2B5EF4-FFF2-40B4-BE49-F238E27FC236}">
                  <a16:creationId xmlns:a16="http://schemas.microsoft.com/office/drawing/2014/main" id="{19B3838D-6BAB-49F0-A0A2-CBF7E43B4BC6}"/>
                </a:ext>
              </a:extLst>
            </p:cNvPr>
            <p:cNvSpPr/>
            <p:nvPr/>
          </p:nvSpPr>
          <p:spPr>
            <a:xfrm>
              <a:off x="861504" y="3231572"/>
              <a:ext cx="703889" cy="7038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0</a:t>
              </a:r>
              <a:endParaRPr kumimoji="0" lang="en-GB" sz="11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sp>
          <p:nvSpPr>
            <p:cNvPr id="35" name="Oval 34">
              <a:extLst>
                <a:ext uri="{FF2B5EF4-FFF2-40B4-BE49-F238E27FC236}">
                  <a16:creationId xmlns:a16="http://schemas.microsoft.com/office/drawing/2014/main" id="{4F0A2B45-FD7D-44D5-B0D2-5397FD66B962}"/>
                </a:ext>
              </a:extLst>
            </p:cNvPr>
            <p:cNvSpPr/>
            <p:nvPr/>
          </p:nvSpPr>
          <p:spPr>
            <a:xfrm>
              <a:off x="1317455" y="3566843"/>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0</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39" name="Group 38">
            <a:extLst>
              <a:ext uri="{FF2B5EF4-FFF2-40B4-BE49-F238E27FC236}">
                <a16:creationId xmlns:a16="http://schemas.microsoft.com/office/drawing/2014/main" id="{DE7C4E32-9C5A-4E75-996C-4DF537ECC3F3}"/>
              </a:ext>
            </a:extLst>
          </p:cNvPr>
          <p:cNvGrpSpPr/>
          <p:nvPr/>
        </p:nvGrpSpPr>
        <p:grpSpPr>
          <a:xfrm>
            <a:off x="6519320" y="4851024"/>
            <a:ext cx="853364" cy="797696"/>
            <a:chOff x="3342160" y="2527683"/>
            <a:chExt cx="853364" cy="797696"/>
          </a:xfrm>
          <a:solidFill>
            <a:schemeClr val="accent1"/>
          </a:solidFill>
        </p:grpSpPr>
        <p:sp>
          <p:nvSpPr>
            <p:cNvPr id="40" name="Oval 39">
              <a:extLst>
                <a:ext uri="{FF2B5EF4-FFF2-40B4-BE49-F238E27FC236}">
                  <a16:creationId xmlns:a16="http://schemas.microsoft.com/office/drawing/2014/main" id="{E4E40C70-281A-4CE2-A5D5-96A4189EE674}"/>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3</a:t>
              </a:r>
            </a:p>
          </p:txBody>
        </p:sp>
        <p:sp>
          <p:nvSpPr>
            <p:cNvPr id="41" name="Oval 40">
              <a:extLst>
                <a:ext uri="{FF2B5EF4-FFF2-40B4-BE49-F238E27FC236}">
                  <a16:creationId xmlns:a16="http://schemas.microsoft.com/office/drawing/2014/main" id="{F3753BE3-113D-4942-B69D-00B20C6CBAE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2" name="Group 41">
            <a:extLst>
              <a:ext uri="{FF2B5EF4-FFF2-40B4-BE49-F238E27FC236}">
                <a16:creationId xmlns:a16="http://schemas.microsoft.com/office/drawing/2014/main" id="{EA37E654-F1AC-4059-BD50-F71D665553FE}"/>
              </a:ext>
            </a:extLst>
          </p:cNvPr>
          <p:cNvGrpSpPr/>
          <p:nvPr/>
        </p:nvGrpSpPr>
        <p:grpSpPr>
          <a:xfrm>
            <a:off x="6510369" y="1646296"/>
            <a:ext cx="853364" cy="797696"/>
            <a:chOff x="3342160" y="2527683"/>
            <a:chExt cx="853364" cy="797696"/>
          </a:xfrm>
        </p:grpSpPr>
        <p:sp>
          <p:nvSpPr>
            <p:cNvPr id="43" name="Oval 42">
              <a:extLst>
                <a:ext uri="{FF2B5EF4-FFF2-40B4-BE49-F238E27FC236}">
                  <a16:creationId xmlns:a16="http://schemas.microsoft.com/office/drawing/2014/main" id="{7929FD77-F018-4392-A240-E1CAEA10369A}"/>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5</a:t>
              </a:r>
            </a:p>
          </p:txBody>
        </p:sp>
        <p:sp>
          <p:nvSpPr>
            <p:cNvPr id="44" name="Oval 43">
              <a:extLst>
                <a:ext uri="{FF2B5EF4-FFF2-40B4-BE49-F238E27FC236}">
                  <a16:creationId xmlns:a16="http://schemas.microsoft.com/office/drawing/2014/main" id="{EB367D39-CE61-4B97-A5A7-2BBEC6A7232A}"/>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5" name="Group 44">
            <a:extLst>
              <a:ext uri="{FF2B5EF4-FFF2-40B4-BE49-F238E27FC236}">
                <a16:creationId xmlns:a16="http://schemas.microsoft.com/office/drawing/2014/main" id="{0D180470-9435-42A7-BE28-760B2C5FF6F4}"/>
              </a:ext>
            </a:extLst>
          </p:cNvPr>
          <p:cNvGrpSpPr/>
          <p:nvPr/>
        </p:nvGrpSpPr>
        <p:grpSpPr>
          <a:xfrm>
            <a:off x="4961394" y="5420446"/>
            <a:ext cx="853364" cy="797696"/>
            <a:chOff x="3342160" y="2527683"/>
            <a:chExt cx="853364" cy="797696"/>
          </a:xfrm>
        </p:grpSpPr>
        <p:sp>
          <p:nvSpPr>
            <p:cNvPr id="46" name="Oval 45">
              <a:extLst>
                <a:ext uri="{FF2B5EF4-FFF2-40B4-BE49-F238E27FC236}">
                  <a16:creationId xmlns:a16="http://schemas.microsoft.com/office/drawing/2014/main" id="{9A9480BC-0908-43A9-AC2F-D6EABAB7406C}"/>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2</a:t>
              </a:r>
            </a:p>
          </p:txBody>
        </p:sp>
        <p:sp>
          <p:nvSpPr>
            <p:cNvPr id="47" name="Oval 46">
              <a:extLst>
                <a:ext uri="{FF2B5EF4-FFF2-40B4-BE49-F238E27FC236}">
                  <a16:creationId xmlns:a16="http://schemas.microsoft.com/office/drawing/2014/main" id="{6B161433-0648-429C-B99C-94D819281807}"/>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0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48" name="Group 47">
            <a:extLst>
              <a:ext uri="{FF2B5EF4-FFF2-40B4-BE49-F238E27FC236}">
                <a16:creationId xmlns:a16="http://schemas.microsoft.com/office/drawing/2014/main" id="{3908A74F-48EF-45D6-AA54-11A0A94E477A}"/>
              </a:ext>
            </a:extLst>
          </p:cNvPr>
          <p:cNvGrpSpPr/>
          <p:nvPr/>
        </p:nvGrpSpPr>
        <p:grpSpPr>
          <a:xfrm>
            <a:off x="3156340" y="884717"/>
            <a:ext cx="853364" cy="797696"/>
            <a:chOff x="3342160" y="2527683"/>
            <a:chExt cx="853364" cy="797696"/>
          </a:xfrm>
        </p:grpSpPr>
        <p:sp>
          <p:nvSpPr>
            <p:cNvPr id="49" name="Oval 48">
              <a:extLst>
                <a:ext uri="{FF2B5EF4-FFF2-40B4-BE49-F238E27FC236}">
                  <a16:creationId xmlns:a16="http://schemas.microsoft.com/office/drawing/2014/main" id="{57A5404D-D24F-4DCB-AC33-40B97D48B61B}"/>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7</a:t>
              </a:r>
            </a:p>
          </p:txBody>
        </p:sp>
        <p:sp>
          <p:nvSpPr>
            <p:cNvPr id="50" name="Oval 49">
              <a:extLst>
                <a:ext uri="{FF2B5EF4-FFF2-40B4-BE49-F238E27FC236}">
                  <a16:creationId xmlns:a16="http://schemas.microsoft.com/office/drawing/2014/main" id="{F77ED3B4-4D30-40FC-AE60-A35F0FF480CF}"/>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1" name="Group 50">
            <a:extLst>
              <a:ext uri="{FF2B5EF4-FFF2-40B4-BE49-F238E27FC236}">
                <a16:creationId xmlns:a16="http://schemas.microsoft.com/office/drawing/2014/main" id="{1A68FE7C-B112-4CD1-8111-B2FFC8C12866}"/>
              </a:ext>
            </a:extLst>
          </p:cNvPr>
          <p:cNvGrpSpPr/>
          <p:nvPr/>
        </p:nvGrpSpPr>
        <p:grpSpPr>
          <a:xfrm>
            <a:off x="7041228" y="3084073"/>
            <a:ext cx="853364" cy="797696"/>
            <a:chOff x="3342160" y="2527683"/>
            <a:chExt cx="853364" cy="797696"/>
          </a:xfrm>
        </p:grpSpPr>
        <p:sp>
          <p:nvSpPr>
            <p:cNvPr id="52" name="Oval 51">
              <a:extLst>
                <a:ext uri="{FF2B5EF4-FFF2-40B4-BE49-F238E27FC236}">
                  <a16:creationId xmlns:a16="http://schemas.microsoft.com/office/drawing/2014/main" id="{BFCDF3A8-3AEF-42B6-AC57-5C9A3EFBDE4F}"/>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4</a:t>
              </a:r>
            </a:p>
          </p:txBody>
        </p:sp>
        <p:sp>
          <p:nvSpPr>
            <p:cNvPr id="53" name="Oval 52">
              <a:extLst>
                <a:ext uri="{FF2B5EF4-FFF2-40B4-BE49-F238E27FC236}">
                  <a16:creationId xmlns:a16="http://schemas.microsoft.com/office/drawing/2014/main" id="{8E950C41-6351-44DB-AC43-6756F34AA7E6}"/>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Euphemia" panose="020B0503040102020104" pitchFamily="34" charset="0"/>
                  <a:cs typeface="Times New Roman" panose="02020603050405020304" pitchFamily="18" charset="0"/>
                </a:rPr>
                <a:t>1</a:t>
              </a:r>
            </a:p>
          </p:txBody>
        </p:sp>
      </p:grpSp>
      <p:grpSp>
        <p:nvGrpSpPr>
          <p:cNvPr id="54" name="Group 53">
            <a:extLst>
              <a:ext uri="{FF2B5EF4-FFF2-40B4-BE49-F238E27FC236}">
                <a16:creationId xmlns:a16="http://schemas.microsoft.com/office/drawing/2014/main" id="{7C549DE7-A813-41C9-BF4B-F0D1CA28815F}"/>
              </a:ext>
            </a:extLst>
          </p:cNvPr>
          <p:cNvGrpSpPr/>
          <p:nvPr/>
        </p:nvGrpSpPr>
        <p:grpSpPr>
          <a:xfrm>
            <a:off x="1965976" y="1998240"/>
            <a:ext cx="853364" cy="797696"/>
            <a:chOff x="3342160" y="2527683"/>
            <a:chExt cx="853364" cy="797696"/>
          </a:xfrm>
        </p:grpSpPr>
        <p:sp>
          <p:nvSpPr>
            <p:cNvPr id="55" name="Oval 54">
              <a:extLst>
                <a:ext uri="{FF2B5EF4-FFF2-40B4-BE49-F238E27FC236}">
                  <a16:creationId xmlns:a16="http://schemas.microsoft.com/office/drawing/2014/main" id="{0B5DC07F-3B98-4D4E-AB18-9002258F63FC}"/>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8</a:t>
              </a:r>
            </a:p>
          </p:txBody>
        </p:sp>
        <p:sp>
          <p:nvSpPr>
            <p:cNvPr id="56" name="Oval 55">
              <a:extLst>
                <a:ext uri="{FF2B5EF4-FFF2-40B4-BE49-F238E27FC236}">
                  <a16:creationId xmlns:a16="http://schemas.microsoft.com/office/drawing/2014/main" id="{BB23FB9E-7C58-4FF2-A68E-08311BA11532}"/>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57" name="Group 56">
            <a:extLst>
              <a:ext uri="{FF2B5EF4-FFF2-40B4-BE49-F238E27FC236}">
                <a16:creationId xmlns:a16="http://schemas.microsoft.com/office/drawing/2014/main" id="{348B9D68-4AA8-4B90-A50B-277E42F421E4}"/>
              </a:ext>
            </a:extLst>
          </p:cNvPr>
          <p:cNvGrpSpPr/>
          <p:nvPr/>
        </p:nvGrpSpPr>
        <p:grpSpPr>
          <a:xfrm>
            <a:off x="2040020" y="3881769"/>
            <a:ext cx="853364" cy="797696"/>
            <a:chOff x="3342160" y="2527683"/>
            <a:chExt cx="853364" cy="797696"/>
          </a:xfrm>
          <a:solidFill>
            <a:schemeClr val="accent1"/>
          </a:solidFill>
        </p:grpSpPr>
        <p:sp>
          <p:nvSpPr>
            <p:cNvPr id="58" name="Oval 57">
              <a:extLst>
                <a:ext uri="{FF2B5EF4-FFF2-40B4-BE49-F238E27FC236}">
                  <a16:creationId xmlns:a16="http://schemas.microsoft.com/office/drawing/2014/main" id="{E2CCEAC6-DA4C-4507-B1DC-658BDDCCBF3C}"/>
                </a:ext>
              </a:extLst>
            </p:cNvPr>
            <p:cNvSpPr/>
            <p:nvPr/>
          </p:nvSpPr>
          <p:spPr>
            <a:xfrm>
              <a:off x="3342160" y="2527683"/>
              <a:ext cx="703889" cy="7038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9</a:t>
              </a:r>
            </a:p>
          </p:txBody>
        </p:sp>
        <p:sp>
          <p:nvSpPr>
            <p:cNvPr id="59" name="Oval 58">
              <a:extLst>
                <a:ext uri="{FF2B5EF4-FFF2-40B4-BE49-F238E27FC236}">
                  <a16:creationId xmlns:a16="http://schemas.microsoft.com/office/drawing/2014/main" id="{B8967B3C-B736-4657-BD67-61732D9C62C4}"/>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36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grpSp>
        <p:nvGrpSpPr>
          <p:cNvPr id="60" name="Group 59">
            <a:extLst>
              <a:ext uri="{FF2B5EF4-FFF2-40B4-BE49-F238E27FC236}">
                <a16:creationId xmlns:a16="http://schemas.microsoft.com/office/drawing/2014/main" id="{249F56AB-3826-48EF-A0DF-961087CFDFF4}"/>
              </a:ext>
            </a:extLst>
          </p:cNvPr>
          <p:cNvGrpSpPr/>
          <p:nvPr/>
        </p:nvGrpSpPr>
        <p:grpSpPr>
          <a:xfrm>
            <a:off x="5098822" y="672006"/>
            <a:ext cx="853364" cy="797696"/>
            <a:chOff x="3342160" y="2527683"/>
            <a:chExt cx="853364" cy="797696"/>
          </a:xfrm>
        </p:grpSpPr>
        <p:sp>
          <p:nvSpPr>
            <p:cNvPr id="61" name="Oval 60">
              <a:extLst>
                <a:ext uri="{FF2B5EF4-FFF2-40B4-BE49-F238E27FC236}">
                  <a16:creationId xmlns:a16="http://schemas.microsoft.com/office/drawing/2014/main" id="{7AF7D403-ED9B-44DF-BE3A-C6111D993DCE}"/>
                </a:ext>
              </a:extLst>
            </p:cNvPr>
            <p:cNvSpPr/>
            <p:nvPr/>
          </p:nvSpPr>
          <p:spPr>
            <a:xfrm>
              <a:off x="3342160" y="2527683"/>
              <a:ext cx="703889" cy="703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rPr>
                <a:t>6</a:t>
              </a:r>
            </a:p>
          </p:txBody>
        </p:sp>
        <p:sp>
          <p:nvSpPr>
            <p:cNvPr id="62" name="Oval 61">
              <a:extLst>
                <a:ext uri="{FF2B5EF4-FFF2-40B4-BE49-F238E27FC236}">
                  <a16:creationId xmlns:a16="http://schemas.microsoft.com/office/drawing/2014/main" id="{49DE9FAF-48D4-4AB1-B09B-51C7AA955930}"/>
                </a:ext>
              </a:extLst>
            </p:cNvPr>
            <p:cNvSpPr/>
            <p:nvPr/>
          </p:nvSpPr>
          <p:spPr>
            <a:xfrm>
              <a:off x="3770102" y="2899957"/>
              <a:ext cx="425422" cy="425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Times New Roman" panose="02020603050405020304" pitchFamily="18" charset="0"/>
                </a:rPr>
                <a:t>1</a:t>
              </a:r>
              <a:endParaRPr kumimoji="0" lang="en-GB" sz="2400" b="0" i="0" u="none" strike="noStrike" kern="1200" cap="none" spc="0" normalizeH="0" baseline="0" noProof="0" dirty="0">
                <a:ln>
                  <a:noFill/>
                </a:ln>
                <a:solidFill>
                  <a:prstClr val="white"/>
                </a:solidFill>
                <a:effectLst/>
                <a:uLnTx/>
                <a:uFillTx/>
                <a:latin typeface="Euphemia" panose="020B0503040102020104" pitchFamily="34" charset="0"/>
                <a:ea typeface="+mn-ea"/>
                <a:cs typeface="+mn-cs"/>
              </a:endParaRPr>
            </a:p>
          </p:txBody>
        </p:sp>
      </p:grpSp>
      <p:cxnSp>
        <p:nvCxnSpPr>
          <p:cNvPr id="4" name="Straight Connector 3">
            <a:extLst>
              <a:ext uri="{FF2B5EF4-FFF2-40B4-BE49-F238E27FC236}">
                <a16:creationId xmlns:a16="http://schemas.microsoft.com/office/drawing/2014/main" id="{D0A75A48-225F-478C-B050-632A6997F165}"/>
              </a:ext>
            </a:extLst>
          </p:cNvPr>
          <p:cNvCxnSpPr>
            <a:cxnSpLocks/>
          </p:cNvCxnSpPr>
          <p:nvPr/>
        </p:nvCxnSpPr>
        <p:spPr>
          <a:xfrm flipH="1" flipV="1">
            <a:off x="4803024" y="3749744"/>
            <a:ext cx="378192" cy="1686265"/>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0D5987-CCED-41F7-89A4-428FE5122407}"/>
              </a:ext>
            </a:extLst>
          </p:cNvPr>
          <p:cNvCxnSpPr>
            <a:cxnSpLocks/>
            <a:stCxn id="35" idx="7"/>
            <a:endCxn id="52" idx="2"/>
          </p:cNvCxnSpPr>
          <p:nvPr/>
        </p:nvCxnSpPr>
        <p:spPr>
          <a:xfrm flipV="1">
            <a:off x="5183522" y="3436018"/>
            <a:ext cx="1857706" cy="3510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FAA69B-9C9E-4104-9ABC-E30C98092D00}"/>
              </a:ext>
            </a:extLst>
          </p:cNvPr>
          <p:cNvCxnSpPr>
            <a:cxnSpLocks/>
            <a:endCxn id="43" idx="3"/>
          </p:cNvCxnSpPr>
          <p:nvPr/>
        </p:nvCxnSpPr>
        <p:spPr>
          <a:xfrm flipV="1">
            <a:off x="5021705" y="2247103"/>
            <a:ext cx="1591746" cy="103574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DF2474-08E8-4DC5-848F-1C462F57023C}"/>
              </a:ext>
            </a:extLst>
          </p:cNvPr>
          <p:cNvCxnSpPr>
            <a:cxnSpLocks/>
            <a:stCxn id="35" idx="5"/>
            <a:endCxn id="40" idx="1"/>
          </p:cNvCxnSpPr>
          <p:nvPr/>
        </p:nvCxnSpPr>
        <p:spPr>
          <a:xfrm>
            <a:off x="5183522" y="3771944"/>
            <a:ext cx="1438880" cy="118216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40FC408-C5CC-4CCD-A649-0A29F37ABE4D}"/>
              </a:ext>
            </a:extLst>
          </p:cNvPr>
          <p:cNvCxnSpPr>
            <a:cxnSpLocks/>
            <a:stCxn id="15" idx="7"/>
          </p:cNvCxnSpPr>
          <p:nvPr/>
        </p:nvCxnSpPr>
        <p:spPr>
          <a:xfrm flipV="1">
            <a:off x="3683718" y="3743963"/>
            <a:ext cx="889764" cy="1512822"/>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96B6B5C-FDC6-4B3F-AFD3-B0FA02B983E7}"/>
              </a:ext>
            </a:extLst>
          </p:cNvPr>
          <p:cNvCxnSpPr>
            <a:cxnSpLocks/>
          </p:cNvCxnSpPr>
          <p:nvPr/>
        </p:nvCxnSpPr>
        <p:spPr>
          <a:xfrm flipV="1">
            <a:off x="2710702" y="3541751"/>
            <a:ext cx="1680909" cy="595945"/>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1825A72-C5B4-44FB-9BCA-21746A9CCAD6}"/>
              </a:ext>
            </a:extLst>
          </p:cNvPr>
          <p:cNvCxnSpPr>
            <a:cxnSpLocks/>
            <a:stCxn id="56" idx="6"/>
          </p:cNvCxnSpPr>
          <p:nvPr/>
        </p:nvCxnSpPr>
        <p:spPr>
          <a:xfrm>
            <a:off x="2819340" y="2583225"/>
            <a:ext cx="1568473" cy="71114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88CF1A8-C1CA-4EF4-833E-1D2A0E2CEFA7}"/>
              </a:ext>
            </a:extLst>
          </p:cNvPr>
          <p:cNvCxnSpPr>
            <a:cxnSpLocks/>
          </p:cNvCxnSpPr>
          <p:nvPr/>
        </p:nvCxnSpPr>
        <p:spPr>
          <a:xfrm>
            <a:off x="3724855" y="1620111"/>
            <a:ext cx="869138" cy="1482549"/>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A0761D2-3F33-4BD9-A9D6-37A35C9642E9}"/>
              </a:ext>
            </a:extLst>
          </p:cNvPr>
          <p:cNvCxnSpPr>
            <a:cxnSpLocks/>
          </p:cNvCxnSpPr>
          <p:nvPr/>
        </p:nvCxnSpPr>
        <p:spPr>
          <a:xfrm flipV="1">
            <a:off x="4846353" y="1367806"/>
            <a:ext cx="460268" cy="174588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467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7" name="Rectangle 46">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7" name="Freeform: Shape 56">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9" name="Freeform: Shape 58">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63" name="Group 62">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64" name="Freeform: Shape 63">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5" name="Freeform: Shape 64">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Freeform: Shape 65">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6">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67C37777-3446-45D8-B8F2-9C0A99063F2F}"/>
              </a:ext>
            </a:extLst>
          </p:cNvPr>
          <p:cNvSpPr>
            <a:spLocks noGrp="1"/>
          </p:cNvSpPr>
          <p:nvPr>
            <p:ph type="title"/>
          </p:nvPr>
        </p:nvSpPr>
        <p:spPr>
          <a:xfrm>
            <a:off x="6096000" y="3543626"/>
            <a:ext cx="5618430" cy="1807759"/>
          </a:xfrm>
        </p:spPr>
        <p:txBody>
          <a:bodyPr vert="horz" lIns="109728" tIns="109728" rIns="109728" bIns="91440" rtlCol="0" anchor="b">
            <a:normAutofit/>
          </a:bodyPr>
          <a:lstStyle/>
          <a:p>
            <a:pPr>
              <a:lnSpc>
                <a:spcPct val="120000"/>
              </a:lnSpc>
            </a:pPr>
            <a:r>
              <a:rPr lang="en-US" sz="5400" dirty="0">
                <a:solidFill>
                  <a:schemeClr val="tx1">
                    <a:lumMod val="85000"/>
                    <a:lumOff val="15000"/>
                  </a:schemeClr>
                </a:solidFill>
              </a:rPr>
              <a:t>Results</a:t>
            </a:r>
          </a:p>
        </p:txBody>
      </p:sp>
    </p:spTree>
    <p:extLst>
      <p:ext uri="{BB962C8B-B14F-4D97-AF65-F5344CB8AC3E}">
        <p14:creationId xmlns:p14="http://schemas.microsoft.com/office/powerpoint/2010/main" val="3016620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70F0-70BC-4243-BC9D-9590CC8B4B3E}"/>
              </a:ext>
            </a:extLst>
          </p:cNvPr>
          <p:cNvSpPr>
            <a:spLocks noGrp="1"/>
          </p:cNvSpPr>
          <p:nvPr>
            <p:ph type="title"/>
          </p:nvPr>
        </p:nvSpPr>
        <p:spPr/>
        <p:txBody>
          <a:bodyPr>
            <a:normAutofit/>
          </a:bodyPr>
          <a:lstStyle/>
          <a:p>
            <a:r>
              <a:rPr lang="en-GB" sz="3600" dirty="0">
                <a:latin typeface="Euphemia" panose="020B0503040102020104" pitchFamily="34" charset="0"/>
              </a:rPr>
              <a:t> A brief theorem of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97B092-FFA9-4823-807A-D474FCA96E8F}"/>
                  </a:ext>
                </a:extLst>
              </p:cNvPr>
              <p:cNvSpPr>
                <a:spLocks noGrp="1"/>
              </p:cNvSpPr>
              <p:nvPr>
                <p:ph idx="1"/>
              </p:nvPr>
            </p:nvSpPr>
            <p:spPr/>
            <p:txBody>
              <a:bodyPr>
                <a:normAutofit/>
              </a:bodyPr>
              <a:lstStyle/>
              <a:p>
                <a:r>
                  <a:rPr lang="en-GB" sz="2400" i="1" dirty="0">
                    <a:latin typeface="Euphemia" panose="020B0503040102020104" pitchFamily="34" charset="0"/>
                  </a:rPr>
                  <a:t>In the limit </a:t>
                </a:r>
                <a14:m>
                  <m:oMath xmlns:m="http://schemas.openxmlformats.org/officeDocument/2006/math">
                    <m:r>
                      <a:rPr lang="en-GB" sz="2400" b="0" i="1" smtClean="0">
                        <a:latin typeface="Cambria Math" panose="02040503050406030204" pitchFamily="18" charset="0"/>
                      </a:rPr>
                      <m:t>𝑁</m:t>
                    </m:r>
                    <m:r>
                      <a:rPr lang="en-GB" sz="2400" b="0" i="1" smtClean="0">
                        <a:latin typeface="Cambria Math" panose="02040503050406030204" pitchFamily="18" charset="0"/>
                      </a:rPr>
                      <m:t>→∞</m:t>
                    </m:r>
                  </m:oMath>
                </a14:m>
                <a:r>
                  <a:rPr lang="en-GB" sz="2400" i="1" dirty="0">
                    <a:latin typeface="Euphemia" panose="020B0503040102020104" pitchFamily="34" charset="0"/>
                  </a:rPr>
                  <a:t>, for any given instant of time </a:t>
                </a:r>
                <a14:m>
                  <m:oMath xmlns:m="http://schemas.openxmlformats.org/officeDocument/2006/math">
                    <m:r>
                      <a:rPr lang="en-GB" sz="2400" b="0" i="1" smtClean="0">
                        <a:latin typeface="Cambria Math" panose="02040503050406030204" pitchFamily="18" charset="0"/>
                      </a:rPr>
                      <m:t>𝑡</m:t>
                    </m:r>
                    <m:r>
                      <a:rPr lang="en-GB" sz="2400" b="0" i="1" smtClean="0">
                        <a:latin typeface="Cambria Math" panose="02040503050406030204" pitchFamily="18" charset="0"/>
                      </a:rPr>
                      <m:t>∈</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0,∞</m:t>
                        </m:r>
                      </m:e>
                    </m:d>
                  </m:oMath>
                </a14:m>
                <a:r>
                  <a:rPr lang="en-GB" sz="2400" i="1" dirty="0">
                    <a:latin typeface="Euphemia" panose="020B0503040102020104" pitchFamily="34" charset="0"/>
                  </a:rPr>
                  <a:t> the following is </a:t>
                </a:r>
                <a:r>
                  <a:rPr lang="en-GB" sz="2400" i="1" dirty="0">
                    <a:effectLst>
                      <a:outerShdw blurRad="38100" dist="38100" dir="2700000" algn="tl">
                        <a:srgbClr val="000000">
                          <a:alpha val="43137"/>
                        </a:srgbClr>
                      </a:outerShdw>
                    </a:effectLst>
                    <a:latin typeface="Euphemia" panose="020B0503040102020104" pitchFamily="34" charset="0"/>
                  </a:rPr>
                  <a:t>almost surely </a:t>
                </a:r>
                <a:r>
                  <a:rPr lang="en-GB" sz="2400" i="1" dirty="0">
                    <a:latin typeface="Euphemia" panose="020B0503040102020104" pitchFamily="34" charset="0"/>
                  </a:rPr>
                  <a:t>true for the graph G(t) built by the described process:</a:t>
                </a:r>
              </a:p>
              <a:p>
                <a:pPr marL="342900" lvl="1" indent="-342900">
                  <a:buFont typeface="+mj-lt"/>
                  <a:buAutoNum type="arabicPeriod"/>
                </a:pPr>
                <a:r>
                  <a:rPr lang="en-GB" sz="2400" i="1" dirty="0">
                    <a:latin typeface="Euphemia" panose="020B0503040102020104" pitchFamily="34" charset="0"/>
                  </a:rPr>
                  <a:t>G(t) is a tree;</a:t>
                </a:r>
              </a:p>
              <a:p>
                <a:pPr marL="342900" lvl="1" indent="-342900">
                  <a:buFont typeface="+mj-lt"/>
                  <a:buAutoNum type="arabicPeriod"/>
                </a:pPr>
                <a:r>
                  <a:rPr lang="en-GB" sz="2400" i="1" dirty="0">
                    <a:latin typeface="Euphemia" panose="020B0503040102020104" pitchFamily="34" charset="0"/>
                  </a:rPr>
                  <a:t>G(t) is not a star.</a:t>
                </a:r>
              </a:p>
            </p:txBody>
          </p:sp>
        </mc:Choice>
        <mc:Fallback xmlns="">
          <p:sp>
            <p:nvSpPr>
              <p:cNvPr id="3" name="Content Placeholder 2">
                <a:extLst>
                  <a:ext uri="{FF2B5EF4-FFF2-40B4-BE49-F238E27FC236}">
                    <a16:creationId xmlns:a16="http://schemas.microsoft.com/office/drawing/2014/main" id="{DA97B092-FFA9-4823-807A-D474FCA96E8F}"/>
                  </a:ext>
                </a:extLst>
              </p:cNvPr>
              <p:cNvSpPr>
                <a:spLocks noGrp="1" noRot="1" noChangeAspect="1" noMove="1" noResize="1" noEditPoints="1" noAdjustHandles="1" noChangeArrowheads="1" noChangeShapeType="1" noTextEdit="1"/>
              </p:cNvSpPr>
              <p:nvPr>
                <p:ph idx="1"/>
              </p:nvPr>
            </p:nvSpPr>
            <p:spPr>
              <a:blipFill>
                <a:blip r:embed="rId3"/>
                <a:stretch>
                  <a:fillRect l="-1042" r="-1529"/>
                </a:stretch>
              </a:blipFill>
            </p:spPr>
            <p:txBody>
              <a:bodyPr/>
              <a:lstStyle/>
              <a:p>
                <a:r>
                  <a:rPr lang="en-GB">
                    <a:noFill/>
                  </a:rPr>
                  <a:t> </a:t>
                </a:r>
              </a:p>
            </p:txBody>
          </p:sp>
        </mc:Fallback>
      </mc:AlternateContent>
    </p:spTree>
    <p:extLst>
      <p:ext uri="{BB962C8B-B14F-4D97-AF65-F5344CB8AC3E}">
        <p14:creationId xmlns:p14="http://schemas.microsoft.com/office/powerpoint/2010/main" val="886031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BA1703-2DF7-4236-AA13-9FDEEA4263D6}"/>
              </a:ext>
            </a:extLst>
          </p:cNvPr>
          <p:cNvSpPr/>
          <p:nvPr/>
        </p:nvSpPr>
        <p:spPr>
          <a:xfrm>
            <a:off x="130629" y="340621"/>
            <a:ext cx="7614085" cy="6288779"/>
          </a:xfrm>
          <a:custGeom>
            <a:avLst/>
            <a:gdLst>
              <a:gd name="connsiteX0" fmla="*/ 0 w 7614085"/>
              <a:gd name="connsiteY0" fmla="*/ 0 h 6288779"/>
              <a:gd name="connsiteX1" fmla="*/ 661840 w 7614085"/>
              <a:gd name="connsiteY1" fmla="*/ 0 h 6288779"/>
              <a:gd name="connsiteX2" fmla="*/ 1095257 w 7614085"/>
              <a:gd name="connsiteY2" fmla="*/ 0 h 6288779"/>
              <a:gd name="connsiteX3" fmla="*/ 1452533 w 7614085"/>
              <a:gd name="connsiteY3" fmla="*/ 0 h 6288779"/>
              <a:gd name="connsiteX4" fmla="*/ 2038232 w 7614085"/>
              <a:gd name="connsiteY4" fmla="*/ 0 h 6288779"/>
              <a:gd name="connsiteX5" fmla="*/ 2623931 w 7614085"/>
              <a:gd name="connsiteY5" fmla="*/ 0 h 6288779"/>
              <a:gd name="connsiteX6" fmla="*/ 3133489 w 7614085"/>
              <a:gd name="connsiteY6" fmla="*/ 0 h 6288779"/>
              <a:gd name="connsiteX7" fmla="*/ 3871469 w 7614085"/>
              <a:gd name="connsiteY7" fmla="*/ 0 h 6288779"/>
              <a:gd name="connsiteX8" fmla="*/ 4228746 w 7614085"/>
              <a:gd name="connsiteY8" fmla="*/ 0 h 6288779"/>
              <a:gd name="connsiteX9" fmla="*/ 4738304 w 7614085"/>
              <a:gd name="connsiteY9" fmla="*/ 0 h 6288779"/>
              <a:gd name="connsiteX10" fmla="*/ 5171721 w 7614085"/>
              <a:gd name="connsiteY10" fmla="*/ 0 h 6288779"/>
              <a:gd name="connsiteX11" fmla="*/ 5605138 w 7614085"/>
              <a:gd name="connsiteY11" fmla="*/ 0 h 6288779"/>
              <a:gd name="connsiteX12" fmla="*/ 6190837 w 7614085"/>
              <a:gd name="connsiteY12" fmla="*/ 0 h 6288779"/>
              <a:gd name="connsiteX13" fmla="*/ 6700395 w 7614085"/>
              <a:gd name="connsiteY13" fmla="*/ 0 h 6288779"/>
              <a:gd name="connsiteX14" fmla="*/ 7614085 w 7614085"/>
              <a:gd name="connsiteY14" fmla="*/ 0 h 6288779"/>
              <a:gd name="connsiteX15" fmla="*/ 7614085 w 7614085"/>
              <a:gd name="connsiteY15" fmla="*/ 634595 h 6288779"/>
              <a:gd name="connsiteX16" fmla="*/ 7614085 w 7614085"/>
              <a:gd name="connsiteY16" fmla="*/ 1206302 h 6288779"/>
              <a:gd name="connsiteX17" fmla="*/ 7614085 w 7614085"/>
              <a:gd name="connsiteY17" fmla="*/ 1778009 h 6288779"/>
              <a:gd name="connsiteX18" fmla="*/ 7614085 w 7614085"/>
              <a:gd name="connsiteY18" fmla="*/ 2475492 h 6288779"/>
              <a:gd name="connsiteX19" fmla="*/ 7614085 w 7614085"/>
              <a:gd name="connsiteY19" fmla="*/ 2984311 h 6288779"/>
              <a:gd name="connsiteX20" fmla="*/ 7614085 w 7614085"/>
              <a:gd name="connsiteY20" fmla="*/ 3493131 h 6288779"/>
              <a:gd name="connsiteX21" fmla="*/ 7614085 w 7614085"/>
              <a:gd name="connsiteY21" fmla="*/ 3939062 h 6288779"/>
              <a:gd name="connsiteX22" fmla="*/ 7614085 w 7614085"/>
              <a:gd name="connsiteY22" fmla="*/ 4510770 h 6288779"/>
              <a:gd name="connsiteX23" fmla="*/ 7614085 w 7614085"/>
              <a:gd name="connsiteY23" fmla="*/ 5145365 h 6288779"/>
              <a:gd name="connsiteX24" fmla="*/ 7614085 w 7614085"/>
              <a:gd name="connsiteY24" fmla="*/ 5779960 h 6288779"/>
              <a:gd name="connsiteX25" fmla="*/ 7614085 w 7614085"/>
              <a:gd name="connsiteY25" fmla="*/ 6288779 h 6288779"/>
              <a:gd name="connsiteX26" fmla="*/ 7180668 w 7614085"/>
              <a:gd name="connsiteY26" fmla="*/ 6288779 h 6288779"/>
              <a:gd name="connsiteX27" fmla="*/ 6442687 w 7614085"/>
              <a:gd name="connsiteY27" fmla="*/ 6288779 h 6288779"/>
              <a:gd name="connsiteX28" fmla="*/ 5933129 w 7614085"/>
              <a:gd name="connsiteY28" fmla="*/ 6288779 h 6288779"/>
              <a:gd name="connsiteX29" fmla="*/ 5347430 w 7614085"/>
              <a:gd name="connsiteY29" fmla="*/ 6288779 h 6288779"/>
              <a:gd name="connsiteX30" fmla="*/ 4609450 w 7614085"/>
              <a:gd name="connsiteY30" fmla="*/ 6288779 h 6288779"/>
              <a:gd name="connsiteX31" fmla="*/ 4099892 w 7614085"/>
              <a:gd name="connsiteY31" fmla="*/ 6288779 h 6288779"/>
              <a:gd name="connsiteX32" fmla="*/ 3361911 w 7614085"/>
              <a:gd name="connsiteY32" fmla="*/ 6288779 h 6288779"/>
              <a:gd name="connsiteX33" fmla="*/ 2700072 w 7614085"/>
              <a:gd name="connsiteY33" fmla="*/ 6288779 h 6288779"/>
              <a:gd name="connsiteX34" fmla="*/ 1962091 w 7614085"/>
              <a:gd name="connsiteY34" fmla="*/ 6288779 h 6288779"/>
              <a:gd name="connsiteX35" fmla="*/ 1300251 w 7614085"/>
              <a:gd name="connsiteY35" fmla="*/ 6288779 h 6288779"/>
              <a:gd name="connsiteX36" fmla="*/ 866834 w 7614085"/>
              <a:gd name="connsiteY36" fmla="*/ 6288779 h 6288779"/>
              <a:gd name="connsiteX37" fmla="*/ 0 w 7614085"/>
              <a:gd name="connsiteY37" fmla="*/ 6288779 h 6288779"/>
              <a:gd name="connsiteX38" fmla="*/ 0 w 7614085"/>
              <a:gd name="connsiteY38" fmla="*/ 5905735 h 6288779"/>
              <a:gd name="connsiteX39" fmla="*/ 0 w 7614085"/>
              <a:gd name="connsiteY39" fmla="*/ 5208252 h 6288779"/>
              <a:gd name="connsiteX40" fmla="*/ 0 w 7614085"/>
              <a:gd name="connsiteY40" fmla="*/ 4636545 h 6288779"/>
              <a:gd name="connsiteX41" fmla="*/ 0 w 7614085"/>
              <a:gd name="connsiteY41" fmla="*/ 4001950 h 6288779"/>
              <a:gd name="connsiteX42" fmla="*/ 0 w 7614085"/>
              <a:gd name="connsiteY42" fmla="*/ 3304468 h 6288779"/>
              <a:gd name="connsiteX43" fmla="*/ 0 w 7614085"/>
              <a:gd name="connsiteY43" fmla="*/ 2669873 h 6288779"/>
              <a:gd name="connsiteX44" fmla="*/ 0 w 7614085"/>
              <a:gd name="connsiteY44" fmla="*/ 1972390 h 6288779"/>
              <a:gd name="connsiteX45" fmla="*/ 0 w 7614085"/>
              <a:gd name="connsiteY45" fmla="*/ 1463570 h 6288779"/>
              <a:gd name="connsiteX46" fmla="*/ 0 w 7614085"/>
              <a:gd name="connsiteY46" fmla="*/ 1017639 h 6288779"/>
              <a:gd name="connsiteX47" fmla="*/ 0 w 7614085"/>
              <a:gd name="connsiteY47" fmla="*/ 0 h 62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14085" h="6288779" fill="none" extrusionOk="0">
                <a:moveTo>
                  <a:pt x="0" y="0"/>
                </a:moveTo>
                <a:cubicBezTo>
                  <a:pt x="272149" y="-2879"/>
                  <a:pt x="466180" y="43560"/>
                  <a:pt x="661840" y="0"/>
                </a:cubicBezTo>
                <a:cubicBezTo>
                  <a:pt x="857500" y="-43560"/>
                  <a:pt x="896648" y="1903"/>
                  <a:pt x="1095257" y="0"/>
                </a:cubicBezTo>
                <a:cubicBezTo>
                  <a:pt x="1293866" y="-1903"/>
                  <a:pt x="1306246" y="7166"/>
                  <a:pt x="1452533" y="0"/>
                </a:cubicBezTo>
                <a:cubicBezTo>
                  <a:pt x="1598820" y="-7166"/>
                  <a:pt x="1834534" y="10823"/>
                  <a:pt x="2038232" y="0"/>
                </a:cubicBezTo>
                <a:cubicBezTo>
                  <a:pt x="2241930" y="-10823"/>
                  <a:pt x="2371269" y="63717"/>
                  <a:pt x="2623931" y="0"/>
                </a:cubicBezTo>
                <a:cubicBezTo>
                  <a:pt x="2876593" y="-63717"/>
                  <a:pt x="2911478" y="717"/>
                  <a:pt x="3133489" y="0"/>
                </a:cubicBezTo>
                <a:cubicBezTo>
                  <a:pt x="3355500" y="-717"/>
                  <a:pt x="3547874" y="84190"/>
                  <a:pt x="3871469" y="0"/>
                </a:cubicBezTo>
                <a:cubicBezTo>
                  <a:pt x="4195064" y="-84190"/>
                  <a:pt x="4092813" y="25692"/>
                  <a:pt x="4228746" y="0"/>
                </a:cubicBezTo>
                <a:cubicBezTo>
                  <a:pt x="4364679" y="-25692"/>
                  <a:pt x="4539535" y="24711"/>
                  <a:pt x="4738304" y="0"/>
                </a:cubicBezTo>
                <a:cubicBezTo>
                  <a:pt x="4937073" y="-24711"/>
                  <a:pt x="5017381" y="21852"/>
                  <a:pt x="5171721" y="0"/>
                </a:cubicBezTo>
                <a:cubicBezTo>
                  <a:pt x="5326061" y="-21852"/>
                  <a:pt x="5455360" y="15765"/>
                  <a:pt x="5605138" y="0"/>
                </a:cubicBezTo>
                <a:cubicBezTo>
                  <a:pt x="5754916" y="-15765"/>
                  <a:pt x="5905614" y="45354"/>
                  <a:pt x="6190837" y="0"/>
                </a:cubicBezTo>
                <a:cubicBezTo>
                  <a:pt x="6476060" y="-45354"/>
                  <a:pt x="6511541" y="44251"/>
                  <a:pt x="6700395" y="0"/>
                </a:cubicBezTo>
                <a:cubicBezTo>
                  <a:pt x="6889249" y="-44251"/>
                  <a:pt x="7368159" y="36212"/>
                  <a:pt x="7614085" y="0"/>
                </a:cubicBezTo>
                <a:cubicBezTo>
                  <a:pt x="7688916" y="132927"/>
                  <a:pt x="7551380" y="462697"/>
                  <a:pt x="7614085" y="634595"/>
                </a:cubicBezTo>
                <a:cubicBezTo>
                  <a:pt x="7676790" y="806494"/>
                  <a:pt x="7548099" y="987700"/>
                  <a:pt x="7614085" y="1206302"/>
                </a:cubicBezTo>
                <a:cubicBezTo>
                  <a:pt x="7680071" y="1424904"/>
                  <a:pt x="7578400" y="1561608"/>
                  <a:pt x="7614085" y="1778009"/>
                </a:cubicBezTo>
                <a:cubicBezTo>
                  <a:pt x="7649770" y="1994410"/>
                  <a:pt x="7532758" y="2166028"/>
                  <a:pt x="7614085" y="2475492"/>
                </a:cubicBezTo>
                <a:cubicBezTo>
                  <a:pt x="7695412" y="2784956"/>
                  <a:pt x="7583385" y="2850698"/>
                  <a:pt x="7614085" y="2984311"/>
                </a:cubicBezTo>
                <a:cubicBezTo>
                  <a:pt x="7644785" y="3117924"/>
                  <a:pt x="7557727" y="3259085"/>
                  <a:pt x="7614085" y="3493131"/>
                </a:cubicBezTo>
                <a:cubicBezTo>
                  <a:pt x="7670443" y="3727177"/>
                  <a:pt x="7566421" y="3773870"/>
                  <a:pt x="7614085" y="3939062"/>
                </a:cubicBezTo>
                <a:cubicBezTo>
                  <a:pt x="7661749" y="4104254"/>
                  <a:pt x="7576857" y="4263492"/>
                  <a:pt x="7614085" y="4510770"/>
                </a:cubicBezTo>
                <a:cubicBezTo>
                  <a:pt x="7651313" y="4758048"/>
                  <a:pt x="7610490" y="4946315"/>
                  <a:pt x="7614085" y="5145365"/>
                </a:cubicBezTo>
                <a:cubicBezTo>
                  <a:pt x="7617680" y="5344415"/>
                  <a:pt x="7593201" y="5611768"/>
                  <a:pt x="7614085" y="5779960"/>
                </a:cubicBezTo>
                <a:cubicBezTo>
                  <a:pt x="7634969" y="5948152"/>
                  <a:pt x="7574893" y="6089769"/>
                  <a:pt x="7614085" y="6288779"/>
                </a:cubicBezTo>
                <a:cubicBezTo>
                  <a:pt x="7402087" y="6321700"/>
                  <a:pt x="7275091" y="6276795"/>
                  <a:pt x="7180668" y="6288779"/>
                </a:cubicBezTo>
                <a:cubicBezTo>
                  <a:pt x="7086245" y="6300763"/>
                  <a:pt x="6691085" y="6279146"/>
                  <a:pt x="6442687" y="6288779"/>
                </a:cubicBezTo>
                <a:cubicBezTo>
                  <a:pt x="6194289" y="6298412"/>
                  <a:pt x="6110117" y="6274495"/>
                  <a:pt x="5933129" y="6288779"/>
                </a:cubicBezTo>
                <a:cubicBezTo>
                  <a:pt x="5756141" y="6303063"/>
                  <a:pt x="5552307" y="6263812"/>
                  <a:pt x="5347430" y="6288779"/>
                </a:cubicBezTo>
                <a:cubicBezTo>
                  <a:pt x="5142553" y="6313746"/>
                  <a:pt x="4798097" y="6209514"/>
                  <a:pt x="4609450" y="6288779"/>
                </a:cubicBezTo>
                <a:cubicBezTo>
                  <a:pt x="4420803" y="6368044"/>
                  <a:pt x="4351125" y="6247278"/>
                  <a:pt x="4099892" y="6288779"/>
                </a:cubicBezTo>
                <a:cubicBezTo>
                  <a:pt x="3848659" y="6330280"/>
                  <a:pt x="3618901" y="6241351"/>
                  <a:pt x="3361911" y="6288779"/>
                </a:cubicBezTo>
                <a:cubicBezTo>
                  <a:pt x="3104921" y="6336207"/>
                  <a:pt x="2935696" y="6250570"/>
                  <a:pt x="2700072" y="6288779"/>
                </a:cubicBezTo>
                <a:cubicBezTo>
                  <a:pt x="2464448" y="6326988"/>
                  <a:pt x="2156134" y="6279546"/>
                  <a:pt x="1962091" y="6288779"/>
                </a:cubicBezTo>
                <a:cubicBezTo>
                  <a:pt x="1768048" y="6298012"/>
                  <a:pt x="1525504" y="6255916"/>
                  <a:pt x="1300251" y="6288779"/>
                </a:cubicBezTo>
                <a:cubicBezTo>
                  <a:pt x="1074998" y="6321642"/>
                  <a:pt x="1022392" y="6260339"/>
                  <a:pt x="866834" y="6288779"/>
                </a:cubicBezTo>
                <a:cubicBezTo>
                  <a:pt x="711276" y="6317219"/>
                  <a:pt x="388529" y="6198345"/>
                  <a:pt x="0" y="6288779"/>
                </a:cubicBezTo>
                <a:cubicBezTo>
                  <a:pt x="-28365" y="6130770"/>
                  <a:pt x="1178" y="6091884"/>
                  <a:pt x="0" y="5905735"/>
                </a:cubicBezTo>
                <a:cubicBezTo>
                  <a:pt x="-1178" y="5719586"/>
                  <a:pt x="3019" y="5389806"/>
                  <a:pt x="0" y="5208252"/>
                </a:cubicBezTo>
                <a:cubicBezTo>
                  <a:pt x="-3019" y="5026698"/>
                  <a:pt x="32975" y="4820011"/>
                  <a:pt x="0" y="4636545"/>
                </a:cubicBezTo>
                <a:cubicBezTo>
                  <a:pt x="-32975" y="4453079"/>
                  <a:pt x="33909" y="4168904"/>
                  <a:pt x="0" y="4001950"/>
                </a:cubicBezTo>
                <a:cubicBezTo>
                  <a:pt x="-33909" y="3834996"/>
                  <a:pt x="42290" y="3628087"/>
                  <a:pt x="0" y="3304468"/>
                </a:cubicBezTo>
                <a:cubicBezTo>
                  <a:pt x="-42290" y="2980849"/>
                  <a:pt x="37454" y="2857496"/>
                  <a:pt x="0" y="2669873"/>
                </a:cubicBezTo>
                <a:cubicBezTo>
                  <a:pt x="-37454" y="2482250"/>
                  <a:pt x="5225" y="2225669"/>
                  <a:pt x="0" y="1972390"/>
                </a:cubicBezTo>
                <a:cubicBezTo>
                  <a:pt x="-5225" y="1719111"/>
                  <a:pt x="48292" y="1664972"/>
                  <a:pt x="0" y="1463570"/>
                </a:cubicBezTo>
                <a:cubicBezTo>
                  <a:pt x="-48292" y="1262168"/>
                  <a:pt x="12448" y="1226987"/>
                  <a:pt x="0" y="1017639"/>
                </a:cubicBezTo>
                <a:cubicBezTo>
                  <a:pt x="-12448" y="808291"/>
                  <a:pt x="67252" y="352596"/>
                  <a:pt x="0" y="0"/>
                </a:cubicBezTo>
                <a:close/>
              </a:path>
              <a:path w="7614085" h="6288779" stroke="0" extrusionOk="0">
                <a:moveTo>
                  <a:pt x="0" y="0"/>
                </a:moveTo>
                <a:cubicBezTo>
                  <a:pt x="178018" y="-75127"/>
                  <a:pt x="433369" y="87169"/>
                  <a:pt x="737981" y="0"/>
                </a:cubicBezTo>
                <a:cubicBezTo>
                  <a:pt x="1042593" y="-87169"/>
                  <a:pt x="1197624" y="54452"/>
                  <a:pt x="1399820" y="0"/>
                </a:cubicBezTo>
                <a:cubicBezTo>
                  <a:pt x="1602016" y="-54452"/>
                  <a:pt x="1755889" y="22851"/>
                  <a:pt x="1909378" y="0"/>
                </a:cubicBezTo>
                <a:cubicBezTo>
                  <a:pt x="2062867" y="-22851"/>
                  <a:pt x="2096021" y="16084"/>
                  <a:pt x="2266655" y="0"/>
                </a:cubicBezTo>
                <a:cubicBezTo>
                  <a:pt x="2437289" y="-16084"/>
                  <a:pt x="2627886" y="31806"/>
                  <a:pt x="2928494" y="0"/>
                </a:cubicBezTo>
                <a:cubicBezTo>
                  <a:pt x="3229102" y="-31806"/>
                  <a:pt x="3238638" y="55844"/>
                  <a:pt x="3438052" y="0"/>
                </a:cubicBezTo>
                <a:cubicBezTo>
                  <a:pt x="3637466" y="-55844"/>
                  <a:pt x="3939174" y="40532"/>
                  <a:pt x="4176033" y="0"/>
                </a:cubicBezTo>
                <a:cubicBezTo>
                  <a:pt x="4412892" y="-40532"/>
                  <a:pt x="4660204" y="78965"/>
                  <a:pt x="4837872" y="0"/>
                </a:cubicBezTo>
                <a:cubicBezTo>
                  <a:pt x="5015540" y="-78965"/>
                  <a:pt x="5026709" y="149"/>
                  <a:pt x="5195149" y="0"/>
                </a:cubicBezTo>
                <a:cubicBezTo>
                  <a:pt x="5363589" y="-149"/>
                  <a:pt x="5423099" y="17980"/>
                  <a:pt x="5552425" y="0"/>
                </a:cubicBezTo>
                <a:cubicBezTo>
                  <a:pt x="5681751" y="-17980"/>
                  <a:pt x="5782827" y="34287"/>
                  <a:pt x="5909701" y="0"/>
                </a:cubicBezTo>
                <a:cubicBezTo>
                  <a:pt x="6036575" y="-34287"/>
                  <a:pt x="6152577" y="18415"/>
                  <a:pt x="6266978" y="0"/>
                </a:cubicBezTo>
                <a:cubicBezTo>
                  <a:pt x="6381379" y="-18415"/>
                  <a:pt x="6496818" y="37399"/>
                  <a:pt x="6624254" y="0"/>
                </a:cubicBezTo>
                <a:cubicBezTo>
                  <a:pt x="6751690" y="-37399"/>
                  <a:pt x="7207385" y="59076"/>
                  <a:pt x="7614085" y="0"/>
                </a:cubicBezTo>
                <a:cubicBezTo>
                  <a:pt x="7667697" y="271553"/>
                  <a:pt x="7537027" y="408188"/>
                  <a:pt x="7614085" y="697483"/>
                </a:cubicBezTo>
                <a:cubicBezTo>
                  <a:pt x="7691143" y="986778"/>
                  <a:pt x="7561046" y="1029161"/>
                  <a:pt x="7614085" y="1143414"/>
                </a:cubicBezTo>
                <a:cubicBezTo>
                  <a:pt x="7667124" y="1257667"/>
                  <a:pt x="7584131" y="1500409"/>
                  <a:pt x="7614085" y="1652234"/>
                </a:cubicBezTo>
                <a:cubicBezTo>
                  <a:pt x="7644039" y="1804059"/>
                  <a:pt x="7563257" y="2008064"/>
                  <a:pt x="7614085" y="2098165"/>
                </a:cubicBezTo>
                <a:cubicBezTo>
                  <a:pt x="7664913" y="2188266"/>
                  <a:pt x="7604259" y="2525413"/>
                  <a:pt x="7614085" y="2732760"/>
                </a:cubicBezTo>
                <a:cubicBezTo>
                  <a:pt x="7623911" y="2940107"/>
                  <a:pt x="7586787" y="3096072"/>
                  <a:pt x="7614085" y="3304468"/>
                </a:cubicBezTo>
                <a:cubicBezTo>
                  <a:pt x="7641383" y="3512864"/>
                  <a:pt x="7613544" y="3750077"/>
                  <a:pt x="7614085" y="3876175"/>
                </a:cubicBezTo>
                <a:cubicBezTo>
                  <a:pt x="7614626" y="4002273"/>
                  <a:pt x="7609883" y="4326665"/>
                  <a:pt x="7614085" y="4510770"/>
                </a:cubicBezTo>
                <a:cubicBezTo>
                  <a:pt x="7618287" y="4694876"/>
                  <a:pt x="7547046" y="4891076"/>
                  <a:pt x="7614085" y="5082477"/>
                </a:cubicBezTo>
                <a:cubicBezTo>
                  <a:pt x="7681124" y="5273878"/>
                  <a:pt x="7579306" y="5546002"/>
                  <a:pt x="7614085" y="5779960"/>
                </a:cubicBezTo>
                <a:cubicBezTo>
                  <a:pt x="7648864" y="6013918"/>
                  <a:pt x="7610050" y="6121890"/>
                  <a:pt x="7614085" y="6288779"/>
                </a:cubicBezTo>
                <a:cubicBezTo>
                  <a:pt x="7428834" y="6308012"/>
                  <a:pt x="7273182" y="6263075"/>
                  <a:pt x="7180668" y="6288779"/>
                </a:cubicBezTo>
                <a:cubicBezTo>
                  <a:pt x="7088154" y="6314483"/>
                  <a:pt x="6626565" y="6250751"/>
                  <a:pt x="6442687" y="6288779"/>
                </a:cubicBezTo>
                <a:cubicBezTo>
                  <a:pt x="6258809" y="6326807"/>
                  <a:pt x="5927701" y="6233448"/>
                  <a:pt x="5780848" y="6288779"/>
                </a:cubicBezTo>
                <a:cubicBezTo>
                  <a:pt x="5633995" y="6344110"/>
                  <a:pt x="5445626" y="6251265"/>
                  <a:pt x="5195149" y="6288779"/>
                </a:cubicBezTo>
                <a:cubicBezTo>
                  <a:pt x="4944672" y="6326293"/>
                  <a:pt x="4886260" y="6280526"/>
                  <a:pt x="4685591" y="6288779"/>
                </a:cubicBezTo>
                <a:cubicBezTo>
                  <a:pt x="4484922" y="6297032"/>
                  <a:pt x="4352586" y="6264442"/>
                  <a:pt x="4252174" y="6288779"/>
                </a:cubicBezTo>
                <a:cubicBezTo>
                  <a:pt x="4151762" y="6313116"/>
                  <a:pt x="3903498" y="6263109"/>
                  <a:pt x="3742616" y="6288779"/>
                </a:cubicBezTo>
                <a:cubicBezTo>
                  <a:pt x="3581734" y="6314449"/>
                  <a:pt x="3289441" y="6220496"/>
                  <a:pt x="3004635" y="6288779"/>
                </a:cubicBezTo>
                <a:cubicBezTo>
                  <a:pt x="2719829" y="6357062"/>
                  <a:pt x="2697309" y="6245347"/>
                  <a:pt x="2418936" y="6288779"/>
                </a:cubicBezTo>
                <a:cubicBezTo>
                  <a:pt x="2140563" y="6332211"/>
                  <a:pt x="2201385" y="6278236"/>
                  <a:pt x="2061660" y="6288779"/>
                </a:cubicBezTo>
                <a:cubicBezTo>
                  <a:pt x="1921935" y="6299322"/>
                  <a:pt x="1777336" y="6264273"/>
                  <a:pt x="1552102" y="6288779"/>
                </a:cubicBezTo>
                <a:cubicBezTo>
                  <a:pt x="1326868" y="6313285"/>
                  <a:pt x="1284040" y="6288041"/>
                  <a:pt x="1118685" y="6288779"/>
                </a:cubicBezTo>
                <a:cubicBezTo>
                  <a:pt x="953330" y="6289517"/>
                  <a:pt x="932204" y="6270300"/>
                  <a:pt x="761408" y="6288779"/>
                </a:cubicBezTo>
                <a:cubicBezTo>
                  <a:pt x="590612" y="6307258"/>
                  <a:pt x="345682" y="6233565"/>
                  <a:pt x="0" y="6288779"/>
                </a:cubicBezTo>
                <a:cubicBezTo>
                  <a:pt x="-31339" y="6183313"/>
                  <a:pt x="7550" y="6086896"/>
                  <a:pt x="0" y="5905735"/>
                </a:cubicBezTo>
                <a:cubicBezTo>
                  <a:pt x="-7550" y="5724574"/>
                  <a:pt x="45162" y="5670691"/>
                  <a:pt x="0" y="5522691"/>
                </a:cubicBezTo>
                <a:cubicBezTo>
                  <a:pt x="-45162" y="5374691"/>
                  <a:pt x="339" y="5040174"/>
                  <a:pt x="0" y="4888096"/>
                </a:cubicBezTo>
                <a:cubicBezTo>
                  <a:pt x="-339" y="4736018"/>
                  <a:pt x="42603" y="4428893"/>
                  <a:pt x="0" y="4190614"/>
                </a:cubicBezTo>
                <a:cubicBezTo>
                  <a:pt x="-42603" y="3952335"/>
                  <a:pt x="49090" y="3905099"/>
                  <a:pt x="0" y="3681794"/>
                </a:cubicBezTo>
                <a:cubicBezTo>
                  <a:pt x="-49090" y="3458489"/>
                  <a:pt x="26917" y="3449505"/>
                  <a:pt x="0" y="3298750"/>
                </a:cubicBezTo>
                <a:cubicBezTo>
                  <a:pt x="-26917" y="3147995"/>
                  <a:pt x="21018" y="2915614"/>
                  <a:pt x="0" y="2789931"/>
                </a:cubicBezTo>
                <a:cubicBezTo>
                  <a:pt x="-21018" y="2664248"/>
                  <a:pt x="68814" y="2289036"/>
                  <a:pt x="0" y="2155336"/>
                </a:cubicBezTo>
                <a:cubicBezTo>
                  <a:pt x="-68814" y="2021637"/>
                  <a:pt x="26128" y="1908869"/>
                  <a:pt x="0" y="1709404"/>
                </a:cubicBezTo>
                <a:cubicBezTo>
                  <a:pt x="-26128" y="1509939"/>
                  <a:pt x="19092" y="1447434"/>
                  <a:pt x="0" y="1200585"/>
                </a:cubicBezTo>
                <a:cubicBezTo>
                  <a:pt x="-19092" y="953736"/>
                  <a:pt x="15358" y="854240"/>
                  <a:pt x="0" y="565990"/>
                </a:cubicBezTo>
                <a:cubicBezTo>
                  <a:pt x="-15358" y="277741"/>
                  <a:pt x="48341" y="249892"/>
                  <a:pt x="0" y="0"/>
                </a:cubicBezTo>
                <a:close/>
              </a:path>
            </a:pathLst>
          </a:custGeom>
          <a:solidFill>
            <a:schemeClr val="accent4">
              <a:lumMod val="40000"/>
              <a:lumOff val="60000"/>
            </a:schemeClr>
          </a:solidFill>
          <a:ln w="38100">
            <a:solidFill>
              <a:schemeClr val="bg1"/>
            </a:solidFill>
            <a:extLst>
              <a:ext uri="{C807C97D-BFC1-408E-A445-0C87EB9F89A2}">
                <ask:lineSketchStyleProps xmlns:ask="http://schemas.microsoft.com/office/drawing/2018/sketchyshapes" sd="347528349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BEE188C-00F2-4108-B803-52E8769DE69F}"/>
              </a:ext>
            </a:extLst>
          </p:cNvPr>
          <p:cNvSpPr>
            <a:spLocks noGrp="1"/>
          </p:cNvSpPr>
          <p:nvPr>
            <p:ph type="title"/>
          </p:nvPr>
        </p:nvSpPr>
        <p:spPr>
          <a:xfrm>
            <a:off x="7931888" y="435936"/>
            <a:ext cx="3775225" cy="1796901"/>
          </a:xfrm>
        </p:spPr>
        <p:txBody>
          <a:bodyPr anchor="ctr"/>
          <a:lstStyle/>
          <a:p>
            <a:r>
              <a:rPr lang="en-GB" dirty="0"/>
              <a:t>The average height of the tree</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F0CFDD7-63CE-4AEE-8D1C-A96FA3397A51}"/>
                  </a:ext>
                </a:extLst>
              </p:cNvPr>
              <p:cNvSpPr>
                <a:spLocks noGrp="1"/>
              </p:cNvSpPr>
              <p:nvPr>
                <p:ph type="body" sz="half" idx="2"/>
              </p:nvPr>
            </p:nvSpPr>
            <p:spPr>
              <a:xfrm>
                <a:off x="7931887" y="2232837"/>
                <a:ext cx="3962399" cy="4189227"/>
              </a:xfrm>
            </p:spPr>
            <p:txBody>
              <a:bodyPr>
                <a:normAutofit lnSpcReduction="10000"/>
              </a:bodyPr>
              <a:lstStyle/>
              <a:p>
                <a:pPr marL="285750" indent="-285750">
                  <a:buFont typeface="Arial" panose="020B0604020202020204" pitchFamily="34" charset="0"/>
                  <a:buChar char="•"/>
                </a:pPr>
                <a:r>
                  <a:rPr lang="en-GB" sz="1800" dirty="0"/>
                  <a:t>For random recursive trees we expect </a:t>
                </a:r>
              </a:p>
              <a:p>
                <a:pPr/>
                <a14:m>
                  <m:oMathPara xmlns:m="http://schemas.openxmlformats.org/officeDocument/2006/math">
                    <m:oMathParaPr>
                      <m:jc m:val="center"/>
                    </m:oMathParaPr>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𝐻</m:t>
                          </m:r>
                        </m:e>
                        <m:sub>
                          <m:r>
                            <a:rPr lang="en-GB" sz="1800" b="0" i="1" smtClean="0">
                              <a:latin typeface="Cambria Math" panose="02040503050406030204" pitchFamily="18" charset="0"/>
                            </a:rPr>
                            <m:t>𝑛</m:t>
                          </m:r>
                        </m:sub>
                      </m:sSub>
                      <m:r>
                        <a:rPr lang="en-GB" sz="1800" b="0" i="1" smtClean="0">
                          <a:latin typeface="Cambria Math" panose="02040503050406030204" pitchFamily="18" charset="0"/>
                        </a:rPr>
                        <m:t>∝</m:t>
                      </m:r>
                      <m:func>
                        <m:funcPr>
                          <m:ctrlPr>
                            <a:rPr lang="en-GB" sz="1800" b="0" i="1" smtClean="0">
                              <a:latin typeface="Cambria Math" panose="02040503050406030204" pitchFamily="18" charset="0"/>
                            </a:rPr>
                          </m:ctrlPr>
                        </m:funcPr>
                        <m:fName>
                          <m:r>
                            <m:rPr>
                              <m:sty m:val="p"/>
                            </m:rPr>
                            <a:rPr lang="en-GB" sz="1800" b="0" i="0" smtClean="0">
                              <a:latin typeface="Cambria Math" panose="02040503050406030204" pitchFamily="18" charset="0"/>
                            </a:rPr>
                            <m:t>log</m:t>
                          </m:r>
                        </m:fName>
                        <m:e>
                          <m:r>
                            <a:rPr lang="en-GB" sz="1800" b="0" i="1" smtClean="0">
                              <a:latin typeface="Cambria Math" panose="02040503050406030204" pitchFamily="18" charset="0"/>
                            </a:rPr>
                            <m:t>𝑛</m:t>
                          </m:r>
                        </m:e>
                      </m:func>
                    </m:oMath>
                  </m:oMathPara>
                </a14:m>
                <a:endParaRPr lang="en-GB" sz="1800" dirty="0"/>
              </a:p>
              <a:p>
                <a:pPr marL="285750" indent="-285750">
                  <a:buFont typeface="Arial" panose="020B0604020202020204" pitchFamily="34" charset="0"/>
                  <a:buChar char="•"/>
                </a:pPr>
                <a:r>
                  <a:rPr lang="en-GB" sz="1800" dirty="0"/>
                  <a:t>For</a:t>
                </a:r>
                <a14:m>
                  <m:oMath xmlns:m="http://schemas.openxmlformats.org/officeDocument/2006/math">
                    <m:r>
                      <a:rPr lang="en-GB" sz="1800" b="0" i="0" smtClean="0">
                        <a:latin typeface="Cambria Math" panose="02040503050406030204" pitchFamily="18" charset="0"/>
                      </a:rPr>
                      <m:t> </m:t>
                    </m:r>
                    <m:r>
                      <a:rPr lang="en-GB" sz="1800" b="0" i="1" smtClean="0">
                        <a:latin typeface="Cambria Math" panose="02040503050406030204" pitchFamily="18" charset="0"/>
                      </a:rPr>
                      <m:t>𝑛</m:t>
                    </m:r>
                    <m:r>
                      <a:rPr lang="en-GB" sz="1800" b="0" i="1" smtClean="0">
                        <a:latin typeface="Cambria Math" panose="02040503050406030204" pitchFamily="18" charset="0"/>
                      </a:rPr>
                      <m:t>≪</m:t>
                    </m:r>
                    <m:r>
                      <a:rPr lang="en-GB" sz="1800" b="0" i="1" smtClean="0">
                        <a:latin typeface="Cambria Math" panose="02040503050406030204" pitchFamily="18" charset="0"/>
                      </a:rPr>
                      <m:t>𝑁</m:t>
                    </m:r>
                  </m:oMath>
                </a14:m>
                <a:r>
                  <a:rPr lang="en-GB" sz="1800" dirty="0"/>
                  <a:t> the tree grows as a random recursive tree</a:t>
                </a:r>
              </a:p>
              <a:p>
                <a:pPr marL="285750" indent="-285750">
                  <a:buFont typeface="Arial" panose="020B0604020202020204" pitchFamily="34" charset="0"/>
                  <a:buChar char="•"/>
                </a:pPr>
                <a:r>
                  <a:rPr lang="en-GB" sz="1800" dirty="0"/>
                  <a:t>The divergence observed for </a:t>
                </a:r>
                <a14:m>
                  <m:oMath xmlns:m="http://schemas.openxmlformats.org/officeDocument/2006/math">
                    <m:r>
                      <a:rPr lang="en-GB" sz="1800" b="0" i="1" smtClean="0">
                        <a:latin typeface="Cambria Math" panose="02040503050406030204" pitchFamily="18" charset="0"/>
                      </a:rPr>
                      <m:t>𝑛</m:t>
                    </m:r>
                    <m:r>
                      <a:rPr lang="en-GB" sz="1800" b="0" i="1" smtClean="0">
                        <a:latin typeface="Cambria Math" panose="02040503050406030204" pitchFamily="18" charset="0"/>
                      </a:rPr>
                      <m:t>∼</m:t>
                    </m:r>
                    <m:r>
                      <a:rPr lang="en-GB" sz="1800" b="0" i="1" smtClean="0">
                        <a:latin typeface="Cambria Math" panose="02040503050406030204" pitchFamily="18" charset="0"/>
                      </a:rPr>
                      <m:t>𝑁</m:t>
                    </m:r>
                  </m:oMath>
                </a14:m>
                <a:r>
                  <a:rPr lang="en-GB" sz="1800" dirty="0"/>
                  <a:t> is most probably caused by reattaching events</a:t>
                </a:r>
              </a:p>
            </p:txBody>
          </p:sp>
        </mc:Choice>
        <mc:Fallback xmlns="">
          <p:sp>
            <p:nvSpPr>
              <p:cNvPr id="4" name="Text Placeholder 3">
                <a:extLst>
                  <a:ext uri="{FF2B5EF4-FFF2-40B4-BE49-F238E27FC236}">
                    <a16:creationId xmlns:a16="http://schemas.microsoft.com/office/drawing/2014/main" id="{BF0CFDD7-63CE-4AEE-8D1C-A96FA3397A51}"/>
                  </a:ext>
                </a:extLst>
              </p:cNvPr>
              <p:cNvSpPr>
                <a:spLocks noGrp="1" noRot="1" noChangeAspect="1" noMove="1" noResize="1" noEditPoints="1" noAdjustHandles="1" noChangeArrowheads="1" noChangeShapeType="1" noTextEdit="1"/>
              </p:cNvSpPr>
              <p:nvPr>
                <p:ph type="body" sz="half" idx="2"/>
              </p:nvPr>
            </p:nvSpPr>
            <p:spPr>
              <a:xfrm>
                <a:off x="7931887" y="2232837"/>
                <a:ext cx="3962399" cy="4189227"/>
              </a:xfrm>
              <a:blipFill>
                <a:blip r:embed="rId3"/>
                <a:stretch>
                  <a:fillRect l="-462" r="-1385"/>
                </a:stretch>
              </a:blipFill>
            </p:spPr>
            <p:txBody>
              <a:bodyPr/>
              <a:lstStyle/>
              <a:p>
                <a:r>
                  <a:rPr lang="en-GB">
                    <a:noFill/>
                  </a:rPr>
                  <a:t> </a:t>
                </a:r>
              </a:p>
            </p:txBody>
          </p:sp>
        </mc:Fallback>
      </mc:AlternateContent>
      <p:pic>
        <p:nvPicPr>
          <p:cNvPr id="8" name="Picture 7" descr="Chart, line chart&#10;&#10;Description automatically generated">
            <a:extLst>
              <a:ext uri="{FF2B5EF4-FFF2-40B4-BE49-F238E27FC236}">
                <a16:creationId xmlns:a16="http://schemas.microsoft.com/office/drawing/2014/main" id="{7E753DAC-E452-4412-8652-843CA1AA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97" y="452644"/>
            <a:ext cx="7407340" cy="6018028"/>
          </a:xfrm>
          <a:prstGeom prst="rect">
            <a:avLst/>
          </a:prstGeom>
          <a:ln>
            <a:noFill/>
            <a:extLst>
              <a:ext uri="{C807C97D-BFC1-408E-A445-0C87EB9F89A2}">
                <ask:lineSketchStyleProps xmlns:ask="http://schemas.microsoft.com/office/drawing/2018/sketchyshapes" sd="662447613">
                  <a:custGeom>
                    <a:avLst/>
                    <a:gdLst>
                      <a:gd name="connsiteX0" fmla="*/ 0 w 7407340"/>
                      <a:gd name="connsiteY0" fmla="*/ 0 h 6018028"/>
                      <a:gd name="connsiteX1" fmla="*/ 643869 w 7407340"/>
                      <a:gd name="connsiteY1" fmla="*/ 0 h 6018028"/>
                      <a:gd name="connsiteX2" fmla="*/ 1139591 w 7407340"/>
                      <a:gd name="connsiteY2" fmla="*/ 0 h 6018028"/>
                      <a:gd name="connsiteX3" fmla="*/ 1709386 w 7407340"/>
                      <a:gd name="connsiteY3" fmla="*/ 0 h 6018028"/>
                      <a:gd name="connsiteX4" fmla="*/ 2427328 w 7407340"/>
                      <a:gd name="connsiteY4" fmla="*/ 0 h 6018028"/>
                      <a:gd name="connsiteX5" fmla="*/ 2774904 w 7407340"/>
                      <a:gd name="connsiteY5" fmla="*/ 0 h 6018028"/>
                      <a:gd name="connsiteX6" fmla="*/ 3122479 w 7407340"/>
                      <a:gd name="connsiteY6" fmla="*/ 0 h 6018028"/>
                      <a:gd name="connsiteX7" fmla="*/ 3840421 w 7407340"/>
                      <a:gd name="connsiteY7" fmla="*/ 0 h 6018028"/>
                      <a:gd name="connsiteX8" fmla="*/ 4187996 w 7407340"/>
                      <a:gd name="connsiteY8" fmla="*/ 0 h 6018028"/>
                      <a:gd name="connsiteX9" fmla="*/ 4683718 w 7407340"/>
                      <a:gd name="connsiteY9" fmla="*/ 0 h 6018028"/>
                      <a:gd name="connsiteX10" fmla="*/ 5401660 w 7407340"/>
                      <a:gd name="connsiteY10" fmla="*/ 0 h 6018028"/>
                      <a:gd name="connsiteX11" fmla="*/ 5971456 w 7407340"/>
                      <a:gd name="connsiteY11" fmla="*/ 0 h 6018028"/>
                      <a:gd name="connsiteX12" fmla="*/ 6541251 w 7407340"/>
                      <a:gd name="connsiteY12" fmla="*/ 0 h 6018028"/>
                      <a:gd name="connsiteX13" fmla="*/ 7407340 w 7407340"/>
                      <a:gd name="connsiteY13" fmla="*/ 0 h 6018028"/>
                      <a:gd name="connsiteX14" fmla="*/ 7407340 w 7407340"/>
                      <a:gd name="connsiteY14" fmla="*/ 607274 h 6018028"/>
                      <a:gd name="connsiteX15" fmla="*/ 7407340 w 7407340"/>
                      <a:gd name="connsiteY15" fmla="*/ 973826 h 6018028"/>
                      <a:gd name="connsiteX16" fmla="*/ 7407340 w 7407340"/>
                      <a:gd name="connsiteY16" fmla="*/ 1340379 h 6018028"/>
                      <a:gd name="connsiteX17" fmla="*/ 7407340 w 7407340"/>
                      <a:gd name="connsiteY17" fmla="*/ 1767112 h 6018028"/>
                      <a:gd name="connsiteX18" fmla="*/ 7407340 w 7407340"/>
                      <a:gd name="connsiteY18" fmla="*/ 2254025 h 6018028"/>
                      <a:gd name="connsiteX19" fmla="*/ 7407340 w 7407340"/>
                      <a:gd name="connsiteY19" fmla="*/ 2740938 h 6018028"/>
                      <a:gd name="connsiteX20" fmla="*/ 7407340 w 7407340"/>
                      <a:gd name="connsiteY20" fmla="*/ 3227851 h 6018028"/>
                      <a:gd name="connsiteX21" fmla="*/ 7407340 w 7407340"/>
                      <a:gd name="connsiteY21" fmla="*/ 3714765 h 6018028"/>
                      <a:gd name="connsiteX22" fmla="*/ 7407340 w 7407340"/>
                      <a:gd name="connsiteY22" fmla="*/ 4201678 h 6018028"/>
                      <a:gd name="connsiteX23" fmla="*/ 7407340 w 7407340"/>
                      <a:gd name="connsiteY23" fmla="*/ 4568230 h 6018028"/>
                      <a:gd name="connsiteX24" fmla="*/ 7407340 w 7407340"/>
                      <a:gd name="connsiteY24" fmla="*/ 5115324 h 6018028"/>
                      <a:gd name="connsiteX25" fmla="*/ 7407340 w 7407340"/>
                      <a:gd name="connsiteY25" fmla="*/ 6018028 h 6018028"/>
                      <a:gd name="connsiteX26" fmla="*/ 6763471 w 7407340"/>
                      <a:gd name="connsiteY26" fmla="*/ 6018028 h 6018028"/>
                      <a:gd name="connsiteX27" fmla="*/ 6267749 w 7407340"/>
                      <a:gd name="connsiteY27" fmla="*/ 6018028 h 6018028"/>
                      <a:gd name="connsiteX28" fmla="*/ 5697954 w 7407340"/>
                      <a:gd name="connsiteY28" fmla="*/ 6018028 h 6018028"/>
                      <a:gd name="connsiteX29" fmla="*/ 5128158 w 7407340"/>
                      <a:gd name="connsiteY29" fmla="*/ 6018028 h 6018028"/>
                      <a:gd name="connsiteX30" fmla="*/ 4780583 w 7407340"/>
                      <a:gd name="connsiteY30" fmla="*/ 6018028 h 6018028"/>
                      <a:gd name="connsiteX31" fmla="*/ 4136714 w 7407340"/>
                      <a:gd name="connsiteY31" fmla="*/ 6018028 h 6018028"/>
                      <a:gd name="connsiteX32" fmla="*/ 3715066 w 7407340"/>
                      <a:gd name="connsiteY32" fmla="*/ 6018028 h 6018028"/>
                      <a:gd name="connsiteX33" fmla="*/ 3145271 w 7407340"/>
                      <a:gd name="connsiteY33" fmla="*/ 6018028 h 6018028"/>
                      <a:gd name="connsiteX34" fmla="*/ 2427328 w 7407340"/>
                      <a:gd name="connsiteY34" fmla="*/ 6018028 h 6018028"/>
                      <a:gd name="connsiteX35" fmla="*/ 1783460 w 7407340"/>
                      <a:gd name="connsiteY35" fmla="*/ 6018028 h 6018028"/>
                      <a:gd name="connsiteX36" fmla="*/ 1213664 w 7407340"/>
                      <a:gd name="connsiteY36" fmla="*/ 6018028 h 6018028"/>
                      <a:gd name="connsiteX37" fmla="*/ 792016 w 7407340"/>
                      <a:gd name="connsiteY37" fmla="*/ 6018028 h 6018028"/>
                      <a:gd name="connsiteX38" fmla="*/ 0 w 7407340"/>
                      <a:gd name="connsiteY38" fmla="*/ 6018028 h 6018028"/>
                      <a:gd name="connsiteX39" fmla="*/ 0 w 7407340"/>
                      <a:gd name="connsiteY39" fmla="*/ 5531115 h 6018028"/>
                      <a:gd name="connsiteX40" fmla="*/ 0 w 7407340"/>
                      <a:gd name="connsiteY40" fmla="*/ 5104382 h 6018028"/>
                      <a:gd name="connsiteX41" fmla="*/ 0 w 7407340"/>
                      <a:gd name="connsiteY41" fmla="*/ 4677649 h 6018028"/>
                      <a:gd name="connsiteX42" fmla="*/ 0 w 7407340"/>
                      <a:gd name="connsiteY42" fmla="*/ 4250916 h 6018028"/>
                      <a:gd name="connsiteX43" fmla="*/ 0 w 7407340"/>
                      <a:gd name="connsiteY43" fmla="*/ 3643642 h 6018028"/>
                      <a:gd name="connsiteX44" fmla="*/ 0 w 7407340"/>
                      <a:gd name="connsiteY44" fmla="*/ 3096549 h 6018028"/>
                      <a:gd name="connsiteX45" fmla="*/ 0 w 7407340"/>
                      <a:gd name="connsiteY45" fmla="*/ 2729996 h 6018028"/>
                      <a:gd name="connsiteX46" fmla="*/ 0 w 7407340"/>
                      <a:gd name="connsiteY46" fmla="*/ 2303263 h 6018028"/>
                      <a:gd name="connsiteX47" fmla="*/ 0 w 7407340"/>
                      <a:gd name="connsiteY47" fmla="*/ 1936711 h 6018028"/>
                      <a:gd name="connsiteX48" fmla="*/ 0 w 7407340"/>
                      <a:gd name="connsiteY48" fmla="*/ 1389617 h 6018028"/>
                      <a:gd name="connsiteX49" fmla="*/ 0 w 7407340"/>
                      <a:gd name="connsiteY49" fmla="*/ 842524 h 6018028"/>
                      <a:gd name="connsiteX50" fmla="*/ 0 w 7407340"/>
                      <a:gd name="connsiteY50" fmla="*/ 0 h 601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407340" h="6018028" fill="none" extrusionOk="0">
                        <a:moveTo>
                          <a:pt x="0" y="0"/>
                        </a:moveTo>
                        <a:cubicBezTo>
                          <a:pt x="276560" y="-69398"/>
                          <a:pt x="475766" y="64030"/>
                          <a:pt x="643869" y="0"/>
                        </a:cubicBezTo>
                        <a:cubicBezTo>
                          <a:pt x="811972" y="-64030"/>
                          <a:pt x="921907" y="21003"/>
                          <a:pt x="1139591" y="0"/>
                        </a:cubicBezTo>
                        <a:cubicBezTo>
                          <a:pt x="1357275" y="-21003"/>
                          <a:pt x="1466940" y="23108"/>
                          <a:pt x="1709386" y="0"/>
                        </a:cubicBezTo>
                        <a:cubicBezTo>
                          <a:pt x="1951833" y="-23108"/>
                          <a:pt x="2277579" y="14174"/>
                          <a:pt x="2427328" y="0"/>
                        </a:cubicBezTo>
                        <a:cubicBezTo>
                          <a:pt x="2577077" y="-14174"/>
                          <a:pt x="2699219" y="3952"/>
                          <a:pt x="2774904" y="0"/>
                        </a:cubicBezTo>
                        <a:cubicBezTo>
                          <a:pt x="2850589" y="-3952"/>
                          <a:pt x="3007221" y="14425"/>
                          <a:pt x="3122479" y="0"/>
                        </a:cubicBezTo>
                        <a:cubicBezTo>
                          <a:pt x="3237737" y="-14425"/>
                          <a:pt x="3544409" y="4486"/>
                          <a:pt x="3840421" y="0"/>
                        </a:cubicBezTo>
                        <a:cubicBezTo>
                          <a:pt x="4136433" y="-4486"/>
                          <a:pt x="4061780" y="17338"/>
                          <a:pt x="4187996" y="0"/>
                        </a:cubicBezTo>
                        <a:cubicBezTo>
                          <a:pt x="4314212" y="-17338"/>
                          <a:pt x="4474705" y="24658"/>
                          <a:pt x="4683718" y="0"/>
                        </a:cubicBezTo>
                        <a:cubicBezTo>
                          <a:pt x="4892731" y="-24658"/>
                          <a:pt x="5207769" y="57233"/>
                          <a:pt x="5401660" y="0"/>
                        </a:cubicBezTo>
                        <a:cubicBezTo>
                          <a:pt x="5595551" y="-57233"/>
                          <a:pt x="5833553" y="47948"/>
                          <a:pt x="5971456" y="0"/>
                        </a:cubicBezTo>
                        <a:cubicBezTo>
                          <a:pt x="6109359" y="-47948"/>
                          <a:pt x="6337913" y="37455"/>
                          <a:pt x="6541251" y="0"/>
                        </a:cubicBezTo>
                        <a:cubicBezTo>
                          <a:pt x="6744590" y="-37455"/>
                          <a:pt x="7023142" y="37134"/>
                          <a:pt x="7407340" y="0"/>
                        </a:cubicBezTo>
                        <a:cubicBezTo>
                          <a:pt x="7432578" y="132312"/>
                          <a:pt x="7401287" y="408085"/>
                          <a:pt x="7407340" y="607274"/>
                        </a:cubicBezTo>
                        <a:cubicBezTo>
                          <a:pt x="7413393" y="806463"/>
                          <a:pt x="7387244" y="814957"/>
                          <a:pt x="7407340" y="973826"/>
                        </a:cubicBezTo>
                        <a:cubicBezTo>
                          <a:pt x="7427436" y="1132695"/>
                          <a:pt x="7399022" y="1189440"/>
                          <a:pt x="7407340" y="1340379"/>
                        </a:cubicBezTo>
                        <a:cubicBezTo>
                          <a:pt x="7415658" y="1491318"/>
                          <a:pt x="7361470" y="1680548"/>
                          <a:pt x="7407340" y="1767112"/>
                        </a:cubicBezTo>
                        <a:cubicBezTo>
                          <a:pt x="7453210" y="1853676"/>
                          <a:pt x="7396216" y="2023946"/>
                          <a:pt x="7407340" y="2254025"/>
                        </a:cubicBezTo>
                        <a:cubicBezTo>
                          <a:pt x="7418464" y="2484104"/>
                          <a:pt x="7392623" y="2560327"/>
                          <a:pt x="7407340" y="2740938"/>
                        </a:cubicBezTo>
                        <a:cubicBezTo>
                          <a:pt x="7422057" y="2921549"/>
                          <a:pt x="7354774" y="3120000"/>
                          <a:pt x="7407340" y="3227851"/>
                        </a:cubicBezTo>
                        <a:cubicBezTo>
                          <a:pt x="7459906" y="3335702"/>
                          <a:pt x="7397470" y="3500102"/>
                          <a:pt x="7407340" y="3714765"/>
                        </a:cubicBezTo>
                        <a:cubicBezTo>
                          <a:pt x="7417210" y="3929428"/>
                          <a:pt x="7382476" y="4088790"/>
                          <a:pt x="7407340" y="4201678"/>
                        </a:cubicBezTo>
                        <a:cubicBezTo>
                          <a:pt x="7432204" y="4314566"/>
                          <a:pt x="7368748" y="4419715"/>
                          <a:pt x="7407340" y="4568230"/>
                        </a:cubicBezTo>
                        <a:cubicBezTo>
                          <a:pt x="7445932" y="4716745"/>
                          <a:pt x="7399461" y="4873952"/>
                          <a:pt x="7407340" y="5115324"/>
                        </a:cubicBezTo>
                        <a:cubicBezTo>
                          <a:pt x="7415219" y="5356696"/>
                          <a:pt x="7362985" y="5603993"/>
                          <a:pt x="7407340" y="6018028"/>
                        </a:cubicBezTo>
                        <a:cubicBezTo>
                          <a:pt x="7197793" y="6065825"/>
                          <a:pt x="6919202" y="5987393"/>
                          <a:pt x="6763471" y="6018028"/>
                        </a:cubicBezTo>
                        <a:cubicBezTo>
                          <a:pt x="6607740" y="6048663"/>
                          <a:pt x="6482021" y="5959271"/>
                          <a:pt x="6267749" y="6018028"/>
                        </a:cubicBezTo>
                        <a:cubicBezTo>
                          <a:pt x="6053477" y="6076785"/>
                          <a:pt x="5952177" y="6001238"/>
                          <a:pt x="5697954" y="6018028"/>
                        </a:cubicBezTo>
                        <a:cubicBezTo>
                          <a:pt x="5443732" y="6034818"/>
                          <a:pt x="5360144" y="5958152"/>
                          <a:pt x="5128158" y="6018028"/>
                        </a:cubicBezTo>
                        <a:cubicBezTo>
                          <a:pt x="4896172" y="6077904"/>
                          <a:pt x="4928508" y="6017967"/>
                          <a:pt x="4780583" y="6018028"/>
                        </a:cubicBezTo>
                        <a:cubicBezTo>
                          <a:pt x="4632659" y="6018089"/>
                          <a:pt x="4283894" y="5957109"/>
                          <a:pt x="4136714" y="6018028"/>
                        </a:cubicBezTo>
                        <a:cubicBezTo>
                          <a:pt x="3989534" y="6078947"/>
                          <a:pt x="3921038" y="6012429"/>
                          <a:pt x="3715066" y="6018028"/>
                        </a:cubicBezTo>
                        <a:cubicBezTo>
                          <a:pt x="3509094" y="6023627"/>
                          <a:pt x="3400660" y="5975067"/>
                          <a:pt x="3145271" y="6018028"/>
                        </a:cubicBezTo>
                        <a:cubicBezTo>
                          <a:pt x="2889883" y="6060989"/>
                          <a:pt x="2706056" y="5954585"/>
                          <a:pt x="2427328" y="6018028"/>
                        </a:cubicBezTo>
                        <a:cubicBezTo>
                          <a:pt x="2148600" y="6081471"/>
                          <a:pt x="1990181" y="6012632"/>
                          <a:pt x="1783460" y="6018028"/>
                        </a:cubicBezTo>
                        <a:cubicBezTo>
                          <a:pt x="1576739" y="6023424"/>
                          <a:pt x="1438669" y="5980127"/>
                          <a:pt x="1213664" y="6018028"/>
                        </a:cubicBezTo>
                        <a:cubicBezTo>
                          <a:pt x="988659" y="6055929"/>
                          <a:pt x="912541" y="5995487"/>
                          <a:pt x="792016" y="6018028"/>
                        </a:cubicBezTo>
                        <a:cubicBezTo>
                          <a:pt x="671491" y="6040569"/>
                          <a:pt x="286336" y="5923002"/>
                          <a:pt x="0" y="6018028"/>
                        </a:cubicBezTo>
                        <a:cubicBezTo>
                          <a:pt x="-33002" y="5837800"/>
                          <a:pt x="34107" y="5771608"/>
                          <a:pt x="0" y="5531115"/>
                        </a:cubicBezTo>
                        <a:cubicBezTo>
                          <a:pt x="-34107" y="5290622"/>
                          <a:pt x="49449" y="5268773"/>
                          <a:pt x="0" y="5104382"/>
                        </a:cubicBezTo>
                        <a:cubicBezTo>
                          <a:pt x="-49449" y="4939991"/>
                          <a:pt x="36156" y="4771785"/>
                          <a:pt x="0" y="4677649"/>
                        </a:cubicBezTo>
                        <a:cubicBezTo>
                          <a:pt x="-36156" y="4583513"/>
                          <a:pt x="13821" y="4417949"/>
                          <a:pt x="0" y="4250916"/>
                        </a:cubicBezTo>
                        <a:cubicBezTo>
                          <a:pt x="-13821" y="4083883"/>
                          <a:pt x="11054" y="3816753"/>
                          <a:pt x="0" y="3643642"/>
                        </a:cubicBezTo>
                        <a:cubicBezTo>
                          <a:pt x="-11054" y="3470531"/>
                          <a:pt x="32445" y="3310709"/>
                          <a:pt x="0" y="3096549"/>
                        </a:cubicBezTo>
                        <a:cubicBezTo>
                          <a:pt x="-32445" y="2882389"/>
                          <a:pt x="17108" y="2830046"/>
                          <a:pt x="0" y="2729996"/>
                        </a:cubicBezTo>
                        <a:cubicBezTo>
                          <a:pt x="-17108" y="2629946"/>
                          <a:pt x="7870" y="2473168"/>
                          <a:pt x="0" y="2303263"/>
                        </a:cubicBezTo>
                        <a:cubicBezTo>
                          <a:pt x="-7870" y="2133358"/>
                          <a:pt x="23046" y="2021551"/>
                          <a:pt x="0" y="1936711"/>
                        </a:cubicBezTo>
                        <a:cubicBezTo>
                          <a:pt x="-23046" y="1851871"/>
                          <a:pt x="47749" y="1644185"/>
                          <a:pt x="0" y="1389617"/>
                        </a:cubicBezTo>
                        <a:cubicBezTo>
                          <a:pt x="-47749" y="1135049"/>
                          <a:pt x="25801" y="1078894"/>
                          <a:pt x="0" y="842524"/>
                        </a:cubicBezTo>
                        <a:cubicBezTo>
                          <a:pt x="-25801" y="606154"/>
                          <a:pt x="85293" y="383676"/>
                          <a:pt x="0" y="0"/>
                        </a:cubicBezTo>
                        <a:close/>
                      </a:path>
                      <a:path w="7407340" h="6018028" stroke="0" extrusionOk="0">
                        <a:moveTo>
                          <a:pt x="0" y="0"/>
                        </a:moveTo>
                        <a:cubicBezTo>
                          <a:pt x="188514" y="-6561"/>
                          <a:pt x="364914" y="18287"/>
                          <a:pt x="495722" y="0"/>
                        </a:cubicBezTo>
                        <a:cubicBezTo>
                          <a:pt x="626530" y="-18287"/>
                          <a:pt x="863796" y="49792"/>
                          <a:pt x="1139591" y="0"/>
                        </a:cubicBezTo>
                        <a:cubicBezTo>
                          <a:pt x="1415386" y="-49792"/>
                          <a:pt x="1585505" y="61933"/>
                          <a:pt x="1709386" y="0"/>
                        </a:cubicBezTo>
                        <a:cubicBezTo>
                          <a:pt x="1833268" y="-61933"/>
                          <a:pt x="2246143" y="44984"/>
                          <a:pt x="2427328" y="0"/>
                        </a:cubicBezTo>
                        <a:cubicBezTo>
                          <a:pt x="2608513" y="-44984"/>
                          <a:pt x="2676735" y="36047"/>
                          <a:pt x="2923050" y="0"/>
                        </a:cubicBezTo>
                        <a:cubicBezTo>
                          <a:pt x="3169365" y="-36047"/>
                          <a:pt x="3251087" y="10148"/>
                          <a:pt x="3344699" y="0"/>
                        </a:cubicBezTo>
                        <a:cubicBezTo>
                          <a:pt x="3438311" y="-10148"/>
                          <a:pt x="3897947" y="10286"/>
                          <a:pt x="4062641" y="0"/>
                        </a:cubicBezTo>
                        <a:cubicBezTo>
                          <a:pt x="4227335" y="-10286"/>
                          <a:pt x="4482794" y="32323"/>
                          <a:pt x="4780583" y="0"/>
                        </a:cubicBezTo>
                        <a:cubicBezTo>
                          <a:pt x="5078372" y="-32323"/>
                          <a:pt x="5090913" y="18925"/>
                          <a:pt x="5276305" y="0"/>
                        </a:cubicBezTo>
                        <a:cubicBezTo>
                          <a:pt x="5461697" y="-18925"/>
                          <a:pt x="5534865" y="1774"/>
                          <a:pt x="5697954" y="0"/>
                        </a:cubicBezTo>
                        <a:cubicBezTo>
                          <a:pt x="5861043" y="-1774"/>
                          <a:pt x="5947024" y="8660"/>
                          <a:pt x="6119602" y="0"/>
                        </a:cubicBezTo>
                        <a:cubicBezTo>
                          <a:pt x="6292180" y="-8660"/>
                          <a:pt x="6532374" y="48537"/>
                          <a:pt x="6763471" y="0"/>
                        </a:cubicBezTo>
                        <a:cubicBezTo>
                          <a:pt x="6994568" y="-48537"/>
                          <a:pt x="7238128" y="40682"/>
                          <a:pt x="7407340" y="0"/>
                        </a:cubicBezTo>
                        <a:cubicBezTo>
                          <a:pt x="7417807" y="109641"/>
                          <a:pt x="7371508" y="282473"/>
                          <a:pt x="7407340" y="366553"/>
                        </a:cubicBezTo>
                        <a:cubicBezTo>
                          <a:pt x="7443172" y="450633"/>
                          <a:pt x="7396410" y="648457"/>
                          <a:pt x="7407340" y="733105"/>
                        </a:cubicBezTo>
                        <a:cubicBezTo>
                          <a:pt x="7418270" y="817753"/>
                          <a:pt x="7364132" y="1004135"/>
                          <a:pt x="7407340" y="1099658"/>
                        </a:cubicBezTo>
                        <a:cubicBezTo>
                          <a:pt x="7450548" y="1195181"/>
                          <a:pt x="7369688" y="1420244"/>
                          <a:pt x="7407340" y="1526391"/>
                        </a:cubicBezTo>
                        <a:cubicBezTo>
                          <a:pt x="7444992" y="1632538"/>
                          <a:pt x="7384006" y="1820253"/>
                          <a:pt x="7407340" y="2013304"/>
                        </a:cubicBezTo>
                        <a:cubicBezTo>
                          <a:pt x="7430674" y="2206355"/>
                          <a:pt x="7351345" y="2415872"/>
                          <a:pt x="7407340" y="2680758"/>
                        </a:cubicBezTo>
                        <a:cubicBezTo>
                          <a:pt x="7463335" y="2945644"/>
                          <a:pt x="7407221" y="2886869"/>
                          <a:pt x="7407340" y="3047311"/>
                        </a:cubicBezTo>
                        <a:cubicBezTo>
                          <a:pt x="7407459" y="3207753"/>
                          <a:pt x="7395141" y="3306969"/>
                          <a:pt x="7407340" y="3534224"/>
                        </a:cubicBezTo>
                        <a:cubicBezTo>
                          <a:pt x="7419539" y="3761479"/>
                          <a:pt x="7337765" y="4067434"/>
                          <a:pt x="7407340" y="4201678"/>
                        </a:cubicBezTo>
                        <a:cubicBezTo>
                          <a:pt x="7476915" y="4335922"/>
                          <a:pt x="7357208" y="4517418"/>
                          <a:pt x="7407340" y="4628411"/>
                        </a:cubicBezTo>
                        <a:cubicBezTo>
                          <a:pt x="7457472" y="4739404"/>
                          <a:pt x="7371984" y="4815811"/>
                          <a:pt x="7407340" y="4994963"/>
                        </a:cubicBezTo>
                        <a:cubicBezTo>
                          <a:pt x="7442696" y="5174115"/>
                          <a:pt x="7379072" y="5247795"/>
                          <a:pt x="7407340" y="5481876"/>
                        </a:cubicBezTo>
                        <a:cubicBezTo>
                          <a:pt x="7435608" y="5715957"/>
                          <a:pt x="7389393" y="5854048"/>
                          <a:pt x="7407340" y="6018028"/>
                        </a:cubicBezTo>
                        <a:cubicBezTo>
                          <a:pt x="7296675" y="6035910"/>
                          <a:pt x="7054862" y="6001414"/>
                          <a:pt x="6911618" y="6018028"/>
                        </a:cubicBezTo>
                        <a:cubicBezTo>
                          <a:pt x="6768374" y="6034642"/>
                          <a:pt x="6544438" y="5959495"/>
                          <a:pt x="6341823" y="6018028"/>
                        </a:cubicBezTo>
                        <a:cubicBezTo>
                          <a:pt x="6139208" y="6076561"/>
                          <a:pt x="6042573" y="6012474"/>
                          <a:pt x="5846101" y="6018028"/>
                        </a:cubicBezTo>
                        <a:cubicBezTo>
                          <a:pt x="5649629" y="6023582"/>
                          <a:pt x="5494293" y="6000103"/>
                          <a:pt x="5202232" y="6018028"/>
                        </a:cubicBezTo>
                        <a:cubicBezTo>
                          <a:pt x="4910171" y="6035953"/>
                          <a:pt x="4943106" y="6007811"/>
                          <a:pt x="4854657" y="6018028"/>
                        </a:cubicBezTo>
                        <a:cubicBezTo>
                          <a:pt x="4766208" y="6028245"/>
                          <a:pt x="4401391" y="5971192"/>
                          <a:pt x="4136714" y="6018028"/>
                        </a:cubicBezTo>
                        <a:cubicBezTo>
                          <a:pt x="3872037" y="6064864"/>
                          <a:pt x="3782158" y="5985906"/>
                          <a:pt x="3566919" y="6018028"/>
                        </a:cubicBezTo>
                        <a:cubicBezTo>
                          <a:pt x="3351681" y="6050150"/>
                          <a:pt x="3345956" y="5990540"/>
                          <a:pt x="3145271" y="6018028"/>
                        </a:cubicBezTo>
                        <a:cubicBezTo>
                          <a:pt x="2944586" y="6045516"/>
                          <a:pt x="2970889" y="6017637"/>
                          <a:pt x="2797695" y="6018028"/>
                        </a:cubicBezTo>
                        <a:cubicBezTo>
                          <a:pt x="2624501" y="6018419"/>
                          <a:pt x="2456129" y="5972246"/>
                          <a:pt x="2227900" y="6018028"/>
                        </a:cubicBezTo>
                        <a:cubicBezTo>
                          <a:pt x="1999671" y="6063810"/>
                          <a:pt x="2046995" y="6015389"/>
                          <a:pt x="1880325" y="6018028"/>
                        </a:cubicBezTo>
                        <a:cubicBezTo>
                          <a:pt x="1713655" y="6020667"/>
                          <a:pt x="1626322" y="5982361"/>
                          <a:pt x="1532750" y="6018028"/>
                        </a:cubicBezTo>
                        <a:cubicBezTo>
                          <a:pt x="1439178" y="6053695"/>
                          <a:pt x="1106117" y="5975405"/>
                          <a:pt x="962954" y="6018028"/>
                        </a:cubicBezTo>
                        <a:cubicBezTo>
                          <a:pt x="819791" y="6060651"/>
                          <a:pt x="303151" y="5946056"/>
                          <a:pt x="0" y="6018028"/>
                        </a:cubicBezTo>
                        <a:cubicBezTo>
                          <a:pt x="-14180" y="5846993"/>
                          <a:pt x="75386" y="5506118"/>
                          <a:pt x="0" y="5350574"/>
                        </a:cubicBezTo>
                        <a:cubicBezTo>
                          <a:pt x="-75386" y="5195030"/>
                          <a:pt x="54448" y="4903266"/>
                          <a:pt x="0" y="4683120"/>
                        </a:cubicBezTo>
                        <a:cubicBezTo>
                          <a:pt x="-54448" y="4462974"/>
                          <a:pt x="24494" y="4341401"/>
                          <a:pt x="0" y="4075846"/>
                        </a:cubicBezTo>
                        <a:cubicBezTo>
                          <a:pt x="-24494" y="3810291"/>
                          <a:pt x="33383" y="3883873"/>
                          <a:pt x="0" y="3709294"/>
                        </a:cubicBezTo>
                        <a:cubicBezTo>
                          <a:pt x="-33383" y="3534715"/>
                          <a:pt x="56187" y="3204251"/>
                          <a:pt x="0" y="3041840"/>
                        </a:cubicBezTo>
                        <a:cubicBezTo>
                          <a:pt x="-56187" y="2879429"/>
                          <a:pt x="29740" y="2800385"/>
                          <a:pt x="0" y="2675287"/>
                        </a:cubicBezTo>
                        <a:cubicBezTo>
                          <a:pt x="-29740" y="2550189"/>
                          <a:pt x="14092" y="2398590"/>
                          <a:pt x="0" y="2188374"/>
                        </a:cubicBezTo>
                        <a:cubicBezTo>
                          <a:pt x="-14092" y="1978158"/>
                          <a:pt x="41442" y="1917925"/>
                          <a:pt x="0" y="1821821"/>
                        </a:cubicBezTo>
                        <a:cubicBezTo>
                          <a:pt x="-41442" y="1725717"/>
                          <a:pt x="24930" y="1620487"/>
                          <a:pt x="0" y="1455269"/>
                        </a:cubicBezTo>
                        <a:cubicBezTo>
                          <a:pt x="-24930" y="1290051"/>
                          <a:pt x="20523" y="1020257"/>
                          <a:pt x="0" y="908175"/>
                        </a:cubicBezTo>
                        <a:cubicBezTo>
                          <a:pt x="-20523" y="796093"/>
                          <a:pt x="102670" y="182089"/>
                          <a:pt x="0" y="0"/>
                        </a:cubicBezTo>
                        <a:close/>
                      </a:path>
                    </a:pathLst>
                  </a:custGeom>
                  <ask:type>
                    <ask:lineSketchNone/>
                  </ask:type>
                </ask:lineSketchStyleProps>
              </a:ext>
            </a:extLst>
          </a:ln>
        </p:spPr>
      </p:pic>
    </p:spTree>
    <p:extLst>
      <p:ext uri="{BB962C8B-B14F-4D97-AF65-F5344CB8AC3E}">
        <p14:creationId xmlns:p14="http://schemas.microsoft.com/office/powerpoint/2010/main" val="269097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A0DD6-824D-410D-8D65-001BC504BA22}"/>
              </a:ext>
            </a:extLst>
          </p:cNvPr>
          <p:cNvSpPr/>
          <p:nvPr/>
        </p:nvSpPr>
        <p:spPr>
          <a:xfrm>
            <a:off x="644236" y="1330036"/>
            <a:ext cx="10910455" cy="4821382"/>
          </a:xfrm>
          <a:custGeom>
            <a:avLst/>
            <a:gdLst>
              <a:gd name="connsiteX0" fmla="*/ 0 w 10910455"/>
              <a:gd name="connsiteY0" fmla="*/ 0 h 4821382"/>
              <a:gd name="connsiteX1" fmla="*/ 10910455 w 10910455"/>
              <a:gd name="connsiteY1" fmla="*/ 0 h 4821382"/>
              <a:gd name="connsiteX2" fmla="*/ 10910455 w 10910455"/>
              <a:gd name="connsiteY2" fmla="*/ 4821382 h 4821382"/>
              <a:gd name="connsiteX3" fmla="*/ 0 w 10910455"/>
              <a:gd name="connsiteY3" fmla="*/ 4821382 h 4821382"/>
              <a:gd name="connsiteX4" fmla="*/ 0 w 10910455"/>
              <a:gd name="connsiteY4" fmla="*/ 0 h 482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55" h="4821382" fill="none" extrusionOk="0">
                <a:moveTo>
                  <a:pt x="0" y="0"/>
                </a:moveTo>
                <a:cubicBezTo>
                  <a:pt x="5298139" y="-54347"/>
                  <a:pt x="6635030" y="141805"/>
                  <a:pt x="10910455" y="0"/>
                </a:cubicBezTo>
                <a:cubicBezTo>
                  <a:pt x="11036996" y="1694205"/>
                  <a:pt x="10743292" y="3816378"/>
                  <a:pt x="10910455" y="4821382"/>
                </a:cubicBezTo>
                <a:cubicBezTo>
                  <a:pt x="6250096" y="4900607"/>
                  <a:pt x="1980897" y="4690330"/>
                  <a:pt x="0" y="4821382"/>
                </a:cubicBezTo>
                <a:cubicBezTo>
                  <a:pt x="68302" y="3168616"/>
                  <a:pt x="95979" y="1922038"/>
                  <a:pt x="0" y="0"/>
                </a:cubicBezTo>
                <a:close/>
              </a:path>
              <a:path w="10910455" h="4821382" stroke="0" extrusionOk="0">
                <a:moveTo>
                  <a:pt x="0" y="0"/>
                </a:moveTo>
                <a:cubicBezTo>
                  <a:pt x="4277772" y="-44644"/>
                  <a:pt x="8039336" y="74839"/>
                  <a:pt x="10910455" y="0"/>
                </a:cubicBezTo>
                <a:cubicBezTo>
                  <a:pt x="10957363" y="1990395"/>
                  <a:pt x="11022132" y="3103681"/>
                  <a:pt x="10910455" y="4821382"/>
                </a:cubicBezTo>
                <a:cubicBezTo>
                  <a:pt x="9584536" y="4705955"/>
                  <a:pt x="2593986" y="4858440"/>
                  <a:pt x="0" y="4821382"/>
                </a:cubicBezTo>
                <a:cubicBezTo>
                  <a:pt x="37668" y="3870071"/>
                  <a:pt x="-161198" y="482503"/>
                  <a:pt x="0" y="0"/>
                </a:cubicBezTo>
                <a:close/>
              </a:path>
            </a:pathLst>
          </a:custGeom>
          <a:solidFill>
            <a:schemeClr val="bg1"/>
          </a:solidFill>
          <a:ln>
            <a:solidFill>
              <a:schemeClr val="accent3">
                <a:lumMod val="20000"/>
                <a:lumOff val="80000"/>
              </a:schemeClr>
            </a:solidFill>
            <a:extLst>
              <a:ext uri="{C807C97D-BFC1-408E-A445-0C87EB9F89A2}">
                <ask:lineSketchStyleProps xmlns:ask="http://schemas.microsoft.com/office/drawing/2018/sketchyshapes" sd="2070093465">
                  <a:prstGeom prst="rect">
                    <a:avLst/>
                  </a:prstGeom>
                  <ask:type>
                    <ask:lineSketchCurved/>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Rectangle 5">
            <a:extLst>
              <a:ext uri="{FF2B5EF4-FFF2-40B4-BE49-F238E27FC236}">
                <a16:creationId xmlns:a16="http://schemas.microsoft.com/office/drawing/2014/main" id="{E9D23508-9881-4521-824A-DF43083C99F0}"/>
              </a:ext>
            </a:extLst>
          </p:cNvPr>
          <p:cNvSpPr/>
          <p:nvPr/>
        </p:nvSpPr>
        <p:spPr>
          <a:xfrm>
            <a:off x="595744" y="1246907"/>
            <a:ext cx="11083637" cy="5029201"/>
          </a:xfrm>
          <a:custGeom>
            <a:avLst/>
            <a:gdLst>
              <a:gd name="connsiteX0" fmla="*/ 0 w 11083637"/>
              <a:gd name="connsiteY0" fmla="*/ 0 h 5029201"/>
              <a:gd name="connsiteX1" fmla="*/ 11083637 w 11083637"/>
              <a:gd name="connsiteY1" fmla="*/ 0 h 5029201"/>
              <a:gd name="connsiteX2" fmla="*/ 11083637 w 11083637"/>
              <a:gd name="connsiteY2" fmla="*/ 5029201 h 5029201"/>
              <a:gd name="connsiteX3" fmla="*/ 0 w 11083637"/>
              <a:gd name="connsiteY3" fmla="*/ 5029201 h 5029201"/>
              <a:gd name="connsiteX4" fmla="*/ 0 w 11083637"/>
              <a:gd name="connsiteY4" fmla="*/ 0 h 502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3637" h="5029201" extrusionOk="0">
                <a:moveTo>
                  <a:pt x="0" y="0"/>
                </a:moveTo>
                <a:cubicBezTo>
                  <a:pt x="3894899" y="88170"/>
                  <a:pt x="7505223" y="-93085"/>
                  <a:pt x="11083637" y="0"/>
                </a:cubicBezTo>
                <a:cubicBezTo>
                  <a:pt x="10977844" y="917448"/>
                  <a:pt x="11171199" y="4280739"/>
                  <a:pt x="11083637" y="5029201"/>
                </a:cubicBezTo>
                <a:cubicBezTo>
                  <a:pt x="7207109" y="5011614"/>
                  <a:pt x="2516230" y="5138268"/>
                  <a:pt x="0" y="5029201"/>
                </a:cubicBezTo>
                <a:cubicBezTo>
                  <a:pt x="-98827" y="3552183"/>
                  <a:pt x="-138803" y="925083"/>
                  <a:pt x="0" y="0"/>
                </a:cubicBezTo>
                <a:close/>
              </a:path>
            </a:pathLst>
          </a:custGeom>
          <a:noFill/>
          <a:ln w="34925">
            <a:solidFill>
              <a:schemeClr val="bg1"/>
            </a:solidFill>
            <a:extLst>
              <a:ext uri="{C807C97D-BFC1-408E-A445-0C87EB9F89A2}">
                <ask:lineSketchStyleProps xmlns:ask="http://schemas.microsoft.com/office/drawing/2018/sketchyshapes" sd="235933958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iryo"/>
              <a:ea typeface="+mn-ea"/>
              <a:cs typeface="+mn-cs"/>
            </a:endParaRPr>
          </a:p>
        </p:txBody>
      </p:sp>
      <p:cxnSp>
        <p:nvCxnSpPr>
          <p:cNvPr id="10" name="Straight Connector 9">
            <a:extLst>
              <a:ext uri="{FF2B5EF4-FFF2-40B4-BE49-F238E27FC236}">
                <a16:creationId xmlns:a16="http://schemas.microsoft.com/office/drawing/2014/main" id="{97177200-A151-4C9D-B764-E8542E575396}"/>
              </a:ext>
            </a:extLst>
          </p:cNvPr>
          <p:cNvCxnSpPr/>
          <p:nvPr/>
        </p:nvCxnSpPr>
        <p:spPr>
          <a:xfrm>
            <a:off x="540326" y="997527"/>
            <a:ext cx="725285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572BAD99-3183-4ABE-92E6-595F6976F031}"/>
              </a:ext>
            </a:extLst>
          </p:cNvPr>
          <p:cNvSpPr txBox="1">
            <a:spLocks/>
          </p:cNvSpPr>
          <p:nvPr/>
        </p:nvSpPr>
        <p:spPr>
          <a:xfrm>
            <a:off x="429488" y="37533"/>
            <a:ext cx="9919856" cy="939212"/>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lvl="0"/>
            <a:r>
              <a:rPr lang="en-GB" sz="2000" b="0" dirty="0">
                <a:effectLst>
                  <a:outerShdw blurRad="38100" dist="38100" dir="2700000" algn="tl">
                    <a:srgbClr val="000000">
                      <a:alpha val="43137"/>
                    </a:srgbClr>
                  </a:outerShdw>
                </a:effectLst>
                <a:latin typeface="Euphemia" panose="020B0503040102020104" pitchFamily="34" charset="0"/>
              </a:rPr>
              <a:t>The size of the informed population at the first reattaching event and the total number of reattaching events</a:t>
            </a:r>
            <a:endParaRPr kumimoji="0" lang="en-US" sz="2000" b="1" i="0" u="none" strike="noStrike" kern="1200" cap="none" spc="15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Euphemia" panose="020B0503040102020104" pitchFamily="34" charset="0"/>
            </a:endParaRPr>
          </a:p>
        </p:txBody>
      </p:sp>
      <p:pic>
        <p:nvPicPr>
          <p:cNvPr id="4" name="Picture 3" descr="Chart, line chart&#10;&#10;Description automatically generated">
            <a:extLst>
              <a:ext uri="{FF2B5EF4-FFF2-40B4-BE49-F238E27FC236}">
                <a16:creationId xmlns:a16="http://schemas.microsoft.com/office/drawing/2014/main" id="{ADF2AB13-45A0-4E80-927F-482E7115F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804" y="1557150"/>
            <a:ext cx="5354900" cy="4408714"/>
          </a:xfrm>
          <a:prstGeom prst="rect">
            <a:avLst/>
          </a:prstGeom>
        </p:spPr>
      </p:pic>
      <p:pic>
        <p:nvPicPr>
          <p:cNvPr id="7" name="Picture 6" descr="Chart&#10;&#10;Description automatically generated">
            <a:extLst>
              <a:ext uri="{FF2B5EF4-FFF2-40B4-BE49-F238E27FC236}">
                <a16:creationId xmlns:a16="http://schemas.microsoft.com/office/drawing/2014/main" id="{6F8331EF-9D02-44F9-AA7B-2F46391E8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25" y="1490945"/>
            <a:ext cx="5195454" cy="4408714"/>
          </a:xfrm>
          <a:prstGeom prst="rect">
            <a:avLst/>
          </a:prstGeom>
        </p:spPr>
      </p:pic>
      <p:pic>
        <p:nvPicPr>
          <p:cNvPr id="13" name="Picture 2" descr="My Bujo Hand Draw Wash Tape Gray graphic by Marcela Cocco |  DigitalScrapbook.com (Pixel Scrapper) Digital Scrapbooking">
            <a:extLst>
              <a:ext uri="{FF2B5EF4-FFF2-40B4-BE49-F238E27FC236}">
                <a16:creationId xmlns:a16="http://schemas.microsoft.com/office/drawing/2014/main" id="{F876DA24-8753-4176-B3B0-C927201701D1}"/>
              </a:ext>
            </a:extLst>
          </p:cNvPr>
          <p:cNvPicPr>
            <a:picLocks noChangeAspect="1" noChangeArrowheads="1"/>
          </p:cNvPicPr>
          <p:nvPr/>
        </p:nvPicPr>
        <p:blipFill>
          <a:blip r:embed="rId5">
            <a:alphaModFix amt="88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a:off x="5596643" y="345441"/>
            <a:ext cx="1059830" cy="1842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y Bujo Hand Draw Wash Tape Gray graphic by Marcela Cocco |  DigitalScrapbook.com (Pixel Scrapper) Digital Scrapbooking">
            <a:extLst>
              <a:ext uri="{FF2B5EF4-FFF2-40B4-BE49-F238E27FC236}">
                <a16:creationId xmlns:a16="http://schemas.microsoft.com/office/drawing/2014/main" id="{E78C7996-2F79-4F9C-B2DC-6F8F687D4EFF}"/>
              </a:ext>
            </a:extLst>
          </p:cNvPr>
          <p:cNvPicPr>
            <a:picLocks noChangeAspect="1" noChangeArrowheads="1"/>
          </p:cNvPicPr>
          <p:nvPr/>
        </p:nvPicPr>
        <p:blipFill>
          <a:blip r:embed="rId5">
            <a:alphaModFix amt="88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a:off x="5675761" y="5214183"/>
            <a:ext cx="1115662" cy="193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00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8" name="Rectangle 2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EEC2628-1613-4E95-AD26-853C9D6E2373}"/>
              </a:ext>
            </a:extLst>
          </p:cNvPr>
          <p:cNvSpPr>
            <a:spLocks noGrp="1"/>
          </p:cNvSpPr>
          <p:nvPr>
            <p:ph type="title"/>
          </p:nvPr>
        </p:nvSpPr>
        <p:spPr>
          <a:xfrm>
            <a:off x="1743607" y="3912041"/>
            <a:ext cx="8394306" cy="1396053"/>
          </a:xfrm>
        </p:spPr>
        <p:txBody>
          <a:bodyPr vert="horz" lIns="109728" tIns="109728" rIns="109728" bIns="91440" rtlCol="0" anchor="b">
            <a:normAutofit/>
          </a:bodyPr>
          <a:lstStyle/>
          <a:p>
            <a:pPr algn="ctr">
              <a:lnSpc>
                <a:spcPct val="110000"/>
              </a:lnSpc>
            </a:pPr>
            <a:r>
              <a:rPr lang="en-US" sz="3800" dirty="0">
                <a:solidFill>
                  <a:schemeClr val="tx1">
                    <a:lumMod val="85000"/>
                    <a:lumOff val="15000"/>
                  </a:schemeClr>
                </a:solidFill>
                <a:latin typeface="Euphemia" panose="020B0503040102020104" pitchFamily="34" charset="0"/>
              </a:rPr>
              <a:t>Discussions and further work</a:t>
            </a:r>
          </a:p>
        </p:txBody>
      </p:sp>
      <p:pic>
        <p:nvPicPr>
          <p:cNvPr id="7" name="Graphic 6" descr="Chat">
            <a:extLst>
              <a:ext uri="{FF2B5EF4-FFF2-40B4-BE49-F238E27FC236}">
                <a16:creationId xmlns:a16="http://schemas.microsoft.com/office/drawing/2014/main" id="{D68BF1F3-58AF-4288-8CCF-7A6CC0C4AA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3319" y="821665"/>
            <a:ext cx="2946903" cy="2946903"/>
          </a:xfrm>
          <a:prstGeom prst="rect">
            <a:avLst/>
          </a:prstGeom>
        </p:spPr>
      </p:pic>
    </p:spTree>
    <p:extLst>
      <p:ext uri="{BB962C8B-B14F-4D97-AF65-F5344CB8AC3E}">
        <p14:creationId xmlns:p14="http://schemas.microsoft.com/office/powerpoint/2010/main" val="3279510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cxnSp>
        <p:nvCxnSpPr>
          <p:cNvPr id="36" name="Straight Connector 7">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8" name="Group 11">
            <a:extLst>
              <a:ext uri="{FF2B5EF4-FFF2-40B4-BE49-F238E27FC236}">
                <a16:creationId xmlns:a16="http://schemas.microsoft.com/office/drawing/2014/main" id="{6CCEEF8A-4A3A-4B35-AA57-D804767F5A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696" cy="6170490"/>
            <a:chOff x="-2" y="0"/>
            <a:chExt cx="12191696" cy="6170490"/>
          </a:xfrm>
        </p:grpSpPr>
        <p:sp>
          <p:nvSpPr>
            <p:cNvPr id="39" name="Freeform: Shape 12">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3">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14">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3C1F5347-E00A-4E12-AC11-18E0B1AF2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D2618A7A-04F8-4811-A9DF-5B3E0CC07011}"/>
              </a:ext>
            </a:extLst>
          </p:cNvPr>
          <p:cNvSpPr>
            <a:spLocks noGrp="1"/>
          </p:cNvSpPr>
          <p:nvPr>
            <p:ph type="title"/>
          </p:nvPr>
        </p:nvSpPr>
        <p:spPr>
          <a:xfrm>
            <a:off x="783462" y="15204"/>
            <a:ext cx="6857365" cy="1344612"/>
          </a:xfrm>
        </p:spPr>
        <p:txBody>
          <a:bodyPr vert="horz" lIns="109728" tIns="109728" rIns="109728" bIns="91440" rtlCol="0" anchor="b">
            <a:normAutofit/>
          </a:bodyPr>
          <a:lstStyle/>
          <a:p>
            <a:r>
              <a:rPr lang="en-US" dirty="0">
                <a:latin typeface="Euphemia" panose="020B0503040102020104" pitchFamily="34" charset="0"/>
              </a:rPr>
              <a:t>Discussions and further work</a:t>
            </a:r>
          </a:p>
        </p:txBody>
      </p:sp>
      <mc:AlternateContent xmlns:mc="http://schemas.openxmlformats.org/markup-compatibility/2006" xmlns:a14="http://schemas.microsoft.com/office/drawing/2010/main">
        <mc:Choice Requires="a14">
          <p:sp>
            <p:nvSpPr>
              <p:cNvPr id="42" name="TextBox 2">
                <a:extLst>
                  <a:ext uri="{FF2B5EF4-FFF2-40B4-BE49-F238E27FC236}">
                    <a16:creationId xmlns:a16="http://schemas.microsoft.com/office/drawing/2014/main" id="{B472751F-5F11-4E21-BA32-7A49D464D545}"/>
                  </a:ext>
                </a:extLst>
              </p:cNvPr>
              <p:cNvSpPr txBox="1"/>
              <p:nvPr/>
            </p:nvSpPr>
            <p:spPr>
              <a:xfrm>
                <a:off x="783462" y="1733537"/>
                <a:ext cx="10076053" cy="4398099"/>
              </a:xfrm>
              <a:prstGeom prst="rect">
                <a:avLst/>
              </a:prstGeom>
            </p:spPr>
            <p:txBody>
              <a:bodyPr vert="horz" lIns="109728" tIns="109728" rIns="109728" bIns="91440" rtlCol="0">
                <a:normAutofit/>
              </a:bodyPr>
              <a:lstStyle/>
              <a:p>
                <a:pPr indent="-285750">
                  <a:lnSpc>
                    <a:spcPct val="130000"/>
                  </a:lnSpc>
                  <a:spcBef>
                    <a:spcPts val="930"/>
                  </a:spcBef>
                  <a:buFont typeface="Corbel" panose="020B0503020204020204" pitchFamily="34" charset="0"/>
                  <a:buChar char="•"/>
                </a:pPr>
                <a:r>
                  <a:rPr lang="en-US" sz="2000" spc="150" dirty="0">
                    <a:solidFill>
                      <a:schemeClr val="tx1">
                        <a:lumMod val="75000"/>
                        <a:lumOff val="25000"/>
                      </a:schemeClr>
                    </a:solidFill>
                    <a:latin typeface="Euphemia" panose="020B0503040102020104" pitchFamily="34" charset="0"/>
                  </a:rPr>
                  <a:t>W</a:t>
                </a:r>
                <a:r>
                  <a:rPr lang="en-US" sz="2000" b="0" i="0" u="none" strike="noStrike" spc="150" dirty="0">
                    <a:solidFill>
                      <a:schemeClr val="tx1">
                        <a:lumMod val="75000"/>
                        <a:lumOff val="25000"/>
                      </a:schemeClr>
                    </a:solidFill>
                    <a:latin typeface="Euphemia" panose="020B0503040102020104" pitchFamily="34" charset="0"/>
                  </a:rPr>
                  <a:t>e investigated the spread of information on graphs.</a:t>
                </a:r>
              </a:p>
              <a:p>
                <a:pPr indent="-285750">
                  <a:lnSpc>
                    <a:spcPct val="130000"/>
                  </a:lnSpc>
                  <a:spcBef>
                    <a:spcPts val="930"/>
                  </a:spcBef>
                  <a:buFont typeface="Corbel" panose="020B0503020204020204" pitchFamily="34" charset="0"/>
                  <a:buChar char="•"/>
                </a:pPr>
                <a:r>
                  <a:rPr lang="en-US" sz="2000" spc="150" dirty="0">
                    <a:solidFill>
                      <a:schemeClr val="tx1">
                        <a:lumMod val="75000"/>
                        <a:lumOff val="25000"/>
                      </a:schemeClr>
                    </a:solidFill>
                    <a:latin typeface="Euphemia" panose="020B0503040102020104" pitchFamily="34" charset="0"/>
                  </a:rPr>
                  <a:t>I</a:t>
                </a:r>
                <a:r>
                  <a:rPr lang="en-US" sz="2000" b="0" i="0" u="none" strike="noStrike" spc="150" dirty="0">
                    <a:solidFill>
                      <a:schemeClr val="tx1">
                        <a:lumMod val="75000"/>
                        <a:lumOff val="25000"/>
                      </a:schemeClr>
                    </a:solidFill>
                    <a:latin typeface="Euphemia" panose="020B0503040102020104" pitchFamily="34" charset="0"/>
                  </a:rPr>
                  <a:t>n the limit </a:t>
                </a:r>
                <a14:m>
                  <m:oMath xmlns:m="http://schemas.openxmlformats.org/officeDocument/2006/math">
                    <m:r>
                      <a:rPr lang="en-GB" sz="2000" b="0" i="1" u="none" strike="noStrike" spc="150" smtClean="0">
                        <a:solidFill>
                          <a:schemeClr val="tx1">
                            <a:lumMod val="75000"/>
                            <a:lumOff val="25000"/>
                          </a:schemeClr>
                        </a:solidFill>
                        <a:latin typeface="Cambria Math" panose="02040503050406030204" pitchFamily="18" charset="0"/>
                      </a:rPr>
                      <m:t>𝑁</m:t>
                    </m:r>
                    <m:r>
                      <a:rPr lang="en-GB" sz="2000" b="0" i="1" u="none" strike="noStrike" spc="150" smtClean="0">
                        <a:solidFill>
                          <a:schemeClr val="tx1">
                            <a:lumMod val="75000"/>
                            <a:lumOff val="25000"/>
                          </a:schemeClr>
                        </a:solidFill>
                        <a:latin typeface="Cambria Math" panose="02040503050406030204" pitchFamily="18" charset="0"/>
                      </a:rPr>
                      <m:t>→∞</m:t>
                    </m:r>
                  </m:oMath>
                </a14:m>
                <a:r>
                  <a:rPr lang="en-US" sz="2000" b="0" i="0" u="none" strike="noStrike" spc="150" dirty="0">
                    <a:solidFill>
                      <a:schemeClr val="tx1">
                        <a:lumMod val="75000"/>
                        <a:lumOff val="25000"/>
                      </a:schemeClr>
                    </a:solidFill>
                    <a:latin typeface="Euphemia" panose="020B0503040102020104" pitchFamily="34" charset="0"/>
                  </a:rPr>
                  <a:t>, </a:t>
                </a:r>
                <a:r>
                  <a:rPr lang="en-GB" sz="2000" b="0" i="0" u="none" strike="noStrike" spc="150" dirty="0">
                    <a:solidFill>
                      <a:schemeClr val="tx1">
                        <a:lumMod val="75000"/>
                        <a:lumOff val="25000"/>
                      </a:schemeClr>
                    </a:solidFill>
                    <a:latin typeface="Euphemia" panose="020B0503040102020104" pitchFamily="34" charset="0"/>
                  </a:rPr>
                  <a:t>G</a:t>
                </a:r>
                <a14:m>
                  <m:oMath xmlns:m="http://schemas.openxmlformats.org/officeDocument/2006/math">
                    <m:r>
                      <a:rPr lang="en-GB" sz="2000" b="0" i="0" u="none" strike="noStrike" spc="150" dirty="0" smtClean="0">
                        <a:solidFill>
                          <a:schemeClr val="tx1">
                            <a:lumMod val="75000"/>
                            <a:lumOff val="25000"/>
                          </a:schemeClr>
                        </a:solidFill>
                        <a:latin typeface="Cambria Math" panose="02040503050406030204" pitchFamily="18" charset="0"/>
                      </a:rPr>
                      <m:t>(</m:t>
                    </m:r>
                    <m:r>
                      <m:rPr>
                        <m:sty m:val="p"/>
                      </m:rPr>
                      <a:rPr lang="en-GB" sz="2000" b="0" i="0" u="none" strike="noStrike" spc="150" dirty="0" smtClean="0">
                        <a:solidFill>
                          <a:schemeClr val="tx1">
                            <a:lumMod val="75000"/>
                            <a:lumOff val="25000"/>
                          </a:schemeClr>
                        </a:solidFill>
                        <a:latin typeface="Cambria Math" panose="02040503050406030204" pitchFamily="18" charset="0"/>
                      </a:rPr>
                      <m:t>t</m:t>
                    </m:r>
                    <m:r>
                      <a:rPr lang="en-GB" sz="2000" b="0" i="0" u="none" strike="noStrike" spc="150" dirty="0" smtClean="0">
                        <a:solidFill>
                          <a:schemeClr val="tx1">
                            <a:lumMod val="75000"/>
                            <a:lumOff val="25000"/>
                          </a:schemeClr>
                        </a:solidFill>
                        <a:latin typeface="Cambria Math" panose="02040503050406030204" pitchFamily="18" charset="0"/>
                      </a:rPr>
                      <m:t>)</m:t>
                    </m:r>
                    <m:r>
                      <a:rPr lang="en-GB" sz="2000" b="0" i="1" u="none" strike="noStrike" spc="150" dirty="0" smtClean="0">
                        <a:solidFill>
                          <a:schemeClr val="tx1">
                            <a:lumMod val="75000"/>
                            <a:lumOff val="25000"/>
                          </a:schemeClr>
                        </a:solidFill>
                        <a:latin typeface="Cambria Math" panose="02040503050406030204" pitchFamily="18" charset="0"/>
                      </a:rPr>
                      <m:t> </m:t>
                    </m:r>
                  </m:oMath>
                </a14:m>
                <a:r>
                  <a:rPr lang="en-US" sz="2000" b="0" i="0" u="none" strike="noStrike" spc="150" dirty="0">
                    <a:solidFill>
                      <a:schemeClr val="tx1">
                        <a:lumMod val="75000"/>
                        <a:lumOff val="25000"/>
                      </a:schemeClr>
                    </a:solidFill>
                    <a:latin typeface="Euphemia" panose="020B0503040102020104" pitchFamily="34" charset="0"/>
                  </a:rPr>
                  <a:t>is a tree but not a star.</a:t>
                </a:r>
              </a:p>
              <a:p>
                <a:pPr indent="-285750">
                  <a:lnSpc>
                    <a:spcPct val="130000"/>
                  </a:lnSpc>
                  <a:spcBef>
                    <a:spcPts val="930"/>
                  </a:spcBef>
                  <a:buFont typeface="Corbel" panose="020B0503020204020204" pitchFamily="34" charset="0"/>
                  <a:buChar char="•"/>
                </a:pPr>
                <a:r>
                  <a:rPr lang="en-US" sz="2000" b="0" i="0" u="none" strike="noStrike" spc="150" dirty="0">
                    <a:solidFill>
                      <a:schemeClr val="tx1">
                        <a:lumMod val="75000"/>
                        <a:lumOff val="25000"/>
                      </a:schemeClr>
                    </a:solidFill>
                    <a:latin typeface="Euphemia" panose="020B0503040102020104" pitchFamily="34" charset="0"/>
                  </a:rPr>
                  <a:t>Early, the tree grows as a random recursive tree.</a:t>
                </a:r>
              </a:p>
              <a:p>
                <a:pPr indent="-285750">
                  <a:lnSpc>
                    <a:spcPct val="130000"/>
                  </a:lnSpc>
                  <a:spcBef>
                    <a:spcPts val="930"/>
                  </a:spcBef>
                  <a:buFont typeface="Corbel" panose="020B0503020204020204" pitchFamily="34" charset="0"/>
                  <a:buChar char="•"/>
                </a:pPr>
                <a:r>
                  <a:rPr lang="en-US" sz="2000" b="0" i="0" u="none" strike="noStrike" spc="150" dirty="0">
                    <a:solidFill>
                      <a:schemeClr val="tx1">
                        <a:lumMod val="75000"/>
                        <a:lumOff val="25000"/>
                      </a:schemeClr>
                    </a:solidFill>
                    <a:latin typeface="Euphemia" panose="020B0503040102020104" pitchFamily="34" charset="0"/>
                  </a:rPr>
                  <a:t>The random recursive tree approximation does not hold for very long.</a:t>
                </a:r>
              </a:p>
              <a:p>
                <a:pPr indent="-285750">
                  <a:lnSpc>
                    <a:spcPct val="130000"/>
                  </a:lnSpc>
                  <a:spcBef>
                    <a:spcPts val="930"/>
                  </a:spcBef>
                  <a:buFont typeface="Corbel" panose="020B0503020204020204" pitchFamily="34" charset="0"/>
                  <a:buChar char="•"/>
                </a:pPr>
                <a:r>
                  <a:rPr lang="en-US" sz="2000" spc="150" dirty="0">
                    <a:solidFill>
                      <a:schemeClr val="tx1">
                        <a:lumMod val="75000"/>
                        <a:lumOff val="25000"/>
                      </a:schemeClr>
                    </a:solidFill>
                    <a:latin typeface="Euphemia" panose="020B0503040102020104" pitchFamily="34" charset="0"/>
                  </a:rPr>
                  <a:t>Further work:</a:t>
                </a:r>
              </a:p>
              <a:p>
                <a:pPr marL="571500" lvl="1" indent="-400050">
                  <a:lnSpc>
                    <a:spcPct val="130000"/>
                  </a:lnSpc>
                  <a:spcBef>
                    <a:spcPts val="930"/>
                  </a:spcBef>
                  <a:buFont typeface="+mj-lt"/>
                  <a:buAutoNum type="romanUcPeriod"/>
                </a:pPr>
                <a:r>
                  <a:rPr lang="en-US" sz="2000" spc="150" dirty="0">
                    <a:solidFill>
                      <a:schemeClr val="tx1">
                        <a:lumMod val="75000"/>
                        <a:lumOff val="25000"/>
                      </a:schemeClr>
                    </a:solidFill>
                    <a:latin typeface="Euphemia" panose="020B0503040102020104" pitchFamily="34" charset="0"/>
                  </a:rPr>
                  <a:t>Use the preferential attachment scheme to analyze the evolution of the tree.</a:t>
                </a:r>
              </a:p>
              <a:p>
                <a:pPr marL="571500" lvl="1" indent="-400050">
                  <a:lnSpc>
                    <a:spcPct val="130000"/>
                  </a:lnSpc>
                  <a:spcBef>
                    <a:spcPts val="930"/>
                  </a:spcBef>
                  <a:buFont typeface="+mj-lt"/>
                  <a:buAutoNum type="romanUcPeriod"/>
                </a:pPr>
                <a:r>
                  <a:rPr lang="en-US" sz="2000" spc="150" dirty="0">
                    <a:solidFill>
                      <a:schemeClr val="tx1">
                        <a:lumMod val="75000"/>
                        <a:lumOff val="25000"/>
                      </a:schemeClr>
                    </a:solidFill>
                    <a:latin typeface="Euphemia" panose="020B0503040102020104" pitchFamily="34" charset="0"/>
                  </a:rPr>
                  <a:t>Include the fading and refreshing of information effects.</a:t>
                </a:r>
              </a:p>
            </p:txBody>
          </p:sp>
        </mc:Choice>
        <mc:Fallback xmlns="">
          <p:sp>
            <p:nvSpPr>
              <p:cNvPr id="42" name="TextBox 2">
                <a:extLst>
                  <a:ext uri="{FF2B5EF4-FFF2-40B4-BE49-F238E27FC236}">
                    <a16:creationId xmlns:a16="http://schemas.microsoft.com/office/drawing/2014/main" id="{B472751F-5F11-4E21-BA32-7A49D464D545}"/>
                  </a:ext>
                </a:extLst>
              </p:cNvPr>
              <p:cNvSpPr txBox="1">
                <a:spLocks noRot="1" noChangeAspect="1" noMove="1" noResize="1" noEditPoints="1" noAdjustHandles="1" noChangeArrowheads="1" noChangeShapeType="1" noTextEdit="1"/>
              </p:cNvSpPr>
              <p:nvPr/>
            </p:nvSpPr>
            <p:spPr>
              <a:xfrm>
                <a:off x="783462" y="1733537"/>
                <a:ext cx="10076053" cy="4398099"/>
              </a:xfrm>
              <a:prstGeom prst="rect">
                <a:avLst/>
              </a:prstGeom>
              <a:blipFill>
                <a:blip r:embed="rId3"/>
                <a:stretch>
                  <a:fillRect l="-484"/>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22361957-BF25-4131-953D-610CC086778D}"/>
              </a:ext>
            </a:extLst>
          </p:cNvPr>
          <p:cNvCxnSpPr>
            <a:cxnSpLocks/>
          </p:cNvCxnSpPr>
          <p:nvPr/>
        </p:nvCxnSpPr>
        <p:spPr>
          <a:xfrm>
            <a:off x="783769" y="1344612"/>
            <a:ext cx="8392886" cy="566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98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People sitting in a train">
            <a:extLst>
              <a:ext uri="{FF2B5EF4-FFF2-40B4-BE49-F238E27FC236}">
                <a16:creationId xmlns:a16="http://schemas.microsoft.com/office/drawing/2014/main" id="{DEC52461-7C20-537D-0257-75C03B3202E6}"/>
              </a:ext>
            </a:extLst>
          </p:cNvPr>
          <p:cNvPicPr>
            <a:picLocks noChangeAspect="1"/>
          </p:cNvPicPr>
          <p:nvPr/>
        </p:nvPicPr>
        <p:blipFill rotWithShape="1">
          <a:blip r:embed="rId3">
            <a:extLst>
              <a:ext uri="{28A0092B-C50C-407E-A947-70E740481C1C}">
                <a14:useLocalDpi xmlns:a14="http://schemas.microsoft.com/office/drawing/2010/main" val="0"/>
              </a:ext>
            </a:extLst>
          </a:blip>
          <a:srcRect l="11375" r="15617"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75" name="Freeform: Shape 74">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77" name="Freeform: Shape 76">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9" name="Freeform: Shape 78">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3AB7F0CC-66D2-43DB-BBE4-9494BF50E4B4}"/>
              </a:ext>
            </a:extLst>
          </p:cNvPr>
          <p:cNvSpPr>
            <a:spLocks noGrp="1"/>
          </p:cNvSpPr>
          <p:nvPr>
            <p:ph idx="1"/>
          </p:nvPr>
        </p:nvSpPr>
        <p:spPr>
          <a:xfrm>
            <a:off x="992518" y="615820"/>
            <a:ext cx="5368525" cy="5878286"/>
          </a:xfrm>
        </p:spPr>
        <p:txBody>
          <a:bodyPr>
            <a:noAutofit/>
          </a:bodyPr>
          <a:lstStyle/>
          <a:p>
            <a:pPr marL="285750" indent="-285750">
              <a:buFont typeface="Arial" panose="020B0604020202020204" pitchFamily="34" charset="0"/>
              <a:buChar char="•"/>
            </a:pPr>
            <a:r>
              <a:rPr lang="en-GB" sz="2400" dirty="0">
                <a:latin typeface="Abadi Extra Light" panose="020B0204020104020204" pitchFamily="34" charset="0"/>
              </a:rPr>
              <a:t>Non-pharmaceutical interventions are important tools to tackle emergent epidemics.</a:t>
            </a:r>
          </a:p>
          <a:p>
            <a:pPr marL="285750" indent="-285750">
              <a:buFont typeface="Arial" panose="020B0604020202020204" pitchFamily="34" charset="0"/>
              <a:buChar char="•"/>
            </a:pPr>
            <a:r>
              <a:rPr lang="en-GB" sz="2400" dirty="0">
                <a:latin typeface="Abadi Extra Light" panose="020B0204020104020204" pitchFamily="34" charset="0"/>
              </a:rPr>
              <a:t>Effectiveness of social distancing strategies relies upon behaviour of individuals.</a:t>
            </a:r>
          </a:p>
          <a:p>
            <a:pPr marL="285750" indent="-285750">
              <a:buFont typeface="Arial" panose="020B0604020202020204" pitchFamily="34" charset="0"/>
              <a:buChar char="•"/>
            </a:pPr>
            <a:r>
              <a:rPr lang="en-GB" sz="2400" dirty="0">
                <a:latin typeface="Abadi Extra Light" panose="020B0204020104020204" pitchFamily="34" charset="0"/>
              </a:rPr>
              <a:t>Previous studies examined the interplay between risk perception, behaviour, and disease dynamics.</a:t>
            </a:r>
          </a:p>
        </p:txBody>
      </p:sp>
    </p:spTree>
    <p:extLst>
      <p:ext uri="{BB962C8B-B14F-4D97-AF65-F5344CB8AC3E}">
        <p14:creationId xmlns:p14="http://schemas.microsoft.com/office/powerpoint/2010/main" val="19580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6"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7"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5233C672-A7D9-4B52-803A-3977FE0C59CE}"/>
              </a:ext>
            </a:extLst>
          </p:cNvPr>
          <p:cNvSpPr>
            <a:spLocks noGrp="1"/>
          </p:cNvSpPr>
          <p:nvPr>
            <p:ph type="title"/>
          </p:nvPr>
        </p:nvSpPr>
        <p:spPr>
          <a:xfrm>
            <a:off x="706942" y="0"/>
            <a:ext cx="6672838" cy="1344612"/>
          </a:xfrm>
        </p:spPr>
        <p:txBody>
          <a:bodyPr anchor="b">
            <a:normAutofit/>
          </a:bodyPr>
          <a:lstStyle/>
          <a:p>
            <a:r>
              <a:rPr lang="en-GB" sz="3600" dirty="0">
                <a:latin typeface="Abadi Extra Light" panose="020B0204020104020204" pitchFamily="34" charset="0"/>
              </a:rPr>
              <a:t>Key takeaways</a:t>
            </a:r>
          </a:p>
        </p:txBody>
      </p:sp>
      <p:sp>
        <p:nvSpPr>
          <p:cNvPr id="3" name="Content Placeholder 2">
            <a:extLst>
              <a:ext uri="{FF2B5EF4-FFF2-40B4-BE49-F238E27FC236}">
                <a16:creationId xmlns:a16="http://schemas.microsoft.com/office/drawing/2014/main" id="{7AB40657-5B6D-4D1B-B2E4-EFEE332AC841}"/>
              </a:ext>
            </a:extLst>
          </p:cNvPr>
          <p:cNvSpPr>
            <a:spLocks noGrp="1"/>
          </p:cNvSpPr>
          <p:nvPr>
            <p:ph idx="1"/>
          </p:nvPr>
        </p:nvSpPr>
        <p:spPr>
          <a:xfrm>
            <a:off x="661540" y="1566068"/>
            <a:ext cx="8816590" cy="4798156"/>
          </a:xfrm>
        </p:spPr>
        <p:txBody>
          <a:bodyPr>
            <a:noAutofit/>
          </a:bodyPr>
          <a:lstStyle/>
          <a:p>
            <a:pPr marL="285750" indent="-285750">
              <a:lnSpc>
                <a:spcPct val="130000"/>
              </a:lnSpc>
              <a:buFont typeface="Arial" panose="020B0604020202020204" pitchFamily="34" charset="0"/>
              <a:buChar char="•"/>
            </a:pPr>
            <a:r>
              <a:rPr lang="en-GB" dirty="0">
                <a:latin typeface="Abadi Extra Light" panose="020B0204020104020204" pitchFamily="34" charset="0"/>
              </a:rPr>
              <a:t>We developed a model for the feedback of behavioural reaction to a disease on epidemics.</a:t>
            </a:r>
          </a:p>
          <a:p>
            <a:pPr marL="285750" indent="-285750" algn="l">
              <a:buFont typeface="Arial" panose="020B0604020202020204" pitchFamily="34" charset="0"/>
              <a:buChar char="•"/>
            </a:pPr>
            <a:r>
              <a:rPr lang="en-GB" dirty="0">
                <a:latin typeface="Abadi Extra Light" panose="020B0204020104020204" pitchFamily="34" charset="0"/>
              </a:rPr>
              <a:t>A</a:t>
            </a:r>
            <a:r>
              <a:rPr lang="en-GB" b="0" i="0" u="none" strike="noStrike" baseline="0" dirty="0">
                <a:latin typeface="Abadi Extra Light" panose="020B0204020104020204" pitchFamily="34" charset="0"/>
              </a:rPr>
              <a:t>wareness reduces the peak of infection and leads to a larger population that remains uninfected by the end of the outbreak.</a:t>
            </a:r>
          </a:p>
          <a:p>
            <a:pPr marL="285750" indent="-285750" algn="l">
              <a:buFont typeface="Arial" panose="020B0604020202020204" pitchFamily="34" charset="0"/>
              <a:buChar char="•"/>
            </a:pPr>
            <a:r>
              <a:rPr lang="en-GB" b="0" i="0" u="none" strike="noStrike" baseline="0" dirty="0">
                <a:latin typeface="Abadi Extra Light" panose="020B0204020104020204" pitchFamily="34" charset="0"/>
              </a:rPr>
              <a:t>We observed a phase transition between mitigation and suppression regimes, and obtained a theoretical estimate </a:t>
            </a:r>
            <a:r>
              <a:rPr lang="en-GB" dirty="0">
                <a:latin typeface="Abadi Extra Light" panose="020B0204020104020204" pitchFamily="34" charset="0"/>
              </a:rPr>
              <a:t>for it.</a:t>
            </a:r>
          </a:p>
          <a:p>
            <a:pPr marL="285750" indent="-285750" algn="l">
              <a:buFont typeface="Arial" panose="020B0604020202020204" pitchFamily="34" charset="0"/>
              <a:buChar char="•"/>
            </a:pPr>
            <a:r>
              <a:rPr lang="en-GB" dirty="0">
                <a:latin typeface="Abadi Extra Light" panose="020B0204020104020204" pitchFamily="34" charset="0"/>
              </a:rPr>
              <a:t>There is critical distrusting population density above which suppression of the disease is not achievable.</a:t>
            </a:r>
          </a:p>
        </p:txBody>
      </p:sp>
      <p:cxnSp>
        <p:nvCxnSpPr>
          <p:cNvPr id="5" name="Straight Connector 4">
            <a:extLst>
              <a:ext uri="{FF2B5EF4-FFF2-40B4-BE49-F238E27FC236}">
                <a16:creationId xmlns:a16="http://schemas.microsoft.com/office/drawing/2014/main" id="{CFF5A981-5BA0-4099-BB9B-998B9BE9FAB9}"/>
              </a:ext>
            </a:extLst>
          </p:cNvPr>
          <p:cNvCxnSpPr>
            <a:cxnSpLocks/>
          </p:cNvCxnSpPr>
          <p:nvPr/>
        </p:nvCxnSpPr>
        <p:spPr>
          <a:xfrm>
            <a:off x="783769" y="1344612"/>
            <a:ext cx="8392886" cy="566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8C1ECDD-E615-B2E2-D102-239096A19611}"/>
              </a:ext>
            </a:extLst>
          </p:cNvPr>
          <p:cNvGrpSpPr/>
          <p:nvPr/>
        </p:nvGrpSpPr>
        <p:grpSpPr>
          <a:xfrm>
            <a:off x="9713210" y="531998"/>
            <a:ext cx="2383927" cy="6221731"/>
            <a:chOff x="9713210" y="531998"/>
            <a:chExt cx="2383927" cy="6221731"/>
          </a:xfrm>
        </p:grpSpPr>
        <p:sp>
          <p:nvSpPr>
            <p:cNvPr id="27" name="Rectangle 26">
              <a:extLst>
                <a:ext uri="{FF2B5EF4-FFF2-40B4-BE49-F238E27FC236}">
                  <a16:creationId xmlns:a16="http://schemas.microsoft.com/office/drawing/2014/main" id="{332F6C5A-D8FC-4960-B696-25D65E40E2F9}"/>
                </a:ext>
              </a:extLst>
            </p:cNvPr>
            <p:cNvSpPr/>
            <p:nvPr/>
          </p:nvSpPr>
          <p:spPr>
            <a:xfrm>
              <a:off x="9713210" y="1252047"/>
              <a:ext cx="2383927" cy="5501682"/>
            </a:xfrm>
            <a:custGeom>
              <a:avLst/>
              <a:gdLst>
                <a:gd name="connsiteX0" fmla="*/ 0 w 2383927"/>
                <a:gd name="connsiteY0" fmla="*/ 0 h 5501682"/>
                <a:gd name="connsiteX1" fmla="*/ 548303 w 2383927"/>
                <a:gd name="connsiteY1" fmla="*/ 0 h 5501682"/>
                <a:gd name="connsiteX2" fmla="*/ 1168124 w 2383927"/>
                <a:gd name="connsiteY2" fmla="*/ 0 h 5501682"/>
                <a:gd name="connsiteX3" fmla="*/ 1740267 w 2383927"/>
                <a:gd name="connsiteY3" fmla="*/ 0 h 5501682"/>
                <a:gd name="connsiteX4" fmla="*/ 2383927 w 2383927"/>
                <a:gd name="connsiteY4" fmla="*/ 0 h 5501682"/>
                <a:gd name="connsiteX5" fmla="*/ 2383927 w 2383927"/>
                <a:gd name="connsiteY5" fmla="*/ 550168 h 5501682"/>
                <a:gd name="connsiteX6" fmla="*/ 2383927 w 2383927"/>
                <a:gd name="connsiteY6" fmla="*/ 1210370 h 5501682"/>
                <a:gd name="connsiteX7" fmla="*/ 2383927 w 2383927"/>
                <a:gd name="connsiteY7" fmla="*/ 1595488 h 5501682"/>
                <a:gd name="connsiteX8" fmla="*/ 2383927 w 2383927"/>
                <a:gd name="connsiteY8" fmla="*/ 1980606 h 5501682"/>
                <a:gd name="connsiteX9" fmla="*/ 2383927 w 2383927"/>
                <a:gd name="connsiteY9" fmla="*/ 2420740 h 5501682"/>
                <a:gd name="connsiteX10" fmla="*/ 2383927 w 2383927"/>
                <a:gd name="connsiteY10" fmla="*/ 2915891 h 5501682"/>
                <a:gd name="connsiteX11" fmla="*/ 2383927 w 2383927"/>
                <a:gd name="connsiteY11" fmla="*/ 3576093 h 5501682"/>
                <a:gd name="connsiteX12" fmla="*/ 2383927 w 2383927"/>
                <a:gd name="connsiteY12" fmla="*/ 4071245 h 5501682"/>
                <a:gd name="connsiteX13" fmla="*/ 2383927 w 2383927"/>
                <a:gd name="connsiteY13" fmla="*/ 4621413 h 5501682"/>
                <a:gd name="connsiteX14" fmla="*/ 2383927 w 2383927"/>
                <a:gd name="connsiteY14" fmla="*/ 5501682 h 5501682"/>
                <a:gd name="connsiteX15" fmla="*/ 1811785 w 2383927"/>
                <a:gd name="connsiteY15" fmla="*/ 5501682 h 5501682"/>
                <a:gd name="connsiteX16" fmla="*/ 1287321 w 2383927"/>
                <a:gd name="connsiteY16" fmla="*/ 5501682 h 5501682"/>
                <a:gd name="connsiteX17" fmla="*/ 667500 w 2383927"/>
                <a:gd name="connsiteY17" fmla="*/ 5501682 h 5501682"/>
                <a:gd name="connsiteX18" fmla="*/ 0 w 2383927"/>
                <a:gd name="connsiteY18" fmla="*/ 5501682 h 5501682"/>
                <a:gd name="connsiteX19" fmla="*/ 0 w 2383927"/>
                <a:gd name="connsiteY19" fmla="*/ 5061547 h 5501682"/>
                <a:gd name="connsiteX20" fmla="*/ 0 w 2383927"/>
                <a:gd name="connsiteY20" fmla="*/ 4511379 h 5501682"/>
                <a:gd name="connsiteX21" fmla="*/ 0 w 2383927"/>
                <a:gd name="connsiteY21" fmla="*/ 4016228 h 5501682"/>
                <a:gd name="connsiteX22" fmla="*/ 0 w 2383927"/>
                <a:gd name="connsiteY22" fmla="*/ 3466060 h 5501682"/>
                <a:gd name="connsiteX23" fmla="*/ 0 w 2383927"/>
                <a:gd name="connsiteY23" fmla="*/ 3080942 h 5501682"/>
                <a:gd name="connsiteX24" fmla="*/ 0 w 2383927"/>
                <a:gd name="connsiteY24" fmla="*/ 2695824 h 5501682"/>
                <a:gd name="connsiteX25" fmla="*/ 0 w 2383927"/>
                <a:gd name="connsiteY25" fmla="*/ 2310706 h 5501682"/>
                <a:gd name="connsiteX26" fmla="*/ 0 w 2383927"/>
                <a:gd name="connsiteY26" fmla="*/ 1705521 h 5501682"/>
                <a:gd name="connsiteX27" fmla="*/ 0 w 2383927"/>
                <a:gd name="connsiteY27" fmla="*/ 1210370 h 5501682"/>
                <a:gd name="connsiteX28" fmla="*/ 0 w 2383927"/>
                <a:gd name="connsiteY28" fmla="*/ 825252 h 5501682"/>
                <a:gd name="connsiteX29" fmla="*/ 0 w 2383927"/>
                <a:gd name="connsiteY29" fmla="*/ 0 h 55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83927" h="5501682" fill="none" extrusionOk="0">
                  <a:moveTo>
                    <a:pt x="0" y="0"/>
                  </a:moveTo>
                  <a:cubicBezTo>
                    <a:pt x="222353" y="-6987"/>
                    <a:pt x="361526" y="7873"/>
                    <a:pt x="548303" y="0"/>
                  </a:cubicBezTo>
                  <a:cubicBezTo>
                    <a:pt x="735080" y="-7873"/>
                    <a:pt x="904473" y="35923"/>
                    <a:pt x="1168124" y="0"/>
                  </a:cubicBezTo>
                  <a:cubicBezTo>
                    <a:pt x="1431775" y="-35923"/>
                    <a:pt x="1487545" y="22929"/>
                    <a:pt x="1740267" y="0"/>
                  </a:cubicBezTo>
                  <a:cubicBezTo>
                    <a:pt x="1992989" y="-22929"/>
                    <a:pt x="2074812" y="8184"/>
                    <a:pt x="2383927" y="0"/>
                  </a:cubicBezTo>
                  <a:cubicBezTo>
                    <a:pt x="2413140" y="123453"/>
                    <a:pt x="2348814" y="309348"/>
                    <a:pt x="2383927" y="550168"/>
                  </a:cubicBezTo>
                  <a:cubicBezTo>
                    <a:pt x="2419040" y="790988"/>
                    <a:pt x="2352253" y="928803"/>
                    <a:pt x="2383927" y="1210370"/>
                  </a:cubicBezTo>
                  <a:cubicBezTo>
                    <a:pt x="2415601" y="1491937"/>
                    <a:pt x="2354806" y="1466686"/>
                    <a:pt x="2383927" y="1595488"/>
                  </a:cubicBezTo>
                  <a:cubicBezTo>
                    <a:pt x="2413048" y="1724290"/>
                    <a:pt x="2339195" y="1901383"/>
                    <a:pt x="2383927" y="1980606"/>
                  </a:cubicBezTo>
                  <a:cubicBezTo>
                    <a:pt x="2428659" y="2059829"/>
                    <a:pt x="2345637" y="2259507"/>
                    <a:pt x="2383927" y="2420740"/>
                  </a:cubicBezTo>
                  <a:cubicBezTo>
                    <a:pt x="2422217" y="2581973"/>
                    <a:pt x="2347872" y="2779237"/>
                    <a:pt x="2383927" y="2915891"/>
                  </a:cubicBezTo>
                  <a:cubicBezTo>
                    <a:pt x="2419982" y="3052545"/>
                    <a:pt x="2346111" y="3352761"/>
                    <a:pt x="2383927" y="3576093"/>
                  </a:cubicBezTo>
                  <a:cubicBezTo>
                    <a:pt x="2421743" y="3799425"/>
                    <a:pt x="2359435" y="3901565"/>
                    <a:pt x="2383927" y="4071245"/>
                  </a:cubicBezTo>
                  <a:cubicBezTo>
                    <a:pt x="2408419" y="4240925"/>
                    <a:pt x="2365793" y="4507350"/>
                    <a:pt x="2383927" y="4621413"/>
                  </a:cubicBezTo>
                  <a:cubicBezTo>
                    <a:pt x="2402061" y="4735476"/>
                    <a:pt x="2319774" y="5065861"/>
                    <a:pt x="2383927" y="5501682"/>
                  </a:cubicBezTo>
                  <a:cubicBezTo>
                    <a:pt x="2201307" y="5564512"/>
                    <a:pt x="2075386" y="5448830"/>
                    <a:pt x="1811785" y="5501682"/>
                  </a:cubicBezTo>
                  <a:cubicBezTo>
                    <a:pt x="1548184" y="5554534"/>
                    <a:pt x="1482440" y="5438846"/>
                    <a:pt x="1287321" y="5501682"/>
                  </a:cubicBezTo>
                  <a:cubicBezTo>
                    <a:pt x="1092202" y="5564518"/>
                    <a:pt x="916091" y="5482639"/>
                    <a:pt x="667500" y="5501682"/>
                  </a:cubicBezTo>
                  <a:cubicBezTo>
                    <a:pt x="418909" y="5520725"/>
                    <a:pt x="275393" y="5423170"/>
                    <a:pt x="0" y="5501682"/>
                  </a:cubicBezTo>
                  <a:cubicBezTo>
                    <a:pt x="-5372" y="5369035"/>
                    <a:pt x="2136" y="5243337"/>
                    <a:pt x="0" y="5061547"/>
                  </a:cubicBezTo>
                  <a:cubicBezTo>
                    <a:pt x="-2136" y="4879757"/>
                    <a:pt x="3060" y="4666375"/>
                    <a:pt x="0" y="4511379"/>
                  </a:cubicBezTo>
                  <a:cubicBezTo>
                    <a:pt x="-3060" y="4356383"/>
                    <a:pt x="35075" y="4226833"/>
                    <a:pt x="0" y="4016228"/>
                  </a:cubicBezTo>
                  <a:cubicBezTo>
                    <a:pt x="-35075" y="3805623"/>
                    <a:pt x="57126" y="3652944"/>
                    <a:pt x="0" y="3466060"/>
                  </a:cubicBezTo>
                  <a:cubicBezTo>
                    <a:pt x="-57126" y="3279176"/>
                    <a:pt x="45152" y="3221497"/>
                    <a:pt x="0" y="3080942"/>
                  </a:cubicBezTo>
                  <a:cubicBezTo>
                    <a:pt x="-45152" y="2940387"/>
                    <a:pt x="35207" y="2880037"/>
                    <a:pt x="0" y="2695824"/>
                  </a:cubicBezTo>
                  <a:cubicBezTo>
                    <a:pt x="-35207" y="2511611"/>
                    <a:pt x="23010" y="2499019"/>
                    <a:pt x="0" y="2310706"/>
                  </a:cubicBezTo>
                  <a:cubicBezTo>
                    <a:pt x="-23010" y="2122393"/>
                    <a:pt x="12855" y="1876224"/>
                    <a:pt x="0" y="1705521"/>
                  </a:cubicBezTo>
                  <a:cubicBezTo>
                    <a:pt x="-12855" y="1534819"/>
                    <a:pt x="9727" y="1419571"/>
                    <a:pt x="0" y="1210370"/>
                  </a:cubicBezTo>
                  <a:cubicBezTo>
                    <a:pt x="-9727" y="1001169"/>
                    <a:pt x="45542" y="951422"/>
                    <a:pt x="0" y="825252"/>
                  </a:cubicBezTo>
                  <a:cubicBezTo>
                    <a:pt x="-45542" y="699082"/>
                    <a:pt x="46260" y="254803"/>
                    <a:pt x="0" y="0"/>
                  </a:cubicBezTo>
                  <a:close/>
                </a:path>
                <a:path w="2383927" h="5501682" stroke="0" extrusionOk="0">
                  <a:moveTo>
                    <a:pt x="0" y="0"/>
                  </a:moveTo>
                  <a:cubicBezTo>
                    <a:pt x="152879" y="-41661"/>
                    <a:pt x="405285" y="61238"/>
                    <a:pt x="643660" y="0"/>
                  </a:cubicBezTo>
                  <a:cubicBezTo>
                    <a:pt x="882035" y="-61238"/>
                    <a:pt x="1004135" y="46480"/>
                    <a:pt x="1287321" y="0"/>
                  </a:cubicBezTo>
                  <a:cubicBezTo>
                    <a:pt x="1570507" y="-46480"/>
                    <a:pt x="2152752" y="121105"/>
                    <a:pt x="2383927" y="0"/>
                  </a:cubicBezTo>
                  <a:cubicBezTo>
                    <a:pt x="2394286" y="140125"/>
                    <a:pt x="2309904" y="470944"/>
                    <a:pt x="2383927" y="660202"/>
                  </a:cubicBezTo>
                  <a:cubicBezTo>
                    <a:pt x="2457950" y="849460"/>
                    <a:pt x="2328799" y="956197"/>
                    <a:pt x="2383927" y="1155353"/>
                  </a:cubicBezTo>
                  <a:cubicBezTo>
                    <a:pt x="2439055" y="1354509"/>
                    <a:pt x="2342335" y="1419721"/>
                    <a:pt x="2383927" y="1540471"/>
                  </a:cubicBezTo>
                  <a:cubicBezTo>
                    <a:pt x="2425519" y="1661221"/>
                    <a:pt x="2352567" y="1785099"/>
                    <a:pt x="2383927" y="1980606"/>
                  </a:cubicBezTo>
                  <a:cubicBezTo>
                    <a:pt x="2415287" y="2176113"/>
                    <a:pt x="2373990" y="2335136"/>
                    <a:pt x="2383927" y="2530774"/>
                  </a:cubicBezTo>
                  <a:cubicBezTo>
                    <a:pt x="2393864" y="2726412"/>
                    <a:pt x="2326914" y="3012418"/>
                    <a:pt x="2383927" y="3135959"/>
                  </a:cubicBezTo>
                  <a:cubicBezTo>
                    <a:pt x="2440940" y="3259501"/>
                    <a:pt x="2335877" y="3591563"/>
                    <a:pt x="2383927" y="3741144"/>
                  </a:cubicBezTo>
                  <a:cubicBezTo>
                    <a:pt x="2431977" y="3890726"/>
                    <a:pt x="2325261" y="4086979"/>
                    <a:pt x="2383927" y="4236295"/>
                  </a:cubicBezTo>
                  <a:cubicBezTo>
                    <a:pt x="2442593" y="4385611"/>
                    <a:pt x="2379339" y="4603411"/>
                    <a:pt x="2383927" y="4731447"/>
                  </a:cubicBezTo>
                  <a:cubicBezTo>
                    <a:pt x="2388515" y="4859483"/>
                    <a:pt x="2360582" y="5238973"/>
                    <a:pt x="2383927" y="5501682"/>
                  </a:cubicBezTo>
                  <a:cubicBezTo>
                    <a:pt x="2239733" y="5566885"/>
                    <a:pt x="1929994" y="5481817"/>
                    <a:pt x="1740267" y="5501682"/>
                  </a:cubicBezTo>
                  <a:cubicBezTo>
                    <a:pt x="1550540" y="5521547"/>
                    <a:pt x="1435239" y="5487620"/>
                    <a:pt x="1144285" y="5501682"/>
                  </a:cubicBezTo>
                  <a:cubicBezTo>
                    <a:pt x="853331" y="5515744"/>
                    <a:pt x="740471" y="5461252"/>
                    <a:pt x="524464" y="5501682"/>
                  </a:cubicBezTo>
                  <a:cubicBezTo>
                    <a:pt x="308457" y="5542112"/>
                    <a:pt x="194621" y="5449087"/>
                    <a:pt x="0" y="5501682"/>
                  </a:cubicBezTo>
                  <a:cubicBezTo>
                    <a:pt x="-38706" y="5363426"/>
                    <a:pt x="25831" y="5074762"/>
                    <a:pt x="0" y="4951514"/>
                  </a:cubicBezTo>
                  <a:cubicBezTo>
                    <a:pt x="-25831" y="4828266"/>
                    <a:pt x="436" y="4684192"/>
                    <a:pt x="0" y="4456362"/>
                  </a:cubicBezTo>
                  <a:cubicBezTo>
                    <a:pt x="-436" y="4228532"/>
                    <a:pt x="65894" y="4146725"/>
                    <a:pt x="0" y="3906194"/>
                  </a:cubicBezTo>
                  <a:cubicBezTo>
                    <a:pt x="-65894" y="3665663"/>
                    <a:pt x="10511" y="3674957"/>
                    <a:pt x="0" y="3466060"/>
                  </a:cubicBezTo>
                  <a:cubicBezTo>
                    <a:pt x="-10511" y="3257163"/>
                    <a:pt x="4225" y="3161332"/>
                    <a:pt x="0" y="3025925"/>
                  </a:cubicBezTo>
                  <a:cubicBezTo>
                    <a:pt x="-4225" y="2890518"/>
                    <a:pt x="33526" y="2629111"/>
                    <a:pt x="0" y="2420740"/>
                  </a:cubicBezTo>
                  <a:cubicBezTo>
                    <a:pt x="-33526" y="2212370"/>
                    <a:pt x="54084" y="2029990"/>
                    <a:pt x="0" y="1925589"/>
                  </a:cubicBezTo>
                  <a:cubicBezTo>
                    <a:pt x="-54084" y="1821188"/>
                    <a:pt x="13078" y="1702208"/>
                    <a:pt x="0" y="1485454"/>
                  </a:cubicBezTo>
                  <a:cubicBezTo>
                    <a:pt x="-13078" y="1268700"/>
                    <a:pt x="36334" y="1231186"/>
                    <a:pt x="0" y="1100336"/>
                  </a:cubicBezTo>
                  <a:cubicBezTo>
                    <a:pt x="-36334" y="969486"/>
                    <a:pt x="10606" y="826308"/>
                    <a:pt x="0" y="715219"/>
                  </a:cubicBezTo>
                  <a:cubicBezTo>
                    <a:pt x="-10606" y="604130"/>
                    <a:pt x="35193" y="146302"/>
                    <a:pt x="0" y="0"/>
                  </a:cubicBezTo>
                  <a:close/>
                </a:path>
              </a:pathLst>
            </a:custGeom>
            <a:solidFill>
              <a:schemeClr val="bg1">
                <a:lumMod val="85000"/>
              </a:schemeClr>
            </a:solidFill>
            <a:ln w="28575">
              <a:solidFill>
                <a:schemeClr val="accent2">
                  <a:lumMod val="75000"/>
                </a:schemeClr>
              </a:solidFill>
              <a:extLst>
                <a:ext uri="{C807C97D-BFC1-408E-A445-0C87EB9F89A2}">
                  <ask:lineSketchStyleProps xmlns:ask="http://schemas.microsoft.com/office/drawing/2018/sketchyshapes" sd="3333410075">
                    <a:prstGeom prst="rect">
                      <a:avLst/>
                    </a:prstGeom>
                    <ask:type>
                      <ask:lineSketchScribble/>
                    </ask:type>
                  </ask:lineSketchStyleProps>
                </a:ext>
              </a:extLst>
            </a:ln>
            <a:effectLst>
              <a:outerShdw blurRad="635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Euphemia" panose="020B0503040102020104" pitchFamily="34" charset="0"/>
                <a:cs typeface="EucrosiaUPC" panose="020B0502040204020203" pitchFamily="18" charset="-34"/>
              </a:endParaRPr>
            </a:p>
          </p:txBody>
        </p:sp>
        <p:pic>
          <p:nvPicPr>
            <p:cNvPr id="28" name="Picture 2" descr="My Bujo Hand Draw Wash Tape Gray graphic by Marcela Cocco |  DigitalScrapbook.com (Pixel Scrapper) Digital Scrapbooking">
              <a:extLst>
                <a:ext uri="{FF2B5EF4-FFF2-40B4-BE49-F238E27FC236}">
                  <a16:creationId xmlns:a16="http://schemas.microsoft.com/office/drawing/2014/main" id="{2B6C263B-5CC2-44C2-B7B4-842EEC9BBD43}"/>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11500"/>
                      </a14:imgEffect>
                      <a14:imgEffect>
                        <a14:saturation sat="21000"/>
                      </a14:imgEffect>
                    </a14:imgLayer>
                  </a14:imgProps>
                </a:ext>
                <a:ext uri="{28A0092B-C50C-407E-A947-70E740481C1C}">
                  <a14:useLocalDpi xmlns:a14="http://schemas.microsoft.com/office/drawing/2010/main" val="0"/>
                </a:ext>
              </a:extLst>
            </a:blip>
            <a:srcRect/>
            <a:stretch>
              <a:fillRect/>
            </a:stretch>
          </p:blipFill>
          <p:spPr bwMode="auto">
            <a:xfrm>
              <a:off x="10590947" y="531998"/>
              <a:ext cx="649042" cy="1424298"/>
            </a:xfrm>
            <a:prstGeom prst="rect">
              <a:avLst/>
            </a:prstGeom>
            <a:noFill/>
            <a:effectLst>
              <a:outerShdw blurRad="50800" dist="38100" algn="l" rotWithShape="0">
                <a:prstClr val="black">
                  <a:alpha val="40000"/>
                </a:prstClr>
              </a:outerShdw>
            </a:effectLst>
          </p:spPr>
        </p:pic>
      </p:grpSp>
      <p:pic>
        <p:nvPicPr>
          <p:cNvPr id="11" name="Picture 10" descr="Diagram, histogram&#10;&#10;Description automatically generated">
            <a:extLst>
              <a:ext uri="{FF2B5EF4-FFF2-40B4-BE49-F238E27FC236}">
                <a16:creationId xmlns:a16="http://schemas.microsoft.com/office/drawing/2014/main" id="{456950CF-0945-4C4F-B299-2E6AE1919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325" y="2676345"/>
            <a:ext cx="2311267" cy="2038349"/>
          </a:xfrm>
          <a:prstGeom prst="rect">
            <a:avLst/>
          </a:prstGeom>
          <a:ln w="6350">
            <a:solidFill>
              <a:schemeClr val="tx1"/>
            </a:solidFill>
          </a:ln>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25505E2-DD3B-4974-B355-EE1CE74CAF07}"/>
                  </a:ext>
                </a:extLst>
              </p:cNvPr>
              <p:cNvSpPr txBox="1"/>
              <p:nvPr/>
            </p:nvSpPr>
            <p:spPr>
              <a:xfrm>
                <a:off x="9932875" y="5224598"/>
                <a:ext cx="1880066" cy="76270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𝑑</m:t>
                          </m:r>
                        </m:e>
                        <m:sub>
                          <m:r>
                            <a:rPr lang="en-GB" sz="4000" b="0" i="1" smtClean="0">
                              <a:latin typeface="Cambria Math" panose="02040503050406030204" pitchFamily="18" charset="0"/>
                            </a:rPr>
                            <m:t>𝑀</m:t>
                          </m:r>
                        </m:sub>
                      </m:sSub>
                      <m:r>
                        <a:rPr lang="en-GB" sz="4000" b="0" i="1" smtClean="0">
                          <a:latin typeface="Cambria Math" panose="02040503050406030204" pitchFamily="18" charset="0"/>
                        </a:rPr>
                        <m:t>= </m:t>
                      </m:r>
                      <m:box>
                        <m:boxPr>
                          <m:ctrlPr>
                            <a:rPr lang="en-GB" sz="4000" b="0" i="1" smtClean="0">
                              <a:latin typeface="Cambria Math" panose="02040503050406030204" pitchFamily="18" charset="0"/>
                            </a:rPr>
                          </m:ctrlPr>
                        </m:boxPr>
                        <m:e>
                          <m:argPr>
                            <m:argSz m:val="-1"/>
                          </m:argPr>
                          <m:f>
                            <m:fPr>
                              <m:ctrlPr>
                                <a:rPr lang="en-GB" sz="4000" b="0" i="1" smtClean="0">
                                  <a:latin typeface="Cambria Math" panose="02040503050406030204" pitchFamily="18" charset="0"/>
                                </a:rPr>
                              </m:ctrlPr>
                            </m:fPr>
                            <m:num>
                              <m:r>
                                <a:rPr lang="en-GB" sz="4000" b="0" i="1" smtClean="0">
                                  <a:latin typeface="Cambria Math" panose="02040503050406030204" pitchFamily="18" charset="0"/>
                                </a:rPr>
                                <m:t>𝜎</m:t>
                              </m:r>
                            </m:num>
                            <m:den>
                              <m:r>
                                <a:rPr lang="en-GB" sz="4000" b="0" i="1" smtClean="0">
                                  <a:latin typeface="Cambria Math" panose="02040503050406030204" pitchFamily="18" charset="0"/>
                                </a:rPr>
                                <m:t>𝛽</m:t>
                              </m:r>
                            </m:den>
                          </m:f>
                        </m:e>
                      </m:box>
                    </m:oMath>
                  </m:oMathPara>
                </a14:m>
                <a:endParaRPr lang="en-GB" sz="4000" dirty="0"/>
              </a:p>
            </p:txBody>
          </p:sp>
        </mc:Choice>
        <mc:Fallback xmlns="">
          <p:sp>
            <p:nvSpPr>
              <p:cNvPr id="24" name="TextBox 23">
                <a:extLst>
                  <a:ext uri="{FF2B5EF4-FFF2-40B4-BE49-F238E27FC236}">
                    <a16:creationId xmlns:a16="http://schemas.microsoft.com/office/drawing/2014/main" id="{825505E2-DD3B-4974-B355-EE1CE74CAF07}"/>
                  </a:ext>
                </a:extLst>
              </p:cNvPr>
              <p:cNvSpPr txBox="1">
                <a:spLocks noRot="1" noChangeAspect="1" noMove="1" noResize="1" noEditPoints="1" noAdjustHandles="1" noChangeArrowheads="1" noChangeShapeType="1" noTextEdit="1"/>
              </p:cNvSpPr>
              <p:nvPr/>
            </p:nvSpPr>
            <p:spPr>
              <a:xfrm>
                <a:off x="9932875" y="5224598"/>
                <a:ext cx="1880066" cy="762709"/>
              </a:xfrm>
              <a:prstGeom prst="rect">
                <a:avLst/>
              </a:prstGeom>
              <a:blipFill>
                <a:blip r:embed="rId6"/>
                <a:stretch>
                  <a:fillRect/>
                </a:stretch>
              </a:blipFill>
              <a:ln>
                <a:solidFill>
                  <a:schemeClr val="tx1"/>
                </a:solidFill>
              </a:ln>
            </p:spPr>
            <p:txBody>
              <a:bodyPr/>
              <a:lstStyle/>
              <a:p>
                <a:r>
                  <a:rPr lang="en-GB">
                    <a:noFill/>
                  </a:rPr>
                  <a:t> </a:t>
                </a:r>
              </a:p>
            </p:txBody>
          </p:sp>
        </mc:Fallback>
      </mc:AlternateContent>
      <p:pic>
        <p:nvPicPr>
          <p:cNvPr id="29" name="Picture 6">
            <a:extLst>
              <a:ext uri="{FF2B5EF4-FFF2-40B4-BE49-F238E27FC236}">
                <a16:creationId xmlns:a16="http://schemas.microsoft.com/office/drawing/2014/main" id="{708A6115-209D-EDEF-E726-77C36C56A5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41"/>
          <a:stretch/>
        </p:blipFill>
        <p:spPr bwMode="auto">
          <a:xfrm>
            <a:off x="891661" y="5496067"/>
            <a:ext cx="8537353" cy="8681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6ECBE90-60D8-4D51-B424-7E2A0AB72857}"/>
              </a:ext>
            </a:extLst>
          </p:cNvPr>
          <p:cNvGrpSpPr/>
          <p:nvPr/>
        </p:nvGrpSpPr>
        <p:grpSpPr>
          <a:xfrm>
            <a:off x="10517790" y="1913982"/>
            <a:ext cx="698287" cy="282592"/>
            <a:chOff x="1399766" y="5816075"/>
            <a:chExt cx="1033640" cy="418307"/>
          </a:xfrm>
        </p:grpSpPr>
        <p:grpSp>
          <p:nvGrpSpPr>
            <p:cNvPr id="13" name="Content Placeholder 4" descr="User with solid fill">
              <a:extLst>
                <a:ext uri="{FF2B5EF4-FFF2-40B4-BE49-F238E27FC236}">
                  <a16:creationId xmlns:a16="http://schemas.microsoft.com/office/drawing/2014/main" id="{19A61227-04DE-43B5-974F-992BEAE84C95}"/>
                </a:ext>
              </a:extLst>
            </p:cNvPr>
            <p:cNvGrpSpPr/>
            <p:nvPr/>
          </p:nvGrpSpPr>
          <p:grpSpPr>
            <a:xfrm>
              <a:off x="1399766" y="5816075"/>
              <a:ext cx="393700" cy="418307"/>
              <a:chOff x="-4559455" y="4124674"/>
              <a:chExt cx="393700" cy="418307"/>
            </a:xfrm>
            <a:solidFill>
              <a:srgbClr val="00B0F0"/>
            </a:solidFill>
          </p:grpSpPr>
          <p:sp>
            <p:nvSpPr>
              <p:cNvPr id="22" name="Freeform: Shape 21">
                <a:extLst>
                  <a:ext uri="{FF2B5EF4-FFF2-40B4-BE49-F238E27FC236}">
                    <a16:creationId xmlns:a16="http://schemas.microsoft.com/office/drawing/2014/main" id="{098AE781-E986-4302-9044-7D513C073743}"/>
                  </a:ext>
                </a:extLst>
              </p:cNvPr>
              <p:cNvSpPr/>
              <p:nvPr/>
            </p:nvSpPr>
            <p:spPr>
              <a:xfrm>
                <a:off x="-4461030" y="4124674"/>
                <a:ext cx="196850" cy="196850"/>
              </a:xfrm>
              <a:custGeom>
                <a:avLst/>
                <a:gdLst>
                  <a:gd name="connsiteX0" fmla="*/ 196850 w 196850"/>
                  <a:gd name="connsiteY0" fmla="*/ 98425 h 196850"/>
                  <a:gd name="connsiteX1" fmla="*/ 98425 w 196850"/>
                  <a:gd name="connsiteY1" fmla="*/ 196850 h 196850"/>
                  <a:gd name="connsiteX2" fmla="*/ 0 w 196850"/>
                  <a:gd name="connsiteY2" fmla="*/ 98425 h 196850"/>
                  <a:gd name="connsiteX3" fmla="*/ 98425 w 196850"/>
                  <a:gd name="connsiteY3" fmla="*/ 0 h 196850"/>
                  <a:gd name="connsiteX4" fmla="*/ 196850 w 196850"/>
                  <a:gd name="connsiteY4" fmla="*/ 98425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196850">
                    <a:moveTo>
                      <a:pt x="196850" y="98425"/>
                    </a:moveTo>
                    <a:cubicBezTo>
                      <a:pt x="196850" y="152784"/>
                      <a:pt x="152784" y="196850"/>
                      <a:pt x="98425" y="196850"/>
                    </a:cubicBezTo>
                    <a:cubicBezTo>
                      <a:pt x="44066" y="196850"/>
                      <a:pt x="0" y="152784"/>
                      <a:pt x="0" y="98425"/>
                    </a:cubicBezTo>
                    <a:cubicBezTo>
                      <a:pt x="0" y="44066"/>
                      <a:pt x="44066" y="0"/>
                      <a:pt x="98425" y="0"/>
                    </a:cubicBezTo>
                    <a:cubicBezTo>
                      <a:pt x="152784" y="0"/>
                      <a:pt x="196850" y="44066"/>
                      <a:pt x="196850" y="98425"/>
                    </a:cubicBezTo>
                    <a:close/>
                  </a:path>
                </a:pathLst>
              </a:custGeom>
              <a:solidFill>
                <a:srgbClr val="00B0F0"/>
              </a:solidFill>
              <a:ln w="615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38D350-6378-42FF-BC34-1A6D92897F36}"/>
                  </a:ext>
                </a:extLst>
              </p:cNvPr>
              <p:cNvSpPr/>
              <p:nvPr/>
            </p:nvSpPr>
            <p:spPr>
              <a:xfrm>
                <a:off x="-4559455" y="4346131"/>
                <a:ext cx="393700" cy="196850"/>
              </a:xfrm>
              <a:custGeom>
                <a:avLst/>
                <a:gdLst>
                  <a:gd name="connsiteX0" fmla="*/ 393700 w 393700"/>
                  <a:gd name="connsiteY0" fmla="*/ 196850 h 196850"/>
                  <a:gd name="connsiteX1" fmla="*/ 393700 w 393700"/>
                  <a:gd name="connsiteY1" fmla="*/ 98425 h 196850"/>
                  <a:gd name="connsiteX2" fmla="*/ 374015 w 393700"/>
                  <a:gd name="connsiteY2" fmla="*/ 59055 h 196850"/>
                  <a:gd name="connsiteX3" fmla="*/ 278051 w 393700"/>
                  <a:gd name="connsiteY3" fmla="*/ 12303 h 196850"/>
                  <a:gd name="connsiteX4" fmla="*/ 196850 w 393700"/>
                  <a:gd name="connsiteY4" fmla="*/ 0 h 196850"/>
                  <a:gd name="connsiteX5" fmla="*/ 115649 w 393700"/>
                  <a:gd name="connsiteY5" fmla="*/ 12303 h 196850"/>
                  <a:gd name="connsiteX6" fmla="*/ 19685 w 393700"/>
                  <a:gd name="connsiteY6" fmla="*/ 59055 h 196850"/>
                  <a:gd name="connsiteX7" fmla="*/ 0 w 393700"/>
                  <a:gd name="connsiteY7" fmla="*/ 98425 h 196850"/>
                  <a:gd name="connsiteX8" fmla="*/ 0 w 393700"/>
                  <a:gd name="connsiteY8" fmla="*/ 196850 h 196850"/>
                  <a:gd name="connsiteX9" fmla="*/ 393700 w 393700"/>
                  <a:gd name="connsiteY9" fmla="*/ 19685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196850">
                    <a:moveTo>
                      <a:pt x="393700" y="196850"/>
                    </a:moveTo>
                    <a:lnTo>
                      <a:pt x="393700" y="98425"/>
                    </a:lnTo>
                    <a:cubicBezTo>
                      <a:pt x="393700" y="83661"/>
                      <a:pt x="386318" y="68898"/>
                      <a:pt x="374015" y="59055"/>
                    </a:cubicBezTo>
                    <a:cubicBezTo>
                      <a:pt x="346948" y="36909"/>
                      <a:pt x="312499" y="22146"/>
                      <a:pt x="278051" y="12303"/>
                    </a:cubicBezTo>
                    <a:cubicBezTo>
                      <a:pt x="253444" y="4921"/>
                      <a:pt x="226378" y="0"/>
                      <a:pt x="196850" y="0"/>
                    </a:cubicBezTo>
                    <a:cubicBezTo>
                      <a:pt x="169783" y="0"/>
                      <a:pt x="142716" y="4921"/>
                      <a:pt x="115649" y="12303"/>
                    </a:cubicBezTo>
                    <a:cubicBezTo>
                      <a:pt x="81201" y="22146"/>
                      <a:pt x="46752" y="39370"/>
                      <a:pt x="19685" y="59055"/>
                    </a:cubicBezTo>
                    <a:cubicBezTo>
                      <a:pt x="7382" y="68898"/>
                      <a:pt x="0" y="83661"/>
                      <a:pt x="0" y="98425"/>
                    </a:cubicBezTo>
                    <a:lnTo>
                      <a:pt x="0" y="196850"/>
                    </a:lnTo>
                    <a:lnTo>
                      <a:pt x="393700" y="196850"/>
                    </a:lnTo>
                    <a:close/>
                  </a:path>
                </a:pathLst>
              </a:custGeom>
              <a:solidFill>
                <a:srgbClr val="00B0F0"/>
              </a:solidFill>
              <a:ln w="6152" cap="flat">
                <a:noFill/>
                <a:prstDash val="solid"/>
                <a:miter/>
              </a:ln>
            </p:spPr>
            <p:txBody>
              <a:bodyPr rtlCol="0" anchor="ctr"/>
              <a:lstStyle/>
              <a:p>
                <a:endParaRPr lang="en-GB"/>
              </a:p>
            </p:txBody>
          </p:sp>
        </p:grpSp>
        <p:sp>
          <p:nvSpPr>
            <p:cNvPr id="20" name="Freeform: Shape 19">
              <a:extLst>
                <a:ext uri="{FF2B5EF4-FFF2-40B4-BE49-F238E27FC236}">
                  <a16:creationId xmlns:a16="http://schemas.microsoft.com/office/drawing/2014/main" id="{827B9CD9-DC01-4160-A3BF-B68EB2C96BA2}"/>
                </a:ext>
              </a:extLst>
            </p:cNvPr>
            <p:cNvSpPr/>
            <p:nvPr/>
          </p:nvSpPr>
          <p:spPr>
            <a:xfrm>
              <a:off x="2138131" y="5816075"/>
              <a:ext cx="196850" cy="196850"/>
            </a:xfrm>
            <a:custGeom>
              <a:avLst/>
              <a:gdLst>
                <a:gd name="connsiteX0" fmla="*/ 196850 w 196850"/>
                <a:gd name="connsiteY0" fmla="*/ 98425 h 196850"/>
                <a:gd name="connsiteX1" fmla="*/ 98425 w 196850"/>
                <a:gd name="connsiteY1" fmla="*/ 196850 h 196850"/>
                <a:gd name="connsiteX2" fmla="*/ 0 w 196850"/>
                <a:gd name="connsiteY2" fmla="*/ 98425 h 196850"/>
                <a:gd name="connsiteX3" fmla="*/ 98425 w 196850"/>
                <a:gd name="connsiteY3" fmla="*/ 0 h 196850"/>
                <a:gd name="connsiteX4" fmla="*/ 196850 w 196850"/>
                <a:gd name="connsiteY4" fmla="*/ 98425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196850">
                  <a:moveTo>
                    <a:pt x="196850" y="98425"/>
                  </a:moveTo>
                  <a:cubicBezTo>
                    <a:pt x="196850" y="152784"/>
                    <a:pt x="152784" y="196850"/>
                    <a:pt x="98425" y="196850"/>
                  </a:cubicBezTo>
                  <a:cubicBezTo>
                    <a:pt x="44066" y="196850"/>
                    <a:pt x="0" y="152784"/>
                    <a:pt x="0" y="98425"/>
                  </a:cubicBezTo>
                  <a:cubicBezTo>
                    <a:pt x="0" y="44066"/>
                    <a:pt x="44066" y="0"/>
                    <a:pt x="98425" y="0"/>
                  </a:cubicBezTo>
                  <a:cubicBezTo>
                    <a:pt x="152784" y="0"/>
                    <a:pt x="196850" y="44066"/>
                    <a:pt x="196850" y="98425"/>
                  </a:cubicBezTo>
                  <a:close/>
                </a:path>
              </a:pathLst>
            </a:custGeom>
            <a:solidFill>
              <a:srgbClr val="7030A0"/>
            </a:solidFill>
            <a:ln w="615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C19F40-7A00-4E82-A92D-1F8B206B0BBC}"/>
                </a:ext>
              </a:extLst>
            </p:cNvPr>
            <p:cNvSpPr/>
            <p:nvPr/>
          </p:nvSpPr>
          <p:spPr>
            <a:xfrm>
              <a:off x="2039706" y="6037532"/>
              <a:ext cx="393700" cy="196850"/>
            </a:xfrm>
            <a:custGeom>
              <a:avLst/>
              <a:gdLst>
                <a:gd name="connsiteX0" fmla="*/ 393700 w 393700"/>
                <a:gd name="connsiteY0" fmla="*/ 196850 h 196850"/>
                <a:gd name="connsiteX1" fmla="*/ 393700 w 393700"/>
                <a:gd name="connsiteY1" fmla="*/ 98425 h 196850"/>
                <a:gd name="connsiteX2" fmla="*/ 374015 w 393700"/>
                <a:gd name="connsiteY2" fmla="*/ 59055 h 196850"/>
                <a:gd name="connsiteX3" fmla="*/ 278051 w 393700"/>
                <a:gd name="connsiteY3" fmla="*/ 12303 h 196850"/>
                <a:gd name="connsiteX4" fmla="*/ 196850 w 393700"/>
                <a:gd name="connsiteY4" fmla="*/ 0 h 196850"/>
                <a:gd name="connsiteX5" fmla="*/ 115649 w 393700"/>
                <a:gd name="connsiteY5" fmla="*/ 12303 h 196850"/>
                <a:gd name="connsiteX6" fmla="*/ 19685 w 393700"/>
                <a:gd name="connsiteY6" fmla="*/ 59055 h 196850"/>
                <a:gd name="connsiteX7" fmla="*/ 0 w 393700"/>
                <a:gd name="connsiteY7" fmla="*/ 98425 h 196850"/>
                <a:gd name="connsiteX8" fmla="*/ 0 w 393700"/>
                <a:gd name="connsiteY8" fmla="*/ 196850 h 196850"/>
                <a:gd name="connsiteX9" fmla="*/ 393700 w 393700"/>
                <a:gd name="connsiteY9" fmla="*/ 19685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196850">
                  <a:moveTo>
                    <a:pt x="393700" y="196850"/>
                  </a:moveTo>
                  <a:lnTo>
                    <a:pt x="393700" y="98425"/>
                  </a:lnTo>
                  <a:cubicBezTo>
                    <a:pt x="393700" y="83661"/>
                    <a:pt x="386318" y="68898"/>
                    <a:pt x="374015" y="59055"/>
                  </a:cubicBezTo>
                  <a:cubicBezTo>
                    <a:pt x="346948" y="36909"/>
                    <a:pt x="312499" y="22146"/>
                    <a:pt x="278051" y="12303"/>
                  </a:cubicBezTo>
                  <a:cubicBezTo>
                    <a:pt x="253444" y="4921"/>
                    <a:pt x="226378" y="0"/>
                    <a:pt x="196850" y="0"/>
                  </a:cubicBezTo>
                  <a:cubicBezTo>
                    <a:pt x="169783" y="0"/>
                    <a:pt x="142716" y="4921"/>
                    <a:pt x="115649" y="12303"/>
                  </a:cubicBezTo>
                  <a:cubicBezTo>
                    <a:pt x="81201" y="22146"/>
                    <a:pt x="46752" y="39370"/>
                    <a:pt x="19685" y="59055"/>
                  </a:cubicBezTo>
                  <a:cubicBezTo>
                    <a:pt x="7382" y="68898"/>
                    <a:pt x="0" y="83661"/>
                    <a:pt x="0" y="98425"/>
                  </a:cubicBezTo>
                  <a:lnTo>
                    <a:pt x="0" y="196850"/>
                  </a:lnTo>
                  <a:lnTo>
                    <a:pt x="393700" y="196850"/>
                  </a:lnTo>
                  <a:close/>
                </a:path>
              </a:pathLst>
            </a:custGeom>
            <a:solidFill>
              <a:srgbClr val="7030A0"/>
            </a:solidFill>
            <a:ln w="6152" cap="flat">
              <a:noFill/>
              <a:prstDash val="solid"/>
              <a:miter/>
            </a:ln>
          </p:spPr>
          <p:txBody>
            <a:bodyPr rtlCol="0" anchor="ctr"/>
            <a:lstStyle/>
            <a:p>
              <a:endParaRPr lang="en-GB"/>
            </a:p>
          </p:txBody>
        </p:sp>
      </p:grpSp>
    </p:spTree>
    <p:extLst>
      <p:ext uri="{BB962C8B-B14F-4D97-AF65-F5344CB8AC3E}">
        <p14:creationId xmlns:p14="http://schemas.microsoft.com/office/powerpoint/2010/main" val="336272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3" name="Rectangle 2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300AD4-72ED-4274-B67E-6C3FDD7E0E8D}"/>
              </a:ext>
            </a:extLst>
          </p:cNvPr>
          <p:cNvSpPr>
            <a:spLocks noGrp="1"/>
          </p:cNvSpPr>
          <p:nvPr>
            <p:ph type="title"/>
          </p:nvPr>
        </p:nvSpPr>
        <p:spPr>
          <a:xfrm>
            <a:off x="1194031" y="1849010"/>
            <a:ext cx="9783728" cy="1697665"/>
          </a:xfrm>
        </p:spPr>
        <p:txBody>
          <a:bodyPr vert="horz" lIns="109728" tIns="109728" rIns="109728" bIns="91440" rtlCol="0" anchor="b">
            <a:normAutofit/>
          </a:bodyPr>
          <a:lstStyle/>
          <a:p>
            <a:pPr algn="ctr">
              <a:lnSpc>
                <a:spcPct val="110000"/>
              </a:lnSpc>
            </a:pPr>
            <a:r>
              <a:rPr lang="en-US" sz="6600" dirty="0">
                <a:solidFill>
                  <a:schemeClr val="tx1">
                    <a:lumMod val="85000"/>
                    <a:lumOff val="15000"/>
                  </a:schemeClr>
                </a:solidFill>
                <a:latin typeface="Abadi Extra Light" panose="020B0204020104020204" pitchFamily="34" charset="0"/>
              </a:rPr>
              <a:t>Thanks for your attention!</a:t>
            </a:r>
          </a:p>
        </p:txBody>
      </p:sp>
      <p:sp>
        <p:nvSpPr>
          <p:cNvPr id="27" name="Freeform: Shape 2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8" name="Picture 27" descr="A picture containing text&#10;&#10;Description automatically generated">
            <a:extLst>
              <a:ext uri="{FF2B5EF4-FFF2-40B4-BE49-F238E27FC236}">
                <a16:creationId xmlns:a16="http://schemas.microsoft.com/office/drawing/2014/main" id="{3C85A53A-B2A9-417F-92E5-A72F74773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75" y="6055512"/>
            <a:ext cx="1918232" cy="674488"/>
          </a:xfrm>
          <a:prstGeom prst="rect">
            <a:avLst/>
          </a:prstGeom>
        </p:spPr>
      </p:pic>
      <p:pic>
        <p:nvPicPr>
          <p:cNvPr id="30" name="Picture 29" descr="Logo&#10;&#10;Description automatically generated">
            <a:extLst>
              <a:ext uri="{FF2B5EF4-FFF2-40B4-BE49-F238E27FC236}">
                <a16:creationId xmlns:a16="http://schemas.microsoft.com/office/drawing/2014/main" id="{5730A697-0D98-4D1D-899E-67FE3721A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93" y="6092523"/>
            <a:ext cx="2400718" cy="739488"/>
          </a:xfrm>
          <a:prstGeom prst="rect">
            <a:avLst/>
          </a:prstGeom>
        </p:spPr>
      </p:pic>
      <p:pic>
        <p:nvPicPr>
          <p:cNvPr id="5" name="Graphic 4" descr="Email with solid fill">
            <a:extLst>
              <a:ext uri="{FF2B5EF4-FFF2-40B4-BE49-F238E27FC236}">
                <a16:creationId xmlns:a16="http://schemas.microsoft.com/office/drawing/2014/main" id="{0F3BD461-8152-458A-BADE-2C422C97A4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4499" y="4267128"/>
            <a:ext cx="684507" cy="684507"/>
          </a:xfrm>
          <a:prstGeom prst="rect">
            <a:avLst/>
          </a:prstGeom>
        </p:spPr>
      </p:pic>
      <p:pic>
        <p:nvPicPr>
          <p:cNvPr id="32" name="Picture 31" descr="A picture containing ax, tool, vector graphics&#10;&#10;Description automatically generated">
            <a:extLst>
              <a:ext uri="{FF2B5EF4-FFF2-40B4-BE49-F238E27FC236}">
                <a16:creationId xmlns:a16="http://schemas.microsoft.com/office/drawing/2014/main" id="{3A04B674-0E0E-4AA5-9737-67CFA36807A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169809" y="4350478"/>
            <a:ext cx="666059" cy="546724"/>
          </a:xfrm>
          <a:prstGeom prst="rect">
            <a:avLst/>
          </a:prstGeom>
        </p:spPr>
      </p:pic>
      <p:sp>
        <p:nvSpPr>
          <p:cNvPr id="33" name="TextBox 32">
            <a:extLst>
              <a:ext uri="{FF2B5EF4-FFF2-40B4-BE49-F238E27FC236}">
                <a16:creationId xmlns:a16="http://schemas.microsoft.com/office/drawing/2014/main" id="{019AB55A-127D-4CCB-80C8-DC85F9F4E702}"/>
              </a:ext>
            </a:extLst>
          </p:cNvPr>
          <p:cNvSpPr txBox="1"/>
          <p:nvPr/>
        </p:nvSpPr>
        <p:spPr>
          <a:xfrm>
            <a:off x="1741408" y="10851098"/>
            <a:ext cx="1451797" cy="646331"/>
          </a:xfrm>
          <a:prstGeom prst="rect">
            <a:avLst/>
          </a:prstGeom>
          <a:noFill/>
        </p:spPr>
        <p:txBody>
          <a:bodyPr wrap="square" rtlCol="0">
            <a:spAutoFit/>
          </a:bodyPr>
          <a:lstStyle/>
          <a:p>
            <a:r>
              <a:rPr lang="en-GB" sz="900">
                <a:hlinkClick r:id="rId8" tooltip="https://az.wikipedia.org/wiki/Twitter"/>
              </a:rPr>
              <a:t>This Photo</a:t>
            </a:r>
            <a:r>
              <a:rPr lang="en-GB" sz="900"/>
              <a:t> by Unknown Author is licensed under </a:t>
            </a:r>
            <a:r>
              <a:rPr lang="en-GB" sz="900">
                <a:hlinkClick r:id="rId9" tooltip="https://creativecommons.org/licenses/by-sa/3.0/"/>
              </a:rPr>
              <a:t>CC BY-SA</a:t>
            </a:r>
            <a:endParaRPr lang="en-GB" sz="900"/>
          </a:p>
        </p:txBody>
      </p:sp>
      <p:sp>
        <p:nvSpPr>
          <p:cNvPr id="34" name="TextBox 33">
            <a:extLst>
              <a:ext uri="{FF2B5EF4-FFF2-40B4-BE49-F238E27FC236}">
                <a16:creationId xmlns:a16="http://schemas.microsoft.com/office/drawing/2014/main" id="{94129A37-376F-4655-AD5D-ABE8252D9056}"/>
              </a:ext>
            </a:extLst>
          </p:cNvPr>
          <p:cNvSpPr txBox="1"/>
          <p:nvPr/>
        </p:nvSpPr>
        <p:spPr>
          <a:xfrm>
            <a:off x="3753910" y="4419674"/>
            <a:ext cx="2666114" cy="461665"/>
          </a:xfrm>
          <a:prstGeom prst="rect">
            <a:avLst/>
          </a:prstGeom>
          <a:noFill/>
        </p:spPr>
        <p:txBody>
          <a:bodyPr wrap="none" rtlCol="0">
            <a:spAutoFit/>
          </a:bodyPr>
          <a:lstStyle/>
          <a:p>
            <a:r>
              <a:rPr lang="en-GB" sz="2400" dirty="0">
                <a:latin typeface="Abadi Extra Light" panose="020B0204020104020204" pitchFamily="34" charset="0"/>
              </a:rPr>
              <a:t>ams284@bath.ac.uk</a:t>
            </a:r>
          </a:p>
        </p:txBody>
      </p:sp>
      <p:sp>
        <p:nvSpPr>
          <p:cNvPr id="36" name="TextBox 35">
            <a:extLst>
              <a:ext uri="{FF2B5EF4-FFF2-40B4-BE49-F238E27FC236}">
                <a16:creationId xmlns:a16="http://schemas.microsoft.com/office/drawing/2014/main" id="{07919E96-0B15-49D0-9C0D-DA89377738D5}"/>
              </a:ext>
            </a:extLst>
          </p:cNvPr>
          <p:cNvSpPr txBox="1"/>
          <p:nvPr/>
        </p:nvSpPr>
        <p:spPr>
          <a:xfrm>
            <a:off x="7878120" y="4419674"/>
            <a:ext cx="1601721" cy="461665"/>
          </a:xfrm>
          <a:prstGeom prst="rect">
            <a:avLst/>
          </a:prstGeom>
          <a:noFill/>
        </p:spPr>
        <p:txBody>
          <a:bodyPr wrap="none" rtlCol="0">
            <a:spAutoFit/>
          </a:bodyPr>
          <a:lstStyle/>
          <a:p>
            <a:r>
              <a:rPr lang="en-GB" sz="2400" dirty="0">
                <a:latin typeface="Abadi Extra Light" panose="020B0204020104020204" pitchFamily="34" charset="0"/>
              </a:rPr>
              <a:t>@ams284_</a:t>
            </a:r>
          </a:p>
        </p:txBody>
      </p:sp>
    </p:spTree>
    <p:extLst>
      <p:ext uri="{BB962C8B-B14F-4D97-AF65-F5344CB8AC3E}">
        <p14:creationId xmlns:p14="http://schemas.microsoft.com/office/powerpoint/2010/main" val="3480551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64" name="Rectangle 5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Top shot of a representation of networks with stick figures.">
            <a:extLst>
              <a:ext uri="{FF2B5EF4-FFF2-40B4-BE49-F238E27FC236}">
                <a16:creationId xmlns:a16="http://schemas.microsoft.com/office/drawing/2014/main" id="{8D8F0E52-12B9-803D-7758-3A08FD80C04A}"/>
              </a:ext>
            </a:extLst>
          </p:cNvPr>
          <p:cNvPicPr>
            <a:picLocks noChangeAspect="1"/>
          </p:cNvPicPr>
          <p:nvPr/>
        </p:nvPicPr>
        <p:blipFill>
          <a:blip r:embed="rId3">
            <a:extLst>
              <a:ext uri="{28A0092B-C50C-407E-A947-70E740481C1C}">
                <a14:useLocalDpi xmlns:a14="http://schemas.microsoft.com/office/drawing/2010/main" val="0"/>
              </a:ext>
            </a:extLst>
          </a:blip>
          <a:srcRect l="13601" r="1360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65" name="Freeform: Shape 5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66" name="Freeform: Shape 5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Freeform: Shape 6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3AB7F0CC-66D2-43DB-BBE4-9494BF50E4B4}"/>
              </a:ext>
            </a:extLst>
          </p:cNvPr>
          <p:cNvSpPr>
            <a:spLocks noGrp="1"/>
          </p:cNvSpPr>
          <p:nvPr>
            <p:ph idx="1"/>
          </p:nvPr>
        </p:nvSpPr>
        <p:spPr>
          <a:xfrm>
            <a:off x="992518" y="802433"/>
            <a:ext cx="5368525" cy="5613347"/>
          </a:xfrm>
        </p:spPr>
        <p:txBody>
          <a:bodyPr>
            <a:normAutofit/>
          </a:bodyPr>
          <a:lstStyle/>
          <a:p>
            <a:pPr marL="285750" indent="-285750">
              <a:buFont typeface="Arial" panose="020B0604020202020204" pitchFamily="34" charset="0"/>
              <a:buChar char="•"/>
            </a:pPr>
            <a:r>
              <a:rPr lang="en-GB" sz="2400" dirty="0">
                <a:latin typeface="Abadi Extra Light" panose="020B0204020104020204" pitchFamily="34" charset="0"/>
              </a:rPr>
              <a:t>Model for behavioural feedback in a population with heterogeneous behaviour.</a:t>
            </a:r>
          </a:p>
          <a:p>
            <a:pPr marL="285750" indent="-285750">
              <a:buFont typeface="Arial" panose="020B0604020202020204" pitchFamily="34" charset="0"/>
              <a:buChar char="•"/>
            </a:pPr>
            <a:r>
              <a:rPr lang="en-GB" sz="2400" b="0" i="0" u="none" strike="noStrike" baseline="0" dirty="0">
                <a:latin typeface="Abadi Extra Light" panose="020B0204020104020204" pitchFamily="34" charset="0"/>
              </a:rPr>
              <a:t>Awareness spread reduces the number of infected and increases the final susceptible population. </a:t>
            </a:r>
          </a:p>
          <a:p>
            <a:pPr marL="285750" indent="-285750">
              <a:buFont typeface="Arial" panose="020B0604020202020204" pitchFamily="34" charset="0"/>
              <a:buChar char="•"/>
            </a:pPr>
            <a:r>
              <a:rPr lang="en-GB" sz="2400" dirty="0">
                <a:latin typeface="Abadi Extra Light" panose="020B0204020104020204" pitchFamily="34" charset="0"/>
              </a:rPr>
              <a:t>A phase-transition</a:t>
            </a:r>
            <a:r>
              <a:rPr lang="en-GB" sz="2400" b="0" i="0" u="none" strike="noStrike" baseline="0" dirty="0">
                <a:latin typeface="Abadi Extra Light" panose="020B0204020104020204" pitchFamily="34" charset="0"/>
              </a:rPr>
              <a:t> separates between regions of</a:t>
            </a:r>
            <a:r>
              <a:rPr lang="en-GB" sz="2400" b="0" i="0" u="none" strike="noStrike" dirty="0">
                <a:latin typeface="Abadi Extra Light" panose="020B0204020104020204" pitchFamily="34" charset="0"/>
              </a:rPr>
              <a:t> </a:t>
            </a:r>
            <a:r>
              <a:rPr lang="en-GB" sz="2400" b="0" i="0" u="none" strike="noStrike" baseline="0" dirty="0">
                <a:latin typeface="Abadi Extra Light" panose="020B0204020104020204" pitchFamily="34" charset="0"/>
              </a:rPr>
              <a:t>suppression and mitigation of the</a:t>
            </a:r>
            <a:r>
              <a:rPr lang="en-GB" sz="2400" b="0" i="0" u="none" strike="noStrike" dirty="0">
                <a:latin typeface="Abadi Extra Light" panose="020B0204020104020204" pitchFamily="34" charset="0"/>
              </a:rPr>
              <a:t> disease.</a:t>
            </a:r>
            <a:endParaRPr lang="en-GB" sz="2400" dirty="0">
              <a:latin typeface="Abadi Extra Light" panose="020B0204020104020204" pitchFamily="34" charset="0"/>
            </a:endParaRPr>
          </a:p>
        </p:txBody>
      </p:sp>
    </p:spTree>
    <p:extLst>
      <p:ext uri="{BB962C8B-B14F-4D97-AF65-F5344CB8AC3E}">
        <p14:creationId xmlns:p14="http://schemas.microsoft.com/office/powerpoint/2010/main" val="17119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6">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9" name="Freeform: Shape 68">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1" name="Freeform: Shape 70">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AF50A80E-5DCB-4320-9947-73BF2D6F0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4E9C9717-43F9-44EA-9215-3F2D15B1C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E66004D1-3DCE-405F-9046-6DE912409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9" name="Freeform: Shape 78">
            <a:extLst>
              <a:ext uri="{FF2B5EF4-FFF2-40B4-BE49-F238E27FC236}">
                <a16:creationId xmlns:a16="http://schemas.microsoft.com/office/drawing/2014/main" id="{D1319957-918B-4BBC-B357-95781380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81" name="Rectangle 8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83" name="Group 82">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84" name="Freeform: Shape 83">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6" name="Freeform: Shape 85">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7" name="Freeform: Shape 86">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8" name="Freeform: Shape 87">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Freeform: Shape 88">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0" name="Freeform: Shape 89">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8048F404-31A7-4896-B44C-5E7736278D00}"/>
              </a:ext>
            </a:extLst>
          </p:cNvPr>
          <p:cNvSpPr>
            <a:spLocks noGrp="1"/>
          </p:cNvSpPr>
          <p:nvPr>
            <p:ph type="title"/>
          </p:nvPr>
        </p:nvSpPr>
        <p:spPr>
          <a:xfrm>
            <a:off x="2190750" y="993913"/>
            <a:ext cx="7810500" cy="3477693"/>
          </a:xfrm>
        </p:spPr>
        <p:txBody>
          <a:bodyPr vert="horz" lIns="109728" tIns="109728" rIns="109728" bIns="91440" rtlCol="0" anchor="ctr">
            <a:normAutofit/>
          </a:bodyPr>
          <a:lstStyle/>
          <a:p>
            <a:pPr algn="ctr">
              <a:lnSpc>
                <a:spcPct val="120000"/>
              </a:lnSpc>
              <a:spcBef>
                <a:spcPts val="930"/>
              </a:spcBef>
            </a:pPr>
            <a:r>
              <a:rPr lang="en-US" sz="2000" dirty="0">
                <a:solidFill>
                  <a:schemeClr val="tx1">
                    <a:lumMod val="85000"/>
                    <a:lumOff val="15000"/>
                  </a:schemeClr>
                </a:solidFill>
                <a:latin typeface="Euphemia" panose="020B0503040102020104" pitchFamily="34" charset="0"/>
              </a:rPr>
              <a:t>Published title:</a:t>
            </a:r>
            <a:br>
              <a:rPr lang="en-US" sz="2400" dirty="0">
                <a:solidFill>
                  <a:schemeClr val="tx1">
                    <a:lumMod val="85000"/>
                    <a:lumOff val="15000"/>
                  </a:schemeClr>
                </a:solidFill>
                <a:latin typeface="Euphemia" panose="020B0503040102020104" pitchFamily="34" charset="0"/>
              </a:rPr>
            </a:br>
            <a:r>
              <a:rPr lang="en-US" sz="4000" dirty="0">
                <a:solidFill>
                  <a:schemeClr val="tx1">
                    <a:lumMod val="85000"/>
                    <a:lumOff val="15000"/>
                  </a:schemeClr>
                </a:solidFill>
                <a:latin typeface="Euphemia" panose="020B0503040102020104" pitchFamily="34" charset="0"/>
              </a:rPr>
              <a:t>Misinformation can prevent the suppression of epidemics</a:t>
            </a:r>
            <a:r>
              <a:rPr lang="en-US" sz="2800" dirty="0">
                <a:solidFill>
                  <a:schemeClr val="tx1">
                    <a:lumMod val="85000"/>
                    <a:lumOff val="15000"/>
                  </a:schemeClr>
                </a:solidFill>
                <a:latin typeface="Euphemia" panose="020B0503040102020104" pitchFamily="34" charset="0"/>
              </a:rPr>
              <a:t>¹</a:t>
            </a:r>
            <a:endParaRPr lang="en-US" sz="3600" dirty="0">
              <a:solidFill>
                <a:schemeClr val="tx1">
                  <a:lumMod val="85000"/>
                  <a:lumOff val="15000"/>
                </a:schemeClr>
              </a:solidFill>
              <a:latin typeface="Euphemia" panose="020B0503040102020104" pitchFamily="34" charset="0"/>
            </a:endParaRPr>
          </a:p>
        </p:txBody>
      </p:sp>
      <p:sp>
        <p:nvSpPr>
          <p:cNvPr id="3" name="Text Placeholder 2">
            <a:extLst>
              <a:ext uri="{FF2B5EF4-FFF2-40B4-BE49-F238E27FC236}">
                <a16:creationId xmlns:a16="http://schemas.microsoft.com/office/drawing/2014/main" id="{83B99C5F-B976-418A-A649-2F79CC6CF56A}"/>
              </a:ext>
            </a:extLst>
          </p:cNvPr>
          <p:cNvSpPr>
            <a:spLocks noGrp="1"/>
          </p:cNvSpPr>
          <p:nvPr>
            <p:ph type="body" idx="1"/>
          </p:nvPr>
        </p:nvSpPr>
        <p:spPr>
          <a:xfrm>
            <a:off x="2619375" y="3637221"/>
            <a:ext cx="6953250" cy="1351721"/>
          </a:xfrm>
        </p:spPr>
        <p:txBody>
          <a:bodyPr vert="horz" lIns="109728" tIns="109728" rIns="109728" bIns="91440" rtlCol="0" anchor="t">
            <a:normAutofit fontScale="47500" lnSpcReduction="20000"/>
          </a:bodyPr>
          <a:lstStyle/>
          <a:p>
            <a:pPr algn="ctr">
              <a:lnSpc>
                <a:spcPct val="120000"/>
              </a:lnSpc>
              <a:spcBef>
                <a:spcPts val="930"/>
              </a:spcBef>
            </a:pPr>
            <a:endParaRPr lang="en-US" sz="1500" i="1" dirty="0">
              <a:solidFill>
                <a:schemeClr val="tx1">
                  <a:lumMod val="85000"/>
                  <a:lumOff val="15000"/>
                </a:schemeClr>
              </a:solidFill>
              <a:latin typeface="Euphemia" panose="020B0503040102020104" pitchFamily="34" charset="0"/>
            </a:endParaRPr>
          </a:p>
          <a:p>
            <a:pPr algn="ctr">
              <a:lnSpc>
                <a:spcPct val="120000"/>
              </a:lnSpc>
              <a:spcBef>
                <a:spcPts val="930"/>
              </a:spcBef>
            </a:pPr>
            <a:r>
              <a:rPr lang="en-US" sz="4300" i="1" dirty="0">
                <a:solidFill>
                  <a:schemeClr val="tx1">
                    <a:lumMod val="85000"/>
                    <a:lumOff val="15000"/>
                  </a:schemeClr>
                </a:solidFill>
                <a:latin typeface="Euphemia" panose="020B0503040102020104" pitchFamily="34" charset="0"/>
              </a:rPr>
              <a:t>A model for the feedback of non-pharmaceutical interventions on epidemics</a:t>
            </a:r>
          </a:p>
        </p:txBody>
      </p:sp>
      <p:sp>
        <p:nvSpPr>
          <p:cNvPr id="4" name="TextBox 3">
            <a:extLst>
              <a:ext uri="{FF2B5EF4-FFF2-40B4-BE49-F238E27FC236}">
                <a16:creationId xmlns:a16="http://schemas.microsoft.com/office/drawing/2014/main" id="{615A0414-C87C-9EAA-47B0-6A11394E61EF}"/>
              </a:ext>
            </a:extLst>
          </p:cNvPr>
          <p:cNvSpPr txBox="1"/>
          <p:nvPr/>
        </p:nvSpPr>
        <p:spPr>
          <a:xfrm>
            <a:off x="2017704" y="6165669"/>
            <a:ext cx="8156592" cy="400110"/>
          </a:xfrm>
          <a:prstGeom prst="rect">
            <a:avLst/>
          </a:prstGeom>
          <a:noFill/>
        </p:spPr>
        <p:txBody>
          <a:bodyPr wrap="none" rtlCol="0">
            <a:spAutoFit/>
          </a:bodyPr>
          <a:lstStyle/>
          <a:p>
            <a:r>
              <a:rPr lang="en-US" sz="2000" dirty="0">
                <a:solidFill>
                  <a:schemeClr val="tx1">
                    <a:lumMod val="85000"/>
                    <a:lumOff val="15000"/>
                  </a:schemeClr>
                </a:solidFill>
                <a:latin typeface="Euphemia" panose="020B0503040102020104" pitchFamily="34" charset="0"/>
              </a:rPr>
              <a:t>¹</a:t>
            </a:r>
            <a:r>
              <a:rPr lang="en-GB" sz="1600" dirty="0">
                <a:solidFill>
                  <a:schemeClr val="tx1">
                    <a:lumMod val="85000"/>
                    <a:lumOff val="15000"/>
                  </a:schemeClr>
                </a:solidFill>
                <a:latin typeface="Euphemia" panose="020B0503040102020104" pitchFamily="34" charset="0"/>
              </a:rPr>
              <a:t>Sontag A., Rogers T. and Yates C. A. 2022. R. Soc. Interface.192021066820210668</a:t>
            </a:r>
            <a:endParaRPr lang="en-GB" sz="1600" dirty="0"/>
          </a:p>
        </p:txBody>
      </p:sp>
    </p:spTree>
    <p:extLst>
      <p:ext uri="{BB962C8B-B14F-4D97-AF65-F5344CB8AC3E}">
        <p14:creationId xmlns:p14="http://schemas.microsoft.com/office/powerpoint/2010/main" val="57238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5">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6">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7">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8">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19">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F3DE446C-41D1-4C5F-99FC-4D196C165166}"/>
              </a:ext>
            </a:extLst>
          </p:cNvPr>
          <p:cNvSpPr>
            <a:spLocks noGrp="1"/>
          </p:cNvSpPr>
          <p:nvPr>
            <p:ph type="title"/>
          </p:nvPr>
        </p:nvSpPr>
        <p:spPr>
          <a:xfrm>
            <a:off x="1226566" y="439738"/>
            <a:ext cx="6857365" cy="1344612"/>
          </a:xfrm>
        </p:spPr>
        <p:txBody>
          <a:bodyPr vert="horz" lIns="109728" tIns="109728" rIns="109728" bIns="91440" rtlCol="0" anchor="ctr">
            <a:normAutofit/>
          </a:bodyPr>
          <a:lstStyle/>
          <a:p>
            <a:r>
              <a:rPr lang="en-US" dirty="0">
                <a:latin typeface="Abadi Extra Light" panose="020B0204020104020204" pitchFamily="34" charset="0"/>
              </a:rPr>
              <a:t>The Model</a:t>
            </a:r>
          </a:p>
        </p:txBody>
      </p:sp>
      <p:sp>
        <p:nvSpPr>
          <p:cNvPr id="9" name="TextBox 8">
            <a:extLst>
              <a:ext uri="{FF2B5EF4-FFF2-40B4-BE49-F238E27FC236}">
                <a16:creationId xmlns:a16="http://schemas.microsoft.com/office/drawing/2014/main" id="{40BC79EC-2BA5-4DDF-B893-239F44D72295}"/>
              </a:ext>
            </a:extLst>
          </p:cNvPr>
          <p:cNvSpPr txBox="1"/>
          <p:nvPr/>
        </p:nvSpPr>
        <p:spPr>
          <a:xfrm>
            <a:off x="1111712" y="1443576"/>
            <a:ext cx="6857365" cy="5016087"/>
          </a:xfrm>
          <a:prstGeom prst="rect">
            <a:avLst/>
          </a:prstGeom>
        </p:spPr>
        <p:txBody>
          <a:bodyPr vert="horz" lIns="109728" tIns="109728" rIns="109728" bIns="91440" rtlCol="0">
            <a:normAutofit/>
          </a:bodyPr>
          <a:lstStyle/>
          <a:p>
            <a:pPr indent="-285750">
              <a:lnSpc>
                <a:spcPct val="140000"/>
              </a:lnSpc>
              <a:spcBef>
                <a:spcPts val="930"/>
              </a:spcBef>
              <a:buFont typeface="Corbel" panose="020B0503020204020204" pitchFamily="34" charset="0"/>
              <a:buChar char="•"/>
            </a:pPr>
            <a:r>
              <a:rPr lang="en-US" sz="2800" spc="150" dirty="0">
                <a:solidFill>
                  <a:schemeClr val="tx1">
                    <a:lumMod val="95000"/>
                    <a:lumOff val="5000"/>
                  </a:schemeClr>
                </a:solidFill>
                <a:latin typeface="Abadi Extra Light" panose="020B0204020104020204" pitchFamily="34" charset="0"/>
              </a:rPr>
              <a:t>Population of fixed size, N</a:t>
            </a:r>
          </a:p>
          <a:p>
            <a:pPr indent="-285750">
              <a:lnSpc>
                <a:spcPct val="140000"/>
              </a:lnSpc>
              <a:spcBef>
                <a:spcPts val="930"/>
              </a:spcBef>
              <a:buFont typeface="Corbel" panose="020B0503020204020204" pitchFamily="34" charset="0"/>
              <a:buChar char="•"/>
            </a:pPr>
            <a:r>
              <a:rPr lang="en-US" sz="2800" spc="150" dirty="0">
                <a:solidFill>
                  <a:schemeClr val="tx1">
                    <a:lumMod val="95000"/>
                    <a:lumOff val="5000"/>
                  </a:schemeClr>
                </a:solidFill>
                <a:latin typeface="Abadi Extra Light" panose="020B0204020104020204" pitchFamily="34" charset="0"/>
              </a:rPr>
              <a:t>SIR dynamics for disease spread</a:t>
            </a:r>
          </a:p>
          <a:p>
            <a:pPr marL="628650" lvl="2" indent="-457200">
              <a:lnSpc>
                <a:spcPct val="150000"/>
              </a:lnSpc>
              <a:spcBef>
                <a:spcPts val="930"/>
              </a:spcBef>
              <a:buFont typeface="Wingdings" panose="05000000000000000000" pitchFamily="2" charset="2"/>
              <a:buChar char="Ø"/>
            </a:pPr>
            <a:r>
              <a:rPr lang="en-US" sz="2800" spc="150" dirty="0">
                <a:solidFill>
                  <a:schemeClr val="tx1">
                    <a:lumMod val="95000"/>
                    <a:lumOff val="5000"/>
                  </a:schemeClr>
                </a:solidFill>
                <a:latin typeface="Abadi Extra Light" panose="020B0204020104020204" pitchFamily="34" charset="0"/>
              </a:rPr>
              <a:t>S – Susceptible</a:t>
            </a:r>
          </a:p>
          <a:p>
            <a:pPr marL="628650" lvl="2" indent="-457200">
              <a:lnSpc>
                <a:spcPct val="150000"/>
              </a:lnSpc>
              <a:spcBef>
                <a:spcPts val="930"/>
              </a:spcBef>
              <a:buFont typeface="Wingdings" panose="05000000000000000000" pitchFamily="2" charset="2"/>
              <a:buChar char="Ø"/>
            </a:pPr>
            <a:r>
              <a:rPr lang="en-US" sz="2800" spc="150" dirty="0">
                <a:solidFill>
                  <a:schemeClr val="tx1">
                    <a:lumMod val="95000"/>
                    <a:lumOff val="5000"/>
                  </a:schemeClr>
                </a:solidFill>
                <a:latin typeface="Abadi Extra Light" panose="020B0204020104020204" pitchFamily="34" charset="0"/>
              </a:rPr>
              <a:t>I – Infectious</a:t>
            </a:r>
          </a:p>
          <a:p>
            <a:pPr marL="628650" lvl="2" indent="-457200">
              <a:lnSpc>
                <a:spcPct val="150000"/>
              </a:lnSpc>
              <a:spcBef>
                <a:spcPts val="930"/>
              </a:spcBef>
              <a:buFont typeface="Wingdings" panose="05000000000000000000" pitchFamily="2" charset="2"/>
              <a:buChar char="Ø"/>
            </a:pPr>
            <a:r>
              <a:rPr lang="en-US" sz="2800" spc="150" dirty="0">
                <a:solidFill>
                  <a:schemeClr val="tx1">
                    <a:lumMod val="95000"/>
                    <a:lumOff val="5000"/>
                  </a:schemeClr>
                </a:solidFill>
                <a:latin typeface="Abadi Extra Light" panose="020B0204020104020204" pitchFamily="34" charset="0"/>
              </a:rPr>
              <a:t>R – Recovered</a:t>
            </a:r>
          </a:p>
          <a:p>
            <a:pPr indent="-285750">
              <a:lnSpc>
                <a:spcPct val="140000"/>
              </a:lnSpc>
              <a:spcBef>
                <a:spcPts val="930"/>
              </a:spcBef>
              <a:buFont typeface="Corbel" panose="020B0503020204020204" pitchFamily="34" charset="0"/>
              <a:buChar char="•"/>
            </a:pPr>
            <a:r>
              <a:rPr lang="en-US" sz="2800" spc="150" dirty="0">
                <a:solidFill>
                  <a:schemeClr val="tx1">
                    <a:lumMod val="95000"/>
                    <a:lumOff val="5000"/>
                  </a:schemeClr>
                </a:solidFill>
                <a:latin typeface="Abadi Extra Light" panose="020B0204020104020204" pitchFamily="34" charset="0"/>
              </a:rPr>
              <a:t>Two subpopulations:</a:t>
            </a:r>
          </a:p>
        </p:txBody>
      </p:sp>
      <p:grpSp>
        <p:nvGrpSpPr>
          <p:cNvPr id="35" name="Group 34">
            <a:extLst>
              <a:ext uri="{FF2B5EF4-FFF2-40B4-BE49-F238E27FC236}">
                <a16:creationId xmlns:a16="http://schemas.microsoft.com/office/drawing/2014/main" id="{F86BE394-9ED9-417E-9F72-D53072386C5E}"/>
              </a:ext>
            </a:extLst>
          </p:cNvPr>
          <p:cNvGrpSpPr/>
          <p:nvPr/>
        </p:nvGrpSpPr>
        <p:grpSpPr>
          <a:xfrm>
            <a:off x="1607413" y="6070605"/>
            <a:ext cx="6468271" cy="483067"/>
            <a:chOff x="1399766" y="5816075"/>
            <a:chExt cx="6468271" cy="483067"/>
          </a:xfrm>
        </p:grpSpPr>
        <p:grpSp>
          <p:nvGrpSpPr>
            <p:cNvPr id="24" name="Group 23">
              <a:extLst>
                <a:ext uri="{FF2B5EF4-FFF2-40B4-BE49-F238E27FC236}">
                  <a16:creationId xmlns:a16="http://schemas.microsoft.com/office/drawing/2014/main" id="{A6876A4D-4AEE-4731-A744-563602735F13}"/>
                </a:ext>
              </a:extLst>
            </p:cNvPr>
            <p:cNvGrpSpPr/>
            <p:nvPr/>
          </p:nvGrpSpPr>
          <p:grpSpPr>
            <a:xfrm>
              <a:off x="1399766" y="5816075"/>
              <a:ext cx="6468271" cy="483067"/>
              <a:chOff x="-4559455" y="4124674"/>
              <a:chExt cx="6468271" cy="483067"/>
            </a:xfrm>
          </p:grpSpPr>
          <p:grpSp>
            <p:nvGrpSpPr>
              <p:cNvPr id="25" name="Content Placeholder 4" descr="User with solid fill">
                <a:extLst>
                  <a:ext uri="{FF2B5EF4-FFF2-40B4-BE49-F238E27FC236}">
                    <a16:creationId xmlns:a16="http://schemas.microsoft.com/office/drawing/2014/main" id="{E51712B1-9B13-43ED-A4CF-0284942F431B}"/>
                  </a:ext>
                </a:extLst>
              </p:cNvPr>
              <p:cNvGrpSpPr/>
              <p:nvPr/>
            </p:nvGrpSpPr>
            <p:grpSpPr>
              <a:xfrm>
                <a:off x="-4559455" y="4124674"/>
                <a:ext cx="393700" cy="418307"/>
                <a:chOff x="-4559455" y="4124674"/>
                <a:chExt cx="393700" cy="418307"/>
              </a:xfrm>
              <a:solidFill>
                <a:srgbClr val="00B0F0"/>
              </a:solidFill>
            </p:grpSpPr>
            <p:sp>
              <p:nvSpPr>
                <p:cNvPr id="31" name="Freeform: Shape 30">
                  <a:extLst>
                    <a:ext uri="{FF2B5EF4-FFF2-40B4-BE49-F238E27FC236}">
                      <a16:creationId xmlns:a16="http://schemas.microsoft.com/office/drawing/2014/main" id="{1F263DC2-5C16-4E72-B8ED-D23460C48AAF}"/>
                    </a:ext>
                  </a:extLst>
                </p:cNvPr>
                <p:cNvSpPr/>
                <p:nvPr/>
              </p:nvSpPr>
              <p:spPr>
                <a:xfrm>
                  <a:off x="-4461030" y="4124674"/>
                  <a:ext cx="196850" cy="196850"/>
                </a:xfrm>
                <a:custGeom>
                  <a:avLst/>
                  <a:gdLst>
                    <a:gd name="connsiteX0" fmla="*/ 196850 w 196850"/>
                    <a:gd name="connsiteY0" fmla="*/ 98425 h 196850"/>
                    <a:gd name="connsiteX1" fmla="*/ 98425 w 196850"/>
                    <a:gd name="connsiteY1" fmla="*/ 196850 h 196850"/>
                    <a:gd name="connsiteX2" fmla="*/ 0 w 196850"/>
                    <a:gd name="connsiteY2" fmla="*/ 98425 h 196850"/>
                    <a:gd name="connsiteX3" fmla="*/ 98425 w 196850"/>
                    <a:gd name="connsiteY3" fmla="*/ 0 h 196850"/>
                    <a:gd name="connsiteX4" fmla="*/ 196850 w 196850"/>
                    <a:gd name="connsiteY4" fmla="*/ 98425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196850">
                      <a:moveTo>
                        <a:pt x="196850" y="98425"/>
                      </a:moveTo>
                      <a:cubicBezTo>
                        <a:pt x="196850" y="152784"/>
                        <a:pt x="152784" y="196850"/>
                        <a:pt x="98425" y="196850"/>
                      </a:cubicBezTo>
                      <a:cubicBezTo>
                        <a:pt x="44066" y="196850"/>
                        <a:pt x="0" y="152784"/>
                        <a:pt x="0" y="98425"/>
                      </a:cubicBezTo>
                      <a:cubicBezTo>
                        <a:pt x="0" y="44066"/>
                        <a:pt x="44066" y="0"/>
                        <a:pt x="98425" y="0"/>
                      </a:cubicBezTo>
                      <a:cubicBezTo>
                        <a:pt x="152784" y="0"/>
                        <a:pt x="196850" y="44066"/>
                        <a:pt x="196850" y="98425"/>
                      </a:cubicBezTo>
                      <a:close/>
                    </a:path>
                  </a:pathLst>
                </a:custGeom>
                <a:solidFill>
                  <a:srgbClr val="00B0F0"/>
                </a:solidFill>
                <a:ln w="6152"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00B5BC6-0884-40ED-A019-D11DCDAD2949}"/>
                    </a:ext>
                  </a:extLst>
                </p:cNvPr>
                <p:cNvSpPr/>
                <p:nvPr/>
              </p:nvSpPr>
              <p:spPr>
                <a:xfrm>
                  <a:off x="-4559455" y="4346131"/>
                  <a:ext cx="393700" cy="196850"/>
                </a:xfrm>
                <a:custGeom>
                  <a:avLst/>
                  <a:gdLst>
                    <a:gd name="connsiteX0" fmla="*/ 393700 w 393700"/>
                    <a:gd name="connsiteY0" fmla="*/ 196850 h 196850"/>
                    <a:gd name="connsiteX1" fmla="*/ 393700 w 393700"/>
                    <a:gd name="connsiteY1" fmla="*/ 98425 h 196850"/>
                    <a:gd name="connsiteX2" fmla="*/ 374015 w 393700"/>
                    <a:gd name="connsiteY2" fmla="*/ 59055 h 196850"/>
                    <a:gd name="connsiteX3" fmla="*/ 278051 w 393700"/>
                    <a:gd name="connsiteY3" fmla="*/ 12303 h 196850"/>
                    <a:gd name="connsiteX4" fmla="*/ 196850 w 393700"/>
                    <a:gd name="connsiteY4" fmla="*/ 0 h 196850"/>
                    <a:gd name="connsiteX5" fmla="*/ 115649 w 393700"/>
                    <a:gd name="connsiteY5" fmla="*/ 12303 h 196850"/>
                    <a:gd name="connsiteX6" fmla="*/ 19685 w 393700"/>
                    <a:gd name="connsiteY6" fmla="*/ 59055 h 196850"/>
                    <a:gd name="connsiteX7" fmla="*/ 0 w 393700"/>
                    <a:gd name="connsiteY7" fmla="*/ 98425 h 196850"/>
                    <a:gd name="connsiteX8" fmla="*/ 0 w 393700"/>
                    <a:gd name="connsiteY8" fmla="*/ 196850 h 196850"/>
                    <a:gd name="connsiteX9" fmla="*/ 393700 w 393700"/>
                    <a:gd name="connsiteY9" fmla="*/ 19685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196850">
                      <a:moveTo>
                        <a:pt x="393700" y="196850"/>
                      </a:moveTo>
                      <a:lnTo>
                        <a:pt x="393700" y="98425"/>
                      </a:lnTo>
                      <a:cubicBezTo>
                        <a:pt x="393700" y="83661"/>
                        <a:pt x="386318" y="68898"/>
                        <a:pt x="374015" y="59055"/>
                      </a:cubicBezTo>
                      <a:cubicBezTo>
                        <a:pt x="346948" y="36909"/>
                        <a:pt x="312499" y="22146"/>
                        <a:pt x="278051" y="12303"/>
                      </a:cubicBezTo>
                      <a:cubicBezTo>
                        <a:pt x="253444" y="4921"/>
                        <a:pt x="226378" y="0"/>
                        <a:pt x="196850" y="0"/>
                      </a:cubicBezTo>
                      <a:cubicBezTo>
                        <a:pt x="169783" y="0"/>
                        <a:pt x="142716" y="4921"/>
                        <a:pt x="115649" y="12303"/>
                      </a:cubicBezTo>
                      <a:cubicBezTo>
                        <a:pt x="81201" y="22146"/>
                        <a:pt x="46752" y="39370"/>
                        <a:pt x="19685" y="59055"/>
                      </a:cubicBezTo>
                      <a:cubicBezTo>
                        <a:pt x="7382" y="68898"/>
                        <a:pt x="0" y="83661"/>
                        <a:pt x="0" y="98425"/>
                      </a:cubicBezTo>
                      <a:lnTo>
                        <a:pt x="0" y="196850"/>
                      </a:lnTo>
                      <a:lnTo>
                        <a:pt x="393700" y="196850"/>
                      </a:lnTo>
                      <a:close/>
                    </a:path>
                  </a:pathLst>
                </a:custGeom>
                <a:solidFill>
                  <a:srgbClr val="00B0F0"/>
                </a:solidFill>
                <a:ln w="6152" cap="flat">
                  <a:noFill/>
                  <a:prstDash val="solid"/>
                  <a:miter/>
                </a:ln>
              </p:spPr>
              <p:txBody>
                <a:bodyPr rtlCol="0" anchor="ctr"/>
                <a:lstStyle/>
                <a:p>
                  <a:endParaRPr lang="en-GB"/>
                </a:p>
              </p:txBody>
            </p:sp>
          </p:grpSp>
          <p:sp>
            <p:nvSpPr>
              <p:cNvPr id="27" name="TextBox 26">
                <a:extLst>
                  <a:ext uri="{FF2B5EF4-FFF2-40B4-BE49-F238E27FC236}">
                    <a16:creationId xmlns:a16="http://schemas.microsoft.com/office/drawing/2014/main" id="{FEDA668D-0551-4846-9F33-66E2074FDBEF}"/>
                  </a:ext>
                </a:extLst>
              </p:cNvPr>
              <p:cNvSpPr txBox="1"/>
              <p:nvPr/>
            </p:nvSpPr>
            <p:spPr>
              <a:xfrm>
                <a:off x="-4173234" y="4146076"/>
                <a:ext cx="2442143" cy="461665"/>
              </a:xfrm>
              <a:prstGeom prst="rect">
                <a:avLst/>
              </a:prstGeom>
              <a:noFill/>
            </p:spPr>
            <p:txBody>
              <a:bodyPr wrap="none" rtlCol="0">
                <a:spAutoFit/>
              </a:bodyPr>
              <a:lstStyle/>
              <a:p>
                <a:r>
                  <a:rPr lang="en-GB" sz="2400" dirty="0">
                    <a:latin typeface="Abadi Extra Light" panose="020B0204020104020204" pitchFamily="34" charset="0"/>
                  </a:rPr>
                  <a:t>Trusting individuals</a:t>
                </a:r>
              </a:p>
            </p:txBody>
          </p:sp>
          <p:sp>
            <p:nvSpPr>
              <p:cNvPr id="28" name="TextBox 27">
                <a:extLst>
                  <a:ext uri="{FF2B5EF4-FFF2-40B4-BE49-F238E27FC236}">
                    <a16:creationId xmlns:a16="http://schemas.microsoft.com/office/drawing/2014/main" id="{720B4587-0CB9-4EFB-B807-199E659AAB7B}"/>
                  </a:ext>
                </a:extLst>
              </p:cNvPr>
              <p:cNvSpPr txBox="1"/>
              <p:nvPr/>
            </p:nvSpPr>
            <p:spPr>
              <a:xfrm>
                <a:off x="-877075" y="4146076"/>
                <a:ext cx="2785891" cy="461665"/>
              </a:xfrm>
              <a:prstGeom prst="rect">
                <a:avLst/>
              </a:prstGeom>
              <a:noFill/>
            </p:spPr>
            <p:txBody>
              <a:bodyPr wrap="none" rtlCol="0">
                <a:spAutoFit/>
              </a:bodyPr>
              <a:lstStyle/>
              <a:p>
                <a:r>
                  <a:rPr lang="en-GB" sz="2400" dirty="0">
                    <a:latin typeface="Abadi Extra Light" panose="020B0204020104020204" pitchFamily="34" charset="0"/>
                  </a:rPr>
                  <a:t>Distrusting individuals</a:t>
                </a:r>
              </a:p>
            </p:txBody>
          </p:sp>
        </p:grpSp>
        <p:sp>
          <p:nvSpPr>
            <p:cNvPr id="33" name="Freeform: Shape 32">
              <a:extLst>
                <a:ext uri="{FF2B5EF4-FFF2-40B4-BE49-F238E27FC236}">
                  <a16:creationId xmlns:a16="http://schemas.microsoft.com/office/drawing/2014/main" id="{0F8D1171-950C-4125-8F0A-68A5DDE43D96}"/>
                </a:ext>
              </a:extLst>
            </p:cNvPr>
            <p:cNvSpPr/>
            <p:nvPr/>
          </p:nvSpPr>
          <p:spPr>
            <a:xfrm>
              <a:off x="4794855" y="5816075"/>
              <a:ext cx="196850" cy="196850"/>
            </a:xfrm>
            <a:custGeom>
              <a:avLst/>
              <a:gdLst>
                <a:gd name="connsiteX0" fmla="*/ 196850 w 196850"/>
                <a:gd name="connsiteY0" fmla="*/ 98425 h 196850"/>
                <a:gd name="connsiteX1" fmla="*/ 98425 w 196850"/>
                <a:gd name="connsiteY1" fmla="*/ 196850 h 196850"/>
                <a:gd name="connsiteX2" fmla="*/ 0 w 196850"/>
                <a:gd name="connsiteY2" fmla="*/ 98425 h 196850"/>
                <a:gd name="connsiteX3" fmla="*/ 98425 w 196850"/>
                <a:gd name="connsiteY3" fmla="*/ 0 h 196850"/>
                <a:gd name="connsiteX4" fmla="*/ 196850 w 196850"/>
                <a:gd name="connsiteY4" fmla="*/ 98425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196850">
                  <a:moveTo>
                    <a:pt x="196850" y="98425"/>
                  </a:moveTo>
                  <a:cubicBezTo>
                    <a:pt x="196850" y="152784"/>
                    <a:pt x="152784" y="196850"/>
                    <a:pt x="98425" y="196850"/>
                  </a:cubicBezTo>
                  <a:cubicBezTo>
                    <a:pt x="44066" y="196850"/>
                    <a:pt x="0" y="152784"/>
                    <a:pt x="0" y="98425"/>
                  </a:cubicBezTo>
                  <a:cubicBezTo>
                    <a:pt x="0" y="44066"/>
                    <a:pt x="44066" y="0"/>
                    <a:pt x="98425" y="0"/>
                  </a:cubicBezTo>
                  <a:cubicBezTo>
                    <a:pt x="152784" y="0"/>
                    <a:pt x="196850" y="44066"/>
                    <a:pt x="196850" y="98425"/>
                  </a:cubicBezTo>
                  <a:close/>
                </a:path>
              </a:pathLst>
            </a:custGeom>
            <a:solidFill>
              <a:srgbClr val="7030A0"/>
            </a:solidFill>
            <a:ln w="6152"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DF725A6-77B3-4314-82C6-76281022EF1C}"/>
                </a:ext>
              </a:extLst>
            </p:cNvPr>
            <p:cNvSpPr/>
            <p:nvPr/>
          </p:nvSpPr>
          <p:spPr>
            <a:xfrm>
              <a:off x="4696430" y="6037532"/>
              <a:ext cx="393700" cy="196850"/>
            </a:xfrm>
            <a:custGeom>
              <a:avLst/>
              <a:gdLst>
                <a:gd name="connsiteX0" fmla="*/ 393700 w 393700"/>
                <a:gd name="connsiteY0" fmla="*/ 196850 h 196850"/>
                <a:gd name="connsiteX1" fmla="*/ 393700 w 393700"/>
                <a:gd name="connsiteY1" fmla="*/ 98425 h 196850"/>
                <a:gd name="connsiteX2" fmla="*/ 374015 w 393700"/>
                <a:gd name="connsiteY2" fmla="*/ 59055 h 196850"/>
                <a:gd name="connsiteX3" fmla="*/ 278051 w 393700"/>
                <a:gd name="connsiteY3" fmla="*/ 12303 h 196850"/>
                <a:gd name="connsiteX4" fmla="*/ 196850 w 393700"/>
                <a:gd name="connsiteY4" fmla="*/ 0 h 196850"/>
                <a:gd name="connsiteX5" fmla="*/ 115649 w 393700"/>
                <a:gd name="connsiteY5" fmla="*/ 12303 h 196850"/>
                <a:gd name="connsiteX6" fmla="*/ 19685 w 393700"/>
                <a:gd name="connsiteY6" fmla="*/ 59055 h 196850"/>
                <a:gd name="connsiteX7" fmla="*/ 0 w 393700"/>
                <a:gd name="connsiteY7" fmla="*/ 98425 h 196850"/>
                <a:gd name="connsiteX8" fmla="*/ 0 w 393700"/>
                <a:gd name="connsiteY8" fmla="*/ 196850 h 196850"/>
                <a:gd name="connsiteX9" fmla="*/ 393700 w 393700"/>
                <a:gd name="connsiteY9" fmla="*/ 19685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196850">
                  <a:moveTo>
                    <a:pt x="393700" y="196850"/>
                  </a:moveTo>
                  <a:lnTo>
                    <a:pt x="393700" y="98425"/>
                  </a:lnTo>
                  <a:cubicBezTo>
                    <a:pt x="393700" y="83661"/>
                    <a:pt x="386318" y="68898"/>
                    <a:pt x="374015" y="59055"/>
                  </a:cubicBezTo>
                  <a:cubicBezTo>
                    <a:pt x="346948" y="36909"/>
                    <a:pt x="312499" y="22146"/>
                    <a:pt x="278051" y="12303"/>
                  </a:cubicBezTo>
                  <a:cubicBezTo>
                    <a:pt x="253444" y="4921"/>
                    <a:pt x="226378" y="0"/>
                    <a:pt x="196850" y="0"/>
                  </a:cubicBezTo>
                  <a:cubicBezTo>
                    <a:pt x="169783" y="0"/>
                    <a:pt x="142716" y="4921"/>
                    <a:pt x="115649" y="12303"/>
                  </a:cubicBezTo>
                  <a:cubicBezTo>
                    <a:pt x="81201" y="22146"/>
                    <a:pt x="46752" y="39370"/>
                    <a:pt x="19685" y="59055"/>
                  </a:cubicBezTo>
                  <a:cubicBezTo>
                    <a:pt x="7382" y="68898"/>
                    <a:pt x="0" y="83661"/>
                    <a:pt x="0" y="98425"/>
                  </a:cubicBezTo>
                  <a:lnTo>
                    <a:pt x="0" y="196850"/>
                  </a:lnTo>
                  <a:lnTo>
                    <a:pt x="393700" y="196850"/>
                  </a:lnTo>
                  <a:close/>
                </a:path>
              </a:pathLst>
            </a:custGeom>
            <a:solidFill>
              <a:srgbClr val="7030A0"/>
            </a:solidFill>
            <a:ln w="6152" cap="flat">
              <a:noFill/>
              <a:prstDash val="solid"/>
              <a:miter/>
            </a:ln>
          </p:spPr>
          <p:txBody>
            <a:bodyPr rtlCol="0" anchor="ctr"/>
            <a:lstStyle/>
            <a:p>
              <a:endParaRPr lang="en-GB"/>
            </a:p>
          </p:txBody>
        </p:sp>
      </p:grpSp>
      <p:grpSp>
        <p:nvGrpSpPr>
          <p:cNvPr id="40" name="Content Placeholder 4" descr="Man with solid fill">
            <a:extLst>
              <a:ext uri="{FF2B5EF4-FFF2-40B4-BE49-F238E27FC236}">
                <a16:creationId xmlns:a16="http://schemas.microsoft.com/office/drawing/2014/main" id="{E90F50B3-E3F3-4D7D-A711-8C34F7C8EC73}"/>
              </a:ext>
            </a:extLst>
          </p:cNvPr>
          <p:cNvGrpSpPr/>
          <p:nvPr/>
        </p:nvGrpSpPr>
        <p:grpSpPr>
          <a:xfrm>
            <a:off x="4670067" y="3089203"/>
            <a:ext cx="305066" cy="623998"/>
            <a:chOff x="9102408" y="1982066"/>
            <a:chExt cx="419100" cy="857249"/>
          </a:xfrm>
          <a:solidFill>
            <a:schemeClr val="tx1">
              <a:lumMod val="95000"/>
              <a:lumOff val="5000"/>
            </a:schemeClr>
          </a:solidFill>
        </p:grpSpPr>
        <p:sp>
          <p:nvSpPr>
            <p:cNvPr id="47" name="Freeform: Shape 46">
              <a:extLst>
                <a:ext uri="{FF2B5EF4-FFF2-40B4-BE49-F238E27FC236}">
                  <a16:creationId xmlns:a16="http://schemas.microsoft.com/office/drawing/2014/main" id="{B05182A9-EA2C-45E5-87D1-687AB550441B}"/>
                </a:ext>
              </a:extLst>
            </p:cNvPr>
            <p:cNvSpPr/>
            <p:nvPr/>
          </p:nvSpPr>
          <p:spPr>
            <a:xfrm>
              <a:off x="9235758" y="198206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tx1">
                <a:lumMod val="95000"/>
                <a:lumOff val="5000"/>
              </a:schemeClr>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EE6811E-B015-4355-909B-3CBD349C304D}"/>
                </a:ext>
              </a:extLst>
            </p:cNvPr>
            <p:cNvSpPr/>
            <p:nvPr/>
          </p:nvSpPr>
          <p:spPr>
            <a:xfrm>
              <a:off x="9102408" y="2153516"/>
              <a:ext cx="419100" cy="685799"/>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chemeClr val="tx1">
                <a:lumMod val="95000"/>
                <a:lumOff val="5000"/>
              </a:schemeClr>
            </a:solidFill>
            <a:ln w="9525" cap="flat">
              <a:noFill/>
              <a:prstDash val="solid"/>
              <a:miter/>
            </a:ln>
          </p:spPr>
          <p:txBody>
            <a:bodyPr rtlCol="0" anchor="ctr"/>
            <a:lstStyle/>
            <a:p>
              <a:endParaRPr lang="en-GB"/>
            </a:p>
          </p:txBody>
        </p:sp>
      </p:grpSp>
      <p:sp>
        <p:nvSpPr>
          <p:cNvPr id="41" name="Graphic 6" descr="Covid-19 with solid fill">
            <a:extLst>
              <a:ext uri="{FF2B5EF4-FFF2-40B4-BE49-F238E27FC236}">
                <a16:creationId xmlns:a16="http://schemas.microsoft.com/office/drawing/2014/main" id="{5183CD2B-EA54-4FA4-A657-A7BAB6DEC6E1}"/>
              </a:ext>
            </a:extLst>
          </p:cNvPr>
          <p:cNvSpPr/>
          <p:nvPr/>
        </p:nvSpPr>
        <p:spPr>
          <a:xfrm>
            <a:off x="4574724" y="3911758"/>
            <a:ext cx="499197" cy="499198"/>
          </a:xfrm>
          <a:custGeom>
            <a:avLst/>
            <a:gdLst>
              <a:gd name="connsiteX0" fmla="*/ 399719 w 761455"/>
              <a:gd name="connsiteY0" fmla="*/ 82202 h 761457"/>
              <a:gd name="connsiteX1" fmla="*/ 424843 w 761455"/>
              <a:gd name="connsiteY1" fmla="*/ 38100 h 761457"/>
              <a:gd name="connsiteX2" fmla="*/ 380728 w 761455"/>
              <a:gd name="connsiteY2" fmla="*/ 0 h 761457"/>
              <a:gd name="connsiteX3" fmla="*/ 336612 w 761455"/>
              <a:gd name="connsiteY3" fmla="*/ 38100 h 761457"/>
              <a:gd name="connsiteX4" fmla="*/ 361619 w 761455"/>
              <a:gd name="connsiteY4" fmla="*/ 82049 h 761457"/>
              <a:gd name="connsiteX5" fmla="*/ 361626 w 761455"/>
              <a:gd name="connsiteY5" fmla="*/ 115060 h 761457"/>
              <a:gd name="connsiteX6" fmla="*/ 292254 w 761455"/>
              <a:gd name="connsiteY6" fmla="*/ 129450 h 761457"/>
              <a:gd name="connsiteX7" fmla="*/ 295448 w 761455"/>
              <a:gd name="connsiteY7" fmla="*/ 100726 h 761457"/>
              <a:gd name="connsiteX8" fmla="*/ 260198 w 761455"/>
              <a:gd name="connsiteY8" fmla="*/ 88960 h 761457"/>
              <a:gd name="connsiteX9" fmla="*/ 243427 w 761455"/>
              <a:gd name="connsiteY9" fmla="*/ 122123 h 761457"/>
              <a:gd name="connsiteX10" fmla="*/ 265774 w 761455"/>
              <a:gd name="connsiteY10" fmla="*/ 140217 h 761457"/>
              <a:gd name="connsiteX11" fmla="*/ 265832 w 761455"/>
              <a:gd name="connsiteY11" fmla="*/ 140359 h 761457"/>
              <a:gd name="connsiteX12" fmla="*/ 206340 w 761455"/>
              <a:gd name="connsiteY12" fmla="*/ 179477 h 761457"/>
              <a:gd name="connsiteX13" fmla="*/ 183067 w 761455"/>
              <a:gd name="connsiteY13" fmla="*/ 156214 h 761457"/>
              <a:gd name="connsiteX14" fmla="*/ 169647 w 761455"/>
              <a:gd name="connsiteY14" fmla="*/ 107258 h 761457"/>
              <a:gd name="connsiteX15" fmla="*/ 111512 w 761455"/>
              <a:gd name="connsiteY15" fmla="*/ 111513 h 761457"/>
              <a:gd name="connsiteX16" fmla="*/ 107258 w 761455"/>
              <a:gd name="connsiteY16" fmla="*/ 169648 h 761457"/>
              <a:gd name="connsiteX17" fmla="*/ 156008 w 761455"/>
              <a:gd name="connsiteY17" fmla="*/ 183040 h 761457"/>
              <a:gd name="connsiteX18" fmla="*/ 179385 w 761455"/>
              <a:gd name="connsiteY18" fmla="*/ 206407 h 761457"/>
              <a:gd name="connsiteX19" fmla="*/ 139866 w 761455"/>
              <a:gd name="connsiteY19" fmla="*/ 266607 h 761457"/>
              <a:gd name="connsiteX20" fmla="*/ 139521 w 761455"/>
              <a:gd name="connsiteY20" fmla="*/ 266465 h 761457"/>
              <a:gd name="connsiteX21" fmla="*/ 121428 w 761455"/>
              <a:gd name="connsiteY21" fmla="*/ 244119 h 761457"/>
              <a:gd name="connsiteX22" fmla="*/ 88266 w 761455"/>
              <a:gd name="connsiteY22" fmla="*/ 260892 h 761457"/>
              <a:gd name="connsiteX23" fmla="*/ 100033 w 761455"/>
              <a:gd name="connsiteY23" fmla="*/ 296142 h 761457"/>
              <a:gd name="connsiteX24" fmla="*/ 128766 w 761455"/>
              <a:gd name="connsiteY24" fmla="*/ 292944 h 761457"/>
              <a:gd name="connsiteX25" fmla="*/ 129009 w 761455"/>
              <a:gd name="connsiteY25" fmla="*/ 293044 h 761457"/>
              <a:gd name="connsiteX26" fmla="*/ 114809 w 761455"/>
              <a:gd name="connsiteY26" fmla="*/ 361734 h 761457"/>
              <a:gd name="connsiteX27" fmla="*/ 82205 w 761455"/>
              <a:gd name="connsiteY27" fmla="*/ 361740 h 761457"/>
              <a:gd name="connsiteX28" fmla="*/ 38100 w 761455"/>
              <a:gd name="connsiteY28" fmla="*/ 336612 h 761457"/>
              <a:gd name="connsiteX29" fmla="*/ 0 w 761455"/>
              <a:gd name="connsiteY29" fmla="*/ 380728 h 761457"/>
              <a:gd name="connsiteX30" fmla="*/ 38100 w 761455"/>
              <a:gd name="connsiteY30" fmla="*/ 424844 h 761457"/>
              <a:gd name="connsiteX31" fmla="*/ 82045 w 761455"/>
              <a:gd name="connsiteY31" fmla="*/ 399840 h 761457"/>
              <a:gd name="connsiteX32" fmla="*/ 114776 w 761455"/>
              <a:gd name="connsiteY32" fmla="*/ 399834 h 761457"/>
              <a:gd name="connsiteX33" fmla="*/ 129009 w 761455"/>
              <a:gd name="connsiteY33" fmla="*/ 468955 h 761457"/>
              <a:gd name="connsiteX34" fmla="*/ 128766 w 761455"/>
              <a:gd name="connsiteY34" fmla="*/ 469055 h 761457"/>
              <a:gd name="connsiteX35" fmla="*/ 100032 w 761455"/>
              <a:gd name="connsiteY35" fmla="*/ 465857 h 761457"/>
              <a:gd name="connsiteX36" fmla="*/ 88266 w 761455"/>
              <a:gd name="connsiteY36" fmla="*/ 501108 h 761457"/>
              <a:gd name="connsiteX37" fmla="*/ 121428 w 761455"/>
              <a:gd name="connsiteY37" fmla="*/ 517880 h 761457"/>
              <a:gd name="connsiteX38" fmla="*/ 139521 w 761455"/>
              <a:gd name="connsiteY38" fmla="*/ 495535 h 761457"/>
              <a:gd name="connsiteX39" fmla="*/ 139865 w 761455"/>
              <a:gd name="connsiteY39" fmla="*/ 495393 h 761457"/>
              <a:gd name="connsiteX40" fmla="*/ 179209 w 761455"/>
              <a:gd name="connsiteY40" fmla="*/ 555392 h 761457"/>
              <a:gd name="connsiteX41" fmla="*/ 156222 w 761455"/>
              <a:gd name="connsiteY41" fmla="*/ 578388 h 761457"/>
              <a:gd name="connsiteX42" fmla="*/ 107259 w 761455"/>
              <a:gd name="connsiteY42" fmla="*/ 591808 h 761457"/>
              <a:gd name="connsiteX43" fmla="*/ 111513 w 761455"/>
              <a:gd name="connsiteY43" fmla="*/ 649944 h 761457"/>
              <a:gd name="connsiteX44" fmla="*/ 169647 w 761455"/>
              <a:gd name="connsiteY44" fmla="*/ 654197 h 761457"/>
              <a:gd name="connsiteX45" fmla="*/ 183040 w 761455"/>
              <a:gd name="connsiteY45" fmla="*/ 605445 h 761457"/>
              <a:gd name="connsiteX46" fmla="*/ 206133 w 761455"/>
              <a:gd name="connsiteY46" fmla="*/ 582343 h 761457"/>
              <a:gd name="connsiteX47" fmla="*/ 265832 w 761455"/>
              <a:gd name="connsiteY47" fmla="*/ 621640 h 761457"/>
              <a:gd name="connsiteX48" fmla="*/ 265771 w 761455"/>
              <a:gd name="connsiteY48" fmla="*/ 621786 h 761457"/>
              <a:gd name="connsiteX49" fmla="*/ 243426 w 761455"/>
              <a:gd name="connsiteY49" fmla="*/ 639877 h 761457"/>
              <a:gd name="connsiteX50" fmla="*/ 260198 w 761455"/>
              <a:gd name="connsiteY50" fmla="*/ 673041 h 761457"/>
              <a:gd name="connsiteX51" fmla="*/ 295448 w 761455"/>
              <a:gd name="connsiteY51" fmla="*/ 661273 h 761457"/>
              <a:gd name="connsiteX52" fmla="*/ 292253 w 761455"/>
              <a:gd name="connsiteY52" fmla="*/ 632550 h 761457"/>
              <a:gd name="connsiteX53" fmla="*/ 361733 w 761455"/>
              <a:gd name="connsiteY53" fmla="*/ 646948 h 761457"/>
              <a:gd name="connsiteX54" fmla="*/ 361738 w 761455"/>
              <a:gd name="connsiteY54" fmla="*/ 679252 h 761457"/>
              <a:gd name="connsiteX55" fmla="*/ 336611 w 761455"/>
              <a:gd name="connsiteY55" fmla="*/ 723357 h 761457"/>
              <a:gd name="connsiteX56" fmla="*/ 380727 w 761455"/>
              <a:gd name="connsiteY56" fmla="*/ 761457 h 761457"/>
              <a:gd name="connsiteX57" fmla="*/ 424843 w 761455"/>
              <a:gd name="connsiteY57" fmla="*/ 723357 h 761457"/>
              <a:gd name="connsiteX58" fmla="*/ 399838 w 761455"/>
              <a:gd name="connsiteY58" fmla="*/ 679412 h 761457"/>
              <a:gd name="connsiteX59" fmla="*/ 399833 w 761455"/>
              <a:gd name="connsiteY59" fmla="*/ 646941 h 761457"/>
              <a:gd name="connsiteX60" fmla="*/ 468260 w 761455"/>
              <a:gd name="connsiteY60" fmla="*/ 632875 h 761457"/>
              <a:gd name="connsiteX61" fmla="*/ 465164 w 761455"/>
              <a:gd name="connsiteY61" fmla="*/ 661273 h 761457"/>
              <a:gd name="connsiteX62" fmla="*/ 500414 w 761455"/>
              <a:gd name="connsiteY62" fmla="*/ 673041 h 761457"/>
              <a:gd name="connsiteX63" fmla="*/ 517186 w 761455"/>
              <a:gd name="connsiteY63" fmla="*/ 639877 h 761457"/>
              <a:gd name="connsiteX64" fmla="*/ 495059 w 761455"/>
              <a:gd name="connsiteY64" fmla="*/ 621904 h 761457"/>
              <a:gd name="connsiteX65" fmla="*/ 555411 w 761455"/>
              <a:gd name="connsiteY65" fmla="*/ 582281 h 761457"/>
              <a:gd name="connsiteX66" fmla="*/ 578389 w 761455"/>
              <a:gd name="connsiteY66" fmla="*/ 605249 h 761457"/>
              <a:gd name="connsiteX67" fmla="*/ 591807 w 761455"/>
              <a:gd name="connsiteY67" fmla="*/ 654197 h 761457"/>
              <a:gd name="connsiteX68" fmla="*/ 649943 w 761455"/>
              <a:gd name="connsiteY68" fmla="*/ 649944 h 761457"/>
              <a:gd name="connsiteX69" fmla="*/ 654196 w 761455"/>
              <a:gd name="connsiteY69" fmla="*/ 591808 h 761457"/>
              <a:gd name="connsiteX70" fmla="*/ 605440 w 761455"/>
              <a:gd name="connsiteY70" fmla="*/ 578416 h 761457"/>
              <a:gd name="connsiteX71" fmla="*/ 582331 w 761455"/>
              <a:gd name="connsiteY71" fmla="*/ 555315 h 761457"/>
              <a:gd name="connsiteX72" fmla="*/ 621338 w 761455"/>
              <a:gd name="connsiteY72" fmla="*/ 495991 h 761457"/>
              <a:gd name="connsiteX73" fmla="*/ 639184 w 761455"/>
              <a:gd name="connsiteY73" fmla="*/ 517880 h 761457"/>
              <a:gd name="connsiteX74" fmla="*/ 672347 w 761455"/>
              <a:gd name="connsiteY74" fmla="*/ 501108 h 761457"/>
              <a:gd name="connsiteX75" fmla="*/ 660580 w 761455"/>
              <a:gd name="connsiteY75" fmla="*/ 465857 h 761457"/>
              <a:gd name="connsiteX76" fmla="*/ 632498 w 761455"/>
              <a:gd name="connsiteY76" fmla="*/ 468859 h 761457"/>
              <a:gd name="connsiteX77" fmla="*/ 646706 w 761455"/>
              <a:gd name="connsiteY77" fmla="*/ 399727 h 761457"/>
              <a:gd name="connsiteX78" fmla="*/ 679254 w 761455"/>
              <a:gd name="connsiteY78" fmla="*/ 399720 h 761457"/>
              <a:gd name="connsiteX79" fmla="*/ 723356 w 761455"/>
              <a:gd name="connsiteY79" fmla="*/ 424844 h 761457"/>
              <a:gd name="connsiteX80" fmla="*/ 761456 w 761455"/>
              <a:gd name="connsiteY80" fmla="*/ 380728 h 761457"/>
              <a:gd name="connsiteX81" fmla="*/ 723356 w 761455"/>
              <a:gd name="connsiteY81" fmla="*/ 336612 h 761457"/>
              <a:gd name="connsiteX82" fmla="*/ 679408 w 761455"/>
              <a:gd name="connsiteY82" fmla="*/ 361620 h 761457"/>
              <a:gd name="connsiteX83" fmla="*/ 646658 w 761455"/>
              <a:gd name="connsiteY83" fmla="*/ 361627 h 761457"/>
              <a:gd name="connsiteX84" fmla="*/ 632498 w 761455"/>
              <a:gd name="connsiteY84" fmla="*/ 293142 h 761457"/>
              <a:gd name="connsiteX85" fmla="*/ 660580 w 761455"/>
              <a:gd name="connsiteY85" fmla="*/ 296143 h 761457"/>
              <a:gd name="connsiteX86" fmla="*/ 672347 w 761455"/>
              <a:gd name="connsiteY86" fmla="*/ 260893 h 761457"/>
              <a:gd name="connsiteX87" fmla="*/ 639184 w 761455"/>
              <a:gd name="connsiteY87" fmla="*/ 244120 h 761457"/>
              <a:gd name="connsiteX88" fmla="*/ 621340 w 761455"/>
              <a:gd name="connsiteY88" fmla="*/ 266011 h 761457"/>
              <a:gd name="connsiteX89" fmla="*/ 582008 w 761455"/>
              <a:gd name="connsiteY89" fmla="*/ 206314 h 761457"/>
              <a:gd name="connsiteX90" fmla="*/ 605242 w 761455"/>
              <a:gd name="connsiteY90" fmla="*/ 183068 h 761457"/>
              <a:gd name="connsiteX91" fmla="*/ 654196 w 761455"/>
              <a:gd name="connsiteY91" fmla="*/ 169648 h 761457"/>
              <a:gd name="connsiteX92" fmla="*/ 649943 w 761455"/>
              <a:gd name="connsiteY92" fmla="*/ 111513 h 761457"/>
              <a:gd name="connsiteX93" fmla="*/ 591807 w 761455"/>
              <a:gd name="connsiteY93" fmla="*/ 107258 h 761457"/>
              <a:gd name="connsiteX94" fmla="*/ 578413 w 761455"/>
              <a:gd name="connsiteY94" fmla="*/ 156021 h 761457"/>
              <a:gd name="connsiteX95" fmla="*/ 555045 w 761455"/>
              <a:gd name="connsiteY95" fmla="*/ 179401 h 761457"/>
              <a:gd name="connsiteX96" fmla="*/ 495060 w 761455"/>
              <a:gd name="connsiteY96" fmla="*/ 140096 h 761457"/>
              <a:gd name="connsiteX97" fmla="*/ 517186 w 761455"/>
              <a:gd name="connsiteY97" fmla="*/ 122122 h 761457"/>
              <a:gd name="connsiteX98" fmla="*/ 500414 w 761455"/>
              <a:gd name="connsiteY98" fmla="*/ 88959 h 761457"/>
              <a:gd name="connsiteX99" fmla="*/ 465164 w 761455"/>
              <a:gd name="connsiteY99" fmla="*/ 100726 h 761457"/>
              <a:gd name="connsiteX100" fmla="*/ 468260 w 761455"/>
              <a:gd name="connsiteY100" fmla="*/ 129124 h 761457"/>
              <a:gd name="connsiteX101" fmla="*/ 399726 w 761455"/>
              <a:gd name="connsiteY101" fmla="*/ 115051 h 761457"/>
              <a:gd name="connsiteX102" fmla="*/ 223019 w 761455"/>
              <a:gd name="connsiteY102" fmla="*/ 398524 h 761457"/>
              <a:gd name="connsiteX103" fmla="*/ 187971 w 761455"/>
              <a:gd name="connsiteY103" fmla="*/ 398524 h 761457"/>
              <a:gd name="connsiteX104" fmla="*/ 187972 w 761455"/>
              <a:gd name="connsiteY104" fmla="*/ 363475 h 761457"/>
              <a:gd name="connsiteX105" fmla="*/ 223019 w 761455"/>
              <a:gd name="connsiteY105" fmla="*/ 363475 h 761457"/>
              <a:gd name="connsiteX106" fmla="*/ 223021 w 761455"/>
              <a:gd name="connsiteY106" fmla="*/ 398522 h 761457"/>
              <a:gd name="connsiteX107" fmla="*/ 223019 w 761455"/>
              <a:gd name="connsiteY107" fmla="*/ 398524 h 761457"/>
              <a:gd name="connsiteX108" fmla="*/ 301879 w 761455"/>
              <a:gd name="connsiteY108" fmla="*/ 512432 h 761457"/>
              <a:gd name="connsiteX109" fmla="*/ 249305 w 761455"/>
              <a:gd name="connsiteY109" fmla="*/ 512432 h 761457"/>
              <a:gd name="connsiteX110" fmla="*/ 249305 w 761455"/>
              <a:gd name="connsiteY110" fmla="*/ 459860 h 761457"/>
              <a:gd name="connsiteX111" fmla="*/ 301878 w 761455"/>
              <a:gd name="connsiteY111" fmla="*/ 459859 h 761457"/>
              <a:gd name="connsiteX112" fmla="*/ 301879 w 761455"/>
              <a:gd name="connsiteY112" fmla="*/ 459860 h 761457"/>
              <a:gd name="connsiteX113" fmla="*/ 301879 w 761455"/>
              <a:gd name="connsiteY113" fmla="*/ 512432 h 761457"/>
              <a:gd name="connsiteX114" fmla="*/ 301879 w 761455"/>
              <a:gd name="connsiteY114" fmla="*/ 302142 h 761457"/>
              <a:gd name="connsiteX115" fmla="*/ 249304 w 761455"/>
              <a:gd name="connsiteY115" fmla="*/ 302142 h 761457"/>
              <a:gd name="connsiteX116" fmla="*/ 249304 w 761455"/>
              <a:gd name="connsiteY116" fmla="*/ 249569 h 761457"/>
              <a:gd name="connsiteX117" fmla="*/ 301879 w 761455"/>
              <a:gd name="connsiteY117" fmla="*/ 249569 h 761457"/>
              <a:gd name="connsiteX118" fmla="*/ 301879 w 761455"/>
              <a:gd name="connsiteY118" fmla="*/ 302142 h 761457"/>
              <a:gd name="connsiteX119" fmla="*/ 398261 w 761455"/>
              <a:gd name="connsiteY119" fmla="*/ 573767 h 761457"/>
              <a:gd name="connsiteX120" fmla="*/ 363212 w 761455"/>
              <a:gd name="connsiteY120" fmla="*/ 573767 h 761457"/>
              <a:gd name="connsiteX121" fmla="*/ 363213 w 761455"/>
              <a:gd name="connsiteY121" fmla="*/ 538718 h 761457"/>
              <a:gd name="connsiteX122" fmla="*/ 398261 w 761455"/>
              <a:gd name="connsiteY122" fmla="*/ 538718 h 761457"/>
              <a:gd name="connsiteX123" fmla="*/ 398261 w 761455"/>
              <a:gd name="connsiteY123" fmla="*/ 573767 h 761457"/>
              <a:gd name="connsiteX124" fmla="*/ 538455 w 761455"/>
              <a:gd name="connsiteY124" fmla="*/ 363475 h 761457"/>
              <a:gd name="connsiteX125" fmla="*/ 573504 w 761455"/>
              <a:gd name="connsiteY125" fmla="*/ 363475 h 761457"/>
              <a:gd name="connsiteX126" fmla="*/ 573504 w 761455"/>
              <a:gd name="connsiteY126" fmla="*/ 398524 h 761457"/>
              <a:gd name="connsiteX127" fmla="*/ 538455 w 761455"/>
              <a:gd name="connsiteY127" fmla="*/ 398524 h 761457"/>
              <a:gd name="connsiteX128" fmla="*/ 538455 w 761455"/>
              <a:gd name="connsiteY128" fmla="*/ 363475 h 761457"/>
              <a:gd name="connsiteX129" fmla="*/ 459597 w 761455"/>
              <a:gd name="connsiteY129" fmla="*/ 249569 h 761457"/>
              <a:gd name="connsiteX130" fmla="*/ 512170 w 761455"/>
              <a:gd name="connsiteY130" fmla="*/ 249569 h 761457"/>
              <a:gd name="connsiteX131" fmla="*/ 512169 w 761455"/>
              <a:gd name="connsiteY131" fmla="*/ 302142 h 761457"/>
              <a:gd name="connsiteX132" fmla="*/ 459597 w 761455"/>
              <a:gd name="connsiteY132" fmla="*/ 302142 h 761457"/>
              <a:gd name="connsiteX133" fmla="*/ 459593 w 761455"/>
              <a:gd name="connsiteY133" fmla="*/ 249572 h 761457"/>
              <a:gd name="connsiteX134" fmla="*/ 459596 w 761455"/>
              <a:gd name="connsiteY134" fmla="*/ 249569 h 761457"/>
              <a:gd name="connsiteX135" fmla="*/ 459597 w 761455"/>
              <a:gd name="connsiteY135" fmla="*/ 459860 h 761457"/>
              <a:gd name="connsiteX136" fmla="*/ 512169 w 761455"/>
              <a:gd name="connsiteY136" fmla="*/ 459860 h 761457"/>
              <a:gd name="connsiteX137" fmla="*/ 512169 w 761455"/>
              <a:gd name="connsiteY137" fmla="*/ 512432 h 761457"/>
              <a:gd name="connsiteX138" fmla="*/ 459597 w 761455"/>
              <a:gd name="connsiteY138" fmla="*/ 512432 h 761457"/>
              <a:gd name="connsiteX139" fmla="*/ 459594 w 761455"/>
              <a:gd name="connsiteY139" fmla="*/ 459861 h 761457"/>
              <a:gd name="connsiteX140" fmla="*/ 459596 w 761455"/>
              <a:gd name="connsiteY140" fmla="*/ 459860 h 761457"/>
              <a:gd name="connsiteX141" fmla="*/ 407023 w 761455"/>
              <a:gd name="connsiteY141" fmla="*/ 407286 h 761457"/>
              <a:gd name="connsiteX142" fmla="*/ 354450 w 761455"/>
              <a:gd name="connsiteY142" fmla="*/ 407286 h 761457"/>
              <a:gd name="connsiteX143" fmla="*/ 354451 w 761455"/>
              <a:gd name="connsiteY143" fmla="*/ 354713 h 761457"/>
              <a:gd name="connsiteX144" fmla="*/ 407023 w 761455"/>
              <a:gd name="connsiteY144" fmla="*/ 354713 h 761457"/>
              <a:gd name="connsiteX145" fmla="*/ 407025 w 761455"/>
              <a:gd name="connsiteY145" fmla="*/ 407285 h 761457"/>
              <a:gd name="connsiteX146" fmla="*/ 407023 w 761455"/>
              <a:gd name="connsiteY146" fmla="*/ 407286 h 761457"/>
              <a:gd name="connsiteX147" fmla="*/ 398261 w 761455"/>
              <a:gd name="connsiteY147" fmla="*/ 223281 h 761457"/>
              <a:gd name="connsiteX148" fmla="*/ 363213 w 761455"/>
              <a:gd name="connsiteY148" fmla="*/ 223281 h 761457"/>
              <a:gd name="connsiteX149" fmla="*/ 363213 w 761455"/>
              <a:gd name="connsiteY149" fmla="*/ 188234 h 761457"/>
              <a:gd name="connsiteX150" fmla="*/ 398261 w 761455"/>
              <a:gd name="connsiteY150" fmla="*/ 188234 h 761457"/>
              <a:gd name="connsiteX151" fmla="*/ 398262 w 761455"/>
              <a:gd name="connsiteY151" fmla="*/ 223280 h 761457"/>
              <a:gd name="connsiteX152" fmla="*/ 398261 w 761455"/>
              <a:gd name="connsiteY152" fmla="*/ 223281 h 76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61455" h="761457">
                <a:moveTo>
                  <a:pt x="399719" y="82202"/>
                </a:moveTo>
                <a:cubicBezTo>
                  <a:pt x="411937" y="65935"/>
                  <a:pt x="424843" y="55557"/>
                  <a:pt x="424843" y="38100"/>
                </a:cubicBezTo>
                <a:cubicBezTo>
                  <a:pt x="424843" y="13736"/>
                  <a:pt x="409303" y="0"/>
                  <a:pt x="380728" y="0"/>
                </a:cubicBezTo>
                <a:cubicBezTo>
                  <a:pt x="352153" y="0"/>
                  <a:pt x="336612" y="13736"/>
                  <a:pt x="336612" y="38100"/>
                </a:cubicBezTo>
                <a:cubicBezTo>
                  <a:pt x="336612" y="55501"/>
                  <a:pt x="349436" y="65871"/>
                  <a:pt x="361619" y="82049"/>
                </a:cubicBezTo>
                <a:lnTo>
                  <a:pt x="361626" y="115060"/>
                </a:lnTo>
                <a:cubicBezTo>
                  <a:pt x="337961" y="116728"/>
                  <a:pt x="314629" y="121568"/>
                  <a:pt x="292254" y="129450"/>
                </a:cubicBezTo>
                <a:cubicBezTo>
                  <a:pt x="295437" y="118563"/>
                  <a:pt x="299294" y="110080"/>
                  <a:pt x="295448" y="100726"/>
                </a:cubicBezTo>
                <a:cubicBezTo>
                  <a:pt x="289541" y="86361"/>
                  <a:pt x="277047" y="82031"/>
                  <a:pt x="260198" y="88960"/>
                </a:cubicBezTo>
                <a:cubicBezTo>
                  <a:pt x="243349" y="95888"/>
                  <a:pt x="237517" y="107757"/>
                  <a:pt x="243427" y="122123"/>
                </a:cubicBezTo>
                <a:cubicBezTo>
                  <a:pt x="247254" y="131433"/>
                  <a:pt x="255907" y="134762"/>
                  <a:pt x="265774" y="140217"/>
                </a:cubicBezTo>
                <a:lnTo>
                  <a:pt x="265832" y="140359"/>
                </a:lnTo>
                <a:cubicBezTo>
                  <a:pt x="244347" y="150690"/>
                  <a:pt x="224339" y="163845"/>
                  <a:pt x="206340" y="179477"/>
                </a:cubicBezTo>
                <a:lnTo>
                  <a:pt x="183067" y="156214"/>
                </a:lnTo>
                <a:cubicBezTo>
                  <a:pt x="180202" y="136071"/>
                  <a:pt x="181993" y="119605"/>
                  <a:pt x="169647" y="107258"/>
                </a:cubicBezTo>
                <a:cubicBezTo>
                  <a:pt x="152420" y="90031"/>
                  <a:pt x="131717" y="91307"/>
                  <a:pt x="111512" y="111513"/>
                </a:cubicBezTo>
                <a:cubicBezTo>
                  <a:pt x="91307" y="131719"/>
                  <a:pt x="90030" y="152421"/>
                  <a:pt x="107258" y="169648"/>
                </a:cubicBezTo>
                <a:cubicBezTo>
                  <a:pt x="119561" y="181952"/>
                  <a:pt x="135958" y="180218"/>
                  <a:pt x="156008" y="183040"/>
                </a:cubicBezTo>
                <a:lnTo>
                  <a:pt x="179385" y="206407"/>
                </a:lnTo>
                <a:cubicBezTo>
                  <a:pt x="163558" y="224600"/>
                  <a:pt x="150264" y="244850"/>
                  <a:pt x="139866" y="266607"/>
                </a:cubicBezTo>
                <a:lnTo>
                  <a:pt x="139521" y="266465"/>
                </a:lnTo>
                <a:cubicBezTo>
                  <a:pt x="134068" y="256601"/>
                  <a:pt x="130738" y="247948"/>
                  <a:pt x="121428" y="244119"/>
                </a:cubicBezTo>
                <a:cubicBezTo>
                  <a:pt x="107063" y="238210"/>
                  <a:pt x="95196" y="244043"/>
                  <a:pt x="88266" y="260892"/>
                </a:cubicBezTo>
                <a:cubicBezTo>
                  <a:pt x="81337" y="277740"/>
                  <a:pt x="85667" y="290234"/>
                  <a:pt x="100033" y="296142"/>
                </a:cubicBezTo>
                <a:cubicBezTo>
                  <a:pt x="109388" y="299990"/>
                  <a:pt x="117875" y="296128"/>
                  <a:pt x="128766" y="292944"/>
                </a:cubicBezTo>
                <a:lnTo>
                  <a:pt x="129009" y="293044"/>
                </a:lnTo>
                <a:cubicBezTo>
                  <a:pt x="121250" y="315210"/>
                  <a:pt x="116475" y="338309"/>
                  <a:pt x="114809" y="361734"/>
                </a:cubicBezTo>
                <a:lnTo>
                  <a:pt x="82205" y="361740"/>
                </a:lnTo>
                <a:cubicBezTo>
                  <a:pt x="65937" y="349521"/>
                  <a:pt x="55557" y="336612"/>
                  <a:pt x="38100" y="336612"/>
                </a:cubicBezTo>
                <a:cubicBezTo>
                  <a:pt x="13735" y="336612"/>
                  <a:pt x="0" y="352153"/>
                  <a:pt x="0" y="380728"/>
                </a:cubicBezTo>
                <a:cubicBezTo>
                  <a:pt x="0" y="409303"/>
                  <a:pt x="13735" y="424844"/>
                  <a:pt x="38100" y="424844"/>
                </a:cubicBezTo>
                <a:cubicBezTo>
                  <a:pt x="55499" y="424844"/>
                  <a:pt x="65869" y="412021"/>
                  <a:pt x="82045" y="399840"/>
                </a:cubicBezTo>
                <a:lnTo>
                  <a:pt x="114776" y="399834"/>
                </a:lnTo>
                <a:cubicBezTo>
                  <a:pt x="116415" y="423406"/>
                  <a:pt x="121202" y="446653"/>
                  <a:pt x="129009" y="468955"/>
                </a:cubicBezTo>
                <a:lnTo>
                  <a:pt x="128766" y="469055"/>
                </a:lnTo>
                <a:cubicBezTo>
                  <a:pt x="117875" y="465872"/>
                  <a:pt x="109388" y="462009"/>
                  <a:pt x="100032" y="465857"/>
                </a:cubicBezTo>
                <a:cubicBezTo>
                  <a:pt x="85667" y="471766"/>
                  <a:pt x="81337" y="484259"/>
                  <a:pt x="88266" y="501108"/>
                </a:cubicBezTo>
                <a:cubicBezTo>
                  <a:pt x="95196" y="517956"/>
                  <a:pt x="107063" y="523789"/>
                  <a:pt x="121428" y="517880"/>
                </a:cubicBezTo>
                <a:cubicBezTo>
                  <a:pt x="130738" y="514052"/>
                  <a:pt x="134067" y="505400"/>
                  <a:pt x="139521" y="495535"/>
                </a:cubicBezTo>
                <a:lnTo>
                  <a:pt x="139865" y="495393"/>
                </a:lnTo>
                <a:cubicBezTo>
                  <a:pt x="150226" y="517069"/>
                  <a:pt x="163460" y="537249"/>
                  <a:pt x="179209" y="555392"/>
                </a:cubicBezTo>
                <a:lnTo>
                  <a:pt x="156222" y="578388"/>
                </a:lnTo>
                <a:cubicBezTo>
                  <a:pt x="136075" y="581254"/>
                  <a:pt x="119605" y="579462"/>
                  <a:pt x="107259" y="591808"/>
                </a:cubicBezTo>
                <a:cubicBezTo>
                  <a:pt x="90030" y="609037"/>
                  <a:pt x="91307" y="629738"/>
                  <a:pt x="111513" y="649944"/>
                </a:cubicBezTo>
                <a:cubicBezTo>
                  <a:pt x="131718" y="670150"/>
                  <a:pt x="152420" y="671427"/>
                  <a:pt x="169647" y="654197"/>
                </a:cubicBezTo>
                <a:cubicBezTo>
                  <a:pt x="181951" y="641896"/>
                  <a:pt x="180218" y="625496"/>
                  <a:pt x="183040" y="605445"/>
                </a:cubicBezTo>
                <a:lnTo>
                  <a:pt x="206133" y="582343"/>
                </a:lnTo>
                <a:cubicBezTo>
                  <a:pt x="224185" y="598054"/>
                  <a:pt x="244264" y="611271"/>
                  <a:pt x="265832" y="621640"/>
                </a:cubicBezTo>
                <a:lnTo>
                  <a:pt x="265771" y="621786"/>
                </a:lnTo>
                <a:cubicBezTo>
                  <a:pt x="255907" y="627240"/>
                  <a:pt x="247254" y="630569"/>
                  <a:pt x="243426" y="639877"/>
                </a:cubicBezTo>
                <a:cubicBezTo>
                  <a:pt x="237516" y="654244"/>
                  <a:pt x="243348" y="666110"/>
                  <a:pt x="260198" y="673041"/>
                </a:cubicBezTo>
                <a:cubicBezTo>
                  <a:pt x="277047" y="679970"/>
                  <a:pt x="289540" y="675640"/>
                  <a:pt x="295448" y="661273"/>
                </a:cubicBezTo>
                <a:cubicBezTo>
                  <a:pt x="299294" y="651922"/>
                  <a:pt x="295437" y="643438"/>
                  <a:pt x="292253" y="632550"/>
                </a:cubicBezTo>
                <a:cubicBezTo>
                  <a:pt x="314662" y="640444"/>
                  <a:pt x="338032" y="645288"/>
                  <a:pt x="361733" y="646948"/>
                </a:cubicBezTo>
                <a:lnTo>
                  <a:pt x="361738" y="679252"/>
                </a:lnTo>
                <a:cubicBezTo>
                  <a:pt x="349519" y="695521"/>
                  <a:pt x="336611" y="705899"/>
                  <a:pt x="336611" y="723357"/>
                </a:cubicBezTo>
                <a:cubicBezTo>
                  <a:pt x="336611" y="747722"/>
                  <a:pt x="352152" y="761457"/>
                  <a:pt x="380727" y="761457"/>
                </a:cubicBezTo>
                <a:cubicBezTo>
                  <a:pt x="409302" y="761457"/>
                  <a:pt x="424843" y="747722"/>
                  <a:pt x="424843" y="723357"/>
                </a:cubicBezTo>
                <a:cubicBezTo>
                  <a:pt x="424843" y="705957"/>
                  <a:pt x="412020" y="695588"/>
                  <a:pt x="399838" y="679412"/>
                </a:cubicBezTo>
                <a:lnTo>
                  <a:pt x="399833" y="646941"/>
                </a:lnTo>
                <a:cubicBezTo>
                  <a:pt x="423162" y="645293"/>
                  <a:pt x="446172" y="640564"/>
                  <a:pt x="468260" y="632875"/>
                </a:cubicBezTo>
                <a:cubicBezTo>
                  <a:pt x="465097" y="643604"/>
                  <a:pt x="461356" y="652016"/>
                  <a:pt x="465164" y="661273"/>
                </a:cubicBezTo>
                <a:cubicBezTo>
                  <a:pt x="471071" y="675640"/>
                  <a:pt x="483564" y="679970"/>
                  <a:pt x="500414" y="673041"/>
                </a:cubicBezTo>
                <a:cubicBezTo>
                  <a:pt x="517263" y="666110"/>
                  <a:pt x="523095" y="654244"/>
                  <a:pt x="517186" y="639877"/>
                </a:cubicBezTo>
                <a:cubicBezTo>
                  <a:pt x="513386" y="630638"/>
                  <a:pt x="504833" y="627287"/>
                  <a:pt x="495059" y="621904"/>
                </a:cubicBezTo>
                <a:cubicBezTo>
                  <a:pt x="516875" y="611484"/>
                  <a:pt x="537178" y="598155"/>
                  <a:pt x="555411" y="582281"/>
                </a:cubicBezTo>
                <a:lnTo>
                  <a:pt x="578389" y="605249"/>
                </a:lnTo>
                <a:cubicBezTo>
                  <a:pt x="581252" y="625390"/>
                  <a:pt x="579464" y="641854"/>
                  <a:pt x="591807" y="654197"/>
                </a:cubicBezTo>
                <a:cubicBezTo>
                  <a:pt x="609036" y="671427"/>
                  <a:pt x="629738" y="670150"/>
                  <a:pt x="649943" y="649944"/>
                </a:cubicBezTo>
                <a:cubicBezTo>
                  <a:pt x="670148" y="629739"/>
                  <a:pt x="671426" y="609037"/>
                  <a:pt x="654196" y="591808"/>
                </a:cubicBezTo>
                <a:cubicBezTo>
                  <a:pt x="641893" y="579505"/>
                  <a:pt x="625492" y="581239"/>
                  <a:pt x="605440" y="578416"/>
                </a:cubicBezTo>
                <a:lnTo>
                  <a:pt x="582331" y="555315"/>
                </a:lnTo>
                <a:cubicBezTo>
                  <a:pt x="597912" y="537362"/>
                  <a:pt x="611030" y="517411"/>
                  <a:pt x="621338" y="495991"/>
                </a:cubicBezTo>
                <a:cubicBezTo>
                  <a:pt x="626645" y="505664"/>
                  <a:pt x="630019" y="514112"/>
                  <a:pt x="639184" y="517880"/>
                </a:cubicBezTo>
                <a:cubicBezTo>
                  <a:pt x="653550" y="523789"/>
                  <a:pt x="665416" y="517957"/>
                  <a:pt x="672347" y="501108"/>
                </a:cubicBezTo>
                <a:cubicBezTo>
                  <a:pt x="679276" y="484259"/>
                  <a:pt x="674945" y="471766"/>
                  <a:pt x="660580" y="465857"/>
                </a:cubicBezTo>
                <a:cubicBezTo>
                  <a:pt x="651415" y="462088"/>
                  <a:pt x="643074" y="465717"/>
                  <a:pt x="632498" y="468859"/>
                </a:cubicBezTo>
                <a:cubicBezTo>
                  <a:pt x="640297" y="446552"/>
                  <a:pt x="645076" y="423302"/>
                  <a:pt x="646706" y="399727"/>
                </a:cubicBezTo>
                <a:lnTo>
                  <a:pt x="679254" y="399720"/>
                </a:lnTo>
                <a:cubicBezTo>
                  <a:pt x="695522" y="411937"/>
                  <a:pt x="705901" y="424844"/>
                  <a:pt x="723356" y="424844"/>
                </a:cubicBezTo>
                <a:cubicBezTo>
                  <a:pt x="747721" y="424844"/>
                  <a:pt x="761456" y="409303"/>
                  <a:pt x="761456" y="380728"/>
                </a:cubicBezTo>
                <a:cubicBezTo>
                  <a:pt x="761456" y="352153"/>
                  <a:pt x="747721" y="336612"/>
                  <a:pt x="723356" y="336612"/>
                </a:cubicBezTo>
                <a:cubicBezTo>
                  <a:pt x="705956" y="336612"/>
                  <a:pt x="695585" y="349437"/>
                  <a:pt x="679408" y="361620"/>
                </a:cubicBezTo>
                <a:lnTo>
                  <a:pt x="646658" y="361627"/>
                </a:lnTo>
                <a:cubicBezTo>
                  <a:pt x="644986" y="338273"/>
                  <a:pt x="640225" y="315243"/>
                  <a:pt x="632498" y="293142"/>
                </a:cubicBezTo>
                <a:cubicBezTo>
                  <a:pt x="643074" y="296283"/>
                  <a:pt x="651416" y="299912"/>
                  <a:pt x="660580" y="296143"/>
                </a:cubicBezTo>
                <a:cubicBezTo>
                  <a:pt x="674945" y="290235"/>
                  <a:pt x="679275" y="277742"/>
                  <a:pt x="672347" y="260893"/>
                </a:cubicBezTo>
                <a:cubicBezTo>
                  <a:pt x="665417" y="244043"/>
                  <a:pt x="653550" y="238211"/>
                  <a:pt x="639184" y="244120"/>
                </a:cubicBezTo>
                <a:cubicBezTo>
                  <a:pt x="630019" y="247889"/>
                  <a:pt x="626645" y="256337"/>
                  <a:pt x="621340" y="266011"/>
                </a:cubicBezTo>
                <a:cubicBezTo>
                  <a:pt x="610958" y="244441"/>
                  <a:pt x="597730" y="224363"/>
                  <a:pt x="582008" y="206314"/>
                </a:cubicBezTo>
                <a:lnTo>
                  <a:pt x="605242" y="183068"/>
                </a:lnTo>
                <a:cubicBezTo>
                  <a:pt x="625387" y="180203"/>
                  <a:pt x="641853" y="181993"/>
                  <a:pt x="654196" y="169648"/>
                </a:cubicBezTo>
                <a:cubicBezTo>
                  <a:pt x="671426" y="152421"/>
                  <a:pt x="670148" y="131719"/>
                  <a:pt x="649943" y="111513"/>
                </a:cubicBezTo>
                <a:cubicBezTo>
                  <a:pt x="629738" y="91308"/>
                  <a:pt x="609036" y="90031"/>
                  <a:pt x="591807" y="107258"/>
                </a:cubicBezTo>
                <a:cubicBezTo>
                  <a:pt x="579503" y="119564"/>
                  <a:pt x="581239" y="135966"/>
                  <a:pt x="578413" y="156021"/>
                </a:cubicBezTo>
                <a:lnTo>
                  <a:pt x="555045" y="179401"/>
                </a:lnTo>
                <a:cubicBezTo>
                  <a:pt x="536904" y="163665"/>
                  <a:pt x="516728" y="150446"/>
                  <a:pt x="495060" y="140096"/>
                </a:cubicBezTo>
                <a:cubicBezTo>
                  <a:pt x="504833" y="134713"/>
                  <a:pt x="513386" y="131361"/>
                  <a:pt x="517186" y="122122"/>
                </a:cubicBezTo>
                <a:cubicBezTo>
                  <a:pt x="523095" y="107756"/>
                  <a:pt x="517263" y="95888"/>
                  <a:pt x="500414" y="88959"/>
                </a:cubicBezTo>
                <a:cubicBezTo>
                  <a:pt x="483565" y="82029"/>
                  <a:pt x="471071" y="86361"/>
                  <a:pt x="465164" y="100726"/>
                </a:cubicBezTo>
                <a:cubicBezTo>
                  <a:pt x="461357" y="109983"/>
                  <a:pt x="465097" y="118396"/>
                  <a:pt x="468260" y="129124"/>
                </a:cubicBezTo>
                <a:cubicBezTo>
                  <a:pt x="446139" y="121423"/>
                  <a:pt x="423093" y="116690"/>
                  <a:pt x="399726" y="115051"/>
                </a:cubicBezTo>
                <a:close/>
                <a:moveTo>
                  <a:pt x="223019" y="398524"/>
                </a:moveTo>
                <a:cubicBezTo>
                  <a:pt x="213341" y="408203"/>
                  <a:pt x="197649" y="408203"/>
                  <a:pt x="187971" y="398524"/>
                </a:cubicBezTo>
                <a:cubicBezTo>
                  <a:pt x="178293" y="388845"/>
                  <a:pt x="178293" y="373154"/>
                  <a:pt x="187972" y="363475"/>
                </a:cubicBezTo>
                <a:cubicBezTo>
                  <a:pt x="197649" y="353798"/>
                  <a:pt x="213341" y="353798"/>
                  <a:pt x="223019" y="363475"/>
                </a:cubicBezTo>
                <a:cubicBezTo>
                  <a:pt x="232698" y="373153"/>
                  <a:pt x="232699" y="388844"/>
                  <a:pt x="223021" y="398522"/>
                </a:cubicBezTo>
                <a:cubicBezTo>
                  <a:pt x="223020" y="398523"/>
                  <a:pt x="223020" y="398523"/>
                  <a:pt x="223019" y="398524"/>
                </a:cubicBezTo>
                <a:close/>
                <a:moveTo>
                  <a:pt x="301879" y="512432"/>
                </a:moveTo>
                <a:cubicBezTo>
                  <a:pt x="287361" y="526949"/>
                  <a:pt x="263823" y="526950"/>
                  <a:pt x="249305" y="512432"/>
                </a:cubicBezTo>
                <a:cubicBezTo>
                  <a:pt x="234787" y="497915"/>
                  <a:pt x="234787" y="474377"/>
                  <a:pt x="249305" y="459860"/>
                </a:cubicBezTo>
                <a:cubicBezTo>
                  <a:pt x="263822" y="445342"/>
                  <a:pt x="287361" y="445342"/>
                  <a:pt x="301878" y="459859"/>
                </a:cubicBezTo>
                <a:cubicBezTo>
                  <a:pt x="301878" y="459859"/>
                  <a:pt x="301879" y="459859"/>
                  <a:pt x="301879" y="459860"/>
                </a:cubicBezTo>
                <a:cubicBezTo>
                  <a:pt x="316396" y="474377"/>
                  <a:pt x="316396" y="497914"/>
                  <a:pt x="301879" y="512432"/>
                </a:cubicBezTo>
                <a:close/>
                <a:moveTo>
                  <a:pt x="301879" y="302142"/>
                </a:moveTo>
                <a:cubicBezTo>
                  <a:pt x="287361" y="316660"/>
                  <a:pt x="263822" y="316660"/>
                  <a:pt x="249304" y="302142"/>
                </a:cubicBezTo>
                <a:cubicBezTo>
                  <a:pt x="234787" y="287625"/>
                  <a:pt x="234787" y="264087"/>
                  <a:pt x="249304" y="249569"/>
                </a:cubicBezTo>
                <a:cubicBezTo>
                  <a:pt x="263822" y="235051"/>
                  <a:pt x="287361" y="235051"/>
                  <a:pt x="301879" y="249569"/>
                </a:cubicBezTo>
                <a:cubicBezTo>
                  <a:pt x="316395" y="264087"/>
                  <a:pt x="316395" y="287624"/>
                  <a:pt x="301879" y="302142"/>
                </a:cubicBezTo>
                <a:close/>
                <a:moveTo>
                  <a:pt x="398261" y="573767"/>
                </a:moveTo>
                <a:cubicBezTo>
                  <a:pt x="388583" y="583446"/>
                  <a:pt x="372890" y="583446"/>
                  <a:pt x="363212" y="573767"/>
                </a:cubicBezTo>
                <a:cubicBezTo>
                  <a:pt x="353535" y="564088"/>
                  <a:pt x="353535" y="548396"/>
                  <a:pt x="363213" y="538718"/>
                </a:cubicBezTo>
                <a:cubicBezTo>
                  <a:pt x="372891" y="529041"/>
                  <a:pt x="388583" y="529041"/>
                  <a:pt x="398261" y="538718"/>
                </a:cubicBezTo>
                <a:cubicBezTo>
                  <a:pt x="407939" y="548397"/>
                  <a:pt x="407939" y="564089"/>
                  <a:pt x="398261" y="573767"/>
                </a:cubicBezTo>
                <a:close/>
                <a:moveTo>
                  <a:pt x="538455" y="363475"/>
                </a:moveTo>
                <a:cubicBezTo>
                  <a:pt x="548133" y="353797"/>
                  <a:pt x="563825" y="353797"/>
                  <a:pt x="573504" y="363475"/>
                </a:cubicBezTo>
                <a:cubicBezTo>
                  <a:pt x="583182" y="373154"/>
                  <a:pt x="583182" y="388846"/>
                  <a:pt x="573504" y="398524"/>
                </a:cubicBezTo>
                <a:cubicBezTo>
                  <a:pt x="563826" y="408203"/>
                  <a:pt x="548133" y="408203"/>
                  <a:pt x="538455" y="398524"/>
                </a:cubicBezTo>
                <a:cubicBezTo>
                  <a:pt x="528777" y="388846"/>
                  <a:pt x="528777" y="373154"/>
                  <a:pt x="538455" y="363475"/>
                </a:cubicBezTo>
                <a:close/>
                <a:moveTo>
                  <a:pt x="459597" y="249569"/>
                </a:moveTo>
                <a:cubicBezTo>
                  <a:pt x="474115" y="235051"/>
                  <a:pt x="497653" y="235051"/>
                  <a:pt x="512170" y="249569"/>
                </a:cubicBezTo>
                <a:cubicBezTo>
                  <a:pt x="526687" y="264087"/>
                  <a:pt x="526686" y="287625"/>
                  <a:pt x="512169" y="302142"/>
                </a:cubicBezTo>
                <a:cubicBezTo>
                  <a:pt x="497651" y="316659"/>
                  <a:pt x="474114" y="316659"/>
                  <a:pt x="459597" y="302142"/>
                </a:cubicBezTo>
                <a:cubicBezTo>
                  <a:pt x="445079" y="287627"/>
                  <a:pt x="445077" y="264090"/>
                  <a:pt x="459593" y="249572"/>
                </a:cubicBezTo>
                <a:cubicBezTo>
                  <a:pt x="459594" y="249571"/>
                  <a:pt x="459595" y="249569"/>
                  <a:pt x="459596" y="249569"/>
                </a:cubicBezTo>
                <a:close/>
                <a:moveTo>
                  <a:pt x="459597" y="459860"/>
                </a:moveTo>
                <a:cubicBezTo>
                  <a:pt x="474114" y="445342"/>
                  <a:pt x="497652" y="445343"/>
                  <a:pt x="512169" y="459860"/>
                </a:cubicBezTo>
                <a:cubicBezTo>
                  <a:pt x="526686" y="474378"/>
                  <a:pt x="526686" y="497915"/>
                  <a:pt x="512169" y="512432"/>
                </a:cubicBezTo>
                <a:cubicBezTo>
                  <a:pt x="497652" y="526948"/>
                  <a:pt x="474114" y="526948"/>
                  <a:pt x="459597" y="512432"/>
                </a:cubicBezTo>
                <a:cubicBezTo>
                  <a:pt x="445079" y="497916"/>
                  <a:pt x="445078" y="474379"/>
                  <a:pt x="459594" y="459861"/>
                </a:cubicBezTo>
                <a:cubicBezTo>
                  <a:pt x="459595" y="459861"/>
                  <a:pt x="459596" y="459861"/>
                  <a:pt x="459596" y="459860"/>
                </a:cubicBezTo>
                <a:close/>
                <a:moveTo>
                  <a:pt x="407023" y="407286"/>
                </a:moveTo>
                <a:cubicBezTo>
                  <a:pt x="392505" y="421804"/>
                  <a:pt x="368968" y="421803"/>
                  <a:pt x="354450" y="407286"/>
                </a:cubicBezTo>
                <a:cubicBezTo>
                  <a:pt x="339933" y="392768"/>
                  <a:pt x="339933" y="369231"/>
                  <a:pt x="354451" y="354713"/>
                </a:cubicBezTo>
                <a:cubicBezTo>
                  <a:pt x="368969" y="340196"/>
                  <a:pt x="392505" y="340196"/>
                  <a:pt x="407023" y="354713"/>
                </a:cubicBezTo>
                <a:cubicBezTo>
                  <a:pt x="421541" y="369230"/>
                  <a:pt x="421542" y="392767"/>
                  <a:pt x="407025" y="407285"/>
                </a:cubicBezTo>
                <a:cubicBezTo>
                  <a:pt x="407024" y="407285"/>
                  <a:pt x="407024" y="407286"/>
                  <a:pt x="407023" y="407286"/>
                </a:cubicBezTo>
                <a:close/>
                <a:moveTo>
                  <a:pt x="398261" y="223281"/>
                </a:moveTo>
                <a:cubicBezTo>
                  <a:pt x="388583" y="232960"/>
                  <a:pt x="372891" y="232960"/>
                  <a:pt x="363213" y="223281"/>
                </a:cubicBezTo>
                <a:cubicBezTo>
                  <a:pt x="353535" y="213603"/>
                  <a:pt x="353535" y="197912"/>
                  <a:pt x="363213" y="188234"/>
                </a:cubicBezTo>
                <a:cubicBezTo>
                  <a:pt x="372891" y="178556"/>
                  <a:pt x="388583" y="178556"/>
                  <a:pt x="398261" y="188234"/>
                </a:cubicBezTo>
                <a:cubicBezTo>
                  <a:pt x="407939" y="197912"/>
                  <a:pt x="407939" y="213603"/>
                  <a:pt x="398262" y="223280"/>
                </a:cubicBezTo>
                <a:cubicBezTo>
                  <a:pt x="398261" y="223281"/>
                  <a:pt x="398261" y="223281"/>
                  <a:pt x="398261" y="223281"/>
                </a:cubicBezTo>
                <a:close/>
              </a:path>
            </a:pathLst>
          </a:custGeom>
          <a:solidFill>
            <a:schemeClr val="tx1">
              <a:lumMod val="95000"/>
              <a:lumOff val="5000"/>
            </a:schemeClr>
          </a:solidFill>
          <a:ln w="9525" cap="flat">
            <a:noFill/>
            <a:prstDash val="solid"/>
            <a:miter/>
          </a:ln>
        </p:spPr>
        <p:txBody>
          <a:bodyPr rtlCol="0" anchor="ctr"/>
          <a:lstStyle/>
          <a:p>
            <a:endParaRPr lang="en-GB"/>
          </a:p>
        </p:txBody>
      </p:sp>
      <p:grpSp>
        <p:nvGrpSpPr>
          <p:cNvPr id="3" name="Group 2">
            <a:extLst>
              <a:ext uri="{FF2B5EF4-FFF2-40B4-BE49-F238E27FC236}">
                <a16:creationId xmlns:a16="http://schemas.microsoft.com/office/drawing/2014/main" id="{DFCA3ADB-A512-4967-95A6-9FA13850E3A5}"/>
              </a:ext>
            </a:extLst>
          </p:cNvPr>
          <p:cNvGrpSpPr/>
          <p:nvPr/>
        </p:nvGrpSpPr>
        <p:grpSpPr>
          <a:xfrm>
            <a:off x="4614969" y="4642475"/>
            <a:ext cx="418716" cy="499199"/>
            <a:chOff x="9416923" y="4229839"/>
            <a:chExt cx="505145" cy="602240"/>
          </a:xfrm>
        </p:grpSpPr>
        <p:sp>
          <p:nvSpPr>
            <p:cNvPr id="42" name="Freeform: Shape 41">
              <a:extLst>
                <a:ext uri="{FF2B5EF4-FFF2-40B4-BE49-F238E27FC236}">
                  <a16:creationId xmlns:a16="http://schemas.microsoft.com/office/drawing/2014/main" id="{465B73E1-56B2-4645-B1A1-712992EC5DC9}"/>
                </a:ext>
              </a:extLst>
            </p:cNvPr>
            <p:cNvSpPr/>
            <p:nvPr/>
          </p:nvSpPr>
          <p:spPr>
            <a:xfrm>
              <a:off x="9416923" y="4229839"/>
              <a:ext cx="505145" cy="602240"/>
            </a:xfrm>
            <a:custGeom>
              <a:avLst/>
              <a:gdLst>
                <a:gd name="connsiteX0" fmla="*/ 614164 w 647101"/>
                <a:gd name="connsiteY0" fmla="*/ 141361 h 771482"/>
                <a:gd name="connsiteX1" fmla="*/ 350588 w 647101"/>
                <a:gd name="connsiteY1" fmla="*/ 12383 h 771482"/>
                <a:gd name="connsiteX2" fmla="*/ 300223 w 647101"/>
                <a:gd name="connsiteY2" fmla="*/ 8673 h 771482"/>
                <a:gd name="connsiteX3" fmla="*/ 296514 w 647101"/>
                <a:gd name="connsiteY3" fmla="*/ 12383 h 771482"/>
                <a:gd name="connsiteX4" fmla="*/ 32938 w 647101"/>
                <a:gd name="connsiteY4" fmla="*/ 141361 h 771482"/>
                <a:gd name="connsiteX5" fmla="*/ 1 w 647101"/>
                <a:gd name="connsiteY5" fmla="*/ 177803 h 771482"/>
                <a:gd name="connsiteX6" fmla="*/ 1 w 647101"/>
                <a:gd name="connsiteY6" fmla="*/ 269748 h 771482"/>
                <a:gd name="connsiteX7" fmla="*/ 303649 w 647101"/>
                <a:gd name="connsiteY7" fmla="*/ 765639 h 771482"/>
                <a:gd name="connsiteX8" fmla="*/ 343454 w 647101"/>
                <a:gd name="connsiteY8" fmla="*/ 765639 h 771482"/>
                <a:gd name="connsiteX9" fmla="*/ 647101 w 647101"/>
                <a:gd name="connsiteY9" fmla="*/ 269748 h 771482"/>
                <a:gd name="connsiteX10" fmla="*/ 647101 w 647101"/>
                <a:gd name="connsiteY10" fmla="*/ 177803 h 771482"/>
                <a:gd name="connsiteX11" fmla="*/ 614164 w 647101"/>
                <a:gd name="connsiteY11" fmla="*/ 141361 h 771482"/>
                <a:gd name="connsiteX12" fmla="*/ 585188 w 647101"/>
                <a:gd name="connsiteY12" fmla="*/ 269748 h 771482"/>
                <a:gd name="connsiteX13" fmla="*/ 331690 w 647101"/>
                <a:gd name="connsiteY13" fmla="*/ 699097 h 771482"/>
                <a:gd name="connsiteX14" fmla="*/ 323556 w 647101"/>
                <a:gd name="connsiteY14" fmla="*/ 704726 h 771482"/>
                <a:gd name="connsiteX15" fmla="*/ 315431 w 647101"/>
                <a:gd name="connsiteY15" fmla="*/ 699097 h 771482"/>
                <a:gd name="connsiteX16" fmla="*/ 61904 w 647101"/>
                <a:gd name="connsiteY16" fmla="*/ 269748 h 771482"/>
                <a:gd name="connsiteX17" fmla="*/ 61904 w 647101"/>
                <a:gd name="connsiteY17" fmla="*/ 200682 h 771482"/>
                <a:gd name="connsiteX18" fmla="*/ 73944 w 647101"/>
                <a:gd name="connsiteY18" fmla="*/ 198777 h 771482"/>
                <a:gd name="connsiteX19" fmla="*/ 313869 w 647101"/>
                <a:gd name="connsiteY19" fmla="*/ 82572 h 771482"/>
                <a:gd name="connsiteX20" fmla="*/ 323546 w 647101"/>
                <a:gd name="connsiteY20" fmla="*/ 73657 h 771482"/>
                <a:gd name="connsiteX21" fmla="*/ 333233 w 647101"/>
                <a:gd name="connsiteY21" fmla="*/ 82572 h 771482"/>
                <a:gd name="connsiteX22" fmla="*/ 573149 w 647101"/>
                <a:gd name="connsiteY22" fmla="*/ 198777 h 771482"/>
                <a:gd name="connsiteX23" fmla="*/ 585188 w 647101"/>
                <a:gd name="connsiteY23" fmla="*/ 200682 h 7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101" h="771482">
                  <a:moveTo>
                    <a:pt x="614164" y="141361"/>
                  </a:moveTo>
                  <a:cubicBezTo>
                    <a:pt x="513138" y="133313"/>
                    <a:pt x="418933" y="87216"/>
                    <a:pt x="350588" y="12383"/>
                  </a:cubicBezTo>
                  <a:cubicBezTo>
                    <a:pt x="337704" y="-2549"/>
                    <a:pt x="315156" y="-4210"/>
                    <a:pt x="300223" y="8673"/>
                  </a:cubicBezTo>
                  <a:cubicBezTo>
                    <a:pt x="298897" y="9817"/>
                    <a:pt x="297658" y="11057"/>
                    <a:pt x="296514" y="12383"/>
                  </a:cubicBezTo>
                  <a:cubicBezTo>
                    <a:pt x="228169" y="87216"/>
                    <a:pt x="133964" y="133313"/>
                    <a:pt x="32938" y="141361"/>
                  </a:cubicBezTo>
                  <a:cubicBezTo>
                    <a:pt x="14166" y="143120"/>
                    <a:pt x="-141" y="158948"/>
                    <a:pt x="1" y="177803"/>
                  </a:cubicBezTo>
                  <a:lnTo>
                    <a:pt x="1" y="269748"/>
                  </a:lnTo>
                  <a:cubicBezTo>
                    <a:pt x="1" y="469640"/>
                    <a:pt x="127131" y="652491"/>
                    <a:pt x="303649" y="765639"/>
                  </a:cubicBezTo>
                  <a:cubicBezTo>
                    <a:pt x="315773" y="773430"/>
                    <a:pt x="331329" y="773430"/>
                    <a:pt x="343454" y="765639"/>
                  </a:cubicBezTo>
                  <a:cubicBezTo>
                    <a:pt x="519971" y="652463"/>
                    <a:pt x="647101" y="469640"/>
                    <a:pt x="647101" y="269748"/>
                  </a:cubicBezTo>
                  <a:lnTo>
                    <a:pt x="647101" y="177803"/>
                  </a:lnTo>
                  <a:cubicBezTo>
                    <a:pt x="647243" y="158948"/>
                    <a:pt x="632936" y="143120"/>
                    <a:pt x="614164" y="141361"/>
                  </a:cubicBezTo>
                  <a:close/>
                  <a:moveTo>
                    <a:pt x="585188" y="269748"/>
                  </a:moveTo>
                  <a:cubicBezTo>
                    <a:pt x="585188" y="428816"/>
                    <a:pt x="490424" y="589283"/>
                    <a:pt x="331690" y="699097"/>
                  </a:cubicBezTo>
                  <a:lnTo>
                    <a:pt x="323556" y="704726"/>
                  </a:lnTo>
                  <a:lnTo>
                    <a:pt x="315431" y="699097"/>
                  </a:lnTo>
                  <a:cubicBezTo>
                    <a:pt x="156687" y="589274"/>
                    <a:pt x="61904" y="428768"/>
                    <a:pt x="61904" y="269748"/>
                  </a:cubicBezTo>
                  <a:lnTo>
                    <a:pt x="61904" y="200682"/>
                  </a:lnTo>
                  <a:lnTo>
                    <a:pt x="73944" y="198777"/>
                  </a:lnTo>
                  <a:cubicBezTo>
                    <a:pt x="163642" y="184594"/>
                    <a:pt x="247129" y="144157"/>
                    <a:pt x="313869" y="82572"/>
                  </a:cubicBezTo>
                  <a:lnTo>
                    <a:pt x="323546" y="73657"/>
                  </a:lnTo>
                  <a:lnTo>
                    <a:pt x="333233" y="82572"/>
                  </a:lnTo>
                  <a:cubicBezTo>
                    <a:pt x="399970" y="144157"/>
                    <a:pt x="483454" y="184594"/>
                    <a:pt x="573149" y="198777"/>
                  </a:cubicBezTo>
                  <a:lnTo>
                    <a:pt x="585188" y="200682"/>
                  </a:lnTo>
                  <a:close/>
                </a:path>
              </a:pathLst>
            </a:custGeom>
            <a:solidFill>
              <a:srgbClr val="000000"/>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EECFCDA-B242-4135-B6BA-F714D5B05D66}"/>
                </a:ext>
              </a:extLst>
            </p:cNvPr>
            <p:cNvSpPr/>
            <p:nvPr/>
          </p:nvSpPr>
          <p:spPr>
            <a:xfrm>
              <a:off x="9487553" y="4318488"/>
              <a:ext cx="363877" cy="435287"/>
            </a:xfrm>
            <a:custGeom>
              <a:avLst/>
              <a:gdLst>
                <a:gd name="connsiteX0" fmla="*/ 233067 w 466134"/>
                <a:gd name="connsiteY0" fmla="*/ 0 h 557612"/>
                <a:gd name="connsiteX1" fmla="*/ 0 w 466134"/>
                <a:gd name="connsiteY1" fmla="*/ 112624 h 557612"/>
                <a:gd name="connsiteX2" fmla="*/ 0 w 466134"/>
                <a:gd name="connsiteY2" fmla="*/ 157467 h 557612"/>
                <a:gd name="connsiteX3" fmla="*/ 233077 w 466134"/>
                <a:gd name="connsiteY3" fmla="*/ 557613 h 557612"/>
                <a:gd name="connsiteX4" fmla="*/ 466134 w 466134"/>
                <a:gd name="connsiteY4" fmla="*/ 157467 h 557612"/>
                <a:gd name="connsiteX5" fmla="*/ 466134 w 466134"/>
                <a:gd name="connsiteY5" fmla="*/ 112624 h 557612"/>
                <a:gd name="connsiteX6" fmla="*/ 233067 w 466134"/>
                <a:gd name="connsiteY6" fmla="*/ 0 h 557612"/>
                <a:gd name="connsiteX7" fmla="*/ 208607 w 466134"/>
                <a:gd name="connsiteY7" fmla="*/ 371904 h 557612"/>
                <a:gd name="connsiteX8" fmla="*/ 112290 w 466134"/>
                <a:gd name="connsiteY8" fmla="*/ 275577 h 557612"/>
                <a:gd name="connsiteX9" fmla="*/ 145018 w 466134"/>
                <a:gd name="connsiteY9" fmla="*/ 242849 h 557612"/>
                <a:gd name="connsiteX10" fmla="*/ 208607 w 466134"/>
                <a:gd name="connsiteY10" fmla="*/ 306438 h 557612"/>
                <a:gd name="connsiteX11" fmla="*/ 338833 w 466134"/>
                <a:gd name="connsiteY11" fmla="*/ 176212 h 557612"/>
                <a:gd name="connsiteX12" fmla="*/ 371561 w 466134"/>
                <a:gd name="connsiteY12" fmla="*/ 208950 h 55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134" h="557612">
                  <a:moveTo>
                    <a:pt x="233067" y="0"/>
                  </a:moveTo>
                  <a:cubicBezTo>
                    <a:pt x="166934" y="57839"/>
                    <a:pt x="86412" y="96749"/>
                    <a:pt x="0" y="112624"/>
                  </a:cubicBezTo>
                  <a:lnTo>
                    <a:pt x="0" y="157467"/>
                  </a:lnTo>
                  <a:cubicBezTo>
                    <a:pt x="0" y="304410"/>
                    <a:pt x="86935" y="453342"/>
                    <a:pt x="233077" y="557613"/>
                  </a:cubicBezTo>
                  <a:cubicBezTo>
                    <a:pt x="379200" y="453361"/>
                    <a:pt x="466134" y="304419"/>
                    <a:pt x="466134" y="157467"/>
                  </a:cubicBezTo>
                  <a:lnTo>
                    <a:pt x="466134" y="112624"/>
                  </a:lnTo>
                  <a:cubicBezTo>
                    <a:pt x="379723" y="96749"/>
                    <a:pt x="299200" y="57839"/>
                    <a:pt x="233067" y="0"/>
                  </a:cubicBezTo>
                  <a:close/>
                  <a:moveTo>
                    <a:pt x="208607" y="371904"/>
                  </a:moveTo>
                  <a:lnTo>
                    <a:pt x="112290" y="275577"/>
                  </a:lnTo>
                  <a:lnTo>
                    <a:pt x="145018" y="242849"/>
                  </a:lnTo>
                  <a:lnTo>
                    <a:pt x="208607" y="306438"/>
                  </a:lnTo>
                  <a:lnTo>
                    <a:pt x="338833" y="176212"/>
                  </a:lnTo>
                  <a:lnTo>
                    <a:pt x="371561" y="208950"/>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4732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6402E04-5679-4452-9992-E405CABAED86}"/>
              </a:ext>
            </a:extLst>
          </p:cNvPr>
          <p:cNvGrpSpPr/>
          <p:nvPr/>
        </p:nvGrpSpPr>
        <p:grpSpPr>
          <a:xfrm>
            <a:off x="2231643" y="2144053"/>
            <a:ext cx="6834586" cy="971552"/>
            <a:chOff x="1447800" y="2476500"/>
            <a:chExt cx="6834586" cy="971552"/>
          </a:xfrm>
        </p:grpSpPr>
        <p:grpSp>
          <p:nvGrpSpPr>
            <p:cNvPr id="14" name="Group 13">
              <a:extLst>
                <a:ext uri="{FF2B5EF4-FFF2-40B4-BE49-F238E27FC236}">
                  <a16:creationId xmlns:a16="http://schemas.microsoft.com/office/drawing/2014/main" id="{6FDAE2EE-04A1-42A6-B6B0-5E3EB5FCB83F}"/>
                </a:ext>
              </a:extLst>
            </p:cNvPr>
            <p:cNvGrpSpPr/>
            <p:nvPr/>
          </p:nvGrpSpPr>
          <p:grpSpPr>
            <a:xfrm>
              <a:off x="1447800" y="2514600"/>
              <a:ext cx="933450" cy="914400"/>
              <a:chOff x="1447800" y="2514600"/>
              <a:chExt cx="933450" cy="914400"/>
            </a:xfrm>
          </p:grpSpPr>
          <p:pic>
            <p:nvPicPr>
              <p:cNvPr id="6" name="Content Placeholder 4" descr="User with solid fill">
                <a:extLst>
                  <a:ext uri="{FF2B5EF4-FFF2-40B4-BE49-F238E27FC236}">
                    <a16:creationId xmlns:a16="http://schemas.microsoft.com/office/drawing/2014/main" id="{906A078A-7EC5-46B1-A03A-8B0BFD3DA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7800" y="2514600"/>
                <a:ext cx="914400" cy="914400"/>
              </a:xfrm>
              <a:prstGeom prst="rect">
                <a:avLst/>
              </a:prstGeom>
            </p:spPr>
          </p:pic>
          <p:pic>
            <p:nvPicPr>
              <p:cNvPr id="9" name="Graphic 8" descr="Badge 5 with solid fill">
                <a:extLst>
                  <a:ext uri="{FF2B5EF4-FFF2-40B4-BE49-F238E27FC236}">
                    <a16:creationId xmlns:a16="http://schemas.microsoft.com/office/drawing/2014/main" id="{EF00AC75-CAFB-4BF6-A057-402DAF2D88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5000" y="2952750"/>
                <a:ext cx="476250" cy="476250"/>
              </a:xfrm>
              <a:prstGeom prst="rect">
                <a:avLst/>
              </a:prstGeom>
            </p:spPr>
          </p:pic>
        </p:grpSp>
        <p:grpSp>
          <p:nvGrpSpPr>
            <p:cNvPr id="15" name="Group 14">
              <a:extLst>
                <a:ext uri="{FF2B5EF4-FFF2-40B4-BE49-F238E27FC236}">
                  <a16:creationId xmlns:a16="http://schemas.microsoft.com/office/drawing/2014/main" id="{56DDD5C1-0E60-48E2-9ECA-E2D906AB8429}"/>
                </a:ext>
              </a:extLst>
            </p:cNvPr>
            <p:cNvGrpSpPr/>
            <p:nvPr/>
          </p:nvGrpSpPr>
          <p:grpSpPr>
            <a:xfrm>
              <a:off x="2888258" y="2495550"/>
              <a:ext cx="981077" cy="952502"/>
              <a:chOff x="2888258" y="2495550"/>
              <a:chExt cx="981077" cy="952502"/>
            </a:xfrm>
          </p:grpSpPr>
          <p:pic>
            <p:nvPicPr>
              <p:cNvPr id="7" name="Content Placeholder 4" descr="User with solid fill">
                <a:extLst>
                  <a:ext uri="{FF2B5EF4-FFF2-40B4-BE49-F238E27FC236}">
                    <a16:creationId xmlns:a16="http://schemas.microsoft.com/office/drawing/2014/main" id="{76EEC1CB-FBB7-4A46-B358-EFA26BB904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258" y="2495550"/>
                <a:ext cx="914400" cy="914400"/>
              </a:xfrm>
              <a:prstGeom prst="rect">
                <a:avLst/>
              </a:prstGeom>
            </p:spPr>
          </p:pic>
          <p:pic>
            <p:nvPicPr>
              <p:cNvPr id="12" name="Graphic 11" descr="Badge 3 with solid fill">
                <a:extLst>
                  <a:ext uri="{FF2B5EF4-FFF2-40B4-BE49-F238E27FC236}">
                    <a16:creationId xmlns:a16="http://schemas.microsoft.com/office/drawing/2014/main" id="{05CD91FD-7DB9-47B4-BCC6-543D67A00A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374033" y="2952750"/>
                <a:ext cx="495302" cy="495302"/>
              </a:xfrm>
              <a:prstGeom prst="rect">
                <a:avLst/>
              </a:prstGeom>
            </p:spPr>
          </p:pic>
        </p:grpSp>
        <p:pic>
          <p:nvPicPr>
            <p:cNvPr id="17" name="Graphic 16" descr="Arrow Right with solid fill">
              <a:extLst>
                <a:ext uri="{FF2B5EF4-FFF2-40B4-BE49-F238E27FC236}">
                  <a16:creationId xmlns:a16="http://schemas.microsoft.com/office/drawing/2014/main" id="{C999C2FF-AB9B-4DEE-BDDB-0E82FCD1F8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23968" y="2533652"/>
              <a:ext cx="914400" cy="914400"/>
            </a:xfrm>
            <a:prstGeom prst="rect">
              <a:avLst/>
            </a:prstGeom>
          </p:spPr>
        </p:pic>
        <p:pic>
          <p:nvPicPr>
            <p:cNvPr id="19" name="Graphic 18" descr="Badge Follow with solid fill">
              <a:extLst>
                <a:ext uri="{FF2B5EF4-FFF2-40B4-BE49-F238E27FC236}">
                  <a16:creationId xmlns:a16="http://schemas.microsoft.com/office/drawing/2014/main" id="{6BDD2716-3336-482F-BF00-C6180D1208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40583" y="2733675"/>
              <a:ext cx="476250" cy="476250"/>
            </a:xfrm>
            <a:prstGeom prst="rect">
              <a:avLst/>
            </a:prstGeom>
          </p:spPr>
        </p:pic>
        <p:grpSp>
          <p:nvGrpSpPr>
            <p:cNvPr id="27" name="Group 26">
              <a:extLst>
                <a:ext uri="{FF2B5EF4-FFF2-40B4-BE49-F238E27FC236}">
                  <a16:creationId xmlns:a16="http://schemas.microsoft.com/office/drawing/2014/main" id="{B69B7206-DB2F-47B0-9D98-3E3F0131B5C9}"/>
                </a:ext>
              </a:extLst>
            </p:cNvPr>
            <p:cNvGrpSpPr/>
            <p:nvPr/>
          </p:nvGrpSpPr>
          <p:grpSpPr>
            <a:xfrm>
              <a:off x="5860851" y="2495550"/>
              <a:ext cx="933450" cy="914400"/>
              <a:chOff x="5860851" y="2495550"/>
              <a:chExt cx="933450" cy="914400"/>
            </a:xfrm>
          </p:grpSpPr>
          <p:pic>
            <p:nvPicPr>
              <p:cNvPr id="21" name="Content Placeholder 4" descr="User with solid fill">
                <a:extLst>
                  <a:ext uri="{FF2B5EF4-FFF2-40B4-BE49-F238E27FC236}">
                    <a16:creationId xmlns:a16="http://schemas.microsoft.com/office/drawing/2014/main" id="{4A8C2E13-BF53-4473-8685-98C00915AF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851" y="2495550"/>
                <a:ext cx="914400" cy="914400"/>
              </a:xfrm>
              <a:prstGeom prst="rect">
                <a:avLst/>
              </a:prstGeom>
            </p:spPr>
          </p:pic>
          <p:pic>
            <p:nvPicPr>
              <p:cNvPr id="22" name="Graphic 21" descr="Badge 4 with solid fill">
                <a:extLst>
                  <a:ext uri="{FF2B5EF4-FFF2-40B4-BE49-F238E27FC236}">
                    <a16:creationId xmlns:a16="http://schemas.microsoft.com/office/drawing/2014/main" id="{88207C97-1DDB-4AB9-85B2-8750CD57A9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318051" y="2933700"/>
                <a:ext cx="476250" cy="476250"/>
              </a:xfrm>
              <a:prstGeom prst="rect">
                <a:avLst/>
              </a:prstGeom>
            </p:spPr>
          </p:pic>
        </p:grpSp>
        <p:grpSp>
          <p:nvGrpSpPr>
            <p:cNvPr id="23" name="Group 22">
              <a:extLst>
                <a:ext uri="{FF2B5EF4-FFF2-40B4-BE49-F238E27FC236}">
                  <a16:creationId xmlns:a16="http://schemas.microsoft.com/office/drawing/2014/main" id="{1B347219-985E-474C-A9F5-96A7DAFC4DDF}"/>
                </a:ext>
              </a:extLst>
            </p:cNvPr>
            <p:cNvGrpSpPr/>
            <p:nvPr/>
          </p:nvGrpSpPr>
          <p:grpSpPr>
            <a:xfrm>
              <a:off x="7301309" y="2476500"/>
              <a:ext cx="981077" cy="952502"/>
              <a:chOff x="2888258" y="2495550"/>
              <a:chExt cx="981077" cy="952502"/>
            </a:xfrm>
          </p:grpSpPr>
          <p:pic>
            <p:nvPicPr>
              <p:cNvPr id="24" name="Content Placeholder 4" descr="User with solid fill">
                <a:extLst>
                  <a:ext uri="{FF2B5EF4-FFF2-40B4-BE49-F238E27FC236}">
                    <a16:creationId xmlns:a16="http://schemas.microsoft.com/office/drawing/2014/main" id="{2C2F28D5-6176-488A-8E8F-58BD798CFE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258" y="2495550"/>
                <a:ext cx="914400" cy="914400"/>
              </a:xfrm>
              <a:prstGeom prst="rect">
                <a:avLst/>
              </a:prstGeom>
            </p:spPr>
          </p:pic>
          <p:pic>
            <p:nvPicPr>
              <p:cNvPr id="25" name="Graphic 24" descr="Badge 3 with solid fill">
                <a:extLst>
                  <a:ext uri="{FF2B5EF4-FFF2-40B4-BE49-F238E27FC236}">
                    <a16:creationId xmlns:a16="http://schemas.microsoft.com/office/drawing/2014/main" id="{29F8D624-FB58-4A79-8867-D23A0BBFF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374033" y="2952750"/>
                <a:ext cx="495302" cy="495302"/>
              </a:xfrm>
              <a:prstGeom prst="rect">
                <a:avLst/>
              </a:prstGeom>
            </p:spPr>
          </p:pic>
        </p:grpSp>
        <p:pic>
          <p:nvPicPr>
            <p:cNvPr id="26" name="Graphic 25" descr="Badge Follow with solid fill">
              <a:extLst>
                <a:ext uri="{FF2B5EF4-FFF2-40B4-BE49-F238E27FC236}">
                  <a16:creationId xmlns:a16="http://schemas.microsoft.com/office/drawing/2014/main" id="{7E572589-E8EB-48C2-A695-19628C5E10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53634" y="2714625"/>
              <a:ext cx="476250" cy="476250"/>
            </a:xfrm>
            <a:prstGeom prst="rect">
              <a:avLst/>
            </a:prstGeom>
          </p:spPr>
        </p:pic>
      </p:grpSp>
      <p:grpSp>
        <p:nvGrpSpPr>
          <p:cNvPr id="29" name="Group 28">
            <a:extLst>
              <a:ext uri="{FF2B5EF4-FFF2-40B4-BE49-F238E27FC236}">
                <a16:creationId xmlns:a16="http://schemas.microsoft.com/office/drawing/2014/main" id="{9E838DB1-DA69-4029-852C-4A22F02AF456}"/>
              </a:ext>
            </a:extLst>
          </p:cNvPr>
          <p:cNvGrpSpPr/>
          <p:nvPr/>
        </p:nvGrpSpPr>
        <p:grpSpPr>
          <a:xfrm>
            <a:off x="2247718" y="4218317"/>
            <a:ext cx="6834586" cy="971552"/>
            <a:chOff x="1447800" y="2476500"/>
            <a:chExt cx="6834586" cy="971552"/>
          </a:xfrm>
        </p:grpSpPr>
        <p:grpSp>
          <p:nvGrpSpPr>
            <p:cNvPr id="30" name="Group 29">
              <a:extLst>
                <a:ext uri="{FF2B5EF4-FFF2-40B4-BE49-F238E27FC236}">
                  <a16:creationId xmlns:a16="http://schemas.microsoft.com/office/drawing/2014/main" id="{486E5C2A-F468-4707-AFED-2036E9A0BAAE}"/>
                </a:ext>
              </a:extLst>
            </p:cNvPr>
            <p:cNvGrpSpPr/>
            <p:nvPr/>
          </p:nvGrpSpPr>
          <p:grpSpPr>
            <a:xfrm>
              <a:off x="1447800" y="2514600"/>
              <a:ext cx="933450" cy="914400"/>
              <a:chOff x="1447800" y="2514600"/>
              <a:chExt cx="933450" cy="914400"/>
            </a:xfrm>
          </p:grpSpPr>
          <p:pic>
            <p:nvPicPr>
              <p:cNvPr id="43" name="Content Placeholder 4" descr="User with solid fill">
                <a:extLst>
                  <a:ext uri="{FF2B5EF4-FFF2-40B4-BE49-F238E27FC236}">
                    <a16:creationId xmlns:a16="http://schemas.microsoft.com/office/drawing/2014/main" id="{F757DBE9-301E-4E04-A11F-D1B8B14B05D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47800" y="2514600"/>
                <a:ext cx="914400" cy="914400"/>
              </a:xfrm>
              <a:prstGeom prst="rect">
                <a:avLst/>
              </a:prstGeom>
            </p:spPr>
          </p:pic>
          <p:pic>
            <p:nvPicPr>
              <p:cNvPr id="44" name="Graphic 43" descr="Badge with solid fill">
                <a:extLst>
                  <a:ext uri="{FF2B5EF4-FFF2-40B4-BE49-F238E27FC236}">
                    <a16:creationId xmlns:a16="http://schemas.microsoft.com/office/drawing/2014/main" id="{E5E86306-15D9-407E-800C-450E4A4C29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905000" y="2952750"/>
                <a:ext cx="476250" cy="476250"/>
              </a:xfrm>
              <a:prstGeom prst="rect">
                <a:avLst/>
              </a:prstGeom>
            </p:spPr>
          </p:pic>
        </p:grpSp>
        <p:grpSp>
          <p:nvGrpSpPr>
            <p:cNvPr id="31" name="Group 30">
              <a:extLst>
                <a:ext uri="{FF2B5EF4-FFF2-40B4-BE49-F238E27FC236}">
                  <a16:creationId xmlns:a16="http://schemas.microsoft.com/office/drawing/2014/main" id="{DC43F63C-C785-42E2-BCCE-67F62E61D2F1}"/>
                </a:ext>
              </a:extLst>
            </p:cNvPr>
            <p:cNvGrpSpPr/>
            <p:nvPr/>
          </p:nvGrpSpPr>
          <p:grpSpPr>
            <a:xfrm>
              <a:off x="2888258" y="2495550"/>
              <a:ext cx="981077" cy="952502"/>
              <a:chOff x="2888258" y="2495550"/>
              <a:chExt cx="981077" cy="952502"/>
            </a:xfrm>
          </p:grpSpPr>
          <p:pic>
            <p:nvPicPr>
              <p:cNvPr id="41" name="Content Placeholder 4" descr="User with solid fill">
                <a:extLst>
                  <a:ext uri="{FF2B5EF4-FFF2-40B4-BE49-F238E27FC236}">
                    <a16:creationId xmlns:a16="http://schemas.microsoft.com/office/drawing/2014/main" id="{1F78171B-61AE-4735-9C32-70AB39835A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258" y="2495550"/>
                <a:ext cx="914400" cy="914400"/>
              </a:xfrm>
              <a:prstGeom prst="rect">
                <a:avLst/>
              </a:prstGeom>
            </p:spPr>
          </p:pic>
          <p:pic>
            <p:nvPicPr>
              <p:cNvPr id="42" name="Graphic 41" descr="Badge 3 with solid fill">
                <a:extLst>
                  <a:ext uri="{FF2B5EF4-FFF2-40B4-BE49-F238E27FC236}">
                    <a16:creationId xmlns:a16="http://schemas.microsoft.com/office/drawing/2014/main" id="{99825F4D-0A3C-4446-8AC9-C1116E87E6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374033" y="2952750"/>
                <a:ext cx="495302" cy="495302"/>
              </a:xfrm>
              <a:prstGeom prst="rect">
                <a:avLst/>
              </a:prstGeom>
            </p:spPr>
          </p:pic>
        </p:grpSp>
        <p:pic>
          <p:nvPicPr>
            <p:cNvPr id="32" name="Graphic 31" descr="Arrow Right with solid fill">
              <a:extLst>
                <a:ext uri="{FF2B5EF4-FFF2-40B4-BE49-F238E27FC236}">
                  <a16:creationId xmlns:a16="http://schemas.microsoft.com/office/drawing/2014/main" id="{74235588-7C1C-48C0-9A09-A718E40710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23968" y="2533652"/>
              <a:ext cx="914400" cy="914400"/>
            </a:xfrm>
            <a:prstGeom prst="rect">
              <a:avLst/>
            </a:prstGeom>
          </p:spPr>
        </p:pic>
        <p:pic>
          <p:nvPicPr>
            <p:cNvPr id="33" name="Graphic 32" descr="Badge Follow with solid fill">
              <a:extLst>
                <a:ext uri="{FF2B5EF4-FFF2-40B4-BE49-F238E27FC236}">
                  <a16:creationId xmlns:a16="http://schemas.microsoft.com/office/drawing/2014/main" id="{E7AAE605-86A1-4FC5-9394-7DD82C1FDC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40583" y="2733675"/>
              <a:ext cx="476250" cy="476250"/>
            </a:xfrm>
            <a:prstGeom prst="rect">
              <a:avLst/>
            </a:prstGeom>
          </p:spPr>
        </p:pic>
        <p:grpSp>
          <p:nvGrpSpPr>
            <p:cNvPr id="34" name="Group 33">
              <a:extLst>
                <a:ext uri="{FF2B5EF4-FFF2-40B4-BE49-F238E27FC236}">
                  <a16:creationId xmlns:a16="http://schemas.microsoft.com/office/drawing/2014/main" id="{339C5E4C-95FF-44B5-8665-31E30D521564}"/>
                </a:ext>
              </a:extLst>
            </p:cNvPr>
            <p:cNvGrpSpPr/>
            <p:nvPr/>
          </p:nvGrpSpPr>
          <p:grpSpPr>
            <a:xfrm>
              <a:off x="5860851" y="2495550"/>
              <a:ext cx="933450" cy="914400"/>
              <a:chOff x="5860851" y="2495550"/>
              <a:chExt cx="933450" cy="914400"/>
            </a:xfrm>
          </p:grpSpPr>
          <p:pic>
            <p:nvPicPr>
              <p:cNvPr id="39" name="Content Placeholder 4" descr="User with solid fill">
                <a:extLst>
                  <a:ext uri="{FF2B5EF4-FFF2-40B4-BE49-F238E27FC236}">
                    <a16:creationId xmlns:a16="http://schemas.microsoft.com/office/drawing/2014/main" id="{895FA5BA-7A69-4BA3-A23D-519B988E246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60851" y="2495550"/>
                <a:ext cx="914400" cy="914400"/>
              </a:xfrm>
              <a:prstGeom prst="rect">
                <a:avLst/>
              </a:prstGeom>
            </p:spPr>
          </p:pic>
          <p:pic>
            <p:nvPicPr>
              <p:cNvPr id="40" name="Graphic 39" descr="Badge 4 with solid fill">
                <a:extLst>
                  <a:ext uri="{FF2B5EF4-FFF2-40B4-BE49-F238E27FC236}">
                    <a16:creationId xmlns:a16="http://schemas.microsoft.com/office/drawing/2014/main" id="{D22736F8-4BD5-4CD1-8BC5-20F3450740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318051" y="2933700"/>
                <a:ext cx="476250" cy="476250"/>
              </a:xfrm>
              <a:prstGeom prst="rect">
                <a:avLst/>
              </a:prstGeom>
            </p:spPr>
          </p:pic>
        </p:grpSp>
        <p:grpSp>
          <p:nvGrpSpPr>
            <p:cNvPr id="35" name="Group 34">
              <a:extLst>
                <a:ext uri="{FF2B5EF4-FFF2-40B4-BE49-F238E27FC236}">
                  <a16:creationId xmlns:a16="http://schemas.microsoft.com/office/drawing/2014/main" id="{30CF3C2D-4F9D-4BE8-8131-F634E0CC27BC}"/>
                </a:ext>
              </a:extLst>
            </p:cNvPr>
            <p:cNvGrpSpPr/>
            <p:nvPr/>
          </p:nvGrpSpPr>
          <p:grpSpPr>
            <a:xfrm>
              <a:off x="7301309" y="2476500"/>
              <a:ext cx="981077" cy="952502"/>
              <a:chOff x="2888258" y="2495550"/>
              <a:chExt cx="981077" cy="952502"/>
            </a:xfrm>
          </p:grpSpPr>
          <p:pic>
            <p:nvPicPr>
              <p:cNvPr id="37" name="Content Placeholder 4" descr="User with solid fill">
                <a:extLst>
                  <a:ext uri="{FF2B5EF4-FFF2-40B4-BE49-F238E27FC236}">
                    <a16:creationId xmlns:a16="http://schemas.microsoft.com/office/drawing/2014/main" id="{EA55FD49-FDA7-4455-8372-D71ADE566C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258" y="2495550"/>
                <a:ext cx="914400" cy="914400"/>
              </a:xfrm>
              <a:prstGeom prst="rect">
                <a:avLst/>
              </a:prstGeom>
            </p:spPr>
          </p:pic>
          <p:pic>
            <p:nvPicPr>
              <p:cNvPr id="38" name="Graphic 37" descr="Badge 3 with solid fill">
                <a:extLst>
                  <a:ext uri="{FF2B5EF4-FFF2-40B4-BE49-F238E27FC236}">
                    <a16:creationId xmlns:a16="http://schemas.microsoft.com/office/drawing/2014/main" id="{9E4BE0D8-2B8D-4532-9579-C6DC9F32B8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374033" y="2952750"/>
                <a:ext cx="495302" cy="495302"/>
              </a:xfrm>
              <a:prstGeom prst="rect">
                <a:avLst/>
              </a:prstGeom>
            </p:spPr>
          </p:pic>
        </p:grpSp>
        <p:pic>
          <p:nvPicPr>
            <p:cNvPr id="36" name="Graphic 35" descr="Badge Follow with solid fill">
              <a:extLst>
                <a:ext uri="{FF2B5EF4-FFF2-40B4-BE49-F238E27FC236}">
                  <a16:creationId xmlns:a16="http://schemas.microsoft.com/office/drawing/2014/main" id="{EB73899E-D5B8-464A-8258-A3B57C3787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53634" y="2714625"/>
              <a:ext cx="476250" cy="476250"/>
            </a:xfrm>
            <a:prstGeom prst="rect">
              <a:avLst/>
            </a:prstGeom>
          </p:spPr>
        </p:pic>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8CCF9C-775F-4000-8177-295CF1D9DBFA}"/>
                  </a:ext>
                </a:extLst>
              </p:cNvPr>
              <p:cNvSpPr txBox="1"/>
              <p:nvPr/>
            </p:nvSpPr>
            <p:spPr>
              <a:xfrm>
                <a:off x="10293494" y="618730"/>
                <a:ext cx="179492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𝑋</m:t>
                      </m:r>
                      <m:r>
                        <a:rPr lang="en-GB" sz="2400" b="0" i="1" smtClean="0">
                          <a:latin typeface="Cambria Math" panose="02040503050406030204" pitchFamily="18" charset="0"/>
                        </a:rPr>
                        <m:t>∈{</m:t>
                      </m:r>
                      <m:r>
                        <a:rPr lang="en-GB" sz="2400" b="0" i="1" smtClean="0">
                          <a:latin typeface="Cambria Math" panose="02040503050406030204" pitchFamily="18" charset="0"/>
                        </a:rPr>
                        <m:t>𝑆</m:t>
                      </m:r>
                      <m:r>
                        <a:rPr lang="en-GB" sz="2400" b="0" i="1" smtClean="0">
                          <a:latin typeface="Cambria Math" panose="02040503050406030204" pitchFamily="18" charset="0"/>
                        </a:rPr>
                        <m:t>,</m:t>
                      </m:r>
                      <m:r>
                        <a:rPr lang="en-GB" sz="2400" b="0" i="1" smtClean="0">
                          <a:latin typeface="Cambria Math" panose="02040503050406030204" pitchFamily="18" charset="0"/>
                        </a:rPr>
                        <m:t>𝐼</m:t>
                      </m:r>
                      <m:r>
                        <a:rPr lang="en-GB" sz="2400" b="0" i="1" smtClean="0">
                          <a:latin typeface="Cambria Math" panose="02040503050406030204" pitchFamily="18" charset="0"/>
                        </a:rPr>
                        <m:t>,</m:t>
                      </m:r>
                      <m:r>
                        <a:rPr lang="en-GB" sz="2400" b="0" i="1" smtClean="0">
                          <a:latin typeface="Cambria Math" panose="02040503050406030204" pitchFamily="18" charset="0"/>
                        </a:rPr>
                        <m:t>𝑅</m:t>
                      </m:r>
                      <m:r>
                        <a:rPr lang="en-GB" sz="2400" b="0" i="1" smtClean="0">
                          <a:latin typeface="Cambria Math" panose="02040503050406030204" pitchFamily="18" charset="0"/>
                        </a:rPr>
                        <m:t>}</m:t>
                      </m:r>
                    </m:oMath>
                  </m:oMathPara>
                </a14:m>
                <a:endParaRPr lang="en-GB" sz="1600" dirty="0"/>
              </a:p>
            </p:txBody>
          </p:sp>
        </mc:Choice>
        <mc:Fallback xmlns="">
          <p:sp>
            <p:nvSpPr>
              <p:cNvPr id="45" name="TextBox 44">
                <a:extLst>
                  <a:ext uri="{FF2B5EF4-FFF2-40B4-BE49-F238E27FC236}">
                    <a16:creationId xmlns:a16="http://schemas.microsoft.com/office/drawing/2014/main" id="{A88CCF9C-775F-4000-8177-295CF1D9DBFA}"/>
                  </a:ext>
                </a:extLst>
              </p:cNvPr>
              <p:cNvSpPr txBox="1">
                <a:spLocks noRot="1" noChangeAspect="1" noMove="1" noResize="1" noEditPoints="1" noAdjustHandles="1" noChangeArrowheads="1" noChangeShapeType="1" noTextEdit="1"/>
              </p:cNvSpPr>
              <p:nvPr/>
            </p:nvSpPr>
            <p:spPr>
              <a:xfrm>
                <a:off x="10293494" y="618730"/>
                <a:ext cx="1794926" cy="369332"/>
              </a:xfrm>
              <a:prstGeom prst="rect">
                <a:avLst/>
              </a:prstGeom>
              <a:blipFill>
                <a:blip r:embed="rId21"/>
                <a:stretch>
                  <a:fillRect t="-4918" r="-340" b="-29508"/>
                </a:stretch>
              </a:blipFill>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07833523-64E3-485D-A354-6744C4A6348B}"/>
              </a:ext>
            </a:extLst>
          </p:cNvPr>
          <p:cNvGrpSpPr/>
          <p:nvPr/>
        </p:nvGrpSpPr>
        <p:grpSpPr>
          <a:xfrm>
            <a:off x="723748" y="400069"/>
            <a:ext cx="9209727" cy="725810"/>
            <a:chOff x="584600" y="400069"/>
            <a:chExt cx="10015600" cy="789320"/>
          </a:xfrm>
        </p:grpSpPr>
        <p:grpSp>
          <p:nvGrpSpPr>
            <p:cNvPr id="8" name="Group 7">
              <a:extLst>
                <a:ext uri="{FF2B5EF4-FFF2-40B4-BE49-F238E27FC236}">
                  <a16:creationId xmlns:a16="http://schemas.microsoft.com/office/drawing/2014/main" id="{DE45ACFB-2BC1-486C-A792-6D0DC9A33718}"/>
                </a:ext>
              </a:extLst>
            </p:cNvPr>
            <p:cNvGrpSpPr/>
            <p:nvPr/>
          </p:nvGrpSpPr>
          <p:grpSpPr>
            <a:xfrm>
              <a:off x="584600" y="400069"/>
              <a:ext cx="7452601" cy="788084"/>
              <a:chOff x="584600" y="400069"/>
              <a:chExt cx="8647122" cy="914400"/>
            </a:xfrm>
          </p:grpSpPr>
          <p:pic>
            <p:nvPicPr>
              <p:cNvPr id="2" name="Content Placeholder 4" descr="User with solid fill">
                <a:extLst>
                  <a:ext uri="{FF2B5EF4-FFF2-40B4-BE49-F238E27FC236}">
                    <a16:creationId xmlns:a16="http://schemas.microsoft.com/office/drawing/2014/main" id="{7D6388CD-A0BF-4D7B-B219-DAC2C02734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600" y="400069"/>
                <a:ext cx="914400" cy="914400"/>
              </a:xfrm>
              <a:prstGeom prst="rect">
                <a:avLst/>
              </a:prstGeom>
            </p:spPr>
          </p:pic>
          <p:pic>
            <p:nvPicPr>
              <p:cNvPr id="3" name="Content Placeholder 4" descr="User with solid fill">
                <a:extLst>
                  <a:ext uri="{FF2B5EF4-FFF2-40B4-BE49-F238E27FC236}">
                    <a16:creationId xmlns:a16="http://schemas.microsoft.com/office/drawing/2014/main" id="{817AF102-7EE7-4452-ACEF-A2B562BB47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78044" y="400069"/>
                <a:ext cx="914400" cy="9144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4F6AC55-53EA-4FB2-8C7B-3D41C5A63689}"/>
                      </a:ext>
                    </a:extLst>
                  </p:cNvPr>
                  <p:cNvSpPr txBox="1"/>
                  <p:nvPr/>
                </p:nvSpPr>
                <p:spPr>
                  <a:xfrm>
                    <a:off x="1499000" y="433658"/>
                    <a:ext cx="2880917" cy="847220"/>
                  </a:xfrm>
                  <a:prstGeom prst="rect">
                    <a:avLst/>
                  </a:prstGeom>
                  <a:noFill/>
                </p:spPr>
                <p:txBody>
                  <a:bodyPr wrap="none" rtlCol="0">
                    <a:spAutoFit/>
                  </a:bodyPr>
                  <a:lstStyle/>
                  <a:p>
                    <a:r>
                      <a:rPr lang="en-GB" sz="2400" dirty="0">
                        <a:latin typeface="Euphemia" panose="020B0503040102020104" pitchFamily="34" charset="0"/>
                      </a:rPr>
                      <a:t>Trusting individuals</a:t>
                    </a:r>
                  </a:p>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𝑇</m:t>
                              </m:r>
                              <m:r>
                                <a:rPr lang="en-GB" sz="2400" b="0" i="1" smtClean="0">
                                  <a:latin typeface="Cambria Math" panose="02040503050406030204" pitchFamily="18" charset="0"/>
                                </a:rPr>
                                <m:t>,</m:t>
                              </m:r>
                              <m:r>
                                <a:rPr lang="en-GB" sz="2400" b="0" i="1" smtClean="0">
                                  <a:latin typeface="Cambria Math" panose="02040503050406030204" pitchFamily="18" charset="0"/>
                                </a:rPr>
                                <m:t>𝑖</m:t>
                              </m:r>
                            </m:sub>
                          </m:sSub>
                        </m:oMath>
                      </m:oMathPara>
                    </a14:m>
                    <a:endParaRPr lang="en-GB" sz="2400" dirty="0">
                      <a:latin typeface="Euphemia" panose="020B0503040102020104" pitchFamily="34" charset="0"/>
                    </a:endParaRPr>
                  </a:p>
                </p:txBody>
              </p:sp>
            </mc:Choice>
            <mc:Fallback xmlns="">
              <p:sp>
                <p:nvSpPr>
                  <p:cNvPr id="4" name="TextBox 3">
                    <a:extLst>
                      <a:ext uri="{FF2B5EF4-FFF2-40B4-BE49-F238E27FC236}">
                        <a16:creationId xmlns:a16="http://schemas.microsoft.com/office/drawing/2014/main" id="{B4F6AC55-53EA-4FB2-8C7B-3D41C5A63689}"/>
                      </a:ext>
                    </a:extLst>
                  </p:cNvPr>
                  <p:cNvSpPr txBox="1">
                    <a:spLocks noRot="1" noChangeAspect="1" noMove="1" noResize="1" noEditPoints="1" noAdjustHandles="1" noChangeArrowheads="1" noChangeShapeType="1" noTextEdit="1"/>
                  </p:cNvSpPr>
                  <p:nvPr/>
                </p:nvSpPr>
                <p:spPr>
                  <a:xfrm>
                    <a:off x="1499000" y="433658"/>
                    <a:ext cx="2880917" cy="847220"/>
                  </a:xfrm>
                  <a:prstGeom prst="rect">
                    <a:avLst/>
                  </a:prstGeom>
                  <a:blipFill>
                    <a:blip r:embed="rId22"/>
                    <a:stretch>
                      <a:fillRect l="-4278" t="-7273" r="-29144" b="-254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0C01454-FF19-4336-A5FA-095D11286992}"/>
                      </a:ext>
                    </a:extLst>
                  </p:cNvPr>
                  <p:cNvSpPr txBox="1"/>
                  <p:nvPr/>
                </p:nvSpPr>
                <p:spPr>
                  <a:xfrm>
                    <a:off x="5973394" y="453721"/>
                    <a:ext cx="3258328" cy="860748"/>
                  </a:xfrm>
                  <a:prstGeom prst="rect">
                    <a:avLst/>
                  </a:prstGeom>
                  <a:noFill/>
                </p:spPr>
                <p:txBody>
                  <a:bodyPr wrap="none" rtlCol="0">
                    <a:spAutoFit/>
                  </a:bodyPr>
                  <a:lstStyle/>
                  <a:p>
                    <a:r>
                      <a:rPr lang="en-GB" sz="2400" dirty="0">
                        <a:latin typeface="Euphemia" panose="020B0503040102020104" pitchFamily="34" charset="0"/>
                      </a:rPr>
                      <a:t>Distrusting individuals</a:t>
                    </a:r>
                  </a:p>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𝐷</m:t>
                              </m:r>
                              <m:r>
                                <a:rPr lang="en-GB" sz="2400" b="0" i="1" smtClean="0">
                                  <a:latin typeface="Cambria Math" panose="02040503050406030204" pitchFamily="18" charset="0"/>
                                </a:rPr>
                                <m:t>,</m:t>
                              </m:r>
                              <m:r>
                                <a:rPr lang="en-GB" sz="2400" b="0" i="1" smtClean="0">
                                  <a:latin typeface="Cambria Math" panose="02040503050406030204" pitchFamily="18" charset="0"/>
                                </a:rPr>
                                <m:t>𝑗</m:t>
                              </m:r>
                            </m:sub>
                          </m:sSub>
                        </m:oMath>
                      </m:oMathPara>
                    </a14:m>
                    <a:endParaRPr lang="en-GB" sz="2400" dirty="0">
                      <a:latin typeface="Euphemia" panose="020B0503040102020104" pitchFamily="34" charset="0"/>
                    </a:endParaRPr>
                  </a:p>
                </p:txBody>
              </p:sp>
            </mc:Choice>
            <mc:Fallback xmlns="">
              <p:sp>
                <p:nvSpPr>
                  <p:cNvPr id="5" name="TextBox 4">
                    <a:extLst>
                      <a:ext uri="{FF2B5EF4-FFF2-40B4-BE49-F238E27FC236}">
                        <a16:creationId xmlns:a16="http://schemas.microsoft.com/office/drawing/2014/main" id="{70C01454-FF19-4336-A5FA-095D11286992}"/>
                      </a:ext>
                    </a:extLst>
                  </p:cNvPr>
                  <p:cNvSpPr txBox="1">
                    <a:spLocks noRot="1" noChangeAspect="1" noMove="1" noResize="1" noEditPoints="1" noAdjustHandles="1" noChangeArrowheads="1" noChangeShapeType="1" noTextEdit="1"/>
                  </p:cNvSpPr>
                  <p:nvPr/>
                </p:nvSpPr>
                <p:spPr>
                  <a:xfrm>
                    <a:off x="5973394" y="453721"/>
                    <a:ext cx="3258328" cy="860748"/>
                  </a:xfrm>
                  <a:prstGeom prst="rect">
                    <a:avLst/>
                  </a:prstGeom>
                  <a:blipFill>
                    <a:blip r:embed="rId23"/>
                    <a:stretch>
                      <a:fillRect l="-3538" t="-7143" r="-28538" b="-33036"/>
                    </a:stretch>
                  </a:blipFill>
                </p:spPr>
                <p:txBody>
                  <a:bodyPr/>
                  <a:lstStyle/>
                  <a:p>
                    <a:r>
                      <a:rPr lang="en-GB">
                        <a:noFill/>
                      </a:rPr>
                      <a:t> </a:t>
                    </a:r>
                  </a:p>
                </p:txBody>
              </p:sp>
            </mc:Fallback>
          </mc:AlternateContent>
        </p:grpSp>
        <p:pic>
          <p:nvPicPr>
            <p:cNvPr id="46" name="Content Placeholder 4" descr="User with solid fill">
              <a:extLst>
                <a:ext uri="{FF2B5EF4-FFF2-40B4-BE49-F238E27FC236}">
                  <a16:creationId xmlns:a16="http://schemas.microsoft.com/office/drawing/2014/main" id="{5868A235-E684-48D2-8573-FC963EE92B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7551" y="401305"/>
              <a:ext cx="788084" cy="788084"/>
            </a:xfrm>
            <a:prstGeom prst="rect">
              <a:avLst/>
            </a:prstGeom>
          </p:spPr>
        </p:pic>
        <p:sp>
          <p:nvSpPr>
            <p:cNvPr id="47" name="TextBox 46">
              <a:extLst>
                <a:ext uri="{FF2B5EF4-FFF2-40B4-BE49-F238E27FC236}">
                  <a16:creationId xmlns:a16="http://schemas.microsoft.com/office/drawing/2014/main" id="{C9B114C6-CE80-47D9-AA45-0343B63BA9C7}"/>
                </a:ext>
              </a:extLst>
            </p:cNvPr>
            <p:cNvSpPr txBox="1"/>
            <p:nvPr/>
          </p:nvSpPr>
          <p:spPr>
            <a:xfrm>
              <a:off x="9615635" y="563278"/>
              <a:ext cx="984565" cy="461665"/>
            </a:xfrm>
            <a:prstGeom prst="rect">
              <a:avLst/>
            </a:prstGeom>
            <a:noFill/>
          </p:spPr>
          <p:txBody>
            <a:bodyPr wrap="none" rtlCol="0">
              <a:spAutoFit/>
            </a:bodyPr>
            <a:lstStyle/>
            <a:p>
              <a:r>
                <a:rPr lang="en-GB" sz="2400" dirty="0">
                  <a:latin typeface="Euphemia" panose="020B0503040102020104" pitchFamily="34" charset="0"/>
                </a:rPr>
                <a:t>Either</a:t>
              </a:r>
            </a:p>
          </p:txBody>
        </p:sp>
      </p:grpSp>
      <p:grpSp>
        <p:nvGrpSpPr>
          <p:cNvPr id="79" name="Group 78">
            <a:extLst>
              <a:ext uri="{FF2B5EF4-FFF2-40B4-BE49-F238E27FC236}">
                <a16:creationId xmlns:a16="http://schemas.microsoft.com/office/drawing/2014/main" id="{3497C65B-4523-4982-8E71-08C72049FE29}"/>
              </a:ext>
            </a:extLst>
          </p:cNvPr>
          <p:cNvGrpSpPr/>
          <p:nvPr/>
        </p:nvGrpSpPr>
        <p:grpSpPr>
          <a:xfrm>
            <a:off x="9994530" y="1342222"/>
            <a:ext cx="1473426" cy="4839331"/>
            <a:chOff x="10162685" y="1617709"/>
            <a:chExt cx="1473426" cy="4839331"/>
          </a:xfrm>
        </p:grpSpPr>
        <p:sp>
          <p:nvSpPr>
            <p:cNvPr id="18" name="TextBox 17">
              <a:extLst>
                <a:ext uri="{FF2B5EF4-FFF2-40B4-BE49-F238E27FC236}">
                  <a16:creationId xmlns:a16="http://schemas.microsoft.com/office/drawing/2014/main" id="{76CC62C7-463D-4999-AD17-EBDB21A13DA7}"/>
                </a:ext>
              </a:extLst>
            </p:cNvPr>
            <p:cNvSpPr txBox="1"/>
            <p:nvPr/>
          </p:nvSpPr>
          <p:spPr>
            <a:xfrm>
              <a:off x="11082113" y="2055961"/>
              <a:ext cx="553998" cy="4040040"/>
            </a:xfrm>
            <a:prstGeom prst="rect">
              <a:avLst/>
            </a:prstGeom>
            <a:noFill/>
          </p:spPr>
          <p:txBody>
            <a:bodyPr vert="vert" wrap="square" rtlCol="0">
              <a:spAutoFit/>
            </a:bodyPr>
            <a:lstStyle/>
            <a:p>
              <a:pPr algn="ctr"/>
              <a:r>
                <a:rPr lang="en-GB" sz="2400" b="1" dirty="0">
                  <a:latin typeface="Euphemia" panose="020B0503040102020104" pitchFamily="34" charset="0"/>
                </a:rPr>
                <a:t>Information quality</a:t>
              </a:r>
            </a:p>
          </p:txBody>
        </p:sp>
        <p:sp>
          <p:nvSpPr>
            <p:cNvPr id="16" name="Arrow: Down 15">
              <a:extLst>
                <a:ext uri="{FF2B5EF4-FFF2-40B4-BE49-F238E27FC236}">
                  <a16:creationId xmlns:a16="http://schemas.microsoft.com/office/drawing/2014/main" id="{CB83387B-38EA-4CE0-A195-1BF34470751A}"/>
                </a:ext>
              </a:extLst>
            </p:cNvPr>
            <p:cNvSpPr/>
            <p:nvPr/>
          </p:nvSpPr>
          <p:spPr>
            <a:xfrm>
              <a:off x="10281627" y="2055961"/>
              <a:ext cx="495302" cy="4040040"/>
            </a:xfrm>
            <a:prstGeom prst="downArrow">
              <a:avLst/>
            </a:prstGeom>
            <a:gradFill flip="none" rotWithShape="1">
              <a:gsLst>
                <a:gs pos="54000">
                  <a:srgbClr val="9752CA"/>
                </a:gs>
                <a:gs pos="0">
                  <a:srgbClr val="65D7FF"/>
                </a:gs>
                <a:gs pos="76000">
                  <a:srgbClr val="2F1444"/>
                </a:gs>
                <a:gs pos="100000">
                  <a:srgbClr val="1D0C2A"/>
                </a:gs>
              </a:gsLst>
              <a:lin ang="5400000" scaled="1"/>
              <a:tileRect/>
            </a:gra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241D4B4-E7AA-4F95-AAC1-DA6AA304051E}"/>
                </a:ext>
              </a:extLst>
            </p:cNvPr>
            <p:cNvSpPr/>
            <p:nvPr/>
          </p:nvSpPr>
          <p:spPr>
            <a:xfrm>
              <a:off x="10412512" y="2054066"/>
              <a:ext cx="237997"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657D7AE-8FBC-4431-B898-091DE9089491}"/>
                </a:ext>
              </a:extLst>
            </p:cNvPr>
            <p:cNvSpPr txBox="1"/>
            <p:nvPr/>
          </p:nvSpPr>
          <p:spPr>
            <a:xfrm>
              <a:off x="10725069" y="1903668"/>
              <a:ext cx="333746" cy="400110"/>
            </a:xfrm>
            <a:prstGeom prst="rect">
              <a:avLst/>
            </a:prstGeom>
            <a:noFill/>
          </p:spPr>
          <p:txBody>
            <a:bodyPr wrap="none" rtlCol="0">
              <a:spAutoFit/>
            </a:bodyPr>
            <a:lstStyle/>
            <a:p>
              <a:r>
                <a:rPr lang="en-GB" sz="2000" b="1" dirty="0">
                  <a:latin typeface="Euphemia" panose="020B0503040102020104" pitchFamily="34" charset="0"/>
                </a:rPr>
                <a:t>0</a:t>
              </a:r>
            </a:p>
          </p:txBody>
        </p:sp>
        <p:sp>
          <p:nvSpPr>
            <p:cNvPr id="66" name="TextBox 65">
              <a:extLst>
                <a:ext uri="{FF2B5EF4-FFF2-40B4-BE49-F238E27FC236}">
                  <a16:creationId xmlns:a16="http://schemas.microsoft.com/office/drawing/2014/main" id="{35C4F963-8BF1-437C-A46A-BA3EF9A93691}"/>
                </a:ext>
              </a:extLst>
            </p:cNvPr>
            <p:cNvSpPr txBox="1"/>
            <p:nvPr/>
          </p:nvSpPr>
          <p:spPr>
            <a:xfrm>
              <a:off x="10737101" y="2435064"/>
              <a:ext cx="333746" cy="400110"/>
            </a:xfrm>
            <a:prstGeom prst="rect">
              <a:avLst/>
            </a:prstGeom>
            <a:noFill/>
          </p:spPr>
          <p:txBody>
            <a:bodyPr wrap="none" rtlCol="0">
              <a:spAutoFit/>
            </a:bodyPr>
            <a:lstStyle/>
            <a:p>
              <a:r>
                <a:rPr lang="en-GB" sz="2000" b="1" dirty="0">
                  <a:latin typeface="Euphemia" panose="020B0503040102020104" pitchFamily="34" charset="0"/>
                </a:rPr>
                <a:t>1</a:t>
              </a:r>
            </a:p>
          </p:txBody>
        </p:sp>
        <p:sp>
          <p:nvSpPr>
            <p:cNvPr id="67" name="Rectangle 66">
              <a:extLst>
                <a:ext uri="{FF2B5EF4-FFF2-40B4-BE49-F238E27FC236}">
                  <a16:creationId xmlns:a16="http://schemas.microsoft.com/office/drawing/2014/main" id="{E9F17256-2AE9-4462-BCCC-A6AB98DC0B32}"/>
                </a:ext>
              </a:extLst>
            </p:cNvPr>
            <p:cNvSpPr/>
            <p:nvPr/>
          </p:nvSpPr>
          <p:spPr>
            <a:xfrm>
              <a:off x="10412512" y="2627570"/>
              <a:ext cx="226963"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DEAD6771-5F1B-420F-B801-A0F584C79F5A}"/>
                </a:ext>
              </a:extLst>
            </p:cNvPr>
            <p:cNvSpPr/>
            <p:nvPr/>
          </p:nvSpPr>
          <p:spPr>
            <a:xfrm>
              <a:off x="10412333" y="3197074"/>
              <a:ext cx="230160"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F0E91382-6234-4A8C-A550-C8842781F2B1}"/>
                </a:ext>
              </a:extLst>
            </p:cNvPr>
            <p:cNvSpPr/>
            <p:nvPr/>
          </p:nvSpPr>
          <p:spPr>
            <a:xfrm>
              <a:off x="10420350" y="3770585"/>
              <a:ext cx="230160"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8C7F7AF-8E7A-47EF-AA17-DCE9C7F94740}"/>
                </a:ext>
              </a:extLst>
            </p:cNvPr>
            <p:cNvSpPr/>
            <p:nvPr/>
          </p:nvSpPr>
          <p:spPr>
            <a:xfrm>
              <a:off x="10415515" y="4348088"/>
              <a:ext cx="230160"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C3E66052-75A9-4802-8273-C0618FB3C34D}"/>
                </a:ext>
              </a:extLst>
            </p:cNvPr>
            <p:cNvSpPr txBox="1"/>
            <p:nvPr/>
          </p:nvSpPr>
          <p:spPr>
            <a:xfrm>
              <a:off x="10715838" y="3059668"/>
              <a:ext cx="333746" cy="400110"/>
            </a:xfrm>
            <a:prstGeom prst="rect">
              <a:avLst/>
            </a:prstGeom>
            <a:noFill/>
          </p:spPr>
          <p:txBody>
            <a:bodyPr wrap="none" rtlCol="0">
              <a:spAutoFit/>
            </a:bodyPr>
            <a:lstStyle/>
            <a:p>
              <a:r>
                <a:rPr lang="en-GB" sz="2000" b="1" dirty="0">
                  <a:latin typeface="Euphemia" panose="020B0503040102020104" pitchFamily="34" charset="0"/>
                </a:rPr>
                <a:t>2</a:t>
              </a:r>
            </a:p>
          </p:txBody>
        </p:sp>
        <p:sp>
          <p:nvSpPr>
            <p:cNvPr id="72" name="TextBox 71">
              <a:extLst>
                <a:ext uri="{FF2B5EF4-FFF2-40B4-BE49-F238E27FC236}">
                  <a16:creationId xmlns:a16="http://schemas.microsoft.com/office/drawing/2014/main" id="{6B3A4F56-0275-4C5E-A4BC-5793D2F4A171}"/>
                </a:ext>
              </a:extLst>
            </p:cNvPr>
            <p:cNvSpPr txBox="1"/>
            <p:nvPr/>
          </p:nvSpPr>
          <p:spPr>
            <a:xfrm>
              <a:off x="10701643" y="3616609"/>
              <a:ext cx="333746" cy="400110"/>
            </a:xfrm>
            <a:prstGeom prst="rect">
              <a:avLst/>
            </a:prstGeom>
            <a:noFill/>
          </p:spPr>
          <p:txBody>
            <a:bodyPr wrap="none" rtlCol="0">
              <a:spAutoFit/>
            </a:bodyPr>
            <a:lstStyle/>
            <a:p>
              <a:r>
                <a:rPr lang="en-GB" sz="2000" b="1" dirty="0">
                  <a:latin typeface="Euphemia" panose="020B0503040102020104" pitchFamily="34" charset="0"/>
                </a:rPr>
                <a:t>3</a:t>
              </a:r>
            </a:p>
          </p:txBody>
        </p:sp>
        <p:sp>
          <p:nvSpPr>
            <p:cNvPr id="73" name="TextBox 72">
              <a:extLst>
                <a:ext uri="{FF2B5EF4-FFF2-40B4-BE49-F238E27FC236}">
                  <a16:creationId xmlns:a16="http://schemas.microsoft.com/office/drawing/2014/main" id="{54A862DA-51C7-46E9-A4E3-8F23B102A254}"/>
                </a:ext>
              </a:extLst>
            </p:cNvPr>
            <p:cNvSpPr txBox="1"/>
            <p:nvPr/>
          </p:nvSpPr>
          <p:spPr>
            <a:xfrm>
              <a:off x="10701643" y="4181856"/>
              <a:ext cx="333746" cy="400110"/>
            </a:xfrm>
            <a:prstGeom prst="rect">
              <a:avLst/>
            </a:prstGeom>
            <a:noFill/>
          </p:spPr>
          <p:txBody>
            <a:bodyPr wrap="none" rtlCol="0">
              <a:spAutoFit/>
            </a:bodyPr>
            <a:lstStyle/>
            <a:p>
              <a:r>
                <a:rPr lang="en-GB" sz="2000" b="1" dirty="0">
                  <a:latin typeface="Euphemia" panose="020B0503040102020104" pitchFamily="34" charset="0"/>
                </a:rPr>
                <a:t>4</a:t>
              </a:r>
            </a:p>
          </p:txBody>
        </p:sp>
        <p:sp>
          <p:nvSpPr>
            <p:cNvPr id="74" name="TextBox 73">
              <a:extLst>
                <a:ext uri="{FF2B5EF4-FFF2-40B4-BE49-F238E27FC236}">
                  <a16:creationId xmlns:a16="http://schemas.microsoft.com/office/drawing/2014/main" id="{4D2A474C-EEBA-4F3E-B054-81314AD44427}"/>
                </a:ext>
              </a:extLst>
            </p:cNvPr>
            <p:cNvSpPr txBox="1"/>
            <p:nvPr/>
          </p:nvSpPr>
          <p:spPr>
            <a:xfrm>
              <a:off x="10692569" y="4796646"/>
              <a:ext cx="333746" cy="400110"/>
            </a:xfrm>
            <a:prstGeom prst="rect">
              <a:avLst/>
            </a:prstGeom>
            <a:noFill/>
          </p:spPr>
          <p:txBody>
            <a:bodyPr wrap="none" rtlCol="0">
              <a:spAutoFit/>
            </a:bodyPr>
            <a:lstStyle/>
            <a:p>
              <a:r>
                <a:rPr lang="en-GB" sz="2000" b="1" dirty="0">
                  <a:latin typeface="Euphemia" panose="020B0503040102020104" pitchFamily="34" charset="0"/>
                </a:rPr>
                <a:t>5</a:t>
              </a:r>
            </a:p>
          </p:txBody>
        </p:sp>
        <p:sp>
          <p:nvSpPr>
            <p:cNvPr id="75" name="Rectangle 74">
              <a:extLst>
                <a:ext uri="{FF2B5EF4-FFF2-40B4-BE49-F238E27FC236}">
                  <a16:creationId xmlns:a16="http://schemas.microsoft.com/office/drawing/2014/main" id="{5F9F2CC8-6966-4EA9-987C-95C7A42CF7AF}"/>
                </a:ext>
              </a:extLst>
            </p:cNvPr>
            <p:cNvSpPr/>
            <p:nvPr/>
          </p:nvSpPr>
          <p:spPr>
            <a:xfrm>
              <a:off x="10415445" y="4921602"/>
              <a:ext cx="224030" cy="568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8A412301-EA22-429A-A2BB-6BEAFDBD8460}"/>
                </a:ext>
              </a:extLst>
            </p:cNvPr>
            <p:cNvSpPr txBox="1"/>
            <p:nvPr/>
          </p:nvSpPr>
          <p:spPr>
            <a:xfrm>
              <a:off x="10689611" y="5342335"/>
              <a:ext cx="333746" cy="400110"/>
            </a:xfrm>
            <a:prstGeom prst="rect">
              <a:avLst/>
            </a:prstGeom>
            <a:noFill/>
          </p:spPr>
          <p:txBody>
            <a:bodyPr wrap="none" rtlCol="0">
              <a:spAutoFit/>
            </a:bodyPr>
            <a:lstStyle/>
            <a:p>
              <a:r>
                <a:rPr lang="en-GB" sz="2000" b="1" dirty="0">
                  <a:latin typeface="Euphemia" panose="020B0503040102020104" pitchFamily="34" charset="0"/>
                </a:rPr>
                <a:t>6</a:t>
              </a:r>
            </a:p>
          </p:txBody>
        </p:sp>
        <p:sp>
          <p:nvSpPr>
            <p:cNvPr id="77" name="TextBox 76">
              <a:extLst>
                <a:ext uri="{FF2B5EF4-FFF2-40B4-BE49-F238E27FC236}">
                  <a16:creationId xmlns:a16="http://schemas.microsoft.com/office/drawing/2014/main" id="{BE6346A9-A4A5-479B-83A4-1454C8D763CD}"/>
                </a:ext>
              </a:extLst>
            </p:cNvPr>
            <p:cNvSpPr txBox="1"/>
            <p:nvPr/>
          </p:nvSpPr>
          <p:spPr>
            <a:xfrm>
              <a:off x="10201506" y="1617709"/>
              <a:ext cx="644728" cy="369332"/>
            </a:xfrm>
            <a:prstGeom prst="rect">
              <a:avLst/>
            </a:prstGeom>
            <a:noFill/>
          </p:spPr>
          <p:txBody>
            <a:bodyPr wrap="none" rtlCol="0">
              <a:spAutoFit/>
            </a:bodyPr>
            <a:lstStyle/>
            <a:p>
              <a:r>
                <a:rPr lang="en-GB" b="1" dirty="0">
                  <a:latin typeface="Euphemia" panose="020B0503040102020104" pitchFamily="34" charset="0"/>
                </a:rPr>
                <a:t>Best</a:t>
              </a:r>
            </a:p>
          </p:txBody>
        </p:sp>
        <p:sp>
          <p:nvSpPr>
            <p:cNvPr id="78" name="TextBox 77">
              <a:extLst>
                <a:ext uri="{FF2B5EF4-FFF2-40B4-BE49-F238E27FC236}">
                  <a16:creationId xmlns:a16="http://schemas.microsoft.com/office/drawing/2014/main" id="{18B3B443-C5D6-4BAA-8EB0-B8B71C9B5C58}"/>
                </a:ext>
              </a:extLst>
            </p:cNvPr>
            <p:cNvSpPr txBox="1"/>
            <p:nvPr/>
          </p:nvSpPr>
          <p:spPr>
            <a:xfrm>
              <a:off x="10162685" y="6087708"/>
              <a:ext cx="800219" cy="369332"/>
            </a:xfrm>
            <a:prstGeom prst="rect">
              <a:avLst/>
            </a:prstGeom>
            <a:noFill/>
          </p:spPr>
          <p:txBody>
            <a:bodyPr wrap="none" rtlCol="0">
              <a:spAutoFit/>
            </a:bodyPr>
            <a:lstStyle/>
            <a:p>
              <a:r>
                <a:rPr lang="en-GB" b="1" dirty="0">
                  <a:latin typeface="Euphemia" panose="020B0503040102020104" pitchFamily="34" charset="0"/>
                </a:rPr>
                <a:t>Worst</a:t>
              </a:r>
            </a:p>
          </p:txBody>
        </p:sp>
      </p:grpSp>
    </p:spTree>
    <p:extLst>
      <p:ext uri="{BB962C8B-B14F-4D97-AF65-F5344CB8AC3E}">
        <p14:creationId xmlns:p14="http://schemas.microsoft.com/office/powerpoint/2010/main" val="8675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E5309D-2068-4F2D-BF24-04BCBE359275}"/>
                  </a:ext>
                </a:extLst>
              </p:cNvPr>
              <p:cNvSpPr txBox="1"/>
              <p:nvPr/>
            </p:nvSpPr>
            <p:spPr>
              <a:xfrm>
                <a:off x="4933647" y="3434630"/>
                <a:ext cx="166353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𝑌</m:t>
                      </m:r>
                      <m:r>
                        <a:rPr lang="en-GB" sz="2800" b="0" i="1" smtClean="0">
                          <a:latin typeface="Cambria Math" panose="02040503050406030204" pitchFamily="18" charset="0"/>
                        </a:rPr>
                        <m:t>∈</m:t>
                      </m:r>
                      <m:r>
                        <m:rPr>
                          <m:lit/>
                        </m:rPr>
                        <a:rPr lang="en-GB" sz="2800" b="0" i="1" smtClean="0">
                          <a:latin typeface="Cambria Math" panose="02040503050406030204" pitchFamily="18" charset="0"/>
                        </a:rPr>
                        <m:t>{</m:t>
                      </m:r>
                      <m:r>
                        <a:rPr lang="en-GB" sz="2800" b="0" i="1" smtClean="0">
                          <a:latin typeface="Cambria Math" panose="02040503050406030204" pitchFamily="18" charset="0"/>
                        </a:rPr>
                        <m:t>𝐷</m:t>
                      </m:r>
                      <m:r>
                        <a:rPr lang="en-GB" sz="2800" b="0" i="1" smtClean="0">
                          <a:latin typeface="Cambria Math" panose="02040503050406030204" pitchFamily="18" charset="0"/>
                        </a:rPr>
                        <m:t>,</m:t>
                      </m:r>
                      <m:r>
                        <a:rPr lang="en-GB" sz="2800" b="0" i="1" smtClean="0">
                          <a:latin typeface="Cambria Math" panose="02040503050406030204" pitchFamily="18" charset="0"/>
                        </a:rPr>
                        <m:t>𝑇</m:t>
                      </m:r>
                      <m:r>
                        <a:rPr lang="en-GB" sz="2800" b="0" i="1" smtClean="0">
                          <a:latin typeface="Cambria Math" panose="02040503050406030204" pitchFamily="18" charset="0"/>
                        </a:rPr>
                        <m:t>}</m:t>
                      </m:r>
                    </m:oMath>
                  </m:oMathPara>
                </a14:m>
                <a:endParaRPr lang="en-GB" sz="2800" dirty="0"/>
              </a:p>
            </p:txBody>
          </p:sp>
        </mc:Choice>
        <mc:Fallback xmlns="">
          <p:sp>
            <p:nvSpPr>
              <p:cNvPr id="13" name="TextBox 12">
                <a:extLst>
                  <a:ext uri="{FF2B5EF4-FFF2-40B4-BE49-F238E27FC236}">
                    <a16:creationId xmlns:a16="http://schemas.microsoft.com/office/drawing/2014/main" id="{67E5309D-2068-4F2D-BF24-04BCBE359275}"/>
                  </a:ext>
                </a:extLst>
              </p:cNvPr>
              <p:cNvSpPr txBox="1">
                <a:spLocks noRot="1" noChangeAspect="1" noMove="1" noResize="1" noEditPoints="1" noAdjustHandles="1" noChangeArrowheads="1" noChangeShapeType="1" noTextEdit="1"/>
              </p:cNvSpPr>
              <p:nvPr/>
            </p:nvSpPr>
            <p:spPr>
              <a:xfrm>
                <a:off x="4933647" y="3434630"/>
                <a:ext cx="1663532" cy="430887"/>
              </a:xfrm>
              <a:prstGeom prst="rect">
                <a:avLst/>
              </a:prstGeom>
              <a:blipFill>
                <a:blip r:embed="rId3"/>
                <a:stretch>
                  <a:fillRect l="-3297" t="-5634" r="-5861" b="-295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41D3B6-2AB4-42D3-8E2E-4DDF093A20CD}"/>
                  </a:ext>
                </a:extLst>
              </p:cNvPr>
              <p:cNvSpPr txBox="1"/>
              <p:nvPr/>
            </p:nvSpPr>
            <p:spPr>
              <a:xfrm>
                <a:off x="10490595" y="2514138"/>
                <a:ext cx="8519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𝑖</m:t>
                      </m:r>
                      <m:r>
                        <a:rPr lang="en-GB" sz="2800" b="0" i="1" smtClean="0">
                          <a:latin typeface="Cambria Math" panose="02040503050406030204" pitchFamily="18" charset="0"/>
                        </a:rPr>
                        <m:t>&gt;</m:t>
                      </m:r>
                      <m:r>
                        <a:rPr lang="en-GB" sz="2800" b="0" i="1" smtClean="0">
                          <a:latin typeface="Cambria Math" panose="02040503050406030204" pitchFamily="18" charset="0"/>
                        </a:rPr>
                        <m:t>𝑗</m:t>
                      </m:r>
                    </m:oMath>
                  </m:oMathPara>
                </a14:m>
                <a:endParaRPr lang="en-GB" dirty="0"/>
              </a:p>
            </p:txBody>
          </p:sp>
        </mc:Choice>
        <mc:Fallback xmlns="">
          <p:sp>
            <p:nvSpPr>
              <p:cNvPr id="16" name="TextBox 15">
                <a:extLst>
                  <a:ext uri="{FF2B5EF4-FFF2-40B4-BE49-F238E27FC236}">
                    <a16:creationId xmlns:a16="http://schemas.microsoft.com/office/drawing/2014/main" id="{BF41D3B6-2AB4-42D3-8E2E-4DDF093A20CD}"/>
                  </a:ext>
                </a:extLst>
              </p:cNvPr>
              <p:cNvSpPr txBox="1">
                <a:spLocks noRot="1" noChangeAspect="1" noMove="1" noResize="1" noEditPoints="1" noAdjustHandles="1" noChangeArrowheads="1" noChangeShapeType="1" noTextEdit="1"/>
              </p:cNvSpPr>
              <p:nvPr/>
            </p:nvSpPr>
            <p:spPr>
              <a:xfrm>
                <a:off x="10490595" y="2514138"/>
                <a:ext cx="851900" cy="430887"/>
              </a:xfrm>
              <a:prstGeom prst="rect">
                <a:avLst/>
              </a:prstGeom>
              <a:blipFill>
                <a:blip r:embed="rId4"/>
                <a:stretch>
                  <a:fillRect l="-7143" t="-1408" r="-10000" b="-253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A951D00A-78F9-427B-A742-3CDEBB5B5E5C}"/>
                  </a:ext>
                </a:extLst>
              </p:cNvPr>
              <p:cNvSpPr txBox="1"/>
              <p:nvPr/>
            </p:nvSpPr>
            <p:spPr>
              <a:xfrm>
                <a:off x="10502503" y="4625864"/>
                <a:ext cx="8519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𝑖</m:t>
                      </m:r>
                      <m:r>
                        <a:rPr lang="en-GB" sz="2800" b="0" i="1" smtClean="0">
                          <a:latin typeface="Cambria Math" panose="02040503050406030204" pitchFamily="18" charset="0"/>
                        </a:rPr>
                        <m:t>&lt;</m:t>
                      </m:r>
                      <m:r>
                        <a:rPr lang="en-GB" sz="2800" b="0" i="1" smtClean="0">
                          <a:latin typeface="Cambria Math" panose="02040503050406030204" pitchFamily="18" charset="0"/>
                        </a:rPr>
                        <m:t>𝑗</m:t>
                      </m:r>
                    </m:oMath>
                  </m:oMathPara>
                </a14:m>
                <a:endParaRPr lang="en-GB" dirty="0"/>
              </a:p>
            </p:txBody>
          </p:sp>
        </mc:Choice>
        <mc:Fallback xmlns="">
          <p:sp>
            <p:nvSpPr>
              <p:cNvPr id="56" name="TextBox 55">
                <a:extLst>
                  <a:ext uri="{FF2B5EF4-FFF2-40B4-BE49-F238E27FC236}">
                    <a16:creationId xmlns:a16="http://schemas.microsoft.com/office/drawing/2014/main" id="{A951D00A-78F9-427B-A742-3CDEBB5B5E5C}"/>
                  </a:ext>
                </a:extLst>
              </p:cNvPr>
              <p:cNvSpPr txBox="1">
                <a:spLocks noRot="1" noChangeAspect="1" noMove="1" noResize="1" noEditPoints="1" noAdjustHandles="1" noChangeArrowheads="1" noChangeShapeType="1" noTextEdit="1"/>
              </p:cNvSpPr>
              <p:nvPr/>
            </p:nvSpPr>
            <p:spPr>
              <a:xfrm>
                <a:off x="10502503" y="4625864"/>
                <a:ext cx="851900" cy="430887"/>
              </a:xfrm>
              <a:prstGeom prst="rect">
                <a:avLst/>
              </a:prstGeom>
              <a:blipFill>
                <a:blip r:embed="rId5"/>
                <a:stretch>
                  <a:fillRect l="-7143" t="-1408" r="-10000" b="-25352"/>
                </a:stretch>
              </a:blipFill>
            </p:spPr>
            <p:txBody>
              <a:bodyPr/>
              <a:lstStyle/>
              <a:p>
                <a:r>
                  <a:rPr lang="en-GB">
                    <a:noFill/>
                  </a:rPr>
                  <a:t> </a:t>
                </a:r>
              </a:p>
            </p:txBody>
          </p:sp>
        </mc:Fallback>
      </mc:AlternateContent>
      <p:grpSp>
        <p:nvGrpSpPr>
          <p:cNvPr id="2" name="Group 1">
            <a:extLst>
              <a:ext uri="{FF2B5EF4-FFF2-40B4-BE49-F238E27FC236}">
                <a16:creationId xmlns:a16="http://schemas.microsoft.com/office/drawing/2014/main" id="{70DFA9CE-DFBB-424F-AF36-E3AF78DF4B1B}"/>
              </a:ext>
            </a:extLst>
          </p:cNvPr>
          <p:cNvGrpSpPr/>
          <p:nvPr/>
        </p:nvGrpSpPr>
        <p:grpSpPr>
          <a:xfrm>
            <a:off x="2057853" y="2083251"/>
            <a:ext cx="8076293" cy="1045095"/>
            <a:chOff x="2267139" y="1986366"/>
            <a:chExt cx="8076293" cy="1045095"/>
          </a:xfrm>
        </p:grpSpPr>
        <p:grpSp>
          <p:nvGrpSpPr>
            <p:cNvPr id="10" name="Group 9">
              <a:extLst>
                <a:ext uri="{FF2B5EF4-FFF2-40B4-BE49-F238E27FC236}">
                  <a16:creationId xmlns:a16="http://schemas.microsoft.com/office/drawing/2014/main" id="{BAE2759D-0518-40EB-B6E1-C110BCB97A80}"/>
                </a:ext>
              </a:extLst>
            </p:cNvPr>
            <p:cNvGrpSpPr/>
            <p:nvPr/>
          </p:nvGrpSpPr>
          <p:grpSpPr>
            <a:xfrm>
              <a:off x="2267139" y="2117061"/>
              <a:ext cx="8076293" cy="914400"/>
              <a:chOff x="2267139" y="2117061"/>
              <a:chExt cx="8076293" cy="914400"/>
            </a:xfrm>
          </p:grpSpPr>
          <p:pic>
            <p:nvPicPr>
              <p:cNvPr id="17" name="Graphic 16" descr="Arrow Right with solid fill">
                <a:extLst>
                  <a:ext uri="{FF2B5EF4-FFF2-40B4-BE49-F238E27FC236}">
                    <a16:creationId xmlns:a16="http://schemas.microsoft.com/office/drawing/2014/main" id="{C999C2FF-AB9B-4DEE-BDDB-0E82FCD1F8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3777" y="2117061"/>
                <a:ext cx="914400" cy="914400"/>
              </a:xfrm>
              <a:prstGeom prst="rect">
                <a:avLst/>
              </a:prstGeom>
            </p:spPr>
          </p:pic>
          <p:pic>
            <p:nvPicPr>
              <p:cNvPr id="19" name="Graphic 18" descr="Badge Follow with solid fill">
                <a:extLst>
                  <a:ext uri="{FF2B5EF4-FFF2-40B4-BE49-F238E27FC236}">
                    <a16:creationId xmlns:a16="http://schemas.microsoft.com/office/drawing/2014/main" id="{6BDD2716-3336-482F-BF00-C6180D120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30392" y="2317084"/>
                <a:ext cx="476250" cy="4762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11942A-CD3A-4D16-8331-2DA98E5B1584}"/>
                      </a:ext>
                    </a:extLst>
                  </p:cNvPr>
                  <p:cNvSpPr txBox="1"/>
                  <p:nvPr/>
                </p:nvSpPr>
                <p:spPr>
                  <a:xfrm>
                    <a:off x="2267139" y="2201810"/>
                    <a:ext cx="1083886" cy="7067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𝑇</m:t>
                              </m:r>
                              <m:r>
                                <a:rPr lang="en-GB" sz="4400" b="0" i="1" smtClean="0">
                                  <a:latin typeface="Cambria Math" panose="02040503050406030204" pitchFamily="18" charset="0"/>
                                </a:rPr>
                                <m:t>,</m:t>
                              </m:r>
                              <m:r>
                                <a:rPr lang="en-GB" sz="4400" b="0" i="1" smtClean="0">
                                  <a:latin typeface="Cambria Math" panose="02040503050406030204" pitchFamily="18" charset="0"/>
                                </a:rPr>
                                <m:t>𝑖</m:t>
                              </m:r>
                            </m:sub>
                          </m:sSub>
                        </m:oMath>
                      </m:oMathPara>
                    </a14:m>
                    <a:endParaRPr lang="en-GB" sz="4400" dirty="0"/>
                  </a:p>
                </p:txBody>
              </p:sp>
            </mc:Choice>
            <mc:Fallback xmlns="">
              <p:sp>
                <p:nvSpPr>
                  <p:cNvPr id="8" name="TextBox 7">
                    <a:extLst>
                      <a:ext uri="{FF2B5EF4-FFF2-40B4-BE49-F238E27FC236}">
                        <a16:creationId xmlns:a16="http://schemas.microsoft.com/office/drawing/2014/main" id="{E111942A-CD3A-4D16-8331-2DA98E5B1584}"/>
                      </a:ext>
                    </a:extLst>
                  </p:cNvPr>
                  <p:cNvSpPr txBox="1">
                    <a:spLocks noRot="1" noChangeAspect="1" noMove="1" noResize="1" noEditPoints="1" noAdjustHandles="1" noChangeArrowheads="1" noChangeShapeType="1" noTextEdit="1"/>
                  </p:cNvSpPr>
                  <p:nvPr/>
                </p:nvSpPr>
                <p:spPr>
                  <a:xfrm>
                    <a:off x="2267139" y="2201810"/>
                    <a:ext cx="1083886" cy="70679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D4ED197-CCD1-42DB-A197-ED768F9918A4}"/>
                      </a:ext>
                    </a:extLst>
                  </p:cNvPr>
                  <p:cNvSpPr txBox="1"/>
                  <p:nvPr/>
                </p:nvSpPr>
                <p:spPr>
                  <a:xfrm>
                    <a:off x="3985025" y="2220862"/>
                    <a:ext cx="1113318"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sub>
                          </m:sSub>
                        </m:oMath>
                      </m:oMathPara>
                    </a14:m>
                    <a:endParaRPr lang="en-GB" sz="4400" dirty="0"/>
                  </a:p>
                </p:txBody>
              </p:sp>
            </mc:Choice>
            <mc:Fallback xmlns="">
              <p:sp>
                <p:nvSpPr>
                  <p:cNvPr id="45" name="TextBox 44">
                    <a:extLst>
                      <a:ext uri="{FF2B5EF4-FFF2-40B4-BE49-F238E27FC236}">
                        <a16:creationId xmlns:a16="http://schemas.microsoft.com/office/drawing/2014/main" id="{0D4ED197-CCD1-42DB-A197-ED768F9918A4}"/>
                      </a:ext>
                    </a:extLst>
                  </p:cNvPr>
                  <p:cNvSpPr txBox="1">
                    <a:spLocks noRot="1" noChangeAspect="1" noMove="1" noResize="1" noEditPoints="1" noAdjustHandles="1" noChangeArrowheads="1" noChangeShapeType="1" noTextEdit="1"/>
                  </p:cNvSpPr>
                  <p:nvPr/>
                </p:nvSpPr>
                <p:spPr>
                  <a:xfrm>
                    <a:off x="3985025" y="2220862"/>
                    <a:ext cx="1113318" cy="731611"/>
                  </a:xfrm>
                  <a:prstGeom prst="rect">
                    <a:avLst/>
                  </a:prstGeom>
                  <a:blipFill>
                    <a:blip r:embed="rId11"/>
                    <a:stretch>
                      <a:fillRect/>
                    </a:stretch>
                  </a:blipFill>
                </p:spPr>
                <p:txBody>
                  <a:bodyPr/>
                  <a:lstStyle/>
                  <a:p>
                    <a:r>
                      <a:rPr lang="en-GB">
                        <a:noFill/>
                      </a:rPr>
                      <a:t> </a:t>
                    </a:r>
                  </a:p>
                </p:txBody>
              </p:sp>
            </mc:Fallback>
          </mc:AlternateContent>
          <p:pic>
            <p:nvPicPr>
              <p:cNvPr id="46" name="Graphic 45" descr="Badge Follow with solid fill">
                <a:extLst>
                  <a:ext uri="{FF2B5EF4-FFF2-40B4-BE49-F238E27FC236}">
                    <a16:creationId xmlns:a16="http://schemas.microsoft.com/office/drawing/2014/main" id="{8592B2F8-2819-43CF-96DA-3500DBBA65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4843" y="2317084"/>
                <a:ext cx="476250" cy="476250"/>
              </a:xfrm>
              <a:prstGeom prst="rect">
                <a:avLst/>
              </a:prstGeom>
            </p:spPr>
          </p:pic>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8A65C80-6CB1-47B7-91BE-6B1206449631}"/>
                      </a:ext>
                    </a:extLst>
                  </p:cNvPr>
                  <p:cNvSpPr txBox="1"/>
                  <p:nvPr/>
                </p:nvSpPr>
                <p:spPr>
                  <a:xfrm>
                    <a:off x="6775526" y="2272812"/>
                    <a:ext cx="1672189"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𝑇</m:t>
                              </m:r>
                              <m:r>
                                <a:rPr lang="en-GB" sz="4400" b="0" i="1" smtClean="0">
                                  <a:latin typeface="Cambria Math" panose="02040503050406030204" pitchFamily="18" charset="0"/>
                                </a:rPr>
                                <m:t>,</m:t>
                              </m:r>
                              <m:r>
                                <a:rPr lang="en-GB" sz="4400" b="0" i="1" smtClean="0">
                                  <a:latin typeface="Cambria Math" panose="02040503050406030204" pitchFamily="18" charset="0"/>
                                </a:rPr>
                                <m:t>𝑗</m:t>
                              </m:r>
                              <m:r>
                                <a:rPr lang="en-GB" sz="4400" b="0" i="1" smtClean="0">
                                  <a:latin typeface="Cambria Math" panose="02040503050406030204" pitchFamily="18" charset="0"/>
                                </a:rPr>
                                <m:t>+1</m:t>
                              </m:r>
                            </m:sub>
                          </m:sSub>
                        </m:oMath>
                      </m:oMathPara>
                    </a14:m>
                    <a:endParaRPr lang="en-GB" sz="4400" dirty="0"/>
                  </a:p>
                </p:txBody>
              </p:sp>
            </mc:Choice>
            <mc:Fallback xmlns="">
              <p:sp>
                <p:nvSpPr>
                  <p:cNvPr id="47" name="TextBox 46">
                    <a:extLst>
                      <a:ext uri="{FF2B5EF4-FFF2-40B4-BE49-F238E27FC236}">
                        <a16:creationId xmlns:a16="http://schemas.microsoft.com/office/drawing/2014/main" id="{68A65C80-6CB1-47B7-91BE-6B1206449631}"/>
                      </a:ext>
                    </a:extLst>
                  </p:cNvPr>
                  <p:cNvSpPr txBox="1">
                    <a:spLocks noRot="1" noChangeAspect="1" noMove="1" noResize="1" noEditPoints="1" noAdjustHandles="1" noChangeArrowheads="1" noChangeShapeType="1" noTextEdit="1"/>
                  </p:cNvSpPr>
                  <p:nvPr/>
                </p:nvSpPr>
                <p:spPr>
                  <a:xfrm>
                    <a:off x="6775526" y="2272812"/>
                    <a:ext cx="1672189" cy="73161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AEB2F65-0A8E-47B2-837C-BC05B5DD2BE9}"/>
                      </a:ext>
                    </a:extLst>
                  </p:cNvPr>
                  <p:cNvSpPr txBox="1"/>
                  <p:nvPr/>
                </p:nvSpPr>
                <p:spPr>
                  <a:xfrm>
                    <a:off x="9230114" y="2272812"/>
                    <a:ext cx="1113318"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sub>
                          </m:sSub>
                        </m:oMath>
                      </m:oMathPara>
                    </a14:m>
                    <a:endParaRPr lang="en-GB" sz="4400" dirty="0"/>
                  </a:p>
                </p:txBody>
              </p:sp>
            </mc:Choice>
            <mc:Fallback xmlns="">
              <p:sp>
                <p:nvSpPr>
                  <p:cNvPr id="48" name="TextBox 47">
                    <a:extLst>
                      <a:ext uri="{FF2B5EF4-FFF2-40B4-BE49-F238E27FC236}">
                        <a16:creationId xmlns:a16="http://schemas.microsoft.com/office/drawing/2014/main" id="{3AEB2F65-0A8E-47B2-837C-BC05B5DD2BE9}"/>
                      </a:ext>
                    </a:extLst>
                  </p:cNvPr>
                  <p:cNvSpPr txBox="1">
                    <a:spLocks noRot="1" noChangeAspect="1" noMove="1" noResize="1" noEditPoints="1" noAdjustHandles="1" noChangeArrowheads="1" noChangeShapeType="1" noTextEdit="1"/>
                  </p:cNvSpPr>
                  <p:nvPr/>
                </p:nvSpPr>
                <p:spPr>
                  <a:xfrm>
                    <a:off x="9230114" y="2272812"/>
                    <a:ext cx="1113318" cy="731611"/>
                  </a:xfrm>
                  <a:prstGeom prst="rect">
                    <a:avLst/>
                  </a:prstGeom>
                  <a:blipFill>
                    <a:blip r:embed="rId13"/>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EBAB8AB-F9D5-4A7B-B2ED-75A5F84C9895}"/>
                    </a:ext>
                  </a:extLst>
                </p:cNvPr>
                <p:cNvSpPr txBox="1"/>
                <p:nvPr/>
              </p:nvSpPr>
              <p:spPr>
                <a:xfrm>
                  <a:off x="5614483" y="1986366"/>
                  <a:ext cx="5325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𝛼</m:t>
                            </m:r>
                          </m:e>
                          <m:sub>
                            <m:r>
                              <a:rPr lang="en-GB" sz="2800" b="0" i="1" smtClean="0">
                                <a:latin typeface="Cambria Math" panose="02040503050406030204" pitchFamily="18" charset="0"/>
                              </a:rPr>
                              <m:t>𝑇</m:t>
                            </m:r>
                          </m:sub>
                        </m:sSub>
                      </m:oMath>
                    </m:oMathPara>
                  </a14:m>
                  <a:endParaRPr lang="en-GB" sz="2800" dirty="0"/>
                </a:p>
              </p:txBody>
            </p:sp>
          </mc:Choice>
          <mc:Fallback xmlns="">
            <p:sp>
              <p:nvSpPr>
                <p:cNvPr id="20" name="TextBox 19">
                  <a:extLst>
                    <a:ext uri="{FF2B5EF4-FFF2-40B4-BE49-F238E27FC236}">
                      <a16:creationId xmlns:a16="http://schemas.microsoft.com/office/drawing/2014/main" id="{5EBAB8AB-F9D5-4A7B-B2ED-75A5F84C9895}"/>
                    </a:ext>
                  </a:extLst>
                </p:cNvPr>
                <p:cNvSpPr txBox="1">
                  <a:spLocks noRot="1" noChangeAspect="1" noMove="1" noResize="1" noEditPoints="1" noAdjustHandles="1" noChangeArrowheads="1" noChangeShapeType="1" noTextEdit="1"/>
                </p:cNvSpPr>
                <p:nvPr/>
              </p:nvSpPr>
              <p:spPr>
                <a:xfrm>
                  <a:off x="5614483" y="1986366"/>
                  <a:ext cx="532517" cy="430887"/>
                </a:xfrm>
                <a:prstGeom prst="rect">
                  <a:avLst/>
                </a:prstGeom>
                <a:blipFill>
                  <a:blip r:embed="rId22"/>
                  <a:stretch>
                    <a:fillRect l="-4545" b="-8451"/>
                  </a:stretch>
                </a:blipFill>
              </p:spPr>
              <p:txBody>
                <a:bodyPr/>
                <a:lstStyle/>
                <a:p>
                  <a:r>
                    <a:rPr lang="en-GB">
                      <a:noFill/>
                    </a:rPr>
                    <a:t> </a:t>
                  </a:r>
                </a:p>
              </p:txBody>
            </p:sp>
          </mc:Fallback>
        </mc:AlternateContent>
      </p:grpSp>
      <p:grpSp>
        <p:nvGrpSpPr>
          <p:cNvPr id="3" name="Group 2">
            <a:extLst>
              <a:ext uri="{FF2B5EF4-FFF2-40B4-BE49-F238E27FC236}">
                <a16:creationId xmlns:a16="http://schemas.microsoft.com/office/drawing/2014/main" id="{438D53A9-15FE-4D58-B96F-E6E0760EB968}"/>
              </a:ext>
            </a:extLst>
          </p:cNvPr>
          <p:cNvGrpSpPr/>
          <p:nvPr/>
        </p:nvGrpSpPr>
        <p:grpSpPr>
          <a:xfrm>
            <a:off x="2080744" y="4163138"/>
            <a:ext cx="8076293" cy="1016467"/>
            <a:chOff x="2287777" y="4251295"/>
            <a:chExt cx="8076293" cy="1016467"/>
          </a:xfrm>
        </p:grpSpPr>
        <p:grpSp>
          <p:nvGrpSpPr>
            <p:cNvPr id="11" name="Group 10">
              <a:extLst>
                <a:ext uri="{FF2B5EF4-FFF2-40B4-BE49-F238E27FC236}">
                  <a16:creationId xmlns:a16="http://schemas.microsoft.com/office/drawing/2014/main" id="{15943F92-9148-4B52-8B09-030FEBBFA3FC}"/>
                </a:ext>
              </a:extLst>
            </p:cNvPr>
            <p:cNvGrpSpPr/>
            <p:nvPr/>
          </p:nvGrpSpPr>
          <p:grpSpPr>
            <a:xfrm>
              <a:off x="2287777" y="4353362"/>
              <a:ext cx="8076293" cy="914400"/>
              <a:chOff x="2268727" y="4429562"/>
              <a:chExt cx="8076293" cy="914400"/>
            </a:xfrm>
          </p:grpSpPr>
          <p:pic>
            <p:nvPicPr>
              <p:cNvPr id="49" name="Graphic 48" descr="Arrow Right with solid fill">
                <a:extLst>
                  <a:ext uri="{FF2B5EF4-FFF2-40B4-BE49-F238E27FC236}">
                    <a16:creationId xmlns:a16="http://schemas.microsoft.com/office/drawing/2014/main" id="{8AA5CFC8-80AE-4001-90C1-B97957BEE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5365" y="4429562"/>
                <a:ext cx="914400" cy="914400"/>
              </a:xfrm>
              <a:prstGeom prst="rect">
                <a:avLst/>
              </a:prstGeom>
            </p:spPr>
          </p:pic>
          <p:pic>
            <p:nvPicPr>
              <p:cNvPr id="50" name="Graphic 49" descr="Badge Follow with solid fill">
                <a:extLst>
                  <a:ext uri="{FF2B5EF4-FFF2-40B4-BE49-F238E27FC236}">
                    <a16:creationId xmlns:a16="http://schemas.microsoft.com/office/drawing/2014/main" id="{4420C5F4-DC71-4874-B2EF-CF5A44987C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31980" y="4629585"/>
                <a:ext cx="476250" cy="476250"/>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CBA0DBC-C428-45A6-BB01-6749091D9850}"/>
                      </a:ext>
                    </a:extLst>
                  </p:cNvPr>
                  <p:cNvSpPr txBox="1"/>
                  <p:nvPr/>
                </p:nvSpPr>
                <p:spPr>
                  <a:xfrm>
                    <a:off x="2268727" y="4514311"/>
                    <a:ext cx="1103122" cy="7067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𝐷</m:t>
                              </m:r>
                              <m:r>
                                <a:rPr lang="en-GB" sz="4400" b="0" i="1" smtClean="0">
                                  <a:latin typeface="Cambria Math" panose="02040503050406030204" pitchFamily="18" charset="0"/>
                                </a:rPr>
                                <m:t>,</m:t>
                              </m:r>
                              <m:r>
                                <a:rPr lang="en-GB" sz="4400" b="0" i="1" smtClean="0">
                                  <a:latin typeface="Cambria Math" panose="02040503050406030204" pitchFamily="18" charset="0"/>
                                </a:rPr>
                                <m:t>𝑖</m:t>
                              </m:r>
                            </m:sub>
                          </m:sSub>
                        </m:oMath>
                      </m:oMathPara>
                    </a14:m>
                    <a:endParaRPr lang="en-GB" sz="4400" dirty="0"/>
                  </a:p>
                </p:txBody>
              </p:sp>
            </mc:Choice>
            <mc:Fallback xmlns="">
              <p:sp>
                <p:nvSpPr>
                  <p:cNvPr id="51" name="TextBox 50">
                    <a:extLst>
                      <a:ext uri="{FF2B5EF4-FFF2-40B4-BE49-F238E27FC236}">
                        <a16:creationId xmlns:a16="http://schemas.microsoft.com/office/drawing/2014/main" id="{3CBA0DBC-C428-45A6-BB01-6749091D9850}"/>
                      </a:ext>
                    </a:extLst>
                  </p:cNvPr>
                  <p:cNvSpPr txBox="1">
                    <a:spLocks noRot="1" noChangeAspect="1" noMove="1" noResize="1" noEditPoints="1" noAdjustHandles="1" noChangeArrowheads="1" noChangeShapeType="1" noTextEdit="1"/>
                  </p:cNvSpPr>
                  <p:nvPr/>
                </p:nvSpPr>
                <p:spPr>
                  <a:xfrm>
                    <a:off x="2268727" y="4514311"/>
                    <a:ext cx="1103122" cy="706797"/>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A309C64-0578-447E-A0AC-041FB554E8E7}"/>
                      </a:ext>
                    </a:extLst>
                  </p:cNvPr>
                  <p:cNvSpPr txBox="1"/>
                  <p:nvPr/>
                </p:nvSpPr>
                <p:spPr>
                  <a:xfrm>
                    <a:off x="3986613" y="4533363"/>
                    <a:ext cx="1113318"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sub>
                          </m:sSub>
                        </m:oMath>
                      </m:oMathPara>
                    </a14:m>
                    <a:endParaRPr lang="en-GB" sz="4400" dirty="0"/>
                  </a:p>
                </p:txBody>
              </p:sp>
            </mc:Choice>
            <mc:Fallback xmlns="">
              <p:sp>
                <p:nvSpPr>
                  <p:cNvPr id="52" name="TextBox 51">
                    <a:extLst>
                      <a:ext uri="{FF2B5EF4-FFF2-40B4-BE49-F238E27FC236}">
                        <a16:creationId xmlns:a16="http://schemas.microsoft.com/office/drawing/2014/main" id="{8A309C64-0578-447E-A0AC-041FB554E8E7}"/>
                      </a:ext>
                    </a:extLst>
                  </p:cNvPr>
                  <p:cNvSpPr txBox="1">
                    <a:spLocks noRot="1" noChangeAspect="1" noMove="1" noResize="1" noEditPoints="1" noAdjustHandles="1" noChangeArrowheads="1" noChangeShapeType="1" noTextEdit="1"/>
                  </p:cNvSpPr>
                  <p:nvPr/>
                </p:nvSpPr>
                <p:spPr>
                  <a:xfrm>
                    <a:off x="3986613" y="4533363"/>
                    <a:ext cx="1113318" cy="731611"/>
                  </a:xfrm>
                  <a:prstGeom prst="rect">
                    <a:avLst/>
                  </a:prstGeom>
                  <a:blipFill>
                    <a:blip r:embed="rId24"/>
                    <a:stretch>
                      <a:fillRect/>
                    </a:stretch>
                  </a:blipFill>
                </p:spPr>
                <p:txBody>
                  <a:bodyPr/>
                  <a:lstStyle/>
                  <a:p>
                    <a:r>
                      <a:rPr lang="en-GB">
                        <a:noFill/>
                      </a:rPr>
                      <a:t> </a:t>
                    </a:r>
                  </a:p>
                </p:txBody>
              </p:sp>
            </mc:Fallback>
          </mc:AlternateContent>
          <p:pic>
            <p:nvPicPr>
              <p:cNvPr id="53" name="Graphic 52" descr="Badge Follow with solid fill">
                <a:extLst>
                  <a:ext uri="{FF2B5EF4-FFF2-40B4-BE49-F238E27FC236}">
                    <a16:creationId xmlns:a16="http://schemas.microsoft.com/office/drawing/2014/main" id="{34D7EA95-A2C5-4527-919A-D9D50C6435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6431" y="4629585"/>
                <a:ext cx="476250" cy="476250"/>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2CBC827-F804-4104-87D0-8F0D4E1646B1}"/>
                      </a:ext>
                    </a:extLst>
                  </p:cNvPr>
                  <p:cNvSpPr txBox="1"/>
                  <p:nvPr/>
                </p:nvSpPr>
                <p:spPr>
                  <a:xfrm>
                    <a:off x="6777114" y="4585313"/>
                    <a:ext cx="1691425"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𝐷</m:t>
                              </m:r>
                              <m:r>
                                <a:rPr lang="en-GB" sz="4400" b="0" i="1" smtClean="0">
                                  <a:latin typeface="Cambria Math" panose="02040503050406030204" pitchFamily="18" charset="0"/>
                                </a:rPr>
                                <m:t>,</m:t>
                              </m:r>
                              <m:r>
                                <a:rPr lang="en-GB" sz="4400" b="0" i="1" smtClean="0">
                                  <a:latin typeface="Cambria Math" panose="02040503050406030204" pitchFamily="18" charset="0"/>
                                </a:rPr>
                                <m:t>𝑗</m:t>
                              </m:r>
                              <m:r>
                                <a:rPr lang="en-GB" sz="4400" b="0" i="1" smtClean="0">
                                  <a:latin typeface="Cambria Math" panose="02040503050406030204" pitchFamily="18" charset="0"/>
                                </a:rPr>
                                <m:t>+1</m:t>
                              </m:r>
                            </m:sub>
                          </m:sSub>
                        </m:oMath>
                      </m:oMathPara>
                    </a14:m>
                    <a:endParaRPr lang="en-GB" sz="4400" dirty="0"/>
                  </a:p>
                </p:txBody>
              </p:sp>
            </mc:Choice>
            <mc:Fallback xmlns="">
              <p:sp>
                <p:nvSpPr>
                  <p:cNvPr id="54" name="TextBox 53">
                    <a:extLst>
                      <a:ext uri="{FF2B5EF4-FFF2-40B4-BE49-F238E27FC236}">
                        <a16:creationId xmlns:a16="http://schemas.microsoft.com/office/drawing/2014/main" id="{02CBC827-F804-4104-87D0-8F0D4E1646B1}"/>
                      </a:ext>
                    </a:extLst>
                  </p:cNvPr>
                  <p:cNvSpPr txBox="1">
                    <a:spLocks noRot="1" noChangeAspect="1" noMove="1" noResize="1" noEditPoints="1" noAdjustHandles="1" noChangeArrowheads="1" noChangeShapeType="1" noTextEdit="1"/>
                  </p:cNvSpPr>
                  <p:nvPr/>
                </p:nvSpPr>
                <p:spPr>
                  <a:xfrm>
                    <a:off x="6777114" y="4585313"/>
                    <a:ext cx="1691425" cy="731611"/>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F7AE8DD-3EC1-442E-A13E-FE7506B872BA}"/>
                      </a:ext>
                    </a:extLst>
                  </p:cNvPr>
                  <p:cNvSpPr txBox="1"/>
                  <p:nvPr/>
                </p:nvSpPr>
                <p:spPr>
                  <a:xfrm>
                    <a:off x="9231702" y="4585313"/>
                    <a:ext cx="1113318"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sub>
                          </m:sSub>
                        </m:oMath>
                      </m:oMathPara>
                    </a14:m>
                    <a:endParaRPr lang="en-GB" sz="4400" dirty="0"/>
                  </a:p>
                </p:txBody>
              </p:sp>
            </mc:Choice>
            <mc:Fallback xmlns="">
              <p:sp>
                <p:nvSpPr>
                  <p:cNvPr id="55" name="TextBox 54">
                    <a:extLst>
                      <a:ext uri="{FF2B5EF4-FFF2-40B4-BE49-F238E27FC236}">
                        <a16:creationId xmlns:a16="http://schemas.microsoft.com/office/drawing/2014/main" id="{CF7AE8DD-3EC1-442E-A13E-FE7506B872BA}"/>
                      </a:ext>
                    </a:extLst>
                  </p:cNvPr>
                  <p:cNvSpPr txBox="1">
                    <a:spLocks noRot="1" noChangeAspect="1" noMove="1" noResize="1" noEditPoints="1" noAdjustHandles="1" noChangeArrowheads="1" noChangeShapeType="1" noTextEdit="1"/>
                  </p:cNvSpPr>
                  <p:nvPr/>
                </p:nvSpPr>
                <p:spPr>
                  <a:xfrm>
                    <a:off x="9231702" y="4585313"/>
                    <a:ext cx="1113318" cy="731611"/>
                  </a:xfrm>
                  <a:prstGeom prst="rect">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DC868C6-BE4C-4FCD-8369-2512079F198B}"/>
                    </a:ext>
                  </a:extLst>
                </p:cNvPr>
                <p:cNvSpPr txBox="1"/>
                <p:nvPr/>
              </p:nvSpPr>
              <p:spPr>
                <a:xfrm>
                  <a:off x="5596378" y="4251295"/>
                  <a:ext cx="54547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𝛼</m:t>
                            </m:r>
                          </m:e>
                          <m:sub>
                            <m:r>
                              <a:rPr lang="en-GB" sz="2800" b="0" i="1" smtClean="0">
                                <a:latin typeface="Cambria Math" panose="02040503050406030204" pitchFamily="18" charset="0"/>
                              </a:rPr>
                              <m:t>𝐷</m:t>
                            </m:r>
                          </m:sub>
                        </m:sSub>
                      </m:oMath>
                    </m:oMathPara>
                  </a14:m>
                  <a:endParaRPr lang="en-GB" sz="2800" dirty="0"/>
                </a:p>
              </p:txBody>
            </p:sp>
          </mc:Choice>
          <mc:Fallback xmlns="">
            <p:sp>
              <p:nvSpPr>
                <p:cNvPr id="62" name="TextBox 61">
                  <a:extLst>
                    <a:ext uri="{FF2B5EF4-FFF2-40B4-BE49-F238E27FC236}">
                      <a16:creationId xmlns:a16="http://schemas.microsoft.com/office/drawing/2014/main" id="{FDC868C6-BE4C-4FCD-8369-2512079F198B}"/>
                    </a:ext>
                  </a:extLst>
                </p:cNvPr>
                <p:cNvSpPr txBox="1">
                  <a:spLocks noRot="1" noChangeAspect="1" noMove="1" noResize="1" noEditPoints="1" noAdjustHandles="1" noChangeArrowheads="1" noChangeShapeType="1" noTextEdit="1"/>
                </p:cNvSpPr>
                <p:nvPr/>
              </p:nvSpPr>
              <p:spPr>
                <a:xfrm>
                  <a:off x="5596378" y="4251295"/>
                  <a:ext cx="545470" cy="430887"/>
                </a:xfrm>
                <a:prstGeom prst="rect">
                  <a:avLst/>
                </a:prstGeom>
                <a:blipFill>
                  <a:blip r:embed="rId26"/>
                  <a:stretch>
                    <a:fillRect l="-4444" b="-8451"/>
                  </a:stretch>
                </a:blipFill>
              </p:spPr>
              <p:txBody>
                <a:bodyPr/>
                <a:lstStyle/>
                <a:p>
                  <a:r>
                    <a:rPr lang="en-GB">
                      <a:noFill/>
                    </a:rPr>
                    <a:t> </a:t>
                  </a:r>
                </a:p>
              </p:txBody>
            </p:sp>
          </mc:Fallback>
        </mc:AlternateContent>
      </p:grpSp>
      <p:grpSp>
        <p:nvGrpSpPr>
          <p:cNvPr id="4" name="Group 3">
            <a:extLst>
              <a:ext uri="{FF2B5EF4-FFF2-40B4-BE49-F238E27FC236}">
                <a16:creationId xmlns:a16="http://schemas.microsoft.com/office/drawing/2014/main" id="{270684BC-64A8-44C8-9D8A-1EFADEDB2BDE}"/>
              </a:ext>
            </a:extLst>
          </p:cNvPr>
          <p:cNvGrpSpPr/>
          <p:nvPr/>
        </p:nvGrpSpPr>
        <p:grpSpPr>
          <a:xfrm>
            <a:off x="3875294" y="5645138"/>
            <a:ext cx="4442428" cy="914400"/>
            <a:chOff x="3973723" y="5667906"/>
            <a:chExt cx="4442428" cy="914400"/>
          </a:xfrm>
        </p:grpSpPr>
        <p:grpSp>
          <p:nvGrpSpPr>
            <p:cNvPr id="63" name="Group 62">
              <a:extLst>
                <a:ext uri="{FF2B5EF4-FFF2-40B4-BE49-F238E27FC236}">
                  <a16:creationId xmlns:a16="http://schemas.microsoft.com/office/drawing/2014/main" id="{586405CF-46BB-4463-81DC-E3CB89D50E54}"/>
                </a:ext>
              </a:extLst>
            </p:cNvPr>
            <p:cNvGrpSpPr/>
            <p:nvPr/>
          </p:nvGrpSpPr>
          <p:grpSpPr>
            <a:xfrm>
              <a:off x="3973723" y="5667906"/>
              <a:ext cx="4442428" cy="914400"/>
              <a:chOff x="3986613" y="4429562"/>
              <a:chExt cx="4442428" cy="914400"/>
            </a:xfrm>
          </p:grpSpPr>
          <p:pic>
            <p:nvPicPr>
              <p:cNvPr id="64" name="Graphic 63" descr="Arrow Right with solid fill">
                <a:extLst>
                  <a:ext uri="{FF2B5EF4-FFF2-40B4-BE49-F238E27FC236}">
                    <a16:creationId xmlns:a16="http://schemas.microsoft.com/office/drawing/2014/main" id="{D0746DDE-96B6-47B3-A607-1F7421E4F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5365" y="4429562"/>
                <a:ext cx="914400" cy="914400"/>
              </a:xfrm>
              <a:prstGeom prst="rect">
                <a:avLst/>
              </a:prstGeom>
            </p:spPr>
          </p:pic>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4DC0A03-4BA8-443A-9309-DD5113CA61B8}"/>
                      </a:ext>
                    </a:extLst>
                  </p:cNvPr>
                  <p:cNvSpPr txBox="1"/>
                  <p:nvPr/>
                </p:nvSpPr>
                <p:spPr>
                  <a:xfrm>
                    <a:off x="3986613" y="4533363"/>
                    <a:ext cx="1113318"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sub>
                          </m:sSub>
                        </m:oMath>
                      </m:oMathPara>
                    </a14:m>
                    <a:endParaRPr lang="en-GB" sz="4400" dirty="0"/>
                  </a:p>
                </p:txBody>
              </p:sp>
            </mc:Choice>
            <mc:Fallback xmlns="">
              <p:sp>
                <p:nvSpPr>
                  <p:cNvPr id="67" name="TextBox 66">
                    <a:extLst>
                      <a:ext uri="{FF2B5EF4-FFF2-40B4-BE49-F238E27FC236}">
                        <a16:creationId xmlns:a16="http://schemas.microsoft.com/office/drawing/2014/main" id="{64DC0A03-4BA8-443A-9309-DD5113CA61B8}"/>
                      </a:ext>
                    </a:extLst>
                  </p:cNvPr>
                  <p:cNvSpPr txBox="1">
                    <a:spLocks noRot="1" noChangeAspect="1" noMove="1" noResize="1" noEditPoints="1" noAdjustHandles="1" noChangeArrowheads="1" noChangeShapeType="1" noTextEdit="1"/>
                  </p:cNvSpPr>
                  <p:nvPr/>
                </p:nvSpPr>
                <p:spPr>
                  <a:xfrm>
                    <a:off x="3986613" y="4533363"/>
                    <a:ext cx="1113318" cy="731611"/>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B8F987C-7196-4F89-ABAA-824C393BBC5E}"/>
                      </a:ext>
                    </a:extLst>
                  </p:cNvPr>
                  <p:cNvSpPr txBox="1"/>
                  <p:nvPr/>
                </p:nvSpPr>
                <p:spPr>
                  <a:xfrm>
                    <a:off x="6777114" y="4585313"/>
                    <a:ext cx="1651927"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latin typeface="Cambria Math" panose="02040503050406030204" pitchFamily="18" charset="0"/>
                                </a:rPr>
                              </m:ctrlPr>
                            </m:sSubPr>
                            <m:e>
                              <m:r>
                                <a:rPr lang="en-GB" sz="4400" b="0" i="1" smtClean="0">
                                  <a:latin typeface="Cambria Math" panose="02040503050406030204" pitchFamily="18" charset="0"/>
                                </a:rPr>
                                <m:t>𝑋</m:t>
                              </m:r>
                            </m:e>
                            <m:sub>
                              <m:r>
                                <a:rPr lang="en-GB" sz="4400" b="0" i="1" smtClean="0">
                                  <a:latin typeface="Cambria Math" panose="02040503050406030204" pitchFamily="18" charset="0"/>
                                </a:rPr>
                                <m:t>𝑌</m:t>
                              </m:r>
                              <m:r>
                                <a:rPr lang="en-GB" sz="4400" b="0" i="1" smtClean="0">
                                  <a:latin typeface="Cambria Math" panose="02040503050406030204" pitchFamily="18" charset="0"/>
                                </a:rPr>
                                <m:t>,</m:t>
                              </m:r>
                              <m:r>
                                <a:rPr lang="en-GB" sz="4400" b="0" i="1" smtClean="0">
                                  <a:latin typeface="Cambria Math" panose="02040503050406030204" pitchFamily="18" charset="0"/>
                                </a:rPr>
                                <m:t>𝑗</m:t>
                              </m:r>
                              <m:r>
                                <a:rPr lang="en-GB" sz="4400" b="0" i="1" smtClean="0">
                                  <a:latin typeface="Cambria Math" panose="02040503050406030204" pitchFamily="18" charset="0"/>
                                </a:rPr>
                                <m:t>+1</m:t>
                              </m:r>
                            </m:sub>
                          </m:sSub>
                        </m:oMath>
                      </m:oMathPara>
                    </a14:m>
                    <a:endParaRPr lang="en-GB" sz="4400" dirty="0"/>
                  </a:p>
                </p:txBody>
              </p:sp>
            </mc:Choice>
            <mc:Fallback xmlns="">
              <p:sp>
                <p:nvSpPr>
                  <p:cNvPr id="69" name="TextBox 68">
                    <a:extLst>
                      <a:ext uri="{FF2B5EF4-FFF2-40B4-BE49-F238E27FC236}">
                        <a16:creationId xmlns:a16="http://schemas.microsoft.com/office/drawing/2014/main" id="{FB8F987C-7196-4F89-ABAA-824C393BBC5E}"/>
                      </a:ext>
                    </a:extLst>
                  </p:cNvPr>
                  <p:cNvSpPr txBox="1">
                    <a:spLocks noRot="1" noChangeAspect="1" noMove="1" noResize="1" noEditPoints="1" noAdjustHandles="1" noChangeArrowheads="1" noChangeShapeType="1" noTextEdit="1"/>
                  </p:cNvSpPr>
                  <p:nvPr/>
                </p:nvSpPr>
                <p:spPr>
                  <a:xfrm>
                    <a:off x="6777114" y="4585313"/>
                    <a:ext cx="1651927" cy="731611"/>
                  </a:xfrm>
                  <a:prstGeom prst="rect">
                    <a:avLst/>
                  </a:prstGeom>
                  <a:blipFill>
                    <a:blip r:embed="rId28"/>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1D8B39F-DED8-4897-B7A7-A4CE2ABCFFF9}"/>
                    </a:ext>
                  </a:extLst>
                </p:cNvPr>
                <p:cNvSpPr txBox="1"/>
                <p:nvPr/>
              </p:nvSpPr>
              <p:spPr>
                <a:xfrm>
                  <a:off x="5712147" y="5667906"/>
                  <a:ext cx="31393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𝜆</m:t>
                        </m:r>
                      </m:oMath>
                    </m:oMathPara>
                  </a14:m>
                  <a:endParaRPr lang="en-GB" sz="2800" dirty="0"/>
                </a:p>
              </p:txBody>
            </p:sp>
          </mc:Choice>
          <mc:Fallback xmlns="">
            <p:sp>
              <p:nvSpPr>
                <p:cNvPr id="71" name="TextBox 70">
                  <a:extLst>
                    <a:ext uri="{FF2B5EF4-FFF2-40B4-BE49-F238E27FC236}">
                      <a16:creationId xmlns:a16="http://schemas.microsoft.com/office/drawing/2014/main" id="{D1D8B39F-DED8-4897-B7A7-A4CE2ABCFFF9}"/>
                    </a:ext>
                  </a:extLst>
                </p:cNvPr>
                <p:cNvSpPr txBox="1">
                  <a:spLocks noRot="1" noChangeAspect="1" noMove="1" noResize="1" noEditPoints="1" noAdjustHandles="1" noChangeArrowheads="1" noChangeShapeType="1" noTextEdit="1"/>
                </p:cNvSpPr>
                <p:nvPr/>
              </p:nvSpPr>
              <p:spPr>
                <a:xfrm>
                  <a:off x="5712147" y="5667906"/>
                  <a:ext cx="313932" cy="430887"/>
                </a:xfrm>
                <a:prstGeom prst="rect">
                  <a:avLst/>
                </a:prstGeom>
                <a:blipFill>
                  <a:blip r:embed="rId29"/>
                  <a:stretch>
                    <a:fillRect l="-21154" t="-1429" r="-17308" b="-2857"/>
                  </a:stretch>
                </a:blipFill>
              </p:spPr>
              <p:txBody>
                <a:bodyPr/>
                <a:lstStyle/>
                <a:p>
                  <a:r>
                    <a:rPr lang="en-GB">
                      <a:noFill/>
                    </a:rPr>
                    <a:t> </a:t>
                  </a:r>
                </a:p>
              </p:txBody>
            </p:sp>
          </mc:Fallback>
        </mc:AlternateContent>
      </p:grpSp>
      <p:sp>
        <p:nvSpPr>
          <p:cNvPr id="72" name="TextBox 71">
            <a:extLst>
              <a:ext uri="{FF2B5EF4-FFF2-40B4-BE49-F238E27FC236}">
                <a16:creationId xmlns:a16="http://schemas.microsoft.com/office/drawing/2014/main" id="{84210147-1F2E-49FF-9238-553C8DBE852A}"/>
              </a:ext>
            </a:extLst>
          </p:cNvPr>
          <p:cNvSpPr txBox="1"/>
          <p:nvPr/>
        </p:nvSpPr>
        <p:spPr>
          <a:xfrm>
            <a:off x="119657" y="5748395"/>
            <a:ext cx="2087942" cy="830997"/>
          </a:xfrm>
          <a:prstGeom prst="rect">
            <a:avLst/>
          </a:prstGeom>
          <a:noFill/>
        </p:spPr>
        <p:txBody>
          <a:bodyPr wrap="square" rtlCol="0">
            <a:spAutoFit/>
          </a:bodyPr>
          <a:lstStyle/>
          <a:p>
            <a:pPr algn="ctr"/>
            <a:r>
              <a:rPr lang="en-GB" sz="2400" dirty="0">
                <a:latin typeface="Abadi Extra Light" panose="020B0204020104020204" pitchFamily="34" charset="0"/>
              </a:rPr>
              <a:t>Information Fading</a:t>
            </a:r>
          </a:p>
        </p:txBody>
      </p:sp>
      <p:sp>
        <p:nvSpPr>
          <p:cNvPr id="73" name="TextBox 72">
            <a:extLst>
              <a:ext uri="{FF2B5EF4-FFF2-40B4-BE49-F238E27FC236}">
                <a16:creationId xmlns:a16="http://schemas.microsoft.com/office/drawing/2014/main" id="{CD04B770-A11F-4DD6-B84C-6E82C19B7809}"/>
              </a:ext>
            </a:extLst>
          </p:cNvPr>
          <p:cNvSpPr txBox="1"/>
          <p:nvPr/>
        </p:nvSpPr>
        <p:spPr>
          <a:xfrm>
            <a:off x="239703" y="3305897"/>
            <a:ext cx="1847850" cy="830997"/>
          </a:xfrm>
          <a:prstGeom prst="rect">
            <a:avLst/>
          </a:prstGeom>
          <a:noFill/>
        </p:spPr>
        <p:txBody>
          <a:bodyPr wrap="square" rtlCol="0">
            <a:spAutoFit/>
          </a:bodyPr>
          <a:lstStyle/>
          <a:p>
            <a:pPr algn="ctr"/>
            <a:r>
              <a:rPr lang="en-GB" sz="2400" dirty="0">
                <a:latin typeface="Abadi Extra Light" panose="020B0204020104020204" pitchFamily="34" charset="0"/>
              </a:rPr>
              <a:t>Information Transmission</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11D7C9A-33F9-4ECB-946C-510470DCFFE1}"/>
                  </a:ext>
                </a:extLst>
              </p:cNvPr>
              <p:cNvSpPr txBox="1"/>
              <p:nvPr/>
            </p:nvSpPr>
            <p:spPr>
              <a:xfrm>
                <a:off x="10030170" y="676447"/>
                <a:ext cx="179492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𝑋</m:t>
                      </m:r>
                      <m:r>
                        <a:rPr lang="en-GB" sz="2000" b="0" i="1" smtClean="0">
                          <a:latin typeface="Cambria Math" panose="02040503050406030204" pitchFamily="18" charset="0"/>
                        </a:rPr>
                        <m:t>∈{</m:t>
                      </m:r>
                      <m:r>
                        <a:rPr lang="en-GB" sz="2000" b="0" i="1" smtClean="0">
                          <a:latin typeface="Cambria Math" panose="02040503050406030204" pitchFamily="18" charset="0"/>
                        </a:rPr>
                        <m:t>𝑆</m:t>
                      </m:r>
                      <m:r>
                        <a:rPr lang="en-GB" sz="2000" b="0" i="1" smtClean="0">
                          <a:latin typeface="Cambria Math" panose="02040503050406030204" pitchFamily="18" charset="0"/>
                        </a:rPr>
                        <m:t>,</m:t>
                      </m:r>
                      <m:r>
                        <a:rPr lang="en-GB" sz="2000" b="0" i="1" smtClean="0">
                          <a:latin typeface="Cambria Math" panose="02040503050406030204" pitchFamily="18" charset="0"/>
                        </a:rPr>
                        <m:t>𝐼</m:t>
                      </m:r>
                      <m:r>
                        <a:rPr lang="en-GB" sz="2000" b="0" i="1" smtClean="0">
                          <a:latin typeface="Cambria Math" panose="02040503050406030204" pitchFamily="18" charset="0"/>
                        </a:rPr>
                        <m:t>,</m:t>
                      </m:r>
                      <m:r>
                        <a:rPr lang="en-GB" sz="2000" b="0" i="1" smtClean="0">
                          <a:latin typeface="Cambria Math" panose="02040503050406030204" pitchFamily="18" charset="0"/>
                        </a:rPr>
                        <m:t>𝑅</m:t>
                      </m:r>
                      <m:r>
                        <a:rPr lang="en-GB" sz="2000" b="0" i="1" smtClean="0">
                          <a:latin typeface="Cambria Math" panose="02040503050406030204" pitchFamily="18" charset="0"/>
                        </a:rPr>
                        <m:t>}</m:t>
                      </m:r>
                    </m:oMath>
                  </m:oMathPara>
                </a14:m>
                <a:endParaRPr lang="en-GB" sz="1400" dirty="0"/>
              </a:p>
            </p:txBody>
          </p:sp>
        </mc:Choice>
        <mc:Fallback xmlns="">
          <p:sp>
            <p:nvSpPr>
              <p:cNvPr id="35" name="TextBox 34">
                <a:extLst>
                  <a:ext uri="{FF2B5EF4-FFF2-40B4-BE49-F238E27FC236}">
                    <a16:creationId xmlns:a16="http://schemas.microsoft.com/office/drawing/2014/main" id="{911D7C9A-33F9-4ECB-946C-510470DCFFE1}"/>
                  </a:ext>
                </a:extLst>
              </p:cNvPr>
              <p:cNvSpPr txBox="1">
                <a:spLocks noRot="1" noChangeAspect="1" noMove="1" noResize="1" noEditPoints="1" noAdjustHandles="1" noChangeArrowheads="1" noChangeShapeType="1" noTextEdit="1"/>
              </p:cNvSpPr>
              <p:nvPr/>
            </p:nvSpPr>
            <p:spPr>
              <a:xfrm>
                <a:off x="10030170" y="676447"/>
                <a:ext cx="1794926" cy="307777"/>
              </a:xfrm>
              <a:prstGeom prst="rect">
                <a:avLst/>
              </a:prstGeom>
              <a:blipFill>
                <a:blip r:embed="rId30"/>
                <a:stretch>
                  <a:fillRect t="-8000" b="-30000"/>
                </a:stretch>
              </a:blipFill>
            </p:spPr>
            <p:txBody>
              <a:bodyPr/>
              <a:lstStyle/>
              <a:p>
                <a:r>
                  <a:rPr lang="en-GB">
                    <a:noFill/>
                  </a:rPr>
                  <a:t> </a:t>
                </a:r>
              </a:p>
            </p:txBody>
          </p:sp>
        </mc:Fallback>
      </mc:AlternateContent>
      <p:grpSp>
        <p:nvGrpSpPr>
          <p:cNvPr id="36" name="Group 35">
            <a:extLst>
              <a:ext uri="{FF2B5EF4-FFF2-40B4-BE49-F238E27FC236}">
                <a16:creationId xmlns:a16="http://schemas.microsoft.com/office/drawing/2014/main" id="{8953D1EF-2044-44C3-A240-90DDC6FBB5A0}"/>
              </a:ext>
            </a:extLst>
          </p:cNvPr>
          <p:cNvGrpSpPr/>
          <p:nvPr/>
        </p:nvGrpSpPr>
        <p:grpSpPr>
          <a:xfrm>
            <a:off x="723748" y="400069"/>
            <a:ext cx="9209727" cy="725810"/>
            <a:chOff x="584600" y="400069"/>
            <a:chExt cx="10015600" cy="789320"/>
          </a:xfrm>
        </p:grpSpPr>
        <p:grpSp>
          <p:nvGrpSpPr>
            <p:cNvPr id="37" name="Group 36">
              <a:extLst>
                <a:ext uri="{FF2B5EF4-FFF2-40B4-BE49-F238E27FC236}">
                  <a16:creationId xmlns:a16="http://schemas.microsoft.com/office/drawing/2014/main" id="{32571FFA-1024-447F-AEBA-73E24E085CDF}"/>
                </a:ext>
              </a:extLst>
            </p:cNvPr>
            <p:cNvGrpSpPr/>
            <p:nvPr/>
          </p:nvGrpSpPr>
          <p:grpSpPr>
            <a:xfrm>
              <a:off x="584600" y="400069"/>
              <a:ext cx="7452601" cy="788084"/>
              <a:chOff x="584600" y="400069"/>
              <a:chExt cx="8647122" cy="914400"/>
            </a:xfrm>
          </p:grpSpPr>
          <p:pic>
            <p:nvPicPr>
              <p:cNvPr id="40" name="Content Placeholder 4" descr="User with solid fill">
                <a:extLst>
                  <a:ext uri="{FF2B5EF4-FFF2-40B4-BE49-F238E27FC236}">
                    <a16:creationId xmlns:a16="http://schemas.microsoft.com/office/drawing/2014/main" id="{5BA9DD2C-8602-497F-B784-D137BC23F3D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84600" y="400069"/>
                <a:ext cx="914400" cy="914400"/>
              </a:xfrm>
              <a:prstGeom prst="rect">
                <a:avLst/>
              </a:prstGeom>
            </p:spPr>
          </p:pic>
          <p:pic>
            <p:nvPicPr>
              <p:cNvPr id="41" name="Content Placeholder 4" descr="User with solid fill">
                <a:extLst>
                  <a:ext uri="{FF2B5EF4-FFF2-40B4-BE49-F238E27FC236}">
                    <a16:creationId xmlns:a16="http://schemas.microsoft.com/office/drawing/2014/main" id="{37789F7F-0411-4BDA-98C9-60EDD084F0FB}"/>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078044" y="400069"/>
                <a:ext cx="914400" cy="914400"/>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93B8236-765A-4F44-B7CB-0E677B20770A}"/>
                      </a:ext>
                    </a:extLst>
                  </p:cNvPr>
                  <p:cNvSpPr txBox="1"/>
                  <p:nvPr/>
                </p:nvSpPr>
                <p:spPr>
                  <a:xfrm>
                    <a:off x="1499000" y="433659"/>
                    <a:ext cx="2880917" cy="847220"/>
                  </a:xfrm>
                  <a:prstGeom prst="rect">
                    <a:avLst/>
                  </a:prstGeom>
                  <a:noFill/>
                </p:spPr>
                <p:txBody>
                  <a:bodyPr wrap="none" rtlCol="0">
                    <a:spAutoFit/>
                  </a:bodyPr>
                  <a:lstStyle/>
                  <a:p>
                    <a:r>
                      <a:rPr lang="en-GB" sz="2400" dirty="0">
                        <a:latin typeface="Euphemia" panose="020B0503040102020104" pitchFamily="34" charset="0"/>
                      </a:rPr>
                      <a:t>Trusting individuals</a:t>
                    </a:r>
                  </a:p>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𝑇</m:t>
                              </m:r>
                              <m:r>
                                <a:rPr lang="en-GB" sz="2400" b="0" i="1" smtClean="0">
                                  <a:latin typeface="Cambria Math" panose="02040503050406030204" pitchFamily="18" charset="0"/>
                                </a:rPr>
                                <m:t>,</m:t>
                              </m:r>
                              <m:r>
                                <a:rPr lang="en-GB" sz="2400" b="0" i="1" smtClean="0">
                                  <a:latin typeface="Cambria Math" panose="02040503050406030204" pitchFamily="18" charset="0"/>
                                </a:rPr>
                                <m:t>𝑖</m:t>
                              </m:r>
                            </m:sub>
                          </m:sSub>
                        </m:oMath>
                      </m:oMathPara>
                    </a14:m>
                    <a:endParaRPr lang="en-GB" sz="2400" dirty="0">
                      <a:latin typeface="Euphemia" panose="020B0503040102020104" pitchFamily="34" charset="0"/>
                    </a:endParaRPr>
                  </a:p>
                </p:txBody>
              </p:sp>
            </mc:Choice>
            <mc:Fallback xmlns="">
              <p:sp>
                <p:nvSpPr>
                  <p:cNvPr id="42" name="TextBox 41">
                    <a:extLst>
                      <a:ext uri="{FF2B5EF4-FFF2-40B4-BE49-F238E27FC236}">
                        <a16:creationId xmlns:a16="http://schemas.microsoft.com/office/drawing/2014/main" id="{C93B8236-765A-4F44-B7CB-0E677B20770A}"/>
                      </a:ext>
                    </a:extLst>
                  </p:cNvPr>
                  <p:cNvSpPr txBox="1">
                    <a:spLocks noRot="1" noChangeAspect="1" noMove="1" noResize="1" noEditPoints="1" noAdjustHandles="1" noChangeArrowheads="1" noChangeShapeType="1" noTextEdit="1"/>
                  </p:cNvSpPr>
                  <p:nvPr/>
                </p:nvSpPr>
                <p:spPr>
                  <a:xfrm>
                    <a:off x="1499000" y="433659"/>
                    <a:ext cx="2880917" cy="847220"/>
                  </a:xfrm>
                  <a:prstGeom prst="rect">
                    <a:avLst/>
                  </a:prstGeom>
                  <a:blipFill>
                    <a:blip r:embed="rId35"/>
                    <a:stretch>
                      <a:fillRect l="-4278" t="-7273" r="-29144" b="-254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D55C585-D79E-4E44-983E-6516F15DAF05}"/>
                      </a:ext>
                    </a:extLst>
                  </p:cNvPr>
                  <p:cNvSpPr txBox="1"/>
                  <p:nvPr/>
                </p:nvSpPr>
                <p:spPr>
                  <a:xfrm>
                    <a:off x="5973394" y="453721"/>
                    <a:ext cx="3258328" cy="860748"/>
                  </a:xfrm>
                  <a:prstGeom prst="rect">
                    <a:avLst/>
                  </a:prstGeom>
                  <a:noFill/>
                </p:spPr>
                <p:txBody>
                  <a:bodyPr wrap="none" rtlCol="0">
                    <a:spAutoFit/>
                  </a:bodyPr>
                  <a:lstStyle/>
                  <a:p>
                    <a:r>
                      <a:rPr lang="en-GB" sz="2400" dirty="0">
                        <a:latin typeface="Euphemia" panose="020B0503040102020104" pitchFamily="34" charset="0"/>
                      </a:rPr>
                      <a:t>Distrusting individuals</a:t>
                    </a:r>
                  </a:p>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𝐷</m:t>
                              </m:r>
                              <m:r>
                                <a:rPr lang="en-GB" sz="2400" b="0" i="1" smtClean="0">
                                  <a:latin typeface="Cambria Math" panose="02040503050406030204" pitchFamily="18" charset="0"/>
                                </a:rPr>
                                <m:t>,</m:t>
                              </m:r>
                              <m:r>
                                <a:rPr lang="en-GB" sz="2400" b="0" i="1" smtClean="0">
                                  <a:latin typeface="Cambria Math" panose="02040503050406030204" pitchFamily="18" charset="0"/>
                                </a:rPr>
                                <m:t>𝑗</m:t>
                              </m:r>
                            </m:sub>
                          </m:sSub>
                        </m:oMath>
                      </m:oMathPara>
                    </a14:m>
                    <a:endParaRPr lang="en-GB" sz="2400" dirty="0">
                      <a:latin typeface="Euphemia" panose="020B0503040102020104" pitchFamily="34" charset="0"/>
                    </a:endParaRPr>
                  </a:p>
                </p:txBody>
              </p:sp>
            </mc:Choice>
            <mc:Fallback xmlns="">
              <p:sp>
                <p:nvSpPr>
                  <p:cNvPr id="43" name="TextBox 42">
                    <a:extLst>
                      <a:ext uri="{FF2B5EF4-FFF2-40B4-BE49-F238E27FC236}">
                        <a16:creationId xmlns:a16="http://schemas.microsoft.com/office/drawing/2014/main" id="{0D55C585-D79E-4E44-983E-6516F15DAF05}"/>
                      </a:ext>
                    </a:extLst>
                  </p:cNvPr>
                  <p:cNvSpPr txBox="1">
                    <a:spLocks noRot="1" noChangeAspect="1" noMove="1" noResize="1" noEditPoints="1" noAdjustHandles="1" noChangeArrowheads="1" noChangeShapeType="1" noTextEdit="1"/>
                  </p:cNvSpPr>
                  <p:nvPr/>
                </p:nvSpPr>
                <p:spPr>
                  <a:xfrm>
                    <a:off x="5973394" y="453721"/>
                    <a:ext cx="3258328" cy="860748"/>
                  </a:xfrm>
                  <a:prstGeom prst="rect">
                    <a:avLst/>
                  </a:prstGeom>
                  <a:blipFill>
                    <a:blip r:embed="rId36"/>
                    <a:stretch>
                      <a:fillRect l="-3538" t="-7143" r="-28538" b="-33036"/>
                    </a:stretch>
                  </a:blipFill>
                </p:spPr>
                <p:txBody>
                  <a:bodyPr/>
                  <a:lstStyle/>
                  <a:p>
                    <a:r>
                      <a:rPr lang="en-GB">
                        <a:noFill/>
                      </a:rPr>
                      <a:t> </a:t>
                    </a:r>
                  </a:p>
                </p:txBody>
              </p:sp>
            </mc:Fallback>
          </mc:AlternateContent>
        </p:grpSp>
        <p:pic>
          <p:nvPicPr>
            <p:cNvPr id="38" name="Content Placeholder 4" descr="User with solid fill">
              <a:extLst>
                <a:ext uri="{FF2B5EF4-FFF2-40B4-BE49-F238E27FC236}">
                  <a16:creationId xmlns:a16="http://schemas.microsoft.com/office/drawing/2014/main" id="{1967DBB0-C0EE-43E8-87F2-7CE03A30A3B9}"/>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827551" y="401305"/>
              <a:ext cx="788084" cy="788084"/>
            </a:xfrm>
            <a:prstGeom prst="rect">
              <a:avLst/>
            </a:prstGeom>
          </p:spPr>
        </p:pic>
        <p:sp>
          <p:nvSpPr>
            <p:cNvPr id="39" name="TextBox 38">
              <a:extLst>
                <a:ext uri="{FF2B5EF4-FFF2-40B4-BE49-F238E27FC236}">
                  <a16:creationId xmlns:a16="http://schemas.microsoft.com/office/drawing/2014/main" id="{BECF2156-9106-463B-83B2-E0600AC1A6FC}"/>
                </a:ext>
              </a:extLst>
            </p:cNvPr>
            <p:cNvSpPr txBox="1"/>
            <p:nvPr/>
          </p:nvSpPr>
          <p:spPr>
            <a:xfrm>
              <a:off x="9615635" y="563278"/>
              <a:ext cx="984565" cy="461665"/>
            </a:xfrm>
            <a:prstGeom prst="rect">
              <a:avLst/>
            </a:prstGeom>
            <a:noFill/>
          </p:spPr>
          <p:txBody>
            <a:bodyPr wrap="none" rtlCol="0">
              <a:spAutoFit/>
            </a:bodyPr>
            <a:lstStyle/>
            <a:p>
              <a:r>
                <a:rPr lang="en-GB" sz="2400" dirty="0">
                  <a:latin typeface="Euphemia" panose="020B0503040102020104" pitchFamily="34" charset="0"/>
                </a:rPr>
                <a:t>Either</a:t>
              </a:r>
            </a:p>
          </p:txBody>
        </p:sp>
      </p:grpSp>
    </p:spTree>
    <p:extLst>
      <p:ext uri="{BB962C8B-B14F-4D97-AF65-F5344CB8AC3E}">
        <p14:creationId xmlns:p14="http://schemas.microsoft.com/office/powerpoint/2010/main" val="15055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df223cb-83e9-4753-998f-d11a06d9b982" xsi:nil="true"/>
    <lcf76f155ced4ddcb4097134ff3c332f xmlns="b5457419-e399-418f-8496-51c62e670fa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988737F37F1242B86D5CCE805379EC" ma:contentTypeVersion="13" ma:contentTypeDescription="Create a new document." ma:contentTypeScope="" ma:versionID="46982b2e847d853404664fdf71398af8">
  <xsd:schema xmlns:xsd="http://www.w3.org/2001/XMLSchema" xmlns:xs="http://www.w3.org/2001/XMLSchema" xmlns:p="http://schemas.microsoft.com/office/2006/metadata/properties" xmlns:ns2="b5457419-e399-418f-8496-51c62e670fab" xmlns:ns3="ddf223cb-83e9-4753-998f-d11a06d9b982" targetNamespace="http://schemas.microsoft.com/office/2006/metadata/properties" ma:root="true" ma:fieldsID="65859925be5105b589bbe1a76f3bca9b" ns2:_="" ns3:_="">
    <xsd:import namespace="b5457419-e399-418f-8496-51c62e670fab"/>
    <xsd:import namespace="ddf223cb-83e9-4753-998f-d11a06d9b9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7419-e399-418f-8496-51c62e670f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f223cb-83e9-4753-998f-d11a06d9b98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6c9fbca-cae5-4df2-bb73-d926719e2040}" ma:internalName="TaxCatchAll" ma:showField="CatchAllData" ma:web="ddf223cb-83e9-4753-998f-d11a06d9b9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E2EA1-4A60-417E-9716-4A3064815544}">
  <ds:schemaRef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cb57ac3-6bf0-4bdc-965c-95808db04a7b"/>
    <ds:schemaRef ds:uri="1e9bba34-1a82-4002-8695-51c0b438b942"/>
    <ds:schemaRef ds:uri="http://www.w3.org/XML/1998/namespace"/>
  </ds:schemaRefs>
</ds:datastoreItem>
</file>

<file path=customXml/itemProps2.xml><?xml version="1.0" encoding="utf-8"?>
<ds:datastoreItem xmlns:ds="http://schemas.openxmlformats.org/officeDocument/2006/customXml" ds:itemID="{A8164DC9-4356-425B-BC52-C262E2174991}"/>
</file>

<file path=customXml/itemProps3.xml><?xml version="1.0" encoding="utf-8"?>
<ds:datastoreItem xmlns:ds="http://schemas.openxmlformats.org/officeDocument/2006/customXml" ds:itemID="{6EF1A873-F969-4DE5-A1E1-335F1DF33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9409</TotalTime>
  <Words>5264</Words>
  <Application>Microsoft Office PowerPoint</Application>
  <PresentationFormat>Widescreen</PresentationFormat>
  <Paragraphs>515</Paragraphs>
  <Slides>41</Slides>
  <Notes>41</Notes>
  <HiddenSlides>25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Meiryo</vt:lpstr>
      <vt:lpstr>Abadi Extra Light</vt:lpstr>
      <vt:lpstr>Arial</vt:lpstr>
      <vt:lpstr>Calibri</vt:lpstr>
      <vt:lpstr>Cambria Math</vt:lpstr>
      <vt:lpstr>CMR12</vt:lpstr>
      <vt:lpstr>Corbel</vt:lpstr>
      <vt:lpstr>Euphemia</vt:lpstr>
      <vt:lpstr>Proxima Nova Subset</vt:lpstr>
      <vt:lpstr>Times New Roman</vt:lpstr>
      <vt:lpstr>Wingdings</vt:lpstr>
      <vt:lpstr>SketchLinesVTI</vt:lpstr>
      <vt:lpstr>Awareness spread and the effects of (mis)information on epidemics</vt:lpstr>
      <vt:lpstr>Contents</vt:lpstr>
      <vt:lpstr>PowerPoint Presentation</vt:lpstr>
      <vt:lpstr>PowerPoint Presentation</vt:lpstr>
      <vt:lpstr>PowerPoint Presentation</vt:lpstr>
      <vt:lpstr>Published title: Misinformation can prevent the suppression of epidemics¹</vt:lpstr>
      <vt:lpstr>The Model</vt:lpstr>
      <vt:lpstr>PowerPoint Presentation</vt:lpstr>
      <vt:lpstr>PowerPoint Presentation</vt:lpstr>
      <vt:lpstr>Information spread dynamics</vt:lpstr>
      <vt:lpstr>Linking behavioural reactions and disease dynamics</vt:lpstr>
      <vt:lpstr>PowerPoint Presentation</vt:lpstr>
      <vt:lpstr>PowerPoint Presentation</vt:lpstr>
      <vt:lpstr>Results</vt:lpstr>
      <vt:lpstr>PowerPoint Presentation</vt:lpstr>
      <vt:lpstr>Total Infections Peak and remaining susceptible population </vt:lpstr>
      <vt:lpstr>Timing of peak of infection</vt:lpstr>
      <vt:lpstr>Estimates of the critical ρ and density values under fast spread of information</vt:lpstr>
      <vt:lpstr>Estimates of the critical ρ and density values under fast spread of information</vt:lpstr>
      <vt:lpstr>PowerPoint Presentation</vt:lpstr>
      <vt:lpstr>Discussions and further work</vt:lpstr>
      <vt:lpstr>Discussions and further work</vt:lpstr>
      <vt:lpstr>PowerPoint Presentation</vt:lpstr>
      <vt:lpstr>Information spread on networks</vt:lpstr>
      <vt:lpstr>The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 A brief theorem of time</vt:lpstr>
      <vt:lpstr>The average height of the tree</vt:lpstr>
      <vt:lpstr>PowerPoint Presentation</vt:lpstr>
      <vt:lpstr>Discussions and further work</vt:lpstr>
      <vt:lpstr>Discussions and further work</vt:lpstr>
      <vt:lpstr>Key takeaways</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information spread and stochastic systems in biology</dc:title>
  <dc:creator>Andrei Sontag</dc:creator>
  <cp:lastModifiedBy>Andrei Michel Sontag</cp:lastModifiedBy>
  <cp:revision>126</cp:revision>
  <dcterms:created xsi:type="dcterms:W3CDTF">2021-09-24T06:54:26Z</dcterms:created>
  <dcterms:modified xsi:type="dcterms:W3CDTF">2022-07-04T14:01:47Z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0x01010089988737F37F1242B86D5CCE805379EC</vt:lpwstr>
  </property>
</Properties>
</file>