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93" r:id="rId5"/>
    <p:sldId id="296" r:id="rId6"/>
    <p:sldId id="298" r:id="rId7"/>
    <p:sldId id="299" r:id="rId8"/>
    <p:sldId id="300" r:id="rId9"/>
    <p:sldId id="301" r:id="rId10"/>
    <p:sldId id="311" r:id="rId11"/>
    <p:sldId id="303" r:id="rId12"/>
    <p:sldId id="304" r:id="rId13"/>
    <p:sldId id="312" r:id="rId14"/>
    <p:sldId id="324" r:id="rId15"/>
    <p:sldId id="322" r:id="rId16"/>
    <p:sldId id="323" r:id="rId17"/>
    <p:sldId id="325" r:id="rId18"/>
    <p:sldId id="320" r:id="rId19"/>
    <p:sldId id="321"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A232"/>
    <a:srgbClr val="1672B1"/>
    <a:srgbClr val="C3434B"/>
    <a:srgbClr val="FF7F0E"/>
    <a:srgbClr val="92D050"/>
    <a:srgbClr val="FFC000"/>
    <a:srgbClr val="FFCC66"/>
    <a:srgbClr val="A1D472"/>
    <a:srgbClr val="EF77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711B1-5194-44A9-8923-E35EC16DA9D1}" v="104" dt="2022-07-04T14:09:06.807"/>
    <p1510:client id="{E36B2EBD-B91A-43EA-B2D4-F8F9C1D1B09A}" v="35" dt="2022-07-04T14:05:25.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Barlow" userId="9d1ef115-bfd4-4e0d-a07f-2df53e5abb2c" providerId="ADAL" clId="{42E711B1-5194-44A9-8923-E35EC16DA9D1}"/>
    <pc:docChg chg="undo redo custSel addSld delSld modSld sldOrd">
      <pc:chgData name="Abby Barlow" userId="9d1ef115-bfd4-4e0d-a07f-2df53e5abb2c" providerId="ADAL" clId="{42E711B1-5194-44A9-8923-E35EC16DA9D1}" dt="2022-07-04T14:09:06.807" v="4192" actId="1076"/>
      <pc:docMkLst>
        <pc:docMk/>
      </pc:docMkLst>
      <pc:sldChg chg="addSp delSp modSp mod ord modNotesTx">
        <pc:chgData name="Abby Barlow" userId="9d1ef115-bfd4-4e0d-a07f-2df53e5abb2c" providerId="ADAL" clId="{42E711B1-5194-44A9-8923-E35EC16DA9D1}" dt="2022-06-28T12:11:23.128" v="3847" actId="20577"/>
        <pc:sldMkLst>
          <pc:docMk/>
          <pc:sldMk cId="4269681522" sldId="293"/>
        </pc:sldMkLst>
        <pc:spChg chg="mod">
          <ac:chgData name="Abby Barlow" userId="9d1ef115-bfd4-4e0d-a07f-2df53e5abb2c" providerId="ADAL" clId="{42E711B1-5194-44A9-8923-E35EC16DA9D1}" dt="2022-06-28T12:11:23.128" v="3847" actId="20577"/>
          <ac:spMkLst>
            <pc:docMk/>
            <pc:sldMk cId="4269681522" sldId="293"/>
            <ac:spMk id="3" creationId="{C8722DDC-8EEE-4A06-8DFE-B44871EAA2CF}"/>
          </ac:spMkLst>
        </pc:spChg>
        <pc:graphicFrameChg chg="add del modGraphic">
          <ac:chgData name="Abby Barlow" userId="9d1ef115-bfd4-4e0d-a07f-2df53e5abb2c" providerId="ADAL" clId="{42E711B1-5194-44A9-8923-E35EC16DA9D1}" dt="2022-06-24T09:56:12.471" v="2446" actId="27309"/>
          <ac:graphicFrameMkLst>
            <pc:docMk/>
            <pc:sldMk cId="4269681522" sldId="293"/>
            <ac:graphicFrameMk id="6" creationId="{8D66AC68-083F-1FCE-600A-7CBD6342E9ED}"/>
          </ac:graphicFrameMkLst>
        </pc:graphicFrameChg>
      </pc:sldChg>
      <pc:sldChg chg="addSp modSp mod">
        <pc:chgData name="Abby Barlow" userId="9d1ef115-bfd4-4e0d-a07f-2df53e5abb2c" providerId="ADAL" clId="{42E711B1-5194-44A9-8923-E35EC16DA9D1}" dt="2022-06-28T19:36:28.774" v="4042" actId="14100"/>
        <pc:sldMkLst>
          <pc:docMk/>
          <pc:sldMk cId="1296728932" sldId="296"/>
        </pc:sldMkLst>
        <pc:spChg chg="mod">
          <ac:chgData name="Abby Barlow" userId="9d1ef115-bfd4-4e0d-a07f-2df53e5abb2c" providerId="ADAL" clId="{42E711B1-5194-44A9-8923-E35EC16DA9D1}" dt="2022-06-28T19:34:24.896" v="4027" actId="1076"/>
          <ac:spMkLst>
            <pc:docMk/>
            <pc:sldMk cId="1296728932" sldId="296"/>
            <ac:spMk id="2" creationId="{33302317-5CB8-49C4-90E6-4AFACF68BC77}"/>
          </ac:spMkLst>
        </pc:spChg>
        <pc:spChg chg="mod">
          <ac:chgData name="Abby Barlow" userId="9d1ef115-bfd4-4e0d-a07f-2df53e5abb2c" providerId="ADAL" clId="{42E711B1-5194-44A9-8923-E35EC16DA9D1}" dt="2022-06-24T09:57:11.688" v="2448" actId="2711"/>
          <ac:spMkLst>
            <pc:docMk/>
            <pc:sldMk cId="1296728932" sldId="296"/>
            <ac:spMk id="3" creationId="{8A45A1C4-584C-4E3C-8E21-1F932238E749}"/>
          </ac:spMkLst>
        </pc:spChg>
        <pc:spChg chg="mod">
          <ac:chgData name="Abby Barlow" userId="9d1ef115-bfd4-4e0d-a07f-2df53e5abb2c" providerId="ADAL" clId="{42E711B1-5194-44A9-8923-E35EC16DA9D1}" dt="2022-06-28T19:34:44.791" v="4028" actId="164"/>
          <ac:spMkLst>
            <pc:docMk/>
            <pc:sldMk cId="1296728932" sldId="296"/>
            <ac:spMk id="4" creationId="{993AD875-8F95-4815-954D-9293429493A1}"/>
          </ac:spMkLst>
        </pc:spChg>
        <pc:spChg chg="mod">
          <ac:chgData name="Abby Barlow" userId="9d1ef115-bfd4-4e0d-a07f-2df53e5abb2c" providerId="ADAL" clId="{42E711B1-5194-44A9-8923-E35EC16DA9D1}" dt="2022-06-28T19:34:44.791" v="4028" actId="164"/>
          <ac:spMkLst>
            <pc:docMk/>
            <pc:sldMk cId="1296728932" sldId="296"/>
            <ac:spMk id="5" creationId="{261EDE4E-5702-4A81-97A1-F29D9B60C22A}"/>
          </ac:spMkLst>
        </pc:spChg>
        <pc:spChg chg="mod">
          <ac:chgData name="Abby Barlow" userId="9d1ef115-bfd4-4e0d-a07f-2df53e5abb2c" providerId="ADAL" clId="{42E711B1-5194-44A9-8923-E35EC16DA9D1}" dt="2022-06-28T19:34:44.791" v="4028" actId="164"/>
          <ac:spMkLst>
            <pc:docMk/>
            <pc:sldMk cId="1296728932" sldId="296"/>
            <ac:spMk id="6" creationId="{5D521506-A207-4B51-9C6C-B6CAD2EC9753}"/>
          </ac:spMkLst>
        </pc:spChg>
        <pc:spChg chg="mod">
          <ac:chgData name="Abby Barlow" userId="9d1ef115-bfd4-4e0d-a07f-2df53e5abb2c" providerId="ADAL" clId="{42E711B1-5194-44A9-8923-E35EC16DA9D1}" dt="2022-06-28T19:34:44.791" v="4028" actId="164"/>
          <ac:spMkLst>
            <pc:docMk/>
            <pc:sldMk cId="1296728932" sldId="296"/>
            <ac:spMk id="13" creationId="{019609C3-FA3C-48A3-A570-C9028F2A8EE9}"/>
          </ac:spMkLst>
        </pc:spChg>
        <pc:spChg chg="mod">
          <ac:chgData name="Abby Barlow" userId="9d1ef115-bfd4-4e0d-a07f-2df53e5abb2c" providerId="ADAL" clId="{42E711B1-5194-44A9-8923-E35EC16DA9D1}" dt="2022-06-28T19:34:44.791" v="4028" actId="164"/>
          <ac:spMkLst>
            <pc:docMk/>
            <pc:sldMk cId="1296728932" sldId="296"/>
            <ac:spMk id="14" creationId="{D4956094-8FB7-4882-BF45-BF985639BAED}"/>
          </ac:spMkLst>
        </pc:spChg>
        <pc:spChg chg="mod">
          <ac:chgData name="Abby Barlow" userId="9d1ef115-bfd4-4e0d-a07f-2df53e5abb2c" providerId="ADAL" clId="{42E711B1-5194-44A9-8923-E35EC16DA9D1}" dt="2022-06-28T19:34:44.791" v="4028" actId="164"/>
          <ac:spMkLst>
            <pc:docMk/>
            <pc:sldMk cId="1296728932" sldId="296"/>
            <ac:spMk id="15" creationId="{C7A236B7-D528-49AD-B55C-190841263599}"/>
          </ac:spMkLst>
        </pc:spChg>
        <pc:spChg chg="mod">
          <ac:chgData name="Abby Barlow" userId="9d1ef115-bfd4-4e0d-a07f-2df53e5abb2c" providerId="ADAL" clId="{42E711B1-5194-44A9-8923-E35EC16DA9D1}" dt="2022-06-28T19:34:44.791" v="4028" actId="164"/>
          <ac:spMkLst>
            <pc:docMk/>
            <pc:sldMk cId="1296728932" sldId="296"/>
            <ac:spMk id="16" creationId="{DBDB24B4-4002-47D8-A3E3-DE354B9A19FD}"/>
          </ac:spMkLst>
        </pc:spChg>
        <pc:spChg chg="mod">
          <ac:chgData name="Abby Barlow" userId="9d1ef115-bfd4-4e0d-a07f-2df53e5abb2c" providerId="ADAL" clId="{42E711B1-5194-44A9-8923-E35EC16DA9D1}" dt="2022-06-28T19:34:44.791" v="4028" actId="164"/>
          <ac:spMkLst>
            <pc:docMk/>
            <pc:sldMk cId="1296728932" sldId="296"/>
            <ac:spMk id="17" creationId="{483A3070-9909-4BEF-B3A4-982B3AE040A1}"/>
          </ac:spMkLst>
        </pc:spChg>
        <pc:spChg chg="mod">
          <ac:chgData name="Abby Barlow" userId="9d1ef115-bfd4-4e0d-a07f-2df53e5abb2c" providerId="ADAL" clId="{42E711B1-5194-44A9-8923-E35EC16DA9D1}" dt="2022-06-28T19:34:44.791" v="4028" actId="164"/>
          <ac:spMkLst>
            <pc:docMk/>
            <pc:sldMk cId="1296728932" sldId="296"/>
            <ac:spMk id="18" creationId="{65795393-B466-418E-B92C-3F184EF4A09E}"/>
          </ac:spMkLst>
        </pc:spChg>
        <pc:spChg chg="mod">
          <ac:chgData name="Abby Barlow" userId="9d1ef115-bfd4-4e0d-a07f-2df53e5abb2c" providerId="ADAL" clId="{42E711B1-5194-44A9-8923-E35EC16DA9D1}" dt="2022-06-28T19:34:44.791" v="4028" actId="164"/>
          <ac:spMkLst>
            <pc:docMk/>
            <pc:sldMk cId="1296728932" sldId="296"/>
            <ac:spMk id="19" creationId="{DD12AF1F-DA9F-46F5-A21F-0AB15C5F3832}"/>
          </ac:spMkLst>
        </pc:spChg>
        <pc:spChg chg="mod">
          <ac:chgData name="Abby Barlow" userId="9d1ef115-bfd4-4e0d-a07f-2df53e5abb2c" providerId="ADAL" clId="{42E711B1-5194-44A9-8923-E35EC16DA9D1}" dt="2022-06-28T19:34:44.791" v="4028" actId="164"/>
          <ac:spMkLst>
            <pc:docMk/>
            <pc:sldMk cId="1296728932" sldId="296"/>
            <ac:spMk id="20" creationId="{2AAD1DBE-78B3-46BB-ADCC-027CAA334F4C}"/>
          </ac:spMkLst>
        </pc:spChg>
        <pc:spChg chg="mod">
          <ac:chgData name="Abby Barlow" userId="9d1ef115-bfd4-4e0d-a07f-2df53e5abb2c" providerId="ADAL" clId="{42E711B1-5194-44A9-8923-E35EC16DA9D1}" dt="2022-06-28T19:34:44.791" v="4028" actId="164"/>
          <ac:spMkLst>
            <pc:docMk/>
            <pc:sldMk cId="1296728932" sldId="296"/>
            <ac:spMk id="21" creationId="{45CFE829-4FD7-473F-BD9B-59A1FAFA0FDB}"/>
          </ac:spMkLst>
        </pc:spChg>
        <pc:spChg chg="mod">
          <ac:chgData name="Abby Barlow" userId="9d1ef115-bfd4-4e0d-a07f-2df53e5abb2c" providerId="ADAL" clId="{42E711B1-5194-44A9-8923-E35EC16DA9D1}" dt="2022-06-28T19:34:44.791" v="4028" actId="164"/>
          <ac:spMkLst>
            <pc:docMk/>
            <pc:sldMk cId="1296728932" sldId="296"/>
            <ac:spMk id="22" creationId="{F8072B26-BE2A-427A-991A-5E1FB2CCC1B6}"/>
          </ac:spMkLst>
        </pc:spChg>
        <pc:spChg chg="mod">
          <ac:chgData name="Abby Barlow" userId="9d1ef115-bfd4-4e0d-a07f-2df53e5abb2c" providerId="ADAL" clId="{42E711B1-5194-44A9-8923-E35EC16DA9D1}" dt="2022-06-28T19:34:44.791" v="4028" actId="164"/>
          <ac:spMkLst>
            <pc:docMk/>
            <pc:sldMk cId="1296728932" sldId="296"/>
            <ac:spMk id="23" creationId="{4E028DAA-3EA0-41BA-BC08-9C9EAD514912}"/>
          </ac:spMkLst>
        </pc:spChg>
        <pc:spChg chg="mod">
          <ac:chgData name="Abby Barlow" userId="9d1ef115-bfd4-4e0d-a07f-2df53e5abb2c" providerId="ADAL" clId="{42E711B1-5194-44A9-8923-E35EC16DA9D1}" dt="2022-06-28T19:34:44.791" v="4028" actId="164"/>
          <ac:spMkLst>
            <pc:docMk/>
            <pc:sldMk cId="1296728932" sldId="296"/>
            <ac:spMk id="24" creationId="{4D72110E-E397-48EE-A07B-E37B9388F4E2}"/>
          </ac:spMkLst>
        </pc:spChg>
        <pc:spChg chg="mod">
          <ac:chgData name="Abby Barlow" userId="9d1ef115-bfd4-4e0d-a07f-2df53e5abb2c" providerId="ADAL" clId="{42E711B1-5194-44A9-8923-E35EC16DA9D1}" dt="2022-06-28T19:34:44.791" v="4028" actId="164"/>
          <ac:spMkLst>
            <pc:docMk/>
            <pc:sldMk cId="1296728932" sldId="296"/>
            <ac:spMk id="25" creationId="{DF66C19E-6A26-4F24-BE62-D632D391D90E}"/>
          </ac:spMkLst>
        </pc:spChg>
        <pc:spChg chg="mod">
          <ac:chgData name="Abby Barlow" userId="9d1ef115-bfd4-4e0d-a07f-2df53e5abb2c" providerId="ADAL" clId="{42E711B1-5194-44A9-8923-E35EC16DA9D1}" dt="2022-06-28T19:34:44.791" v="4028" actId="164"/>
          <ac:spMkLst>
            <pc:docMk/>
            <pc:sldMk cId="1296728932" sldId="296"/>
            <ac:spMk id="26" creationId="{27E21730-5B9D-4E12-AC22-86F950BBAAB6}"/>
          </ac:spMkLst>
        </pc:spChg>
        <pc:spChg chg="mod">
          <ac:chgData name="Abby Barlow" userId="9d1ef115-bfd4-4e0d-a07f-2df53e5abb2c" providerId="ADAL" clId="{42E711B1-5194-44A9-8923-E35EC16DA9D1}" dt="2022-06-28T19:34:44.791" v="4028" actId="164"/>
          <ac:spMkLst>
            <pc:docMk/>
            <pc:sldMk cId="1296728932" sldId="296"/>
            <ac:spMk id="27" creationId="{B4A1AD48-8D02-4CA8-801F-A39C253F8B5A}"/>
          </ac:spMkLst>
        </pc:spChg>
        <pc:spChg chg="mod">
          <ac:chgData name="Abby Barlow" userId="9d1ef115-bfd4-4e0d-a07f-2df53e5abb2c" providerId="ADAL" clId="{42E711B1-5194-44A9-8923-E35EC16DA9D1}" dt="2022-06-28T19:34:44.791" v="4028" actId="164"/>
          <ac:spMkLst>
            <pc:docMk/>
            <pc:sldMk cId="1296728932" sldId="296"/>
            <ac:spMk id="28" creationId="{10A02372-3C1E-4365-8041-9CED32FC972B}"/>
          </ac:spMkLst>
        </pc:spChg>
        <pc:spChg chg="mod">
          <ac:chgData name="Abby Barlow" userId="9d1ef115-bfd4-4e0d-a07f-2df53e5abb2c" providerId="ADAL" clId="{42E711B1-5194-44A9-8923-E35EC16DA9D1}" dt="2022-06-28T19:34:44.791" v="4028" actId="164"/>
          <ac:spMkLst>
            <pc:docMk/>
            <pc:sldMk cId="1296728932" sldId="296"/>
            <ac:spMk id="29" creationId="{44455300-A116-470F-B761-3E149B73570A}"/>
          </ac:spMkLst>
        </pc:spChg>
        <pc:spChg chg="mod">
          <ac:chgData name="Abby Barlow" userId="9d1ef115-bfd4-4e0d-a07f-2df53e5abb2c" providerId="ADAL" clId="{42E711B1-5194-44A9-8923-E35EC16DA9D1}" dt="2022-06-28T19:34:44.791" v="4028" actId="164"/>
          <ac:spMkLst>
            <pc:docMk/>
            <pc:sldMk cId="1296728932" sldId="296"/>
            <ac:spMk id="30" creationId="{FADBB5F8-7170-4085-A822-75BB394DC0B5}"/>
          </ac:spMkLst>
        </pc:spChg>
        <pc:spChg chg="mod">
          <ac:chgData name="Abby Barlow" userId="9d1ef115-bfd4-4e0d-a07f-2df53e5abb2c" providerId="ADAL" clId="{42E711B1-5194-44A9-8923-E35EC16DA9D1}" dt="2022-06-28T19:34:44.791" v="4028" actId="164"/>
          <ac:spMkLst>
            <pc:docMk/>
            <pc:sldMk cId="1296728932" sldId="296"/>
            <ac:spMk id="31" creationId="{7EE9ED10-80F2-45DC-B7EE-4D8EEB6F7B91}"/>
          </ac:spMkLst>
        </pc:spChg>
        <pc:spChg chg="mod">
          <ac:chgData name="Abby Barlow" userId="9d1ef115-bfd4-4e0d-a07f-2df53e5abb2c" providerId="ADAL" clId="{42E711B1-5194-44A9-8923-E35EC16DA9D1}" dt="2022-06-28T19:34:44.791" v="4028" actId="164"/>
          <ac:spMkLst>
            <pc:docMk/>
            <pc:sldMk cId="1296728932" sldId="296"/>
            <ac:spMk id="32" creationId="{5536A220-677E-4466-AEF1-DBACE4B063CB}"/>
          </ac:spMkLst>
        </pc:spChg>
        <pc:spChg chg="mod">
          <ac:chgData name="Abby Barlow" userId="9d1ef115-bfd4-4e0d-a07f-2df53e5abb2c" providerId="ADAL" clId="{42E711B1-5194-44A9-8923-E35EC16DA9D1}" dt="2022-06-28T19:34:44.791" v="4028" actId="164"/>
          <ac:spMkLst>
            <pc:docMk/>
            <pc:sldMk cId="1296728932" sldId="296"/>
            <ac:spMk id="33" creationId="{3BF4B186-473F-476D-B812-2C3C07A85450}"/>
          </ac:spMkLst>
        </pc:spChg>
        <pc:spChg chg="mod">
          <ac:chgData name="Abby Barlow" userId="9d1ef115-bfd4-4e0d-a07f-2df53e5abb2c" providerId="ADAL" clId="{42E711B1-5194-44A9-8923-E35EC16DA9D1}" dt="2022-06-28T19:34:44.791" v="4028" actId="164"/>
          <ac:spMkLst>
            <pc:docMk/>
            <pc:sldMk cId="1296728932" sldId="296"/>
            <ac:spMk id="34" creationId="{F51758C7-5358-495B-9221-86A9ED8B184F}"/>
          </ac:spMkLst>
        </pc:spChg>
        <pc:spChg chg="mod">
          <ac:chgData name="Abby Barlow" userId="9d1ef115-bfd4-4e0d-a07f-2df53e5abb2c" providerId="ADAL" clId="{42E711B1-5194-44A9-8923-E35EC16DA9D1}" dt="2022-06-28T19:34:44.791" v="4028" actId="164"/>
          <ac:spMkLst>
            <pc:docMk/>
            <pc:sldMk cId="1296728932" sldId="296"/>
            <ac:spMk id="35" creationId="{056DDBE7-0EB5-4223-B483-075A19B244B5}"/>
          </ac:spMkLst>
        </pc:spChg>
        <pc:spChg chg="mod">
          <ac:chgData name="Abby Barlow" userId="9d1ef115-bfd4-4e0d-a07f-2df53e5abb2c" providerId="ADAL" clId="{42E711B1-5194-44A9-8923-E35EC16DA9D1}" dt="2022-06-28T19:35:04.406" v="4030" actId="164"/>
          <ac:spMkLst>
            <pc:docMk/>
            <pc:sldMk cId="1296728932" sldId="296"/>
            <ac:spMk id="36" creationId="{EAA0DC26-8C5B-4FED-A8F7-F190800FCFE9}"/>
          </ac:spMkLst>
        </pc:spChg>
        <pc:spChg chg="mod">
          <ac:chgData name="Abby Barlow" userId="9d1ef115-bfd4-4e0d-a07f-2df53e5abb2c" providerId="ADAL" clId="{42E711B1-5194-44A9-8923-E35EC16DA9D1}" dt="2022-06-28T19:35:04.406" v="4030" actId="164"/>
          <ac:spMkLst>
            <pc:docMk/>
            <pc:sldMk cId="1296728932" sldId="296"/>
            <ac:spMk id="57" creationId="{9D943A55-FFDD-4729-9B5F-1E2F77F4C2D3}"/>
          </ac:spMkLst>
        </pc:spChg>
        <pc:grpChg chg="add mod">
          <ac:chgData name="Abby Barlow" userId="9d1ef115-bfd4-4e0d-a07f-2df53e5abb2c" providerId="ADAL" clId="{42E711B1-5194-44A9-8923-E35EC16DA9D1}" dt="2022-06-28T19:34:47.580" v="4029" actId="1076"/>
          <ac:grpSpMkLst>
            <pc:docMk/>
            <pc:sldMk cId="1296728932" sldId="296"/>
            <ac:grpSpMk id="67" creationId="{37D722D6-5914-47DA-CEF0-273F563D296C}"/>
          </ac:grpSpMkLst>
        </pc:grpChg>
        <pc:grpChg chg="add mod">
          <ac:chgData name="Abby Barlow" userId="9d1ef115-bfd4-4e0d-a07f-2df53e5abb2c" providerId="ADAL" clId="{42E711B1-5194-44A9-8923-E35EC16DA9D1}" dt="2022-06-28T19:35:09.207" v="4031" actId="1076"/>
          <ac:grpSpMkLst>
            <pc:docMk/>
            <pc:sldMk cId="1296728932" sldId="296"/>
            <ac:grpSpMk id="68" creationId="{21A3B042-4CBE-1542-286F-FFA23A0186DA}"/>
          </ac:grpSpMkLst>
        </pc:grpChg>
        <pc:picChg chg="mod">
          <ac:chgData name="Abby Barlow" userId="9d1ef115-bfd4-4e0d-a07f-2df53e5abb2c" providerId="ADAL" clId="{42E711B1-5194-44A9-8923-E35EC16DA9D1}" dt="2022-06-28T19:35:04.406" v="4030" actId="164"/>
          <ac:picMkLst>
            <pc:docMk/>
            <pc:sldMk cId="1296728932" sldId="296"/>
            <ac:picMk id="37" creationId="{3F0725A5-87BE-4FB1-9936-268A4D7DFB6E}"/>
          </ac:picMkLst>
        </pc:picChg>
        <pc:picChg chg="mod">
          <ac:chgData name="Abby Barlow" userId="9d1ef115-bfd4-4e0d-a07f-2df53e5abb2c" providerId="ADAL" clId="{42E711B1-5194-44A9-8923-E35EC16DA9D1}" dt="2022-06-28T19:35:04.406" v="4030" actId="164"/>
          <ac:picMkLst>
            <pc:docMk/>
            <pc:sldMk cId="1296728932" sldId="296"/>
            <ac:picMk id="38" creationId="{9E3F95F8-3E73-49F6-BE6E-5CC66D6D98ED}"/>
          </ac:picMkLst>
        </pc:picChg>
        <pc:picChg chg="mod">
          <ac:chgData name="Abby Barlow" userId="9d1ef115-bfd4-4e0d-a07f-2df53e5abb2c" providerId="ADAL" clId="{42E711B1-5194-44A9-8923-E35EC16DA9D1}" dt="2022-06-28T19:35:04.406" v="4030" actId="164"/>
          <ac:picMkLst>
            <pc:docMk/>
            <pc:sldMk cId="1296728932" sldId="296"/>
            <ac:picMk id="39" creationId="{B5C654E2-0813-4192-91F6-75C267E6DE6C}"/>
          </ac:picMkLst>
        </pc:picChg>
        <pc:picChg chg="mod">
          <ac:chgData name="Abby Barlow" userId="9d1ef115-bfd4-4e0d-a07f-2df53e5abb2c" providerId="ADAL" clId="{42E711B1-5194-44A9-8923-E35EC16DA9D1}" dt="2022-06-28T19:35:04.406" v="4030" actId="164"/>
          <ac:picMkLst>
            <pc:docMk/>
            <pc:sldMk cId="1296728932" sldId="296"/>
            <ac:picMk id="40" creationId="{AA7116FA-F4BF-4EA9-83F7-59C96AF73BA5}"/>
          </ac:picMkLst>
        </pc:picChg>
        <pc:picChg chg="mod">
          <ac:chgData name="Abby Barlow" userId="9d1ef115-bfd4-4e0d-a07f-2df53e5abb2c" providerId="ADAL" clId="{42E711B1-5194-44A9-8923-E35EC16DA9D1}" dt="2022-06-28T19:35:04.406" v="4030" actId="164"/>
          <ac:picMkLst>
            <pc:docMk/>
            <pc:sldMk cId="1296728932" sldId="296"/>
            <ac:picMk id="41" creationId="{C681FDE5-9DF8-464C-A229-BA9469ADA7D2}"/>
          </ac:picMkLst>
        </pc:picChg>
        <pc:picChg chg="mod">
          <ac:chgData name="Abby Barlow" userId="9d1ef115-bfd4-4e0d-a07f-2df53e5abb2c" providerId="ADAL" clId="{42E711B1-5194-44A9-8923-E35EC16DA9D1}" dt="2022-06-28T19:35:04.406" v="4030" actId="164"/>
          <ac:picMkLst>
            <pc:docMk/>
            <pc:sldMk cId="1296728932" sldId="296"/>
            <ac:picMk id="42" creationId="{230B8707-7655-447E-8157-DDEF6AEB1B47}"/>
          </ac:picMkLst>
        </pc:picChg>
        <pc:picChg chg="mod">
          <ac:chgData name="Abby Barlow" userId="9d1ef115-bfd4-4e0d-a07f-2df53e5abb2c" providerId="ADAL" clId="{42E711B1-5194-44A9-8923-E35EC16DA9D1}" dt="2022-06-28T19:35:04.406" v="4030" actId="164"/>
          <ac:picMkLst>
            <pc:docMk/>
            <pc:sldMk cId="1296728932" sldId="296"/>
            <ac:picMk id="43" creationId="{B7B574D3-136C-448E-A91C-A1E5E7FF39D1}"/>
          </ac:picMkLst>
        </pc:picChg>
        <pc:picChg chg="mod">
          <ac:chgData name="Abby Barlow" userId="9d1ef115-bfd4-4e0d-a07f-2df53e5abb2c" providerId="ADAL" clId="{42E711B1-5194-44A9-8923-E35EC16DA9D1}" dt="2022-06-28T19:35:04.406" v="4030" actId="164"/>
          <ac:picMkLst>
            <pc:docMk/>
            <pc:sldMk cId="1296728932" sldId="296"/>
            <ac:picMk id="58" creationId="{2E19B797-6C5C-4CAA-A49D-27D5DB2E9310}"/>
          </ac:picMkLst>
        </pc:picChg>
        <pc:picChg chg="mod">
          <ac:chgData name="Abby Barlow" userId="9d1ef115-bfd4-4e0d-a07f-2df53e5abb2c" providerId="ADAL" clId="{42E711B1-5194-44A9-8923-E35EC16DA9D1}" dt="2022-06-28T19:35:04.406" v="4030" actId="164"/>
          <ac:picMkLst>
            <pc:docMk/>
            <pc:sldMk cId="1296728932" sldId="296"/>
            <ac:picMk id="59" creationId="{BFBEDDF9-89C1-4331-9650-B7792C2D44C3}"/>
          </ac:picMkLst>
        </pc:picChg>
        <pc:picChg chg="mod">
          <ac:chgData name="Abby Barlow" userId="9d1ef115-bfd4-4e0d-a07f-2df53e5abb2c" providerId="ADAL" clId="{42E711B1-5194-44A9-8923-E35EC16DA9D1}" dt="2022-06-28T19:35:04.406" v="4030" actId="164"/>
          <ac:picMkLst>
            <pc:docMk/>
            <pc:sldMk cId="1296728932" sldId="296"/>
            <ac:picMk id="60" creationId="{2193A50C-95FE-421C-A26D-C8C54B57211B}"/>
          </ac:picMkLst>
        </pc:picChg>
        <pc:cxnChg chg="mod">
          <ac:chgData name="Abby Barlow" userId="9d1ef115-bfd4-4e0d-a07f-2df53e5abb2c" providerId="ADAL" clId="{42E711B1-5194-44A9-8923-E35EC16DA9D1}" dt="2022-06-28T19:34:44.791" v="4028" actId="164"/>
          <ac:cxnSpMkLst>
            <pc:docMk/>
            <pc:sldMk cId="1296728932" sldId="296"/>
            <ac:cxnSpMk id="7" creationId="{78633013-F105-4B18-BFA5-19D33065C1A2}"/>
          </ac:cxnSpMkLst>
        </pc:cxnChg>
        <pc:cxnChg chg="mod">
          <ac:chgData name="Abby Barlow" userId="9d1ef115-bfd4-4e0d-a07f-2df53e5abb2c" providerId="ADAL" clId="{42E711B1-5194-44A9-8923-E35EC16DA9D1}" dt="2022-06-28T19:34:44.791" v="4028" actId="164"/>
          <ac:cxnSpMkLst>
            <pc:docMk/>
            <pc:sldMk cId="1296728932" sldId="296"/>
            <ac:cxnSpMk id="8" creationId="{DF651E7D-9B78-4EBC-8F9E-D2BE3A7CF0FA}"/>
          </ac:cxnSpMkLst>
        </pc:cxnChg>
        <pc:cxnChg chg="mod">
          <ac:chgData name="Abby Barlow" userId="9d1ef115-bfd4-4e0d-a07f-2df53e5abb2c" providerId="ADAL" clId="{42E711B1-5194-44A9-8923-E35EC16DA9D1}" dt="2022-06-28T19:34:44.791" v="4028" actId="164"/>
          <ac:cxnSpMkLst>
            <pc:docMk/>
            <pc:sldMk cId="1296728932" sldId="296"/>
            <ac:cxnSpMk id="9" creationId="{3D7F0B03-899B-4CC1-83FD-338EB4035DC8}"/>
          </ac:cxnSpMkLst>
        </pc:cxnChg>
        <pc:cxnChg chg="mod">
          <ac:chgData name="Abby Barlow" userId="9d1ef115-bfd4-4e0d-a07f-2df53e5abb2c" providerId="ADAL" clId="{42E711B1-5194-44A9-8923-E35EC16DA9D1}" dt="2022-06-28T19:34:44.791" v="4028" actId="164"/>
          <ac:cxnSpMkLst>
            <pc:docMk/>
            <pc:sldMk cId="1296728932" sldId="296"/>
            <ac:cxnSpMk id="10" creationId="{572D7767-D6C1-44EE-9B2A-851C991DA627}"/>
          </ac:cxnSpMkLst>
        </pc:cxnChg>
        <pc:cxnChg chg="mod">
          <ac:chgData name="Abby Barlow" userId="9d1ef115-bfd4-4e0d-a07f-2df53e5abb2c" providerId="ADAL" clId="{42E711B1-5194-44A9-8923-E35EC16DA9D1}" dt="2022-06-28T19:34:44.791" v="4028" actId="164"/>
          <ac:cxnSpMkLst>
            <pc:docMk/>
            <pc:sldMk cId="1296728932" sldId="296"/>
            <ac:cxnSpMk id="11" creationId="{51B2363F-CBAA-4346-9EAF-C0647003541A}"/>
          </ac:cxnSpMkLst>
        </pc:cxnChg>
        <pc:cxnChg chg="mod">
          <ac:chgData name="Abby Barlow" userId="9d1ef115-bfd4-4e0d-a07f-2df53e5abb2c" providerId="ADAL" clId="{42E711B1-5194-44A9-8923-E35EC16DA9D1}" dt="2022-06-28T19:34:44.791" v="4028" actId="164"/>
          <ac:cxnSpMkLst>
            <pc:docMk/>
            <pc:sldMk cId="1296728932" sldId="296"/>
            <ac:cxnSpMk id="12" creationId="{A1972A0F-548D-4366-9CD6-7C6D04FBB013}"/>
          </ac:cxnSpMkLst>
        </pc:cxnChg>
        <pc:cxnChg chg="mod">
          <ac:chgData name="Abby Barlow" userId="9d1ef115-bfd4-4e0d-a07f-2df53e5abb2c" providerId="ADAL" clId="{42E711B1-5194-44A9-8923-E35EC16DA9D1}" dt="2022-06-28T19:35:04.406" v="4030" actId="164"/>
          <ac:cxnSpMkLst>
            <pc:docMk/>
            <pc:sldMk cId="1296728932" sldId="296"/>
            <ac:cxnSpMk id="44" creationId="{37AA3A88-1FD8-4308-AB45-2812FE27F73C}"/>
          </ac:cxnSpMkLst>
        </pc:cxnChg>
        <pc:cxnChg chg="mod">
          <ac:chgData name="Abby Barlow" userId="9d1ef115-bfd4-4e0d-a07f-2df53e5abb2c" providerId="ADAL" clId="{42E711B1-5194-44A9-8923-E35EC16DA9D1}" dt="2022-06-28T19:35:04.406" v="4030" actId="164"/>
          <ac:cxnSpMkLst>
            <pc:docMk/>
            <pc:sldMk cId="1296728932" sldId="296"/>
            <ac:cxnSpMk id="45" creationId="{DEFA5152-2264-497F-B901-1B147CD0CFA3}"/>
          </ac:cxnSpMkLst>
        </pc:cxnChg>
        <pc:cxnChg chg="mod">
          <ac:chgData name="Abby Barlow" userId="9d1ef115-bfd4-4e0d-a07f-2df53e5abb2c" providerId="ADAL" clId="{42E711B1-5194-44A9-8923-E35EC16DA9D1}" dt="2022-06-28T19:35:04.406" v="4030" actId="164"/>
          <ac:cxnSpMkLst>
            <pc:docMk/>
            <pc:sldMk cId="1296728932" sldId="296"/>
            <ac:cxnSpMk id="46" creationId="{933B78B8-9E1F-45FD-9FFA-4DC0B298BF56}"/>
          </ac:cxnSpMkLst>
        </pc:cxnChg>
        <pc:cxnChg chg="mod">
          <ac:chgData name="Abby Barlow" userId="9d1ef115-bfd4-4e0d-a07f-2df53e5abb2c" providerId="ADAL" clId="{42E711B1-5194-44A9-8923-E35EC16DA9D1}" dt="2022-06-28T19:35:04.406" v="4030" actId="164"/>
          <ac:cxnSpMkLst>
            <pc:docMk/>
            <pc:sldMk cId="1296728932" sldId="296"/>
            <ac:cxnSpMk id="47" creationId="{B003CA0D-59E5-4766-84BB-F03DD9B85D67}"/>
          </ac:cxnSpMkLst>
        </pc:cxnChg>
        <pc:cxnChg chg="mod">
          <ac:chgData name="Abby Barlow" userId="9d1ef115-bfd4-4e0d-a07f-2df53e5abb2c" providerId="ADAL" clId="{42E711B1-5194-44A9-8923-E35EC16DA9D1}" dt="2022-06-28T19:35:04.406" v="4030" actId="164"/>
          <ac:cxnSpMkLst>
            <pc:docMk/>
            <pc:sldMk cId="1296728932" sldId="296"/>
            <ac:cxnSpMk id="48" creationId="{5114E2FF-E211-4B80-95A1-84DDD2A0BE1B}"/>
          </ac:cxnSpMkLst>
        </pc:cxnChg>
        <pc:cxnChg chg="mod">
          <ac:chgData name="Abby Barlow" userId="9d1ef115-bfd4-4e0d-a07f-2df53e5abb2c" providerId="ADAL" clId="{42E711B1-5194-44A9-8923-E35EC16DA9D1}" dt="2022-06-28T19:35:04.406" v="4030" actId="164"/>
          <ac:cxnSpMkLst>
            <pc:docMk/>
            <pc:sldMk cId="1296728932" sldId="296"/>
            <ac:cxnSpMk id="49" creationId="{F471AD8E-A798-4ABD-8298-EC4865628CDB}"/>
          </ac:cxnSpMkLst>
        </pc:cxnChg>
        <pc:cxnChg chg="mod">
          <ac:chgData name="Abby Barlow" userId="9d1ef115-bfd4-4e0d-a07f-2df53e5abb2c" providerId="ADAL" clId="{42E711B1-5194-44A9-8923-E35EC16DA9D1}" dt="2022-06-28T19:35:04.406" v="4030" actId="164"/>
          <ac:cxnSpMkLst>
            <pc:docMk/>
            <pc:sldMk cId="1296728932" sldId="296"/>
            <ac:cxnSpMk id="50" creationId="{3252F81C-BB81-46C0-8FC0-0214606FE701}"/>
          </ac:cxnSpMkLst>
        </pc:cxnChg>
        <pc:cxnChg chg="mod">
          <ac:chgData name="Abby Barlow" userId="9d1ef115-bfd4-4e0d-a07f-2df53e5abb2c" providerId="ADAL" clId="{42E711B1-5194-44A9-8923-E35EC16DA9D1}" dt="2022-06-28T19:35:04.406" v="4030" actId="164"/>
          <ac:cxnSpMkLst>
            <pc:docMk/>
            <pc:sldMk cId="1296728932" sldId="296"/>
            <ac:cxnSpMk id="51" creationId="{551DA24B-C7E3-4103-9FB9-FC5C6059B17E}"/>
          </ac:cxnSpMkLst>
        </pc:cxnChg>
        <pc:cxnChg chg="mod">
          <ac:chgData name="Abby Barlow" userId="9d1ef115-bfd4-4e0d-a07f-2df53e5abb2c" providerId="ADAL" clId="{42E711B1-5194-44A9-8923-E35EC16DA9D1}" dt="2022-06-28T19:35:04.406" v="4030" actId="164"/>
          <ac:cxnSpMkLst>
            <pc:docMk/>
            <pc:sldMk cId="1296728932" sldId="296"/>
            <ac:cxnSpMk id="52" creationId="{E728CAA0-F3FF-4F41-9BE0-5EBAD6E99017}"/>
          </ac:cxnSpMkLst>
        </pc:cxnChg>
        <pc:cxnChg chg="mod">
          <ac:chgData name="Abby Barlow" userId="9d1ef115-bfd4-4e0d-a07f-2df53e5abb2c" providerId="ADAL" clId="{42E711B1-5194-44A9-8923-E35EC16DA9D1}" dt="2022-06-28T19:35:04.406" v="4030" actId="164"/>
          <ac:cxnSpMkLst>
            <pc:docMk/>
            <pc:sldMk cId="1296728932" sldId="296"/>
            <ac:cxnSpMk id="53" creationId="{8D812004-5E23-435B-831E-B6D514E78F4A}"/>
          </ac:cxnSpMkLst>
        </pc:cxnChg>
        <pc:cxnChg chg="mod">
          <ac:chgData name="Abby Barlow" userId="9d1ef115-bfd4-4e0d-a07f-2df53e5abb2c" providerId="ADAL" clId="{42E711B1-5194-44A9-8923-E35EC16DA9D1}" dt="2022-06-28T19:35:04.406" v="4030" actId="164"/>
          <ac:cxnSpMkLst>
            <pc:docMk/>
            <pc:sldMk cId="1296728932" sldId="296"/>
            <ac:cxnSpMk id="54" creationId="{78BC37E0-77E7-4C57-8B3B-523135698BE5}"/>
          </ac:cxnSpMkLst>
        </pc:cxnChg>
        <pc:cxnChg chg="mod">
          <ac:chgData name="Abby Barlow" userId="9d1ef115-bfd4-4e0d-a07f-2df53e5abb2c" providerId="ADAL" clId="{42E711B1-5194-44A9-8923-E35EC16DA9D1}" dt="2022-06-28T19:36:28.774" v="4042" actId="14100"/>
          <ac:cxnSpMkLst>
            <pc:docMk/>
            <pc:sldMk cId="1296728932" sldId="296"/>
            <ac:cxnSpMk id="55" creationId="{82665BF5-DF1B-4CAF-9974-19955C13EFC4}"/>
          </ac:cxnSpMkLst>
        </pc:cxnChg>
        <pc:cxnChg chg="mod">
          <ac:chgData name="Abby Barlow" userId="9d1ef115-bfd4-4e0d-a07f-2df53e5abb2c" providerId="ADAL" clId="{42E711B1-5194-44A9-8923-E35EC16DA9D1}" dt="2022-06-28T19:35:04.406" v="4030" actId="164"/>
          <ac:cxnSpMkLst>
            <pc:docMk/>
            <pc:sldMk cId="1296728932" sldId="296"/>
            <ac:cxnSpMk id="56" creationId="{AF5E05F5-C7D3-44EC-BA6C-F497F29BCA6B}"/>
          </ac:cxnSpMkLst>
        </pc:cxnChg>
        <pc:cxnChg chg="mod">
          <ac:chgData name="Abby Barlow" userId="9d1ef115-bfd4-4e0d-a07f-2df53e5abb2c" providerId="ADAL" clId="{42E711B1-5194-44A9-8923-E35EC16DA9D1}" dt="2022-06-28T19:36:18.244" v="4041" actId="1076"/>
          <ac:cxnSpMkLst>
            <pc:docMk/>
            <pc:sldMk cId="1296728932" sldId="296"/>
            <ac:cxnSpMk id="61" creationId="{519A55EF-53B8-443D-A082-BD4B2BAEFFDF}"/>
          </ac:cxnSpMkLst>
        </pc:cxnChg>
        <pc:cxnChg chg="mod">
          <ac:chgData name="Abby Barlow" userId="9d1ef115-bfd4-4e0d-a07f-2df53e5abb2c" providerId="ADAL" clId="{42E711B1-5194-44A9-8923-E35EC16DA9D1}" dt="2022-06-28T19:35:49.206" v="4037" actId="1076"/>
          <ac:cxnSpMkLst>
            <pc:docMk/>
            <pc:sldMk cId="1296728932" sldId="296"/>
            <ac:cxnSpMk id="62" creationId="{78A48720-6ED3-474C-A16D-7488259782BE}"/>
          </ac:cxnSpMkLst>
        </pc:cxnChg>
        <pc:cxnChg chg="mod">
          <ac:chgData name="Abby Barlow" userId="9d1ef115-bfd4-4e0d-a07f-2df53e5abb2c" providerId="ADAL" clId="{42E711B1-5194-44A9-8923-E35EC16DA9D1}" dt="2022-06-28T19:35:04.406" v="4030" actId="164"/>
          <ac:cxnSpMkLst>
            <pc:docMk/>
            <pc:sldMk cId="1296728932" sldId="296"/>
            <ac:cxnSpMk id="63" creationId="{F2AEE4EB-7377-4C6A-A35B-06FAEC234C40}"/>
          </ac:cxnSpMkLst>
        </pc:cxnChg>
        <pc:cxnChg chg="mod">
          <ac:chgData name="Abby Barlow" userId="9d1ef115-bfd4-4e0d-a07f-2df53e5abb2c" providerId="ADAL" clId="{42E711B1-5194-44A9-8923-E35EC16DA9D1}" dt="2022-06-28T19:36:03.363" v="4040" actId="1076"/>
          <ac:cxnSpMkLst>
            <pc:docMk/>
            <pc:sldMk cId="1296728932" sldId="296"/>
            <ac:cxnSpMk id="64" creationId="{C67E910D-3B96-432F-9565-CA06497C3233}"/>
          </ac:cxnSpMkLst>
        </pc:cxnChg>
        <pc:cxnChg chg="mod">
          <ac:chgData name="Abby Barlow" userId="9d1ef115-bfd4-4e0d-a07f-2df53e5abb2c" providerId="ADAL" clId="{42E711B1-5194-44A9-8923-E35EC16DA9D1}" dt="2022-06-28T19:35:04.406" v="4030" actId="164"/>
          <ac:cxnSpMkLst>
            <pc:docMk/>
            <pc:sldMk cId="1296728932" sldId="296"/>
            <ac:cxnSpMk id="65" creationId="{A0298443-FF2D-4A3A-BD27-92E9535AC1D5}"/>
          </ac:cxnSpMkLst>
        </pc:cxnChg>
        <pc:cxnChg chg="mod">
          <ac:chgData name="Abby Barlow" userId="9d1ef115-bfd4-4e0d-a07f-2df53e5abb2c" providerId="ADAL" clId="{42E711B1-5194-44A9-8923-E35EC16DA9D1}" dt="2022-06-28T19:35:59.222" v="4039" actId="1076"/>
          <ac:cxnSpMkLst>
            <pc:docMk/>
            <pc:sldMk cId="1296728932" sldId="296"/>
            <ac:cxnSpMk id="66" creationId="{94EEDC61-780A-48EA-BBFC-30236E866590}"/>
          </ac:cxnSpMkLst>
        </pc:cxnChg>
      </pc:sldChg>
      <pc:sldChg chg="modSp mod">
        <pc:chgData name="Abby Barlow" userId="9d1ef115-bfd4-4e0d-a07f-2df53e5abb2c" providerId="ADAL" clId="{42E711B1-5194-44A9-8923-E35EC16DA9D1}" dt="2022-06-28T19:33:44.264" v="4021" actId="732"/>
        <pc:sldMkLst>
          <pc:docMk/>
          <pc:sldMk cId="1167083429" sldId="298"/>
        </pc:sldMkLst>
        <pc:spChg chg="mod">
          <ac:chgData name="Abby Barlow" userId="9d1ef115-bfd4-4e0d-a07f-2df53e5abb2c" providerId="ADAL" clId="{42E711B1-5194-44A9-8923-E35EC16DA9D1}" dt="2022-06-24T09:55:40.420" v="2418" actId="20577"/>
          <ac:spMkLst>
            <pc:docMk/>
            <pc:sldMk cId="1167083429" sldId="298"/>
            <ac:spMk id="3" creationId="{6B94A998-72D8-4167-886E-85C2879CC18A}"/>
          </ac:spMkLst>
        </pc:spChg>
        <pc:spChg chg="mod">
          <ac:chgData name="Abby Barlow" userId="9d1ef115-bfd4-4e0d-a07f-2df53e5abb2c" providerId="ADAL" clId="{42E711B1-5194-44A9-8923-E35EC16DA9D1}" dt="2022-06-27T15:53:06.258" v="3827" actId="1076"/>
          <ac:spMkLst>
            <pc:docMk/>
            <pc:sldMk cId="1167083429" sldId="298"/>
            <ac:spMk id="4" creationId="{5B00CFAF-3C7D-4350-A4DC-D704F58A45F8}"/>
          </ac:spMkLst>
        </pc:spChg>
        <pc:picChg chg="mod modCrop">
          <ac:chgData name="Abby Barlow" userId="9d1ef115-bfd4-4e0d-a07f-2df53e5abb2c" providerId="ADAL" clId="{42E711B1-5194-44A9-8923-E35EC16DA9D1}" dt="2022-06-28T19:33:44.264" v="4021" actId="732"/>
          <ac:picMkLst>
            <pc:docMk/>
            <pc:sldMk cId="1167083429" sldId="298"/>
            <ac:picMk id="7" creationId="{F345BFF0-E7BD-4A04-A2D6-9EB93CD15245}"/>
          </ac:picMkLst>
        </pc:picChg>
      </pc:sldChg>
      <pc:sldChg chg="modSp mod modNotesTx">
        <pc:chgData name="Abby Barlow" userId="9d1ef115-bfd4-4e0d-a07f-2df53e5abb2c" providerId="ADAL" clId="{42E711B1-5194-44A9-8923-E35EC16DA9D1}" dt="2022-06-27T15:53:54.493" v="3830" actId="20577"/>
        <pc:sldMkLst>
          <pc:docMk/>
          <pc:sldMk cId="3763374360" sldId="299"/>
        </pc:sldMkLst>
        <pc:spChg chg="mod">
          <ac:chgData name="Abby Barlow" userId="9d1ef115-bfd4-4e0d-a07f-2df53e5abb2c" providerId="ADAL" clId="{42E711B1-5194-44A9-8923-E35EC16DA9D1}" dt="2022-06-27T15:53:54.493" v="3830" actId="20577"/>
          <ac:spMkLst>
            <pc:docMk/>
            <pc:sldMk cId="3763374360" sldId="299"/>
            <ac:spMk id="31" creationId="{06BA1AD4-BB3D-4520-B6EF-B3C53B1504DF}"/>
          </ac:spMkLst>
        </pc:spChg>
      </pc:sldChg>
      <pc:sldChg chg="delSp modSp mod">
        <pc:chgData name="Abby Barlow" userId="9d1ef115-bfd4-4e0d-a07f-2df53e5abb2c" providerId="ADAL" clId="{42E711B1-5194-44A9-8923-E35EC16DA9D1}" dt="2022-06-28T19:33:05.441" v="4019" actId="20577"/>
        <pc:sldMkLst>
          <pc:docMk/>
          <pc:sldMk cId="954124327" sldId="300"/>
        </pc:sldMkLst>
        <pc:spChg chg="mod">
          <ac:chgData name="Abby Barlow" userId="9d1ef115-bfd4-4e0d-a07f-2df53e5abb2c" providerId="ADAL" clId="{42E711B1-5194-44A9-8923-E35EC16DA9D1}" dt="2022-06-28T19:33:05.441" v="4019" actId="20577"/>
          <ac:spMkLst>
            <pc:docMk/>
            <pc:sldMk cId="954124327" sldId="300"/>
            <ac:spMk id="3" creationId="{BC95FEDD-BF60-5DB8-D33C-B839680F9EC0}"/>
          </ac:spMkLst>
        </pc:spChg>
        <pc:spChg chg="mod">
          <ac:chgData name="Abby Barlow" userId="9d1ef115-bfd4-4e0d-a07f-2df53e5abb2c" providerId="ADAL" clId="{42E711B1-5194-44A9-8923-E35EC16DA9D1}" dt="2022-06-24T10:46:08.716" v="3812" actId="1076"/>
          <ac:spMkLst>
            <pc:docMk/>
            <pc:sldMk cId="954124327" sldId="300"/>
            <ac:spMk id="6" creationId="{F5930532-0ED9-4FD2-AE49-E728CF819888}"/>
          </ac:spMkLst>
        </pc:spChg>
        <pc:spChg chg="mod">
          <ac:chgData name="Abby Barlow" userId="9d1ef115-bfd4-4e0d-a07f-2df53e5abb2c" providerId="ADAL" clId="{42E711B1-5194-44A9-8923-E35EC16DA9D1}" dt="2022-06-24T10:46:08.716" v="3812" actId="1076"/>
          <ac:spMkLst>
            <pc:docMk/>
            <pc:sldMk cId="954124327" sldId="300"/>
            <ac:spMk id="9" creationId="{E4BEB3C2-ADE8-4867-92B8-E6E0AE1A0119}"/>
          </ac:spMkLst>
        </pc:spChg>
        <pc:spChg chg="del">
          <ac:chgData name="Abby Barlow" userId="9d1ef115-bfd4-4e0d-a07f-2df53e5abb2c" providerId="ADAL" clId="{42E711B1-5194-44A9-8923-E35EC16DA9D1}" dt="2022-06-23T14:42:57.434" v="432" actId="478"/>
          <ac:spMkLst>
            <pc:docMk/>
            <pc:sldMk cId="954124327" sldId="300"/>
            <ac:spMk id="18" creationId="{1190FA03-9362-4EF6-8395-3C901F944D9D}"/>
          </ac:spMkLst>
        </pc:spChg>
        <pc:spChg chg="del">
          <ac:chgData name="Abby Barlow" userId="9d1ef115-bfd4-4e0d-a07f-2df53e5abb2c" providerId="ADAL" clId="{42E711B1-5194-44A9-8923-E35EC16DA9D1}" dt="2022-06-23T14:42:57.434" v="432" actId="478"/>
          <ac:spMkLst>
            <pc:docMk/>
            <pc:sldMk cId="954124327" sldId="300"/>
            <ac:spMk id="19" creationId="{8A91E25E-5588-4CF2-B213-54BF9D676A34}"/>
          </ac:spMkLst>
        </pc:spChg>
        <pc:grpChg chg="mod">
          <ac:chgData name="Abby Barlow" userId="9d1ef115-bfd4-4e0d-a07f-2df53e5abb2c" providerId="ADAL" clId="{42E711B1-5194-44A9-8923-E35EC16DA9D1}" dt="2022-06-24T10:46:08.716" v="3812" actId="1076"/>
          <ac:grpSpMkLst>
            <pc:docMk/>
            <pc:sldMk cId="954124327" sldId="300"/>
            <ac:grpSpMk id="21" creationId="{C51838AE-FBA5-48DA-97BE-2EB898E7E781}"/>
          </ac:grpSpMkLst>
        </pc:grpChg>
        <pc:grpChg chg="mod">
          <ac:chgData name="Abby Barlow" userId="9d1ef115-bfd4-4e0d-a07f-2df53e5abb2c" providerId="ADAL" clId="{42E711B1-5194-44A9-8923-E35EC16DA9D1}" dt="2022-06-24T10:46:08.716" v="3812" actId="1076"/>
          <ac:grpSpMkLst>
            <pc:docMk/>
            <pc:sldMk cId="954124327" sldId="300"/>
            <ac:grpSpMk id="22" creationId="{D94A9071-FFD7-456E-BEA0-7E39F27CA09A}"/>
          </ac:grpSpMkLst>
        </pc:grpChg>
        <pc:grpChg chg="mod">
          <ac:chgData name="Abby Barlow" userId="9d1ef115-bfd4-4e0d-a07f-2df53e5abb2c" providerId="ADAL" clId="{42E711B1-5194-44A9-8923-E35EC16DA9D1}" dt="2022-06-24T10:46:08.716" v="3812" actId="1076"/>
          <ac:grpSpMkLst>
            <pc:docMk/>
            <pc:sldMk cId="954124327" sldId="300"/>
            <ac:grpSpMk id="27" creationId="{B0742211-00B4-46EF-8BC2-8242217676E8}"/>
          </ac:grpSpMkLst>
        </pc:grpChg>
        <pc:grpChg chg="mod">
          <ac:chgData name="Abby Barlow" userId="9d1ef115-bfd4-4e0d-a07f-2df53e5abb2c" providerId="ADAL" clId="{42E711B1-5194-44A9-8923-E35EC16DA9D1}" dt="2022-06-24T10:46:08.716" v="3812" actId="1076"/>
          <ac:grpSpMkLst>
            <pc:docMk/>
            <pc:sldMk cId="954124327" sldId="300"/>
            <ac:grpSpMk id="32" creationId="{E2D9CC9F-EF60-4546-AF22-6784A98FDD3A}"/>
          </ac:grpSpMkLst>
        </pc:grpChg>
        <pc:picChg chg="del">
          <ac:chgData name="Abby Barlow" userId="9d1ef115-bfd4-4e0d-a07f-2df53e5abb2c" providerId="ADAL" clId="{42E711B1-5194-44A9-8923-E35EC16DA9D1}" dt="2022-06-22T08:31:12.061" v="23" actId="478"/>
          <ac:picMkLst>
            <pc:docMk/>
            <pc:sldMk cId="954124327" sldId="300"/>
            <ac:picMk id="5" creationId="{1292B708-575D-4241-9DCE-6E4908980B05}"/>
          </ac:picMkLst>
        </pc:picChg>
        <pc:picChg chg="mod replST">
          <ac:chgData name="Abby Barlow" userId="9d1ef115-bfd4-4e0d-a07f-2df53e5abb2c" providerId="ADAL" clId="{42E711B1-5194-44A9-8923-E35EC16DA9D1}" dt="2022-06-23T14:20:53.591" v="123" actId="1076"/>
          <ac:picMkLst>
            <pc:docMk/>
            <pc:sldMk cId="954124327" sldId="300"/>
            <ac:picMk id="7" creationId="{A963B1ED-9753-56F9-B9C7-BF84EA0AB532}"/>
          </ac:picMkLst>
        </pc:picChg>
        <pc:picChg chg="mod replST">
          <ac:chgData name="Abby Barlow" userId="9d1ef115-bfd4-4e0d-a07f-2df53e5abb2c" providerId="ADAL" clId="{42E711B1-5194-44A9-8923-E35EC16DA9D1}" dt="2022-06-24T10:46:08.716" v="3812" actId="1076"/>
          <ac:picMkLst>
            <pc:docMk/>
            <pc:sldMk cId="954124327" sldId="300"/>
            <ac:picMk id="8" creationId="{45BCF72B-CFFF-12E2-B7C3-787796DBBF19}"/>
          </ac:picMkLst>
        </pc:picChg>
        <pc:picChg chg="mod replST">
          <ac:chgData name="Abby Barlow" userId="9d1ef115-bfd4-4e0d-a07f-2df53e5abb2c" providerId="ADAL" clId="{42E711B1-5194-44A9-8923-E35EC16DA9D1}" dt="2022-06-24T10:46:08.716" v="3812" actId="1076"/>
          <ac:picMkLst>
            <pc:docMk/>
            <pc:sldMk cId="954124327" sldId="300"/>
            <ac:picMk id="13" creationId="{34C25FB2-ECD4-1CB5-ED75-224362304C41}"/>
          </ac:picMkLst>
        </pc:picChg>
        <pc:cxnChg chg="mod">
          <ac:chgData name="Abby Barlow" userId="9d1ef115-bfd4-4e0d-a07f-2df53e5abb2c" providerId="ADAL" clId="{42E711B1-5194-44A9-8923-E35EC16DA9D1}" dt="2022-06-24T10:46:08.716" v="3812" actId="1076"/>
          <ac:cxnSpMkLst>
            <pc:docMk/>
            <pc:sldMk cId="954124327" sldId="300"/>
            <ac:cxnSpMk id="38" creationId="{4D134B80-BDE5-4121-8CA0-E1967F8C2C30}"/>
          </ac:cxnSpMkLst>
        </pc:cxnChg>
        <pc:cxnChg chg="mod">
          <ac:chgData name="Abby Barlow" userId="9d1ef115-bfd4-4e0d-a07f-2df53e5abb2c" providerId="ADAL" clId="{42E711B1-5194-44A9-8923-E35EC16DA9D1}" dt="2022-06-24T10:46:08.716" v="3812" actId="1076"/>
          <ac:cxnSpMkLst>
            <pc:docMk/>
            <pc:sldMk cId="954124327" sldId="300"/>
            <ac:cxnSpMk id="49" creationId="{A50615C6-777A-46E4-8C9C-71BB6A157735}"/>
          </ac:cxnSpMkLst>
        </pc:cxnChg>
        <pc:cxnChg chg="mod">
          <ac:chgData name="Abby Barlow" userId="9d1ef115-bfd4-4e0d-a07f-2df53e5abb2c" providerId="ADAL" clId="{42E711B1-5194-44A9-8923-E35EC16DA9D1}" dt="2022-06-24T10:46:08.716" v="3812" actId="1076"/>
          <ac:cxnSpMkLst>
            <pc:docMk/>
            <pc:sldMk cId="954124327" sldId="300"/>
            <ac:cxnSpMk id="50" creationId="{F73A66B2-12AC-4849-81C2-826CF5A02EDA}"/>
          </ac:cxnSpMkLst>
        </pc:cxnChg>
        <pc:cxnChg chg="mod">
          <ac:chgData name="Abby Barlow" userId="9d1ef115-bfd4-4e0d-a07f-2df53e5abb2c" providerId="ADAL" clId="{42E711B1-5194-44A9-8923-E35EC16DA9D1}" dt="2022-06-24T10:46:08.716" v="3812" actId="1076"/>
          <ac:cxnSpMkLst>
            <pc:docMk/>
            <pc:sldMk cId="954124327" sldId="300"/>
            <ac:cxnSpMk id="53" creationId="{B0433531-4FFF-4F7C-935E-5C2D431C1AED}"/>
          </ac:cxnSpMkLst>
        </pc:cxnChg>
      </pc:sldChg>
      <pc:sldChg chg="addSp delSp modSp mod">
        <pc:chgData name="Abby Barlow" userId="9d1ef115-bfd4-4e0d-a07f-2df53e5abb2c" providerId="ADAL" clId="{42E711B1-5194-44A9-8923-E35EC16DA9D1}" dt="2022-07-04T14:09:06.807" v="4192" actId="1076"/>
        <pc:sldMkLst>
          <pc:docMk/>
          <pc:sldMk cId="2743642651" sldId="301"/>
        </pc:sldMkLst>
        <pc:spChg chg="mod">
          <ac:chgData name="Abby Barlow" userId="9d1ef115-bfd4-4e0d-a07f-2df53e5abb2c" providerId="ADAL" clId="{42E711B1-5194-44A9-8923-E35EC16DA9D1}" dt="2022-06-23T14:43:48.074" v="439" actId="1076"/>
          <ac:spMkLst>
            <pc:docMk/>
            <pc:sldMk cId="2743642651" sldId="301"/>
            <ac:spMk id="2" creationId="{E571291B-AEDC-4837-BD55-EFF861AE8212}"/>
          </ac:spMkLst>
        </pc:spChg>
        <pc:spChg chg="mod">
          <ac:chgData name="Abby Barlow" userId="9d1ef115-bfd4-4e0d-a07f-2df53e5abb2c" providerId="ADAL" clId="{42E711B1-5194-44A9-8923-E35EC16DA9D1}" dt="2022-07-02T13:07:03.534" v="4121" actId="1076"/>
          <ac:spMkLst>
            <pc:docMk/>
            <pc:sldMk cId="2743642651" sldId="301"/>
            <ac:spMk id="3" creationId="{3693F335-1674-49FC-BF2B-936E2638D295}"/>
          </ac:spMkLst>
        </pc:spChg>
        <pc:spChg chg="mod">
          <ac:chgData name="Abby Barlow" userId="9d1ef115-bfd4-4e0d-a07f-2df53e5abb2c" providerId="ADAL" clId="{42E711B1-5194-44A9-8923-E35EC16DA9D1}" dt="2022-07-02T13:07:03.534" v="4121" actId="1076"/>
          <ac:spMkLst>
            <pc:docMk/>
            <pc:sldMk cId="2743642651" sldId="301"/>
            <ac:spMk id="4" creationId="{81ED556D-3B0D-4950-B051-D73223BC156A}"/>
          </ac:spMkLst>
        </pc:spChg>
        <pc:spChg chg="mod">
          <ac:chgData name="Abby Barlow" userId="9d1ef115-bfd4-4e0d-a07f-2df53e5abb2c" providerId="ADAL" clId="{42E711B1-5194-44A9-8923-E35EC16DA9D1}" dt="2022-07-02T13:07:03.534" v="4121" actId="1076"/>
          <ac:spMkLst>
            <pc:docMk/>
            <pc:sldMk cId="2743642651" sldId="301"/>
            <ac:spMk id="5" creationId="{5F86462D-57CB-45AD-85F3-452E551ABED5}"/>
          </ac:spMkLst>
        </pc:spChg>
        <pc:spChg chg="del mod">
          <ac:chgData name="Abby Barlow" userId="9d1ef115-bfd4-4e0d-a07f-2df53e5abb2c" providerId="ADAL" clId="{42E711B1-5194-44A9-8923-E35EC16DA9D1}" dt="2022-06-23T14:23:04.647" v="154" actId="478"/>
          <ac:spMkLst>
            <pc:docMk/>
            <pc:sldMk cId="2743642651" sldId="301"/>
            <ac:spMk id="6" creationId="{406C8371-100E-4F24-A3AF-9A4E32445CFE}"/>
          </ac:spMkLst>
        </pc:spChg>
        <pc:spChg chg="del">
          <ac:chgData name="Abby Barlow" userId="9d1ef115-bfd4-4e0d-a07f-2df53e5abb2c" providerId="ADAL" clId="{42E711B1-5194-44A9-8923-E35EC16DA9D1}" dt="2022-06-23T14:23:04.647" v="154" actId="478"/>
          <ac:spMkLst>
            <pc:docMk/>
            <pc:sldMk cId="2743642651" sldId="301"/>
            <ac:spMk id="12" creationId="{B9A055EB-34A5-4ED4-A330-F08D016FD3EE}"/>
          </ac:spMkLst>
        </pc:spChg>
        <pc:spChg chg="del">
          <ac:chgData name="Abby Barlow" userId="9d1ef115-bfd4-4e0d-a07f-2df53e5abb2c" providerId="ADAL" clId="{42E711B1-5194-44A9-8923-E35EC16DA9D1}" dt="2022-06-23T14:23:04.647" v="154" actId="478"/>
          <ac:spMkLst>
            <pc:docMk/>
            <pc:sldMk cId="2743642651" sldId="301"/>
            <ac:spMk id="13" creationId="{42F57147-AEF6-4C37-AF25-05DDE78A9B75}"/>
          </ac:spMkLst>
        </pc:spChg>
        <pc:spChg chg="del">
          <ac:chgData name="Abby Barlow" userId="9d1ef115-bfd4-4e0d-a07f-2df53e5abb2c" providerId="ADAL" clId="{42E711B1-5194-44A9-8923-E35EC16DA9D1}" dt="2022-06-23T14:22:48.890" v="149" actId="478"/>
          <ac:spMkLst>
            <pc:docMk/>
            <pc:sldMk cId="2743642651" sldId="301"/>
            <ac:spMk id="14" creationId="{BD449596-A451-4C50-8BBE-A4AAF3974C78}"/>
          </ac:spMkLst>
        </pc:spChg>
        <pc:spChg chg="add mod">
          <ac:chgData name="Abby Barlow" userId="9d1ef115-bfd4-4e0d-a07f-2df53e5abb2c" providerId="ADAL" clId="{42E711B1-5194-44A9-8923-E35EC16DA9D1}" dt="2022-07-02T13:07:03.534" v="4121" actId="1076"/>
          <ac:spMkLst>
            <pc:docMk/>
            <pc:sldMk cId="2743642651" sldId="301"/>
            <ac:spMk id="18" creationId="{4121959F-B0AB-4504-36BE-70CC1F1069B7}"/>
          </ac:spMkLst>
        </pc:spChg>
        <pc:spChg chg="add mod">
          <ac:chgData name="Abby Barlow" userId="9d1ef115-bfd4-4e0d-a07f-2df53e5abb2c" providerId="ADAL" clId="{42E711B1-5194-44A9-8923-E35EC16DA9D1}" dt="2022-07-02T13:07:03.534" v="4121" actId="1076"/>
          <ac:spMkLst>
            <pc:docMk/>
            <pc:sldMk cId="2743642651" sldId="301"/>
            <ac:spMk id="19" creationId="{0A1CDDB3-7CF7-F53B-BD4C-1B808EDFAB64}"/>
          </ac:spMkLst>
        </pc:spChg>
        <pc:spChg chg="add del mod">
          <ac:chgData name="Abby Barlow" userId="9d1ef115-bfd4-4e0d-a07f-2df53e5abb2c" providerId="ADAL" clId="{42E711B1-5194-44A9-8923-E35EC16DA9D1}" dt="2022-06-24T10:36:09.194" v="3686" actId="478"/>
          <ac:spMkLst>
            <pc:docMk/>
            <pc:sldMk cId="2743642651" sldId="301"/>
            <ac:spMk id="20" creationId="{82BEBEAC-C6C6-4C4D-70BE-5657070B56D3}"/>
          </ac:spMkLst>
        </pc:spChg>
        <pc:spChg chg="add del mod">
          <ac:chgData name="Abby Barlow" userId="9d1ef115-bfd4-4e0d-a07f-2df53e5abb2c" providerId="ADAL" clId="{42E711B1-5194-44A9-8923-E35EC16DA9D1}" dt="2022-06-24T10:36:09.194" v="3686" actId="478"/>
          <ac:spMkLst>
            <pc:docMk/>
            <pc:sldMk cId="2743642651" sldId="301"/>
            <ac:spMk id="21" creationId="{2E39D6D7-F233-6204-C917-B6FBD5013633}"/>
          </ac:spMkLst>
        </pc:spChg>
        <pc:spChg chg="mod">
          <ac:chgData name="Abby Barlow" userId="9d1ef115-bfd4-4e0d-a07f-2df53e5abb2c" providerId="ADAL" clId="{42E711B1-5194-44A9-8923-E35EC16DA9D1}" dt="2022-06-23T14:43:00.874" v="433"/>
          <ac:spMkLst>
            <pc:docMk/>
            <pc:sldMk cId="2743642651" sldId="301"/>
            <ac:spMk id="25" creationId="{3F8EE18A-E41A-488B-5685-A47CB97F71C7}"/>
          </ac:spMkLst>
        </pc:spChg>
        <pc:spChg chg="mod">
          <ac:chgData name="Abby Barlow" userId="9d1ef115-bfd4-4e0d-a07f-2df53e5abb2c" providerId="ADAL" clId="{42E711B1-5194-44A9-8923-E35EC16DA9D1}" dt="2022-06-23T14:43:00.874" v="433"/>
          <ac:spMkLst>
            <pc:docMk/>
            <pc:sldMk cId="2743642651" sldId="301"/>
            <ac:spMk id="26" creationId="{05E0805D-6EE7-FEBC-F24B-73126933E995}"/>
          </ac:spMkLst>
        </pc:spChg>
        <pc:spChg chg="mod">
          <ac:chgData name="Abby Barlow" userId="9d1ef115-bfd4-4e0d-a07f-2df53e5abb2c" providerId="ADAL" clId="{42E711B1-5194-44A9-8923-E35EC16DA9D1}" dt="2022-06-23T14:43:00.874" v="433"/>
          <ac:spMkLst>
            <pc:docMk/>
            <pc:sldMk cId="2743642651" sldId="301"/>
            <ac:spMk id="30" creationId="{D4B49C01-7648-8AF1-7972-54C42EC194CB}"/>
          </ac:spMkLst>
        </pc:spChg>
        <pc:spChg chg="mod">
          <ac:chgData name="Abby Barlow" userId="9d1ef115-bfd4-4e0d-a07f-2df53e5abb2c" providerId="ADAL" clId="{42E711B1-5194-44A9-8923-E35EC16DA9D1}" dt="2022-06-23T14:43:00.874" v="433"/>
          <ac:spMkLst>
            <pc:docMk/>
            <pc:sldMk cId="2743642651" sldId="301"/>
            <ac:spMk id="31" creationId="{8381628F-89DF-1ED4-F2D3-394F2C5DE012}"/>
          </ac:spMkLst>
        </pc:spChg>
        <pc:spChg chg="mod">
          <ac:chgData name="Abby Barlow" userId="9d1ef115-bfd4-4e0d-a07f-2df53e5abb2c" providerId="ADAL" clId="{42E711B1-5194-44A9-8923-E35EC16DA9D1}" dt="2022-06-23T14:43:00.874" v="433"/>
          <ac:spMkLst>
            <pc:docMk/>
            <pc:sldMk cId="2743642651" sldId="301"/>
            <ac:spMk id="35" creationId="{76AC1C2D-9D02-D303-DD84-C0CF8EBFCCAD}"/>
          </ac:spMkLst>
        </pc:spChg>
        <pc:spChg chg="mod">
          <ac:chgData name="Abby Barlow" userId="9d1ef115-bfd4-4e0d-a07f-2df53e5abb2c" providerId="ADAL" clId="{42E711B1-5194-44A9-8923-E35EC16DA9D1}" dt="2022-06-23T14:43:00.874" v="433"/>
          <ac:spMkLst>
            <pc:docMk/>
            <pc:sldMk cId="2743642651" sldId="301"/>
            <ac:spMk id="36" creationId="{EDD66275-5F66-6EFD-F95F-6706BBB66CA8}"/>
          </ac:spMkLst>
        </pc:spChg>
        <pc:spChg chg="mod">
          <ac:chgData name="Abby Barlow" userId="9d1ef115-bfd4-4e0d-a07f-2df53e5abb2c" providerId="ADAL" clId="{42E711B1-5194-44A9-8923-E35EC16DA9D1}" dt="2022-06-23T14:43:00.874" v="433"/>
          <ac:spMkLst>
            <pc:docMk/>
            <pc:sldMk cId="2743642651" sldId="301"/>
            <ac:spMk id="40" creationId="{1CBB5D5B-7829-00AA-3B90-633CA9A3794D}"/>
          </ac:spMkLst>
        </pc:spChg>
        <pc:spChg chg="mod">
          <ac:chgData name="Abby Barlow" userId="9d1ef115-bfd4-4e0d-a07f-2df53e5abb2c" providerId="ADAL" clId="{42E711B1-5194-44A9-8923-E35EC16DA9D1}" dt="2022-06-23T14:43:00.874" v="433"/>
          <ac:spMkLst>
            <pc:docMk/>
            <pc:sldMk cId="2743642651" sldId="301"/>
            <ac:spMk id="41" creationId="{262FF301-0616-F7C3-08A8-7CD63421B9AB}"/>
          </ac:spMkLst>
        </pc:spChg>
        <pc:spChg chg="mod">
          <ac:chgData name="Abby Barlow" userId="9d1ef115-bfd4-4e0d-a07f-2df53e5abb2c" providerId="ADAL" clId="{42E711B1-5194-44A9-8923-E35EC16DA9D1}" dt="2022-06-23T14:45:43.970" v="453"/>
          <ac:spMkLst>
            <pc:docMk/>
            <pc:sldMk cId="2743642651" sldId="301"/>
            <ac:spMk id="52" creationId="{0608C944-BEE4-16F5-2F45-3EAEF8FA0C2B}"/>
          </ac:spMkLst>
        </pc:spChg>
        <pc:spChg chg="mod">
          <ac:chgData name="Abby Barlow" userId="9d1ef115-bfd4-4e0d-a07f-2df53e5abb2c" providerId="ADAL" clId="{42E711B1-5194-44A9-8923-E35EC16DA9D1}" dt="2022-06-23T14:45:43.970" v="453"/>
          <ac:spMkLst>
            <pc:docMk/>
            <pc:sldMk cId="2743642651" sldId="301"/>
            <ac:spMk id="53" creationId="{96F066BD-C061-255D-68D3-2F922DD31C6F}"/>
          </ac:spMkLst>
        </pc:spChg>
        <pc:spChg chg="add mod">
          <ac:chgData name="Abby Barlow" userId="9d1ef115-bfd4-4e0d-a07f-2df53e5abb2c" providerId="ADAL" clId="{42E711B1-5194-44A9-8923-E35EC16DA9D1}" dt="2022-07-02T13:07:03.534" v="4121" actId="1076"/>
          <ac:spMkLst>
            <pc:docMk/>
            <pc:sldMk cId="2743642651" sldId="301"/>
            <ac:spMk id="58" creationId="{36A5C32C-F4BD-EB69-D0CC-9867361767F4}"/>
          </ac:spMkLst>
        </pc:spChg>
        <pc:spChg chg="add mod">
          <ac:chgData name="Abby Barlow" userId="9d1ef115-bfd4-4e0d-a07f-2df53e5abb2c" providerId="ADAL" clId="{42E711B1-5194-44A9-8923-E35EC16DA9D1}" dt="2022-07-02T13:07:03.534" v="4121" actId="1076"/>
          <ac:spMkLst>
            <pc:docMk/>
            <pc:sldMk cId="2743642651" sldId="301"/>
            <ac:spMk id="59" creationId="{E717AF24-E168-15C7-AD1E-7A2F0941A66D}"/>
          </ac:spMkLst>
        </pc:spChg>
        <pc:spChg chg="mod">
          <ac:chgData name="Abby Barlow" userId="9d1ef115-bfd4-4e0d-a07f-2df53e5abb2c" providerId="ADAL" clId="{42E711B1-5194-44A9-8923-E35EC16DA9D1}" dt="2022-06-24T10:36:04.215" v="3685"/>
          <ac:spMkLst>
            <pc:docMk/>
            <pc:sldMk cId="2743642651" sldId="301"/>
            <ac:spMk id="63" creationId="{4384CCF8-E596-34E1-6C58-A06F4378AADA}"/>
          </ac:spMkLst>
        </pc:spChg>
        <pc:spChg chg="mod">
          <ac:chgData name="Abby Barlow" userId="9d1ef115-bfd4-4e0d-a07f-2df53e5abb2c" providerId="ADAL" clId="{42E711B1-5194-44A9-8923-E35EC16DA9D1}" dt="2022-06-24T10:36:04.215" v="3685"/>
          <ac:spMkLst>
            <pc:docMk/>
            <pc:sldMk cId="2743642651" sldId="301"/>
            <ac:spMk id="64" creationId="{531F3093-EFF8-AF29-F965-7F79CC326334}"/>
          </ac:spMkLst>
        </pc:spChg>
        <pc:spChg chg="mod">
          <ac:chgData name="Abby Barlow" userId="9d1ef115-bfd4-4e0d-a07f-2df53e5abb2c" providerId="ADAL" clId="{42E711B1-5194-44A9-8923-E35EC16DA9D1}" dt="2022-06-24T10:36:04.215" v="3685"/>
          <ac:spMkLst>
            <pc:docMk/>
            <pc:sldMk cId="2743642651" sldId="301"/>
            <ac:spMk id="66" creationId="{9C50EDDC-9CB1-ACEE-079C-926BDD259B62}"/>
          </ac:spMkLst>
        </pc:spChg>
        <pc:spChg chg="mod">
          <ac:chgData name="Abby Barlow" userId="9d1ef115-bfd4-4e0d-a07f-2df53e5abb2c" providerId="ADAL" clId="{42E711B1-5194-44A9-8923-E35EC16DA9D1}" dt="2022-06-24T10:36:04.215" v="3685"/>
          <ac:spMkLst>
            <pc:docMk/>
            <pc:sldMk cId="2743642651" sldId="301"/>
            <ac:spMk id="67" creationId="{2BF65B26-E7D8-98A6-2D1A-39E8482FCC12}"/>
          </ac:spMkLst>
        </pc:spChg>
        <pc:spChg chg="mod">
          <ac:chgData name="Abby Barlow" userId="9d1ef115-bfd4-4e0d-a07f-2df53e5abb2c" providerId="ADAL" clId="{42E711B1-5194-44A9-8923-E35EC16DA9D1}" dt="2022-06-24T10:36:04.215" v="3685"/>
          <ac:spMkLst>
            <pc:docMk/>
            <pc:sldMk cId="2743642651" sldId="301"/>
            <ac:spMk id="69" creationId="{C8BCD78A-4BF2-8DE5-28E4-7F7B4FC8FE6B}"/>
          </ac:spMkLst>
        </pc:spChg>
        <pc:spChg chg="mod">
          <ac:chgData name="Abby Barlow" userId="9d1ef115-bfd4-4e0d-a07f-2df53e5abb2c" providerId="ADAL" clId="{42E711B1-5194-44A9-8923-E35EC16DA9D1}" dt="2022-06-24T10:36:04.215" v="3685"/>
          <ac:spMkLst>
            <pc:docMk/>
            <pc:sldMk cId="2743642651" sldId="301"/>
            <ac:spMk id="70" creationId="{7983AEA6-BD70-E1E6-1AA3-59DF78628EAE}"/>
          </ac:spMkLst>
        </pc:spChg>
        <pc:spChg chg="mod">
          <ac:chgData name="Abby Barlow" userId="9d1ef115-bfd4-4e0d-a07f-2df53e5abb2c" providerId="ADAL" clId="{42E711B1-5194-44A9-8923-E35EC16DA9D1}" dt="2022-06-24T10:36:04.215" v="3685"/>
          <ac:spMkLst>
            <pc:docMk/>
            <pc:sldMk cId="2743642651" sldId="301"/>
            <ac:spMk id="81" creationId="{691AB598-7F0B-B138-AD29-D910ADBCA49A}"/>
          </ac:spMkLst>
        </pc:spChg>
        <pc:spChg chg="mod">
          <ac:chgData name="Abby Barlow" userId="9d1ef115-bfd4-4e0d-a07f-2df53e5abb2c" providerId="ADAL" clId="{42E711B1-5194-44A9-8923-E35EC16DA9D1}" dt="2022-06-24T10:36:04.215" v="3685"/>
          <ac:spMkLst>
            <pc:docMk/>
            <pc:sldMk cId="2743642651" sldId="301"/>
            <ac:spMk id="82" creationId="{4A8DD5C8-37A2-05E5-2A36-41D18CF2545B}"/>
          </ac:spMkLst>
        </pc:spChg>
        <pc:grpChg chg="add del mod">
          <ac:chgData name="Abby Barlow" userId="9d1ef115-bfd4-4e0d-a07f-2df53e5abb2c" providerId="ADAL" clId="{42E711B1-5194-44A9-8923-E35EC16DA9D1}" dt="2022-06-24T10:36:09.194" v="3686" actId="478"/>
          <ac:grpSpMkLst>
            <pc:docMk/>
            <pc:sldMk cId="2743642651" sldId="301"/>
            <ac:grpSpMk id="22" creationId="{F0029670-9E39-4612-54DB-DD6D85775F92}"/>
          </ac:grpSpMkLst>
        </pc:grpChg>
        <pc:grpChg chg="mod">
          <ac:chgData name="Abby Barlow" userId="9d1ef115-bfd4-4e0d-a07f-2df53e5abb2c" providerId="ADAL" clId="{42E711B1-5194-44A9-8923-E35EC16DA9D1}" dt="2022-06-23T14:43:00.874" v="433"/>
          <ac:grpSpMkLst>
            <pc:docMk/>
            <pc:sldMk cId="2743642651" sldId="301"/>
            <ac:grpSpMk id="23" creationId="{C657223D-0982-F040-4A51-5A9485F7014F}"/>
          </ac:grpSpMkLst>
        </pc:grpChg>
        <pc:grpChg chg="add del mod">
          <ac:chgData name="Abby Barlow" userId="9d1ef115-bfd4-4e0d-a07f-2df53e5abb2c" providerId="ADAL" clId="{42E711B1-5194-44A9-8923-E35EC16DA9D1}" dt="2022-06-23T14:45:58.124" v="458" actId="478"/>
          <ac:grpSpMkLst>
            <pc:docMk/>
            <pc:sldMk cId="2743642651" sldId="301"/>
            <ac:grpSpMk id="27" creationId="{F59BD0EC-28D3-B7A2-FEE1-0ED2D0485EAB}"/>
          </ac:grpSpMkLst>
        </pc:grpChg>
        <pc:grpChg chg="mod">
          <ac:chgData name="Abby Barlow" userId="9d1ef115-bfd4-4e0d-a07f-2df53e5abb2c" providerId="ADAL" clId="{42E711B1-5194-44A9-8923-E35EC16DA9D1}" dt="2022-06-23T14:43:00.874" v="433"/>
          <ac:grpSpMkLst>
            <pc:docMk/>
            <pc:sldMk cId="2743642651" sldId="301"/>
            <ac:grpSpMk id="28" creationId="{C2E34D87-9A6A-B86F-BC51-30FA785660F0}"/>
          </ac:grpSpMkLst>
        </pc:grpChg>
        <pc:grpChg chg="add del mod">
          <ac:chgData name="Abby Barlow" userId="9d1ef115-bfd4-4e0d-a07f-2df53e5abb2c" providerId="ADAL" clId="{42E711B1-5194-44A9-8923-E35EC16DA9D1}" dt="2022-06-23T14:44:53.672" v="445" actId="478"/>
          <ac:grpSpMkLst>
            <pc:docMk/>
            <pc:sldMk cId="2743642651" sldId="301"/>
            <ac:grpSpMk id="32" creationId="{3E14B891-F0A2-1F55-12BC-FAD40DDEADAE}"/>
          </ac:grpSpMkLst>
        </pc:grpChg>
        <pc:grpChg chg="del mod topLvl">
          <ac:chgData name="Abby Barlow" userId="9d1ef115-bfd4-4e0d-a07f-2df53e5abb2c" providerId="ADAL" clId="{42E711B1-5194-44A9-8923-E35EC16DA9D1}" dt="2022-06-24T10:36:09.194" v="3686" actId="478"/>
          <ac:grpSpMkLst>
            <pc:docMk/>
            <pc:sldMk cId="2743642651" sldId="301"/>
            <ac:grpSpMk id="33" creationId="{F9B958D0-9CE5-54B3-47CE-083A01169908}"/>
          </ac:grpSpMkLst>
        </pc:grpChg>
        <pc:grpChg chg="add del mod">
          <ac:chgData name="Abby Barlow" userId="9d1ef115-bfd4-4e0d-a07f-2df53e5abb2c" providerId="ADAL" clId="{42E711B1-5194-44A9-8923-E35EC16DA9D1}" dt="2022-06-23T14:44:57.821" v="446" actId="478"/>
          <ac:grpSpMkLst>
            <pc:docMk/>
            <pc:sldMk cId="2743642651" sldId="301"/>
            <ac:grpSpMk id="37" creationId="{44113747-9929-69E4-221C-3DC48D15C565}"/>
          </ac:grpSpMkLst>
        </pc:grpChg>
        <pc:grpChg chg="del mod topLvl">
          <ac:chgData name="Abby Barlow" userId="9d1ef115-bfd4-4e0d-a07f-2df53e5abb2c" providerId="ADAL" clId="{42E711B1-5194-44A9-8923-E35EC16DA9D1}" dt="2022-06-24T10:36:09.194" v="3686" actId="478"/>
          <ac:grpSpMkLst>
            <pc:docMk/>
            <pc:sldMk cId="2743642651" sldId="301"/>
            <ac:grpSpMk id="38" creationId="{B47292FB-B4EF-1A81-8B62-8E792CDC5D27}"/>
          </ac:grpSpMkLst>
        </pc:grpChg>
        <pc:grpChg chg="add del mod">
          <ac:chgData name="Abby Barlow" userId="9d1ef115-bfd4-4e0d-a07f-2df53e5abb2c" providerId="ADAL" clId="{42E711B1-5194-44A9-8923-E35EC16DA9D1}" dt="2022-06-24T10:36:09.194" v="3686" actId="478"/>
          <ac:grpSpMkLst>
            <pc:docMk/>
            <pc:sldMk cId="2743642651" sldId="301"/>
            <ac:grpSpMk id="49" creationId="{87CEB7C7-8367-F8C8-E92F-3B041C80BBE4}"/>
          </ac:grpSpMkLst>
        </pc:grpChg>
        <pc:grpChg chg="mod">
          <ac:chgData name="Abby Barlow" userId="9d1ef115-bfd4-4e0d-a07f-2df53e5abb2c" providerId="ADAL" clId="{42E711B1-5194-44A9-8923-E35EC16DA9D1}" dt="2022-06-23T14:45:43.970" v="453"/>
          <ac:grpSpMkLst>
            <pc:docMk/>
            <pc:sldMk cId="2743642651" sldId="301"/>
            <ac:grpSpMk id="50" creationId="{36344F6D-C656-2FE8-4F8E-CC6793A38293}"/>
          </ac:grpSpMkLst>
        </pc:grpChg>
        <pc:grpChg chg="add mod">
          <ac:chgData name="Abby Barlow" userId="9d1ef115-bfd4-4e0d-a07f-2df53e5abb2c" providerId="ADAL" clId="{42E711B1-5194-44A9-8923-E35EC16DA9D1}" dt="2022-07-02T13:07:03.534" v="4121" actId="1076"/>
          <ac:grpSpMkLst>
            <pc:docMk/>
            <pc:sldMk cId="2743642651" sldId="301"/>
            <ac:grpSpMk id="60" creationId="{9B3EC01C-B837-8376-5D05-0FA3C46556FC}"/>
          </ac:grpSpMkLst>
        </pc:grpChg>
        <pc:grpChg chg="mod">
          <ac:chgData name="Abby Barlow" userId="9d1ef115-bfd4-4e0d-a07f-2df53e5abb2c" providerId="ADAL" clId="{42E711B1-5194-44A9-8923-E35EC16DA9D1}" dt="2022-06-24T10:36:04.215" v="3685"/>
          <ac:grpSpMkLst>
            <pc:docMk/>
            <pc:sldMk cId="2743642651" sldId="301"/>
            <ac:grpSpMk id="61" creationId="{4B7ECB22-04CF-1ED8-E9E1-8128F74C65F9}"/>
          </ac:grpSpMkLst>
        </pc:grpChg>
        <pc:grpChg chg="add mod">
          <ac:chgData name="Abby Barlow" userId="9d1ef115-bfd4-4e0d-a07f-2df53e5abb2c" providerId="ADAL" clId="{42E711B1-5194-44A9-8923-E35EC16DA9D1}" dt="2022-07-02T13:07:03.534" v="4121" actId="1076"/>
          <ac:grpSpMkLst>
            <pc:docMk/>
            <pc:sldMk cId="2743642651" sldId="301"/>
            <ac:grpSpMk id="65" creationId="{C014AEA6-45EF-0CC7-B2F4-040685868A08}"/>
          </ac:grpSpMkLst>
        </pc:grpChg>
        <pc:grpChg chg="add mod">
          <ac:chgData name="Abby Barlow" userId="9d1ef115-bfd4-4e0d-a07f-2df53e5abb2c" providerId="ADAL" clId="{42E711B1-5194-44A9-8923-E35EC16DA9D1}" dt="2022-07-02T13:07:03.534" v="4121" actId="1076"/>
          <ac:grpSpMkLst>
            <pc:docMk/>
            <pc:sldMk cId="2743642651" sldId="301"/>
            <ac:grpSpMk id="68" creationId="{9BC1FEE6-6643-D625-EE11-54ABBDE5DF3B}"/>
          </ac:grpSpMkLst>
        </pc:grpChg>
        <pc:grpChg chg="add mod">
          <ac:chgData name="Abby Barlow" userId="9d1ef115-bfd4-4e0d-a07f-2df53e5abb2c" providerId="ADAL" clId="{42E711B1-5194-44A9-8923-E35EC16DA9D1}" dt="2022-07-02T13:07:03.534" v="4121" actId="1076"/>
          <ac:grpSpMkLst>
            <pc:docMk/>
            <pc:sldMk cId="2743642651" sldId="301"/>
            <ac:grpSpMk id="78" creationId="{79E72572-FCB9-1C2C-D1DC-5A08126129CA}"/>
          </ac:grpSpMkLst>
        </pc:grpChg>
        <pc:grpChg chg="mod">
          <ac:chgData name="Abby Barlow" userId="9d1ef115-bfd4-4e0d-a07f-2df53e5abb2c" providerId="ADAL" clId="{42E711B1-5194-44A9-8923-E35EC16DA9D1}" dt="2022-06-24T10:36:04.215" v="3685"/>
          <ac:grpSpMkLst>
            <pc:docMk/>
            <pc:sldMk cId="2743642651" sldId="301"/>
            <ac:grpSpMk id="79" creationId="{D643BD50-1065-8A1A-9657-88BCEE1D9B68}"/>
          </ac:grpSpMkLst>
        </pc:grpChg>
        <pc:picChg chg="mod replST">
          <ac:chgData name="Abby Barlow" userId="9d1ef115-bfd4-4e0d-a07f-2df53e5abb2c" providerId="ADAL" clId="{42E711B1-5194-44A9-8923-E35EC16DA9D1}" dt="2022-07-04T14:08:34.035" v="4146" actId="1076"/>
          <ac:picMkLst>
            <pc:docMk/>
            <pc:sldMk cId="2743642651" sldId="301"/>
            <ac:picMk id="7" creationId="{299402C6-2C3B-4D32-C37C-5C4D0D0DD771}"/>
          </ac:picMkLst>
        </pc:picChg>
        <pc:picChg chg="del">
          <ac:chgData name="Abby Barlow" userId="9d1ef115-bfd4-4e0d-a07f-2df53e5abb2c" providerId="ADAL" clId="{42E711B1-5194-44A9-8923-E35EC16DA9D1}" dt="2022-06-23T14:22:50.735" v="150" actId="478"/>
          <ac:picMkLst>
            <pc:docMk/>
            <pc:sldMk cId="2743642651" sldId="301"/>
            <ac:picMk id="7" creationId="{54A8283D-3611-48E0-B4BF-CCDB18930D24}"/>
          </ac:picMkLst>
        </pc:picChg>
        <pc:picChg chg="del">
          <ac:chgData name="Abby Barlow" userId="9d1ef115-bfd4-4e0d-a07f-2df53e5abb2c" providerId="ADAL" clId="{42E711B1-5194-44A9-8923-E35EC16DA9D1}" dt="2022-06-23T14:22:52.640" v="151" actId="478"/>
          <ac:picMkLst>
            <pc:docMk/>
            <pc:sldMk cId="2743642651" sldId="301"/>
            <ac:picMk id="9" creationId="{05FA6420-620D-4132-87A7-888D7450890F}"/>
          </ac:picMkLst>
        </pc:picChg>
        <pc:picChg chg="mod replST">
          <ac:chgData name="Abby Barlow" userId="9d1ef115-bfd4-4e0d-a07f-2df53e5abb2c" providerId="ADAL" clId="{42E711B1-5194-44A9-8923-E35EC16DA9D1}" dt="2022-07-04T14:08:50.669" v="4169" actId="1076"/>
          <ac:picMkLst>
            <pc:docMk/>
            <pc:sldMk cId="2743642651" sldId="301"/>
            <ac:picMk id="9" creationId="{EEF350BA-59B2-FA2B-54B3-272808FFDBBE}"/>
          </ac:picMkLst>
        </pc:picChg>
        <pc:picChg chg="del mod ord replST">
          <ac:chgData name="Abby Barlow" userId="9d1ef115-bfd4-4e0d-a07f-2df53e5abb2c" providerId="ADAL" clId="{42E711B1-5194-44A9-8923-E35EC16DA9D1}" dt="2022-06-23T14:33:33.754" v="178" actId="478"/>
          <ac:picMkLst>
            <pc:docMk/>
            <pc:sldMk cId="2743642651" sldId="301"/>
            <ac:picMk id="10" creationId="{1CA15D9C-7378-3B60-653F-6F3B1CDC9AA0}"/>
          </ac:picMkLst>
        </pc:picChg>
        <pc:picChg chg="del">
          <ac:chgData name="Abby Barlow" userId="9d1ef115-bfd4-4e0d-a07f-2df53e5abb2c" providerId="ADAL" clId="{42E711B1-5194-44A9-8923-E35EC16DA9D1}" dt="2022-06-23T14:23:04.647" v="154" actId="478"/>
          <ac:picMkLst>
            <pc:docMk/>
            <pc:sldMk cId="2743642651" sldId="301"/>
            <ac:picMk id="11" creationId="{7AFF2D5E-A803-462F-9452-E1F8E9374D21}"/>
          </ac:picMkLst>
        </pc:picChg>
        <pc:picChg chg="mod replST">
          <ac:chgData name="Abby Barlow" userId="9d1ef115-bfd4-4e0d-a07f-2df53e5abb2c" providerId="ADAL" clId="{42E711B1-5194-44A9-8923-E35EC16DA9D1}" dt="2022-07-04T14:09:06.807" v="4192" actId="1076"/>
          <ac:picMkLst>
            <pc:docMk/>
            <pc:sldMk cId="2743642651" sldId="301"/>
            <ac:picMk id="11" creationId="{86638F8D-88B0-A21D-8C6B-356B89B8D036}"/>
          </ac:picMkLst>
        </pc:picChg>
        <pc:picChg chg="del mod replST">
          <ac:chgData name="Abby Barlow" userId="9d1ef115-bfd4-4e0d-a07f-2df53e5abb2c" providerId="ADAL" clId="{42E711B1-5194-44A9-8923-E35EC16DA9D1}" dt="2022-06-23T14:36:54.893" v="214" actId="478"/>
          <ac:picMkLst>
            <pc:docMk/>
            <pc:sldMk cId="2743642651" sldId="301"/>
            <ac:picMk id="15" creationId="{AC94E419-50D8-4405-EBA2-4F6E015C8315}"/>
          </ac:picMkLst>
        </pc:picChg>
        <pc:picChg chg="del">
          <ac:chgData name="Abby Barlow" userId="9d1ef115-bfd4-4e0d-a07f-2df53e5abb2c" providerId="ADAL" clId="{42E711B1-5194-44A9-8923-E35EC16DA9D1}" dt="2022-06-22T08:38:05.376" v="48" actId="478"/>
          <ac:picMkLst>
            <pc:docMk/>
            <pc:sldMk cId="2743642651" sldId="301"/>
            <ac:picMk id="16" creationId="{FAA3493E-7EF1-4E35-8783-1FA34D6073C7}"/>
          </ac:picMkLst>
        </pc:picChg>
        <pc:picChg chg="mod replST">
          <ac:chgData name="Abby Barlow" userId="9d1ef115-bfd4-4e0d-a07f-2df53e5abb2c" providerId="ADAL" clId="{42E711B1-5194-44A9-8923-E35EC16DA9D1}" dt="2022-07-04T14:08:22.088" v="4145" actId="1076"/>
          <ac:picMkLst>
            <pc:docMk/>
            <pc:sldMk cId="2743642651" sldId="301"/>
            <ac:picMk id="17" creationId="{5E485872-CED5-11F2-AB5D-4A5C4FD19E34}"/>
          </ac:picMkLst>
        </pc:picChg>
        <pc:picChg chg="mod">
          <ac:chgData name="Abby Barlow" userId="9d1ef115-bfd4-4e0d-a07f-2df53e5abb2c" providerId="ADAL" clId="{42E711B1-5194-44A9-8923-E35EC16DA9D1}" dt="2022-06-23T14:45:20.722" v="450" actId="1076"/>
          <ac:picMkLst>
            <pc:docMk/>
            <pc:sldMk cId="2743642651" sldId="301"/>
            <ac:picMk id="24" creationId="{302D2652-39FD-C6AA-B096-C41B8474ABCA}"/>
          </ac:picMkLst>
        </pc:picChg>
        <pc:picChg chg="mod">
          <ac:chgData name="Abby Barlow" userId="9d1ef115-bfd4-4e0d-a07f-2df53e5abb2c" providerId="ADAL" clId="{42E711B1-5194-44A9-8923-E35EC16DA9D1}" dt="2022-06-23T14:43:00.874" v="433"/>
          <ac:picMkLst>
            <pc:docMk/>
            <pc:sldMk cId="2743642651" sldId="301"/>
            <ac:picMk id="29" creationId="{489FC432-727F-0908-00D6-D768C68F3188}"/>
          </ac:picMkLst>
        </pc:picChg>
        <pc:picChg chg="del mod topLvl">
          <ac:chgData name="Abby Barlow" userId="9d1ef115-bfd4-4e0d-a07f-2df53e5abb2c" providerId="ADAL" clId="{42E711B1-5194-44A9-8923-E35EC16DA9D1}" dt="2022-06-23T14:44:53.672" v="445" actId="478"/>
          <ac:picMkLst>
            <pc:docMk/>
            <pc:sldMk cId="2743642651" sldId="301"/>
            <ac:picMk id="34" creationId="{69F78C4A-BBCF-5FBA-A367-AA44A4361F07}"/>
          </ac:picMkLst>
        </pc:picChg>
        <pc:picChg chg="del mod topLvl">
          <ac:chgData name="Abby Barlow" userId="9d1ef115-bfd4-4e0d-a07f-2df53e5abb2c" providerId="ADAL" clId="{42E711B1-5194-44A9-8923-E35EC16DA9D1}" dt="2022-06-23T14:44:57.821" v="446" actId="478"/>
          <ac:picMkLst>
            <pc:docMk/>
            <pc:sldMk cId="2743642651" sldId="301"/>
            <ac:picMk id="39" creationId="{B2A77688-26EA-2D56-071C-EC5FEFEA6147}"/>
          </ac:picMkLst>
        </pc:picChg>
        <pc:picChg chg="add del mod">
          <ac:chgData name="Abby Barlow" userId="9d1ef115-bfd4-4e0d-a07f-2df53e5abb2c" providerId="ADAL" clId="{42E711B1-5194-44A9-8923-E35EC16DA9D1}" dt="2022-06-24T10:36:09.194" v="3686" actId="478"/>
          <ac:picMkLst>
            <pc:docMk/>
            <pc:sldMk cId="2743642651" sldId="301"/>
            <ac:picMk id="46" creationId="{55C01EB6-5B22-102A-0208-FB1F4E179949}"/>
          </ac:picMkLst>
        </pc:picChg>
        <pc:picChg chg="add del mod">
          <ac:chgData name="Abby Barlow" userId="9d1ef115-bfd4-4e0d-a07f-2df53e5abb2c" providerId="ADAL" clId="{42E711B1-5194-44A9-8923-E35EC16DA9D1}" dt="2022-06-24T10:36:09.194" v="3686" actId="478"/>
          <ac:picMkLst>
            <pc:docMk/>
            <pc:sldMk cId="2743642651" sldId="301"/>
            <ac:picMk id="47" creationId="{7B159FA7-D740-DD72-6EAB-2C8C5DAC1655}"/>
          </ac:picMkLst>
        </pc:picChg>
        <pc:picChg chg="add del mod">
          <ac:chgData name="Abby Barlow" userId="9d1ef115-bfd4-4e0d-a07f-2df53e5abb2c" providerId="ADAL" clId="{42E711B1-5194-44A9-8923-E35EC16DA9D1}" dt="2022-06-24T10:36:09.194" v="3686" actId="478"/>
          <ac:picMkLst>
            <pc:docMk/>
            <pc:sldMk cId="2743642651" sldId="301"/>
            <ac:picMk id="48" creationId="{1F4AB46D-30F5-EBE9-5EFA-6333A279C99B}"/>
          </ac:picMkLst>
        </pc:picChg>
        <pc:picChg chg="mod">
          <ac:chgData name="Abby Barlow" userId="9d1ef115-bfd4-4e0d-a07f-2df53e5abb2c" providerId="ADAL" clId="{42E711B1-5194-44A9-8923-E35EC16DA9D1}" dt="2022-06-23T14:45:43.970" v="453"/>
          <ac:picMkLst>
            <pc:docMk/>
            <pc:sldMk cId="2743642651" sldId="301"/>
            <ac:picMk id="51" creationId="{53FFB4FF-0D15-B3B5-7726-1BA625AB3872}"/>
          </ac:picMkLst>
        </pc:picChg>
        <pc:picChg chg="add del mod">
          <ac:chgData name="Abby Barlow" userId="9d1ef115-bfd4-4e0d-a07f-2df53e5abb2c" providerId="ADAL" clId="{42E711B1-5194-44A9-8923-E35EC16DA9D1}" dt="2022-06-24T10:36:09.194" v="3686" actId="478"/>
          <ac:picMkLst>
            <pc:docMk/>
            <pc:sldMk cId="2743642651" sldId="301"/>
            <ac:picMk id="54" creationId="{28EF8DBA-7315-BCCB-251D-35452C89CD22}"/>
          </ac:picMkLst>
        </pc:picChg>
        <pc:picChg chg="add del mod">
          <ac:chgData name="Abby Barlow" userId="9d1ef115-bfd4-4e0d-a07f-2df53e5abb2c" providerId="ADAL" clId="{42E711B1-5194-44A9-8923-E35EC16DA9D1}" dt="2022-06-24T10:36:09.194" v="3686" actId="478"/>
          <ac:picMkLst>
            <pc:docMk/>
            <pc:sldMk cId="2743642651" sldId="301"/>
            <ac:picMk id="56" creationId="{6576A613-B64B-752D-B083-553572D8354F}"/>
          </ac:picMkLst>
        </pc:picChg>
        <pc:picChg chg="add del mod">
          <ac:chgData name="Abby Barlow" userId="9d1ef115-bfd4-4e0d-a07f-2df53e5abb2c" providerId="ADAL" clId="{42E711B1-5194-44A9-8923-E35EC16DA9D1}" dt="2022-06-24T10:36:09.194" v="3686" actId="478"/>
          <ac:picMkLst>
            <pc:docMk/>
            <pc:sldMk cId="2743642651" sldId="301"/>
            <ac:picMk id="57" creationId="{2A7332BC-EF3E-1BD5-EF37-4C0387DAE703}"/>
          </ac:picMkLst>
        </pc:picChg>
        <pc:picChg chg="mod">
          <ac:chgData name="Abby Barlow" userId="9d1ef115-bfd4-4e0d-a07f-2df53e5abb2c" providerId="ADAL" clId="{42E711B1-5194-44A9-8923-E35EC16DA9D1}" dt="2022-06-24T10:36:04.215" v="3685"/>
          <ac:picMkLst>
            <pc:docMk/>
            <pc:sldMk cId="2743642651" sldId="301"/>
            <ac:picMk id="62" creationId="{52B3E12F-BF10-D0B5-F5CE-B1A85C166379}"/>
          </ac:picMkLst>
        </pc:picChg>
        <pc:picChg chg="add mod">
          <ac:chgData name="Abby Barlow" userId="9d1ef115-bfd4-4e0d-a07f-2df53e5abb2c" providerId="ADAL" clId="{42E711B1-5194-44A9-8923-E35EC16DA9D1}" dt="2022-07-02T13:07:03.534" v="4121" actId="1076"/>
          <ac:picMkLst>
            <pc:docMk/>
            <pc:sldMk cId="2743642651" sldId="301"/>
            <ac:picMk id="75" creationId="{ABF2AE46-FA9E-0960-A6AF-FCC5E3BFED5D}"/>
          </ac:picMkLst>
        </pc:picChg>
        <pc:picChg chg="add mod">
          <ac:chgData name="Abby Barlow" userId="9d1ef115-bfd4-4e0d-a07f-2df53e5abb2c" providerId="ADAL" clId="{42E711B1-5194-44A9-8923-E35EC16DA9D1}" dt="2022-07-02T13:07:03.534" v="4121" actId="1076"/>
          <ac:picMkLst>
            <pc:docMk/>
            <pc:sldMk cId="2743642651" sldId="301"/>
            <ac:picMk id="76" creationId="{69D50BC8-6047-CAE3-D7EA-502626B7D234}"/>
          </ac:picMkLst>
        </pc:picChg>
        <pc:picChg chg="add mod">
          <ac:chgData name="Abby Barlow" userId="9d1ef115-bfd4-4e0d-a07f-2df53e5abb2c" providerId="ADAL" clId="{42E711B1-5194-44A9-8923-E35EC16DA9D1}" dt="2022-07-02T13:07:03.534" v="4121" actId="1076"/>
          <ac:picMkLst>
            <pc:docMk/>
            <pc:sldMk cId="2743642651" sldId="301"/>
            <ac:picMk id="77" creationId="{1BE42FCD-3B31-1964-9EC8-98DFBDA1EC72}"/>
          </ac:picMkLst>
        </pc:picChg>
        <pc:picChg chg="mod">
          <ac:chgData name="Abby Barlow" userId="9d1ef115-bfd4-4e0d-a07f-2df53e5abb2c" providerId="ADAL" clId="{42E711B1-5194-44A9-8923-E35EC16DA9D1}" dt="2022-06-24T10:36:04.215" v="3685"/>
          <ac:picMkLst>
            <pc:docMk/>
            <pc:sldMk cId="2743642651" sldId="301"/>
            <ac:picMk id="80" creationId="{CF5F115D-A834-CB3F-873B-FAE7D8CB579F}"/>
          </ac:picMkLst>
        </pc:picChg>
        <pc:picChg chg="add mod">
          <ac:chgData name="Abby Barlow" userId="9d1ef115-bfd4-4e0d-a07f-2df53e5abb2c" providerId="ADAL" clId="{42E711B1-5194-44A9-8923-E35EC16DA9D1}" dt="2022-07-02T13:07:03.534" v="4121" actId="1076"/>
          <ac:picMkLst>
            <pc:docMk/>
            <pc:sldMk cId="2743642651" sldId="301"/>
            <ac:picMk id="83" creationId="{85F0DD91-A9B3-B490-2125-8CA4A537BEBF}"/>
          </ac:picMkLst>
        </pc:picChg>
        <pc:picChg chg="add mod">
          <ac:chgData name="Abby Barlow" userId="9d1ef115-bfd4-4e0d-a07f-2df53e5abb2c" providerId="ADAL" clId="{42E711B1-5194-44A9-8923-E35EC16DA9D1}" dt="2022-07-02T13:07:03.534" v="4121" actId="1076"/>
          <ac:picMkLst>
            <pc:docMk/>
            <pc:sldMk cId="2743642651" sldId="301"/>
            <ac:picMk id="84" creationId="{CB832857-CD93-3115-10F5-449EB764B6A6}"/>
          </ac:picMkLst>
        </pc:picChg>
        <pc:picChg chg="add mod">
          <ac:chgData name="Abby Barlow" userId="9d1ef115-bfd4-4e0d-a07f-2df53e5abb2c" providerId="ADAL" clId="{42E711B1-5194-44A9-8923-E35EC16DA9D1}" dt="2022-07-02T13:07:03.534" v="4121" actId="1076"/>
          <ac:picMkLst>
            <pc:docMk/>
            <pc:sldMk cId="2743642651" sldId="301"/>
            <ac:picMk id="85" creationId="{EEBB80CF-1676-4DCA-9649-047589D6EAB1}"/>
          </ac:picMkLst>
        </pc:picChg>
        <pc:picChg chg="add mod">
          <ac:chgData name="Abby Barlow" userId="9d1ef115-bfd4-4e0d-a07f-2df53e5abb2c" providerId="ADAL" clId="{42E711B1-5194-44A9-8923-E35EC16DA9D1}" dt="2022-07-02T13:07:03.534" v="4121" actId="1076"/>
          <ac:picMkLst>
            <pc:docMk/>
            <pc:sldMk cId="2743642651" sldId="301"/>
            <ac:picMk id="86" creationId="{FBDDE64F-EA57-3A48-AE77-3D2B110B3D18}"/>
          </ac:picMkLst>
        </pc:picChg>
        <pc:picChg chg="add mod">
          <ac:chgData name="Abby Barlow" userId="9d1ef115-bfd4-4e0d-a07f-2df53e5abb2c" providerId="ADAL" clId="{42E711B1-5194-44A9-8923-E35EC16DA9D1}" dt="2022-07-02T13:07:03.534" v="4121" actId="1076"/>
          <ac:picMkLst>
            <pc:docMk/>
            <pc:sldMk cId="2743642651" sldId="301"/>
            <ac:picMk id="87" creationId="{5A20D8A6-068D-F8FF-77D5-0E3069EC7FCD}"/>
          </ac:picMkLst>
        </pc:picChg>
        <pc:cxnChg chg="add del mod">
          <ac:chgData name="Abby Barlow" userId="9d1ef115-bfd4-4e0d-a07f-2df53e5abb2c" providerId="ADAL" clId="{42E711B1-5194-44A9-8923-E35EC16DA9D1}" dt="2022-06-24T10:36:09.194" v="3686" actId="478"/>
          <ac:cxnSpMkLst>
            <pc:docMk/>
            <pc:sldMk cId="2743642651" sldId="301"/>
            <ac:cxnSpMk id="42" creationId="{B442225E-41C5-F34D-5DAF-F9A8220AEF44}"/>
          </ac:cxnSpMkLst>
        </pc:cxnChg>
        <pc:cxnChg chg="add del mod">
          <ac:chgData name="Abby Barlow" userId="9d1ef115-bfd4-4e0d-a07f-2df53e5abb2c" providerId="ADAL" clId="{42E711B1-5194-44A9-8923-E35EC16DA9D1}" dt="2022-06-24T10:36:09.194" v="3686" actId="478"/>
          <ac:cxnSpMkLst>
            <pc:docMk/>
            <pc:sldMk cId="2743642651" sldId="301"/>
            <ac:cxnSpMk id="43" creationId="{3CA366C3-A9D9-CCCF-25B7-38270C80C569}"/>
          </ac:cxnSpMkLst>
        </pc:cxnChg>
        <pc:cxnChg chg="add del mod">
          <ac:chgData name="Abby Barlow" userId="9d1ef115-bfd4-4e0d-a07f-2df53e5abb2c" providerId="ADAL" clId="{42E711B1-5194-44A9-8923-E35EC16DA9D1}" dt="2022-06-24T10:36:09.194" v="3686" actId="478"/>
          <ac:cxnSpMkLst>
            <pc:docMk/>
            <pc:sldMk cId="2743642651" sldId="301"/>
            <ac:cxnSpMk id="44" creationId="{CE047D5A-4E76-AF90-4631-B5891C3EAC90}"/>
          </ac:cxnSpMkLst>
        </pc:cxnChg>
        <pc:cxnChg chg="add del mod">
          <ac:chgData name="Abby Barlow" userId="9d1ef115-bfd4-4e0d-a07f-2df53e5abb2c" providerId="ADAL" clId="{42E711B1-5194-44A9-8923-E35EC16DA9D1}" dt="2022-06-24T10:36:09.194" v="3686" actId="478"/>
          <ac:cxnSpMkLst>
            <pc:docMk/>
            <pc:sldMk cId="2743642651" sldId="301"/>
            <ac:cxnSpMk id="45" creationId="{6D1919EB-E2E4-FAF3-636E-B6FE031D9166}"/>
          </ac:cxnSpMkLst>
        </pc:cxnChg>
        <pc:cxnChg chg="add mod">
          <ac:chgData name="Abby Barlow" userId="9d1ef115-bfd4-4e0d-a07f-2df53e5abb2c" providerId="ADAL" clId="{42E711B1-5194-44A9-8923-E35EC16DA9D1}" dt="2022-07-02T13:07:03.534" v="4121" actId="1076"/>
          <ac:cxnSpMkLst>
            <pc:docMk/>
            <pc:sldMk cId="2743642651" sldId="301"/>
            <ac:cxnSpMk id="71" creationId="{8DC1C219-3D63-348A-991A-C5B9C1A3DB60}"/>
          </ac:cxnSpMkLst>
        </pc:cxnChg>
        <pc:cxnChg chg="add mod">
          <ac:chgData name="Abby Barlow" userId="9d1ef115-bfd4-4e0d-a07f-2df53e5abb2c" providerId="ADAL" clId="{42E711B1-5194-44A9-8923-E35EC16DA9D1}" dt="2022-07-02T13:07:03.534" v="4121" actId="1076"/>
          <ac:cxnSpMkLst>
            <pc:docMk/>
            <pc:sldMk cId="2743642651" sldId="301"/>
            <ac:cxnSpMk id="72" creationId="{3F363912-6D4F-F4B5-FB9F-E9EBDE448A48}"/>
          </ac:cxnSpMkLst>
        </pc:cxnChg>
        <pc:cxnChg chg="add mod">
          <ac:chgData name="Abby Barlow" userId="9d1ef115-bfd4-4e0d-a07f-2df53e5abb2c" providerId="ADAL" clId="{42E711B1-5194-44A9-8923-E35EC16DA9D1}" dt="2022-07-02T13:07:03.534" v="4121" actId="1076"/>
          <ac:cxnSpMkLst>
            <pc:docMk/>
            <pc:sldMk cId="2743642651" sldId="301"/>
            <ac:cxnSpMk id="73" creationId="{98E6288B-0642-BBDE-125F-5D0EE0F542D3}"/>
          </ac:cxnSpMkLst>
        </pc:cxnChg>
        <pc:cxnChg chg="add mod">
          <ac:chgData name="Abby Barlow" userId="9d1ef115-bfd4-4e0d-a07f-2df53e5abb2c" providerId="ADAL" clId="{42E711B1-5194-44A9-8923-E35EC16DA9D1}" dt="2022-07-02T13:07:03.534" v="4121" actId="1076"/>
          <ac:cxnSpMkLst>
            <pc:docMk/>
            <pc:sldMk cId="2743642651" sldId="301"/>
            <ac:cxnSpMk id="74" creationId="{7798CD19-B955-138E-B7CD-5A9B7066FC5F}"/>
          </ac:cxnSpMkLst>
        </pc:cxnChg>
      </pc:sldChg>
      <pc:sldChg chg="addSp delSp modSp mod">
        <pc:chgData name="Abby Barlow" userId="9d1ef115-bfd4-4e0d-a07f-2df53e5abb2c" providerId="ADAL" clId="{42E711B1-5194-44A9-8923-E35EC16DA9D1}" dt="2022-06-28T18:41:13.905" v="3958" actId="14100"/>
        <pc:sldMkLst>
          <pc:docMk/>
          <pc:sldMk cId="3627501616" sldId="303"/>
        </pc:sldMkLst>
        <pc:spChg chg="mod">
          <ac:chgData name="Abby Barlow" userId="9d1ef115-bfd4-4e0d-a07f-2df53e5abb2c" providerId="ADAL" clId="{42E711B1-5194-44A9-8923-E35EC16DA9D1}" dt="2022-06-28T18:40:58.782" v="3954" actId="20577"/>
          <ac:spMkLst>
            <pc:docMk/>
            <pc:sldMk cId="3627501616" sldId="303"/>
            <ac:spMk id="3" creationId="{909A0D41-A755-4925-8102-D0DDB8B20467}"/>
          </ac:spMkLst>
        </pc:spChg>
        <pc:spChg chg="mod">
          <ac:chgData name="Abby Barlow" userId="9d1ef115-bfd4-4e0d-a07f-2df53e5abb2c" providerId="ADAL" clId="{42E711B1-5194-44A9-8923-E35EC16DA9D1}" dt="2022-06-28T18:41:13.905" v="3958" actId="14100"/>
          <ac:spMkLst>
            <pc:docMk/>
            <pc:sldMk cId="3627501616" sldId="303"/>
            <ac:spMk id="8" creationId="{37132CCA-7865-4FC5-8DA0-069E228F1852}"/>
          </ac:spMkLst>
        </pc:spChg>
        <pc:spChg chg="add mod">
          <ac:chgData name="Abby Barlow" userId="9d1ef115-bfd4-4e0d-a07f-2df53e5abb2c" providerId="ADAL" clId="{42E711B1-5194-44A9-8923-E35EC16DA9D1}" dt="2022-06-24T10:34:37.896" v="3669" actId="1076"/>
          <ac:spMkLst>
            <pc:docMk/>
            <pc:sldMk cId="3627501616" sldId="303"/>
            <ac:spMk id="9" creationId="{F03C6C14-2D19-B58A-C3A7-20454277B7FB}"/>
          </ac:spMkLst>
        </pc:spChg>
        <pc:spChg chg="add mod">
          <ac:chgData name="Abby Barlow" userId="9d1ef115-bfd4-4e0d-a07f-2df53e5abb2c" providerId="ADAL" clId="{42E711B1-5194-44A9-8923-E35EC16DA9D1}" dt="2022-06-24T10:34:37.896" v="3669" actId="1076"/>
          <ac:spMkLst>
            <pc:docMk/>
            <pc:sldMk cId="3627501616" sldId="303"/>
            <ac:spMk id="10" creationId="{FD5FBE86-AA5B-7538-AA51-1289744C91C0}"/>
          </ac:spMkLst>
        </pc:spChg>
        <pc:spChg chg="mod">
          <ac:chgData name="Abby Barlow" userId="9d1ef115-bfd4-4e0d-a07f-2df53e5abb2c" providerId="ADAL" clId="{42E711B1-5194-44A9-8923-E35EC16DA9D1}" dt="2022-06-24T10:34:10.007" v="3668"/>
          <ac:spMkLst>
            <pc:docMk/>
            <pc:sldMk cId="3627501616" sldId="303"/>
            <ac:spMk id="14" creationId="{63D6B28E-B545-FBA3-4E65-FE15663A29FC}"/>
          </ac:spMkLst>
        </pc:spChg>
        <pc:spChg chg="mod">
          <ac:chgData name="Abby Barlow" userId="9d1ef115-bfd4-4e0d-a07f-2df53e5abb2c" providerId="ADAL" clId="{42E711B1-5194-44A9-8923-E35EC16DA9D1}" dt="2022-06-24T10:34:10.007" v="3668"/>
          <ac:spMkLst>
            <pc:docMk/>
            <pc:sldMk cId="3627501616" sldId="303"/>
            <ac:spMk id="15" creationId="{9148E5ED-9128-4B59-8DF1-81C607F9A145}"/>
          </ac:spMkLst>
        </pc:spChg>
        <pc:spChg chg="mod">
          <ac:chgData name="Abby Barlow" userId="9d1ef115-bfd4-4e0d-a07f-2df53e5abb2c" providerId="ADAL" clId="{42E711B1-5194-44A9-8923-E35EC16DA9D1}" dt="2022-06-24T10:34:10.007" v="3668"/>
          <ac:spMkLst>
            <pc:docMk/>
            <pc:sldMk cId="3627501616" sldId="303"/>
            <ac:spMk id="17" creationId="{EB4E9C61-1F50-2C14-4729-B991ADDDE780}"/>
          </ac:spMkLst>
        </pc:spChg>
        <pc:spChg chg="mod">
          <ac:chgData name="Abby Barlow" userId="9d1ef115-bfd4-4e0d-a07f-2df53e5abb2c" providerId="ADAL" clId="{42E711B1-5194-44A9-8923-E35EC16DA9D1}" dt="2022-06-24T10:34:10.007" v="3668"/>
          <ac:spMkLst>
            <pc:docMk/>
            <pc:sldMk cId="3627501616" sldId="303"/>
            <ac:spMk id="18" creationId="{AF52CEF4-B119-1394-446C-8570A91301DA}"/>
          </ac:spMkLst>
        </pc:spChg>
        <pc:spChg chg="mod">
          <ac:chgData name="Abby Barlow" userId="9d1ef115-bfd4-4e0d-a07f-2df53e5abb2c" providerId="ADAL" clId="{42E711B1-5194-44A9-8923-E35EC16DA9D1}" dt="2022-06-24T10:34:10.007" v="3668"/>
          <ac:spMkLst>
            <pc:docMk/>
            <pc:sldMk cId="3627501616" sldId="303"/>
            <ac:spMk id="20" creationId="{93DFA57F-6D03-8159-75A6-CD280948F667}"/>
          </ac:spMkLst>
        </pc:spChg>
        <pc:spChg chg="mod">
          <ac:chgData name="Abby Barlow" userId="9d1ef115-bfd4-4e0d-a07f-2df53e5abb2c" providerId="ADAL" clId="{42E711B1-5194-44A9-8923-E35EC16DA9D1}" dt="2022-06-24T10:34:10.007" v="3668"/>
          <ac:spMkLst>
            <pc:docMk/>
            <pc:sldMk cId="3627501616" sldId="303"/>
            <ac:spMk id="21" creationId="{FED29912-635B-7078-306D-A294EC79F337}"/>
          </ac:spMkLst>
        </pc:spChg>
        <pc:spChg chg="mod">
          <ac:chgData name="Abby Barlow" userId="9d1ef115-bfd4-4e0d-a07f-2df53e5abb2c" providerId="ADAL" clId="{42E711B1-5194-44A9-8923-E35EC16DA9D1}" dt="2022-06-24T10:34:10.007" v="3668"/>
          <ac:spMkLst>
            <pc:docMk/>
            <pc:sldMk cId="3627501616" sldId="303"/>
            <ac:spMk id="32" creationId="{347E6E13-A09B-A7AE-FAC7-404A8C69CE9A}"/>
          </ac:spMkLst>
        </pc:spChg>
        <pc:spChg chg="mod">
          <ac:chgData name="Abby Barlow" userId="9d1ef115-bfd4-4e0d-a07f-2df53e5abb2c" providerId="ADAL" clId="{42E711B1-5194-44A9-8923-E35EC16DA9D1}" dt="2022-06-24T10:34:10.007" v="3668"/>
          <ac:spMkLst>
            <pc:docMk/>
            <pc:sldMk cId="3627501616" sldId="303"/>
            <ac:spMk id="33" creationId="{D96C609D-9BAD-8E94-D1EF-9832110B557F}"/>
          </ac:spMkLst>
        </pc:spChg>
        <pc:spChg chg="add del mod">
          <ac:chgData name="Abby Barlow" userId="9d1ef115-bfd4-4e0d-a07f-2df53e5abb2c" providerId="ADAL" clId="{42E711B1-5194-44A9-8923-E35EC16DA9D1}" dt="2022-06-24T10:34:51.576" v="3673"/>
          <ac:spMkLst>
            <pc:docMk/>
            <pc:sldMk cId="3627501616" sldId="303"/>
            <ac:spMk id="37" creationId="{B0580A73-EF0A-05DC-23C0-6609EB42E36A}"/>
          </ac:spMkLst>
        </pc:spChg>
        <pc:spChg chg="add del mod">
          <ac:chgData name="Abby Barlow" userId="9d1ef115-bfd4-4e0d-a07f-2df53e5abb2c" providerId="ADAL" clId="{42E711B1-5194-44A9-8923-E35EC16DA9D1}" dt="2022-06-24T10:34:51.576" v="3673"/>
          <ac:spMkLst>
            <pc:docMk/>
            <pc:sldMk cId="3627501616" sldId="303"/>
            <ac:spMk id="38" creationId="{4BBD4E1B-8923-4471-0355-FF6937E24143}"/>
          </ac:spMkLst>
        </pc:spChg>
        <pc:spChg chg="mod">
          <ac:chgData name="Abby Barlow" userId="9d1ef115-bfd4-4e0d-a07f-2df53e5abb2c" providerId="ADAL" clId="{42E711B1-5194-44A9-8923-E35EC16DA9D1}" dt="2022-06-24T10:34:48.852" v="3672"/>
          <ac:spMkLst>
            <pc:docMk/>
            <pc:sldMk cId="3627501616" sldId="303"/>
            <ac:spMk id="42" creationId="{F62C98F2-21A8-15D4-24A9-84615555D679}"/>
          </ac:spMkLst>
        </pc:spChg>
        <pc:spChg chg="mod">
          <ac:chgData name="Abby Barlow" userId="9d1ef115-bfd4-4e0d-a07f-2df53e5abb2c" providerId="ADAL" clId="{42E711B1-5194-44A9-8923-E35EC16DA9D1}" dt="2022-06-24T10:34:48.852" v="3672"/>
          <ac:spMkLst>
            <pc:docMk/>
            <pc:sldMk cId="3627501616" sldId="303"/>
            <ac:spMk id="43" creationId="{A0FACD18-8FCA-1B1B-5249-FF26AC15ADD2}"/>
          </ac:spMkLst>
        </pc:spChg>
        <pc:spChg chg="mod">
          <ac:chgData name="Abby Barlow" userId="9d1ef115-bfd4-4e0d-a07f-2df53e5abb2c" providerId="ADAL" clId="{42E711B1-5194-44A9-8923-E35EC16DA9D1}" dt="2022-06-24T10:34:48.852" v="3672"/>
          <ac:spMkLst>
            <pc:docMk/>
            <pc:sldMk cId="3627501616" sldId="303"/>
            <ac:spMk id="45" creationId="{66253695-AD4F-8AB6-EDD1-95E63B0F2344}"/>
          </ac:spMkLst>
        </pc:spChg>
        <pc:spChg chg="mod">
          <ac:chgData name="Abby Barlow" userId="9d1ef115-bfd4-4e0d-a07f-2df53e5abb2c" providerId="ADAL" clId="{42E711B1-5194-44A9-8923-E35EC16DA9D1}" dt="2022-06-24T10:34:48.852" v="3672"/>
          <ac:spMkLst>
            <pc:docMk/>
            <pc:sldMk cId="3627501616" sldId="303"/>
            <ac:spMk id="46" creationId="{86FF5072-A46D-3640-86D1-6F80BCDAC462}"/>
          </ac:spMkLst>
        </pc:spChg>
        <pc:spChg chg="mod">
          <ac:chgData name="Abby Barlow" userId="9d1ef115-bfd4-4e0d-a07f-2df53e5abb2c" providerId="ADAL" clId="{42E711B1-5194-44A9-8923-E35EC16DA9D1}" dt="2022-06-24T10:34:48.852" v="3672"/>
          <ac:spMkLst>
            <pc:docMk/>
            <pc:sldMk cId="3627501616" sldId="303"/>
            <ac:spMk id="48" creationId="{A28CBB23-F876-3696-6349-C5A7D83B5477}"/>
          </ac:spMkLst>
        </pc:spChg>
        <pc:spChg chg="mod">
          <ac:chgData name="Abby Barlow" userId="9d1ef115-bfd4-4e0d-a07f-2df53e5abb2c" providerId="ADAL" clId="{42E711B1-5194-44A9-8923-E35EC16DA9D1}" dt="2022-06-24T10:34:48.852" v="3672"/>
          <ac:spMkLst>
            <pc:docMk/>
            <pc:sldMk cId="3627501616" sldId="303"/>
            <ac:spMk id="49" creationId="{64EE4949-8B61-57DE-7804-7E0D6B8E23DC}"/>
          </ac:spMkLst>
        </pc:spChg>
        <pc:spChg chg="mod">
          <ac:chgData name="Abby Barlow" userId="9d1ef115-bfd4-4e0d-a07f-2df53e5abb2c" providerId="ADAL" clId="{42E711B1-5194-44A9-8923-E35EC16DA9D1}" dt="2022-06-24T10:34:48.852" v="3672"/>
          <ac:spMkLst>
            <pc:docMk/>
            <pc:sldMk cId="3627501616" sldId="303"/>
            <ac:spMk id="60" creationId="{B33FEAFB-8E18-EABC-EA7B-6FB89FABCA81}"/>
          </ac:spMkLst>
        </pc:spChg>
        <pc:spChg chg="mod">
          <ac:chgData name="Abby Barlow" userId="9d1ef115-bfd4-4e0d-a07f-2df53e5abb2c" providerId="ADAL" clId="{42E711B1-5194-44A9-8923-E35EC16DA9D1}" dt="2022-06-24T10:34:48.852" v="3672"/>
          <ac:spMkLst>
            <pc:docMk/>
            <pc:sldMk cId="3627501616" sldId="303"/>
            <ac:spMk id="61" creationId="{AF47805E-A225-1165-FECA-6D8239357369}"/>
          </ac:spMkLst>
        </pc:spChg>
        <pc:spChg chg="mod">
          <ac:chgData name="Abby Barlow" userId="9d1ef115-bfd4-4e0d-a07f-2df53e5abb2c" providerId="ADAL" clId="{42E711B1-5194-44A9-8923-E35EC16DA9D1}" dt="2022-06-24T10:34:53.244" v="3674"/>
          <ac:spMkLst>
            <pc:docMk/>
            <pc:sldMk cId="3627501616" sldId="303"/>
            <ac:spMk id="68" creationId="{AF7342D2-EFE2-DE10-98EB-47CA82D32374}"/>
          </ac:spMkLst>
        </pc:spChg>
        <pc:spChg chg="mod">
          <ac:chgData name="Abby Barlow" userId="9d1ef115-bfd4-4e0d-a07f-2df53e5abb2c" providerId="ADAL" clId="{42E711B1-5194-44A9-8923-E35EC16DA9D1}" dt="2022-06-24T10:34:53.244" v="3674"/>
          <ac:spMkLst>
            <pc:docMk/>
            <pc:sldMk cId="3627501616" sldId="303"/>
            <ac:spMk id="69" creationId="{BD821137-D9FB-2101-7345-280045CBFAB1}"/>
          </ac:spMkLst>
        </pc:spChg>
        <pc:grpChg chg="add mod">
          <ac:chgData name="Abby Barlow" userId="9d1ef115-bfd4-4e0d-a07f-2df53e5abb2c" providerId="ADAL" clId="{42E711B1-5194-44A9-8923-E35EC16DA9D1}" dt="2022-06-24T10:34:37.896" v="3669" actId="1076"/>
          <ac:grpSpMkLst>
            <pc:docMk/>
            <pc:sldMk cId="3627501616" sldId="303"/>
            <ac:grpSpMk id="11" creationId="{9CFEFAF7-4CDC-FDDF-235B-9CDC63720F2E}"/>
          </ac:grpSpMkLst>
        </pc:grpChg>
        <pc:grpChg chg="mod">
          <ac:chgData name="Abby Barlow" userId="9d1ef115-bfd4-4e0d-a07f-2df53e5abb2c" providerId="ADAL" clId="{42E711B1-5194-44A9-8923-E35EC16DA9D1}" dt="2022-06-24T10:34:10.007" v="3668"/>
          <ac:grpSpMkLst>
            <pc:docMk/>
            <pc:sldMk cId="3627501616" sldId="303"/>
            <ac:grpSpMk id="12" creationId="{D46B0011-8565-465E-8142-5A097AC73BC2}"/>
          </ac:grpSpMkLst>
        </pc:grpChg>
        <pc:grpChg chg="add mod">
          <ac:chgData name="Abby Barlow" userId="9d1ef115-bfd4-4e0d-a07f-2df53e5abb2c" providerId="ADAL" clId="{42E711B1-5194-44A9-8923-E35EC16DA9D1}" dt="2022-06-24T10:34:37.896" v="3669" actId="1076"/>
          <ac:grpSpMkLst>
            <pc:docMk/>
            <pc:sldMk cId="3627501616" sldId="303"/>
            <ac:grpSpMk id="16" creationId="{0D6EAFBA-B7C6-215B-0EC0-C0956BB103A3}"/>
          </ac:grpSpMkLst>
        </pc:grpChg>
        <pc:grpChg chg="add mod">
          <ac:chgData name="Abby Barlow" userId="9d1ef115-bfd4-4e0d-a07f-2df53e5abb2c" providerId="ADAL" clId="{42E711B1-5194-44A9-8923-E35EC16DA9D1}" dt="2022-06-24T10:34:37.896" v="3669" actId="1076"/>
          <ac:grpSpMkLst>
            <pc:docMk/>
            <pc:sldMk cId="3627501616" sldId="303"/>
            <ac:grpSpMk id="19" creationId="{0A55B3BB-C5B3-113E-20DC-6104804F4C1F}"/>
          </ac:grpSpMkLst>
        </pc:grpChg>
        <pc:grpChg chg="add mod">
          <ac:chgData name="Abby Barlow" userId="9d1ef115-bfd4-4e0d-a07f-2df53e5abb2c" providerId="ADAL" clId="{42E711B1-5194-44A9-8923-E35EC16DA9D1}" dt="2022-06-24T10:34:37.896" v="3669" actId="1076"/>
          <ac:grpSpMkLst>
            <pc:docMk/>
            <pc:sldMk cId="3627501616" sldId="303"/>
            <ac:grpSpMk id="29" creationId="{4414798E-FC9A-5593-88CF-3FA4ED7ED498}"/>
          </ac:grpSpMkLst>
        </pc:grpChg>
        <pc:grpChg chg="mod">
          <ac:chgData name="Abby Barlow" userId="9d1ef115-bfd4-4e0d-a07f-2df53e5abb2c" providerId="ADAL" clId="{42E711B1-5194-44A9-8923-E35EC16DA9D1}" dt="2022-06-24T10:34:10.007" v="3668"/>
          <ac:grpSpMkLst>
            <pc:docMk/>
            <pc:sldMk cId="3627501616" sldId="303"/>
            <ac:grpSpMk id="30" creationId="{419853E8-95C7-3AA8-A2E1-1BCE6B7F7F6F}"/>
          </ac:grpSpMkLst>
        </pc:grpChg>
        <pc:grpChg chg="add del mod">
          <ac:chgData name="Abby Barlow" userId="9d1ef115-bfd4-4e0d-a07f-2df53e5abb2c" providerId="ADAL" clId="{42E711B1-5194-44A9-8923-E35EC16DA9D1}" dt="2022-06-24T10:34:51.576" v="3673"/>
          <ac:grpSpMkLst>
            <pc:docMk/>
            <pc:sldMk cId="3627501616" sldId="303"/>
            <ac:grpSpMk id="39" creationId="{D058CDCF-C561-CD1C-0222-9804982F28DC}"/>
          </ac:grpSpMkLst>
        </pc:grpChg>
        <pc:grpChg chg="mod">
          <ac:chgData name="Abby Barlow" userId="9d1ef115-bfd4-4e0d-a07f-2df53e5abb2c" providerId="ADAL" clId="{42E711B1-5194-44A9-8923-E35EC16DA9D1}" dt="2022-06-24T10:34:48.852" v="3672"/>
          <ac:grpSpMkLst>
            <pc:docMk/>
            <pc:sldMk cId="3627501616" sldId="303"/>
            <ac:grpSpMk id="40" creationId="{9F26F3CE-911F-B83D-9874-3EDA601AB9A2}"/>
          </ac:grpSpMkLst>
        </pc:grpChg>
        <pc:grpChg chg="add del mod">
          <ac:chgData name="Abby Barlow" userId="9d1ef115-bfd4-4e0d-a07f-2df53e5abb2c" providerId="ADAL" clId="{42E711B1-5194-44A9-8923-E35EC16DA9D1}" dt="2022-06-24T10:34:51.576" v="3673"/>
          <ac:grpSpMkLst>
            <pc:docMk/>
            <pc:sldMk cId="3627501616" sldId="303"/>
            <ac:grpSpMk id="44" creationId="{10DD5646-7E05-8069-A4D9-5373B69E0D7D}"/>
          </ac:grpSpMkLst>
        </pc:grpChg>
        <pc:grpChg chg="add del mod">
          <ac:chgData name="Abby Barlow" userId="9d1ef115-bfd4-4e0d-a07f-2df53e5abb2c" providerId="ADAL" clId="{42E711B1-5194-44A9-8923-E35EC16DA9D1}" dt="2022-06-24T10:34:51.576" v="3673"/>
          <ac:grpSpMkLst>
            <pc:docMk/>
            <pc:sldMk cId="3627501616" sldId="303"/>
            <ac:grpSpMk id="47" creationId="{B4496E57-421A-7D54-B1B0-60F9A2F27BF6}"/>
          </ac:grpSpMkLst>
        </pc:grpChg>
        <pc:grpChg chg="add del mod">
          <ac:chgData name="Abby Barlow" userId="9d1ef115-bfd4-4e0d-a07f-2df53e5abb2c" providerId="ADAL" clId="{42E711B1-5194-44A9-8923-E35EC16DA9D1}" dt="2022-06-24T10:34:51.576" v="3673"/>
          <ac:grpSpMkLst>
            <pc:docMk/>
            <pc:sldMk cId="3627501616" sldId="303"/>
            <ac:grpSpMk id="57" creationId="{A5DBC600-4DC5-3B80-B69F-2BE8A711B562}"/>
          </ac:grpSpMkLst>
        </pc:grpChg>
        <pc:grpChg chg="mod">
          <ac:chgData name="Abby Barlow" userId="9d1ef115-bfd4-4e0d-a07f-2df53e5abb2c" providerId="ADAL" clId="{42E711B1-5194-44A9-8923-E35EC16DA9D1}" dt="2022-06-24T10:34:48.852" v="3672"/>
          <ac:grpSpMkLst>
            <pc:docMk/>
            <pc:sldMk cId="3627501616" sldId="303"/>
            <ac:grpSpMk id="58" creationId="{328207CA-CCC2-BDEF-541A-18BD40728461}"/>
          </ac:grpSpMkLst>
        </pc:grpChg>
        <pc:grpChg chg="add del mod">
          <ac:chgData name="Abby Barlow" userId="9d1ef115-bfd4-4e0d-a07f-2df53e5abb2c" providerId="ADAL" clId="{42E711B1-5194-44A9-8923-E35EC16DA9D1}" dt="2022-06-24T10:34:57.548" v="3676" actId="478"/>
          <ac:grpSpMkLst>
            <pc:docMk/>
            <pc:sldMk cId="3627501616" sldId="303"/>
            <ac:grpSpMk id="65" creationId="{83BA0CE1-D4DA-27E5-F287-D2CC047028F9}"/>
          </ac:grpSpMkLst>
        </pc:grpChg>
        <pc:grpChg chg="mod">
          <ac:chgData name="Abby Barlow" userId="9d1ef115-bfd4-4e0d-a07f-2df53e5abb2c" providerId="ADAL" clId="{42E711B1-5194-44A9-8923-E35EC16DA9D1}" dt="2022-06-24T10:34:53.244" v="3674"/>
          <ac:grpSpMkLst>
            <pc:docMk/>
            <pc:sldMk cId="3627501616" sldId="303"/>
            <ac:grpSpMk id="66" creationId="{64DFF6F7-6F41-C055-F6E8-44618FF02B53}"/>
          </ac:grpSpMkLst>
        </pc:grpChg>
        <pc:picChg chg="mod">
          <ac:chgData name="Abby Barlow" userId="9d1ef115-bfd4-4e0d-a07f-2df53e5abb2c" providerId="ADAL" clId="{42E711B1-5194-44A9-8923-E35EC16DA9D1}" dt="2022-06-24T10:34:10.007" v="3668"/>
          <ac:picMkLst>
            <pc:docMk/>
            <pc:sldMk cId="3627501616" sldId="303"/>
            <ac:picMk id="13" creationId="{D80826BA-2CEB-C269-A47A-8492F03806CA}"/>
          </ac:picMkLst>
        </pc:picChg>
        <pc:picChg chg="add mod">
          <ac:chgData name="Abby Barlow" userId="9d1ef115-bfd4-4e0d-a07f-2df53e5abb2c" providerId="ADAL" clId="{42E711B1-5194-44A9-8923-E35EC16DA9D1}" dt="2022-06-24T10:34:37.896" v="3669" actId="1076"/>
          <ac:picMkLst>
            <pc:docMk/>
            <pc:sldMk cId="3627501616" sldId="303"/>
            <ac:picMk id="26" creationId="{155F0800-B94E-9CC6-1789-982FBF1BE440}"/>
          </ac:picMkLst>
        </pc:picChg>
        <pc:picChg chg="add mod">
          <ac:chgData name="Abby Barlow" userId="9d1ef115-bfd4-4e0d-a07f-2df53e5abb2c" providerId="ADAL" clId="{42E711B1-5194-44A9-8923-E35EC16DA9D1}" dt="2022-06-24T10:34:37.896" v="3669" actId="1076"/>
          <ac:picMkLst>
            <pc:docMk/>
            <pc:sldMk cId="3627501616" sldId="303"/>
            <ac:picMk id="27" creationId="{AEE7686B-F633-2ABB-73E6-38378B5A4634}"/>
          </ac:picMkLst>
        </pc:picChg>
        <pc:picChg chg="add mod">
          <ac:chgData name="Abby Barlow" userId="9d1ef115-bfd4-4e0d-a07f-2df53e5abb2c" providerId="ADAL" clId="{42E711B1-5194-44A9-8923-E35EC16DA9D1}" dt="2022-06-24T10:34:37.896" v="3669" actId="1076"/>
          <ac:picMkLst>
            <pc:docMk/>
            <pc:sldMk cId="3627501616" sldId="303"/>
            <ac:picMk id="28" creationId="{59B46AF6-D07B-2653-E730-253DCFF0AC30}"/>
          </ac:picMkLst>
        </pc:picChg>
        <pc:picChg chg="mod">
          <ac:chgData name="Abby Barlow" userId="9d1ef115-bfd4-4e0d-a07f-2df53e5abb2c" providerId="ADAL" clId="{42E711B1-5194-44A9-8923-E35EC16DA9D1}" dt="2022-06-24T10:34:10.007" v="3668"/>
          <ac:picMkLst>
            <pc:docMk/>
            <pc:sldMk cId="3627501616" sldId="303"/>
            <ac:picMk id="31" creationId="{19425B83-E94D-D1A9-0325-F9886C74082A}"/>
          </ac:picMkLst>
        </pc:picChg>
        <pc:picChg chg="add mod">
          <ac:chgData name="Abby Barlow" userId="9d1ef115-bfd4-4e0d-a07f-2df53e5abb2c" providerId="ADAL" clId="{42E711B1-5194-44A9-8923-E35EC16DA9D1}" dt="2022-06-24T10:34:37.896" v="3669" actId="1076"/>
          <ac:picMkLst>
            <pc:docMk/>
            <pc:sldMk cId="3627501616" sldId="303"/>
            <ac:picMk id="34" creationId="{A6C02512-87F1-4664-7257-949249E627BD}"/>
          </ac:picMkLst>
        </pc:picChg>
        <pc:picChg chg="add del mod">
          <ac:chgData name="Abby Barlow" userId="9d1ef115-bfd4-4e0d-a07f-2df53e5abb2c" providerId="ADAL" clId="{42E711B1-5194-44A9-8923-E35EC16DA9D1}" dt="2022-06-24T10:34:41.177" v="3670" actId="478"/>
          <ac:picMkLst>
            <pc:docMk/>
            <pc:sldMk cId="3627501616" sldId="303"/>
            <ac:picMk id="35" creationId="{6A25E1F4-302F-D3BA-5C62-C8F2CD3C343F}"/>
          </ac:picMkLst>
        </pc:picChg>
        <pc:picChg chg="add del mod">
          <ac:chgData name="Abby Barlow" userId="9d1ef115-bfd4-4e0d-a07f-2df53e5abb2c" providerId="ADAL" clId="{42E711B1-5194-44A9-8923-E35EC16DA9D1}" dt="2022-06-24T10:34:43.787" v="3671" actId="478"/>
          <ac:picMkLst>
            <pc:docMk/>
            <pc:sldMk cId="3627501616" sldId="303"/>
            <ac:picMk id="36" creationId="{E2C72598-5BAC-3B46-8AD9-1C8A6CB3373F}"/>
          </ac:picMkLst>
        </pc:picChg>
        <pc:picChg chg="mod">
          <ac:chgData name="Abby Barlow" userId="9d1ef115-bfd4-4e0d-a07f-2df53e5abb2c" providerId="ADAL" clId="{42E711B1-5194-44A9-8923-E35EC16DA9D1}" dt="2022-06-24T10:34:48.852" v="3672"/>
          <ac:picMkLst>
            <pc:docMk/>
            <pc:sldMk cId="3627501616" sldId="303"/>
            <ac:picMk id="41" creationId="{918F9F22-9F7A-B654-9E61-A869882A1699}"/>
          </ac:picMkLst>
        </pc:picChg>
        <pc:picChg chg="add del mod">
          <ac:chgData name="Abby Barlow" userId="9d1ef115-bfd4-4e0d-a07f-2df53e5abb2c" providerId="ADAL" clId="{42E711B1-5194-44A9-8923-E35EC16DA9D1}" dt="2022-06-24T10:34:51.576" v="3673"/>
          <ac:picMkLst>
            <pc:docMk/>
            <pc:sldMk cId="3627501616" sldId="303"/>
            <ac:picMk id="54" creationId="{C2C530EC-FB1B-C446-9AAE-6DBC53340B9D}"/>
          </ac:picMkLst>
        </pc:picChg>
        <pc:picChg chg="add del mod">
          <ac:chgData name="Abby Barlow" userId="9d1ef115-bfd4-4e0d-a07f-2df53e5abb2c" providerId="ADAL" clId="{42E711B1-5194-44A9-8923-E35EC16DA9D1}" dt="2022-06-24T10:34:51.576" v="3673"/>
          <ac:picMkLst>
            <pc:docMk/>
            <pc:sldMk cId="3627501616" sldId="303"/>
            <ac:picMk id="55" creationId="{844374B1-4128-3BB7-374D-03A501D4B0D8}"/>
          </ac:picMkLst>
        </pc:picChg>
        <pc:picChg chg="add del mod">
          <ac:chgData name="Abby Barlow" userId="9d1ef115-bfd4-4e0d-a07f-2df53e5abb2c" providerId="ADAL" clId="{42E711B1-5194-44A9-8923-E35EC16DA9D1}" dt="2022-06-24T10:34:51.576" v="3673"/>
          <ac:picMkLst>
            <pc:docMk/>
            <pc:sldMk cId="3627501616" sldId="303"/>
            <ac:picMk id="56" creationId="{D942F2F1-95AB-01C8-AA81-ADB15A73950A}"/>
          </ac:picMkLst>
        </pc:picChg>
        <pc:picChg chg="mod">
          <ac:chgData name="Abby Barlow" userId="9d1ef115-bfd4-4e0d-a07f-2df53e5abb2c" providerId="ADAL" clId="{42E711B1-5194-44A9-8923-E35EC16DA9D1}" dt="2022-06-24T10:34:48.852" v="3672"/>
          <ac:picMkLst>
            <pc:docMk/>
            <pc:sldMk cId="3627501616" sldId="303"/>
            <ac:picMk id="59" creationId="{42C31B56-D7BC-054B-296B-79D6E030CCD8}"/>
          </ac:picMkLst>
        </pc:picChg>
        <pc:picChg chg="add del mod">
          <ac:chgData name="Abby Barlow" userId="9d1ef115-bfd4-4e0d-a07f-2df53e5abb2c" providerId="ADAL" clId="{42E711B1-5194-44A9-8923-E35EC16DA9D1}" dt="2022-06-24T10:34:51.576" v="3673"/>
          <ac:picMkLst>
            <pc:docMk/>
            <pc:sldMk cId="3627501616" sldId="303"/>
            <ac:picMk id="62" creationId="{D41FACC3-FE7C-29EB-2368-9026671B009A}"/>
          </ac:picMkLst>
        </pc:picChg>
        <pc:picChg chg="add del mod">
          <ac:chgData name="Abby Barlow" userId="9d1ef115-bfd4-4e0d-a07f-2df53e5abb2c" providerId="ADAL" clId="{42E711B1-5194-44A9-8923-E35EC16DA9D1}" dt="2022-06-24T10:34:51.576" v="3673"/>
          <ac:picMkLst>
            <pc:docMk/>
            <pc:sldMk cId="3627501616" sldId="303"/>
            <ac:picMk id="63" creationId="{9EC70656-F888-01B9-14FF-7D7554B3932D}"/>
          </ac:picMkLst>
        </pc:picChg>
        <pc:picChg chg="add del mod">
          <ac:chgData name="Abby Barlow" userId="9d1ef115-bfd4-4e0d-a07f-2df53e5abb2c" providerId="ADAL" clId="{42E711B1-5194-44A9-8923-E35EC16DA9D1}" dt="2022-06-24T10:34:51.576" v="3673"/>
          <ac:picMkLst>
            <pc:docMk/>
            <pc:sldMk cId="3627501616" sldId="303"/>
            <ac:picMk id="64" creationId="{0EBFB630-B259-4D22-A8D0-67CE41E8AC4B}"/>
          </ac:picMkLst>
        </pc:picChg>
        <pc:picChg chg="mod">
          <ac:chgData name="Abby Barlow" userId="9d1ef115-bfd4-4e0d-a07f-2df53e5abb2c" providerId="ADAL" clId="{42E711B1-5194-44A9-8923-E35EC16DA9D1}" dt="2022-06-24T10:34:53.244" v="3674"/>
          <ac:picMkLst>
            <pc:docMk/>
            <pc:sldMk cId="3627501616" sldId="303"/>
            <ac:picMk id="67" creationId="{E8A74122-0D88-6494-666A-51FD3E73C9EA}"/>
          </ac:picMkLst>
        </pc:picChg>
        <pc:picChg chg="add mod">
          <ac:chgData name="Abby Barlow" userId="9d1ef115-bfd4-4e0d-a07f-2df53e5abb2c" providerId="ADAL" clId="{42E711B1-5194-44A9-8923-E35EC16DA9D1}" dt="2022-06-24T10:35:17.507" v="3678" actId="1076"/>
          <ac:picMkLst>
            <pc:docMk/>
            <pc:sldMk cId="3627501616" sldId="303"/>
            <ac:picMk id="70" creationId="{A8AD6C6B-564E-CFAD-7F60-C1BAE28E7FE0}"/>
          </ac:picMkLst>
        </pc:picChg>
        <pc:picChg chg="add mod">
          <ac:chgData name="Abby Barlow" userId="9d1ef115-bfd4-4e0d-a07f-2df53e5abb2c" providerId="ADAL" clId="{42E711B1-5194-44A9-8923-E35EC16DA9D1}" dt="2022-06-24T10:35:23.154" v="3680" actId="1076"/>
          <ac:picMkLst>
            <pc:docMk/>
            <pc:sldMk cId="3627501616" sldId="303"/>
            <ac:picMk id="71" creationId="{4B458975-5940-DB5A-ED4A-6D5F349F64FF}"/>
          </ac:picMkLst>
        </pc:picChg>
        <pc:picChg chg="add mod">
          <ac:chgData name="Abby Barlow" userId="9d1ef115-bfd4-4e0d-a07f-2df53e5abb2c" providerId="ADAL" clId="{42E711B1-5194-44A9-8923-E35EC16DA9D1}" dt="2022-06-24T10:35:31.156" v="3682" actId="1076"/>
          <ac:picMkLst>
            <pc:docMk/>
            <pc:sldMk cId="3627501616" sldId="303"/>
            <ac:picMk id="72" creationId="{36431E92-77F5-0925-1993-E6DA02073C0F}"/>
          </ac:picMkLst>
        </pc:picChg>
        <pc:picChg chg="add mod">
          <ac:chgData name="Abby Barlow" userId="9d1ef115-bfd4-4e0d-a07f-2df53e5abb2c" providerId="ADAL" clId="{42E711B1-5194-44A9-8923-E35EC16DA9D1}" dt="2022-06-24T10:35:40.337" v="3684" actId="1076"/>
          <ac:picMkLst>
            <pc:docMk/>
            <pc:sldMk cId="3627501616" sldId="303"/>
            <ac:picMk id="73" creationId="{19797603-EAB3-AAFC-AF23-4186F4F09B79}"/>
          </ac:picMkLst>
        </pc:picChg>
        <pc:cxnChg chg="add mod">
          <ac:chgData name="Abby Barlow" userId="9d1ef115-bfd4-4e0d-a07f-2df53e5abb2c" providerId="ADAL" clId="{42E711B1-5194-44A9-8923-E35EC16DA9D1}" dt="2022-06-24T10:34:37.896" v="3669" actId="1076"/>
          <ac:cxnSpMkLst>
            <pc:docMk/>
            <pc:sldMk cId="3627501616" sldId="303"/>
            <ac:cxnSpMk id="22" creationId="{D2DA3697-EE79-61B9-D1A8-488624C1753E}"/>
          </ac:cxnSpMkLst>
        </pc:cxnChg>
        <pc:cxnChg chg="add mod">
          <ac:chgData name="Abby Barlow" userId="9d1ef115-bfd4-4e0d-a07f-2df53e5abb2c" providerId="ADAL" clId="{42E711B1-5194-44A9-8923-E35EC16DA9D1}" dt="2022-06-24T10:34:37.896" v="3669" actId="1076"/>
          <ac:cxnSpMkLst>
            <pc:docMk/>
            <pc:sldMk cId="3627501616" sldId="303"/>
            <ac:cxnSpMk id="23" creationId="{FF10F198-8CBB-40DD-945D-7E1DFF741E8D}"/>
          </ac:cxnSpMkLst>
        </pc:cxnChg>
        <pc:cxnChg chg="add mod">
          <ac:chgData name="Abby Barlow" userId="9d1ef115-bfd4-4e0d-a07f-2df53e5abb2c" providerId="ADAL" clId="{42E711B1-5194-44A9-8923-E35EC16DA9D1}" dt="2022-06-24T10:34:37.896" v="3669" actId="1076"/>
          <ac:cxnSpMkLst>
            <pc:docMk/>
            <pc:sldMk cId="3627501616" sldId="303"/>
            <ac:cxnSpMk id="24" creationId="{34F61EE4-ECCA-44CF-BB05-90BA4CE934E5}"/>
          </ac:cxnSpMkLst>
        </pc:cxnChg>
        <pc:cxnChg chg="add mod">
          <ac:chgData name="Abby Barlow" userId="9d1ef115-bfd4-4e0d-a07f-2df53e5abb2c" providerId="ADAL" clId="{42E711B1-5194-44A9-8923-E35EC16DA9D1}" dt="2022-06-24T10:34:37.896" v="3669" actId="1076"/>
          <ac:cxnSpMkLst>
            <pc:docMk/>
            <pc:sldMk cId="3627501616" sldId="303"/>
            <ac:cxnSpMk id="25" creationId="{B8F3D228-50B8-1481-4C47-D82AD69F73E3}"/>
          </ac:cxnSpMkLst>
        </pc:cxnChg>
        <pc:cxnChg chg="add del mod">
          <ac:chgData name="Abby Barlow" userId="9d1ef115-bfd4-4e0d-a07f-2df53e5abb2c" providerId="ADAL" clId="{42E711B1-5194-44A9-8923-E35EC16DA9D1}" dt="2022-06-24T10:34:51.576" v="3673"/>
          <ac:cxnSpMkLst>
            <pc:docMk/>
            <pc:sldMk cId="3627501616" sldId="303"/>
            <ac:cxnSpMk id="50" creationId="{A39F4FE2-3039-B266-E32E-B2B86B1DA65E}"/>
          </ac:cxnSpMkLst>
        </pc:cxnChg>
        <pc:cxnChg chg="add del mod">
          <ac:chgData name="Abby Barlow" userId="9d1ef115-bfd4-4e0d-a07f-2df53e5abb2c" providerId="ADAL" clId="{42E711B1-5194-44A9-8923-E35EC16DA9D1}" dt="2022-06-24T10:34:51.576" v="3673"/>
          <ac:cxnSpMkLst>
            <pc:docMk/>
            <pc:sldMk cId="3627501616" sldId="303"/>
            <ac:cxnSpMk id="51" creationId="{E5821791-174A-A72E-33C8-7A7D3AAA2073}"/>
          </ac:cxnSpMkLst>
        </pc:cxnChg>
        <pc:cxnChg chg="add del mod">
          <ac:chgData name="Abby Barlow" userId="9d1ef115-bfd4-4e0d-a07f-2df53e5abb2c" providerId="ADAL" clId="{42E711B1-5194-44A9-8923-E35EC16DA9D1}" dt="2022-06-24T10:34:51.576" v="3673"/>
          <ac:cxnSpMkLst>
            <pc:docMk/>
            <pc:sldMk cId="3627501616" sldId="303"/>
            <ac:cxnSpMk id="52" creationId="{0B9A5A10-A457-06B6-6A8C-14BC15C7C00D}"/>
          </ac:cxnSpMkLst>
        </pc:cxnChg>
        <pc:cxnChg chg="add del mod">
          <ac:chgData name="Abby Barlow" userId="9d1ef115-bfd4-4e0d-a07f-2df53e5abb2c" providerId="ADAL" clId="{42E711B1-5194-44A9-8923-E35EC16DA9D1}" dt="2022-06-24T10:34:51.576" v="3673"/>
          <ac:cxnSpMkLst>
            <pc:docMk/>
            <pc:sldMk cId="3627501616" sldId="303"/>
            <ac:cxnSpMk id="53" creationId="{609FBDD2-24FD-1266-3EDC-E709A4FF6542}"/>
          </ac:cxnSpMkLst>
        </pc:cxnChg>
      </pc:sldChg>
      <pc:sldChg chg="addSp delSp modSp mod modNotesTx">
        <pc:chgData name="Abby Barlow" userId="9d1ef115-bfd4-4e0d-a07f-2df53e5abb2c" providerId="ADAL" clId="{42E711B1-5194-44A9-8923-E35EC16DA9D1}" dt="2022-06-24T10:52:24.846" v="3820" actId="1076"/>
        <pc:sldMkLst>
          <pc:docMk/>
          <pc:sldMk cId="2590261602" sldId="304"/>
        </pc:sldMkLst>
        <pc:spChg chg="mod">
          <ac:chgData name="Abby Barlow" userId="9d1ef115-bfd4-4e0d-a07f-2df53e5abb2c" providerId="ADAL" clId="{42E711B1-5194-44A9-8923-E35EC16DA9D1}" dt="2022-06-24T10:38:45.930" v="3701" actId="1076"/>
          <ac:spMkLst>
            <pc:docMk/>
            <pc:sldMk cId="2590261602" sldId="304"/>
            <ac:spMk id="3" creationId="{0ACDEE7D-B566-4B84-9759-3249AB9792B6}"/>
          </ac:spMkLst>
        </pc:spChg>
        <pc:spChg chg="add del">
          <ac:chgData name="Abby Barlow" userId="9d1ef115-bfd4-4e0d-a07f-2df53e5abb2c" providerId="ADAL" clId="{42E711B1-5194-44A9-8923-E35EC16DA9D1}" dt="2022-06-23T14:49:39.363" v="577" actId="478"/>
          <ac:spMkLst>
            <pc:docMk/>
            <pc:sldMk cId="2590261602" sldId="304"/>
            <ac:spMk id="8" creationId="{2073F3C1-7A10-4623-907C-24D8E653CDF6}"/>
          </ac:spMkLst>
        </pc:spChg>
        <pc:spChg chg="add del">
          <ac:chgData name="Abby Barlow" userId="9d1ef115-bfd4-4e0d-a07f-2df53e5abb2c" providerId="ADAL" clId="{42E711B1-5194-44A9-8923-E35EC16DA9D1}" dt="2022-06-23T14:49:39.363" v="577" actId="478"/>
          <ac:spMkLst>
            <pc:docMk/>
            <pc:sldMk cId="2590261602" sldId="304"/>
            <ac:spMk id="9" creationId="{3B38BA8F-4C03-4806-A8DC-F9B050CB1D79}"/>
          </ac:spMkLst>
        </pc:spChg>
        <pc:spChg chg="add del">
          <ac:chgData name="Abby Barlow" userId="9d1ef115-bfd4-4e0d-a07f-2df53e5abb2c" providerId="ADAL" clId="{42E711B1-5194-44A9-8923-E35EC16DA9D1}" dt="2022-06-23T14:49:39.363" v="577" actId="478"/>
          <ac:spMkLst>
            <pc:docMk/>
            <pc:sldMk cId="2590261602" sldId="304"/>
            <ac:spMk id="16" creationId="{58115E87-EED2-4C9B-B424-08EDEC74A2BB}"/>
          </ac:spMkLst>
        </pc:spChg>
        <pc:spChg chg="add del">
          <ac:chgData name="Abby Barlow" userId="9d1ef115-bfd4-4e0d-a07f-2df53e5abb2c" providerId="ADAL" clId="{42E711B1-5194-44A9-8923-E35EC16DA9D1}" dt="2022-06-23T14:49:39.363" v="577" actId="478"/>
          <ac:spMkLst>
            <pc:docMk/>
            <pc:sldMk cId="2590261602" sldId="304"/>
            <ac:spMk id="17" creationId="{E860D300-409F-4958-885C-B272D2AEBA2E}"/>
          </ac:spMkLst>
        </pc:spChg>
        <pc:spChg chg="add del">
          <ac:chgData name="Abby Barlow" userId="9d1ef115-bfd4-4e0d-a07f-2df53e5abb2c" providerId="ADAL" clId="{42E711B1-5194-44A9-8923-E35EC16DA9D1}" dt="2022-06-23T14:49:39.363" v="577" actId="478"/>
          <ac:spMkLst>
            <pc:docMk/>
            <pc:sldMk cId="2590261602" sldId="304"/>
            <ac:spMk id="18" creationId="{9FAE4FA6-DAF7-4109-A504-953883F8EB3C}"/>
          </ac:spMkLst>
        </pc:spChg>
        <pc:spChg chg="add mod">
          <ac:chgData name="Abby Barlow" userId="9d1ef115-bfd4-4e0d-a07f-2df53e5abb2c" providerId="ADAL" clId="{42E711B1-5194-44A9-8923-E35EC16DA9D1}" dt="2022-06-24T10:38:29.901" v="3699" actId="1076"/>
          <ac:spMkLst>
            <pc:docMk/>
            <pc:sldMk cId="2590261602" sldId="304"/>
            <ac:spMk id="19" creationId="{96D5C233-640A-4CE4-FDE9-8B2F1A1DDE00}"/>
          </ac:spMkLst>
        </pc:spChg>
        <pc:spChg chg="add del mod">
          <ac:chgData name="Abby Barlow" userId="9d1ef115-bfd4-4e0d-a07f-2df53e5abb2c" providerId="ADAL" clId="{42E711B1-5194-44A9-8923-E35EC16DA9D1}" dt="2022-06-23T14:49:42.824" v="578" actId="478"/>
          <ac:spMkLst>
            <pc:docMk/>
            <pc:sldMk cId="2590261602" sldId="304"/>
            <ac:spMk id="20" creationId="{55997C44-FD93-4B33-9288-71119823439B}"/>
          </ac:spMkLst>
        </pc:spChg>
        <pc:spChg chg="add mod">
          <ac:chgData name="Abby Barlow" userId="9d1ef115-bfd4-4e0d-a07f-2df53e5abb2c" providerId="ADAL" clId="{42E711B1-5194-44A9-8923-E35EC16DA9D1}" dt="2022-06-24T10:52:24.846" v="3820" actId="1076"/>
          <ac:spMkLst>
            <pc:docMk/>
            <pc:sldMk cId="2590261602" sldId="304"/>
            <ac:spMk id="21" creationId="{E8DEA9CE-1E2C-3E3F-5B93-44BC369B32F4}"/>
          </ac:spMkLst>
        </pc:spChg>
        <pc:spChg chg="mod">
          <ac:chgData name="Abby Barlow" userId="9d1ef115-bfd4-4e0d-a07f-2df53e5abb2c" providerId="ADAL" clId="{42E711B1-5194-44A9-8923-E35EC16DA9D1}" dt="2022-06-24T09:55:04.502" v="2383" actId="20577"/>
          <ac:spMkLst>
            <pc:docMk/>
            <pc:sldMk cId="2590261602" sldId="304"/>
            <ac:spMk id="23" creationId="{6FE54BED-40D9-450A-940C-962BB7CE7DE3}"/>
          </ac:spMkLst>
        </pc:spChg>
        <pc:spChg chg="mod">
          <ac:chgData name="Abby Barlow" userId="9d1ef115-bfd4-4e0d-a07f-2df53e5abb2c" providerId="ADAL" clId="{42E711B1-5194-44A9-8923-E35EC16DA9D1}" dt="2022-06-24T10:36:48.296" v="3688"/>
          <ac:spMkLst>
            <pc:docMk/>
            <pc:sldMk cId="2590261602" sldId="304"/>
            <ac:spMk id="26" creationId="{067FDB98-0CD5-89E5-027D-737CA74B0ACA}"/>
          </ac:spMkLst>
        </pc:spChg>
        <pc:spChg chg="mod">
          <ac:chgData name="Abby Barlow" userId="9d1ef115-bfd4-4e0d-a07f-2df53e5abb2c" providerId="ADAL" clId="{42E711B1-5194-44A9-8923-E35EC16DA9D1}" dt="2022-06-24T10:36:48.296" v="3688"/>
          <ac:spMkLst>
            <pc:docMk/>
            <pc:sldMk cId="2590261602" sldId="304"/>
            <ac:spMk id="27" creationId="{B088BBF5-4BF6-B1CC-B4C0-E7456F31CDFF}"/>
          </ac:spMkLst>
        </pc:spChg>
        <pc:spChg chg="mod">
          <ac:chgData name="Abby Barlow" userId="9d1ef115-bfd4-4e0d-a07f-2df53e5abb2c" providerId="ADAL" clId="{42E711B1-5194-44A9-8923-E35EC16DA9D1}" dt="2022-06-24T10:36:48.296" v="3688"/>
          <ac:spMkLst>
            <pc:docMk/>
            <pc:sldMk cId="2590261602" sldId="304"/>
            <ac:spMk id="30" creationId="{0AE34A58-B0B4-E9E8-FEE4-55310E8E5A83}"/>
          </ac:spMkLst>
        </pc:spChg>
        <pc:spChg chg="mod">
          <ac:chgData name="Abby Barlow" userId="9d1ef115-bfd4-4e0d-a07f-2df53e5abb2c" providerId="ADAL" clId="{42E711B1-5194-44A9-8923-E35EC16DA9D1}" dt="2022-06-24T10:36:48.296" v="3688"/>
          <ac:spMkLst>
            <pc:docMk/>
            <pc:sldMk cId="2590261602" sldId="304"/>
            <ac:spMk id="31" creationId="{50E8EF8A-FB6F-AB4C-673C-22BA0FB6E2E2}"/>
          </ac:spMkLst>
        </pc:spChg>
        <pc:spChg chg="mod">
          <ac:chgData name="Abby Barlow" userId="9d1ef115-bfd4-4e0d-a07f-2df53e5abb2c" providerId="ADAL" clId="{42E711B1-5194-44A9-8923-E35EC16DA9D1}" dt="2022-06-24T10:36:48.296" v="3688"/>
          <ac:spMkLst>
            <pc:docMk/>
            <pc:sldMk cId="2590261602" sldId="304"/>
            <ac:spMk id="34" creationId="{DA387BF9-B675-0F7D-129A-114D6FD2A2AE}"/>
          </ac:spMkLst>
        </pc:spChg>
        <pc:spChg chg="mod">
          <ac:chgData name="Abby Barlow" userId="9d1ef115-bfd4-4e0d-a07f-2df53e5abb2c" providerId="ADAL" clId="{42E711B1-5194-44A9-8923-E35EC16DA9D1}" dt="2022-06-24T10:36:48.296" v="3688"/>
          <ac:spMkLst>
            <pc:docMk/>
            <pc:sldMk cId="2590261602" sldId="304"/>
            <ac:spMk id="35" creationId="{EBE26B8B-9CDF-6FC8-3465-CAB26230341B}"/>
          </ac:spMkLst>
        </pc:spChg>
        <pc:spChg chg="mod">
          <ac:chgData name="Abby Barlow" userId="9d1ef115-bfd4-4e0d-a07f-2df53e5abb2c" providerId="ADAL" clId="{42E711B1-5194-44A9-8923-E35EC16DA9D1}" dt="2022-06-24T10:36:48.296" v="3688"/>
          <ac:spMkLst>
            <pc:docMk/>
            <pc:sldMk cId="2590261602" sldId="304"/>
            <ac:spMk id="46" creationId="{58D81E17-164C-70EB-5A7C-0857A0414AEE}"/>
          </ac:spMkLst>
        </pc:spChg>
        <pc:spChg chg="mod">
          <ac:chgData name="Abby Barlow" userId="9d1ef115-bfd4-4e0d-a07f-2df53e5abb2c" providerId="ADAL" clId="{42E711B1-5194-44A9-8923-E35EC16DA9D1}" dt="2022-06-24T10:36:48.296" v="3688"/>
          <ac:spMkLst>
            <pc:docMk/>
            <pc:sldMk cId="2590261602" sldId="304"/>
            <ac:spMk id="47" creationId="{B674E885-3A0C-763F-CD59-F6819CA862DF}"/>
          </ac:spMkLst>
        </pc:spChg>
        <pc:grpChg chg="add mod">
          <ac:chgData name="Abby Barlow" userId="9d1ef115-bfd4-4e0d-a07f-2df53e5abb2c" providerId="ADAL" clId="{42E711B1-5194-44A9-8923-E35EC16DA9D1}" dt="2022-06-24T10:36:53.188" v="3689" actId="1076"/>
          <ac:grpSpMkLst>
            <pc:docMk/>
            <pc:sldMk cId="2590261602" sldId="304"/>
            <ac:grpSpMk id="22" creationId="{53E86BB7-B702-A181-1D68-E5BE7833129B}"/>
          </ac:grpSpMkLst>
        </pc:grpChg>
        <pc:grpChg chg="mod">
          <ac:chgData name="Abby Barlow" userId="9d1ef115-bfd4-4e0d-a07f-2df53e5abb2c" providerId="ADAL" clId="{42E711B1-5194-44A9-8923-E35EC16DA9D1}" dt="2022-06-24T10:36:48.296" v="3688"/>
          <ac:grpSpMkLst>
            <pc:docMk/>
            <pc:sldMk cId="2590261602" sldId="304"/>
            <ac:grpSpMk id="24" creationId="{269EE690-268F-662B-F3C4-DF3B4CCC8EA0}"/>
          </ac:grpSpMkLst>
        </pc:grpChg>
        <pc:grpChg chg="add mod">
          <ac:chgData name="Abby Barlow" userId="9d1ef115-bfd4-4e0d-a07f-2df53e5abb2c" providerId="ADAL" clId="{42E711B1-5194-44A9-8923-E35EC16DA9D1}" dt="2022-06-24T10:36:53.188" v="3689" actId="1076"/>
          <ac:grpSpMkLst>
            <pc:docMk/>
            <pc:sldMk cId="2590261602" sldId="304"/>
            <ac:grpSpMk id="28" creationId="{2D9BAEA5-A275-4900-C823-B7309E321EB5}"/>
          </ac:grpSpMkLst>
        </pc:grpChg>
        <pc:grpChg chg="add mod">
          <ac:chgData name="Abby Barlow" userId="9d1ef115-bfd4-4e0d-a07f-2df53e5abb2c" providerId="ADAL" clId="{42E711B1-5194-44A9-8923-E35EC16DA9D1}" dt="2022-06-24T10:36:53.188" v="3689" actId="1076"/>
          <ac:grpSpMkLst>
            <pc:docMk/>
            <pc:sldMk cId="2590261602" sldId="304"/>
            <ac:grpSpMk id="32" creationId="{748C7A60-120D-C344-FBC1-03977178E5D6}"/>
          </ac:grpSpMkLst>
        </pc:grpChg>
        <pc:grpChg chg="add mod">
          <ac:chgData name="Abby Barlow" userId="9d1ef115-bfd4-4e0d-a07f-2df53e5abb2c" providerId="ADAL" clId="{42E711B1-5194-44A9-8923-E35EC16DA9D1}" dt="2022-06-24T10:36:53.188" v="3689" actId="1076"/>
          <ac:grpSpMkLst>
            <pc:docMk/>
            <pc:sldMk cId="2590261602" sldId="304"/>
            <ac:grpSpMk id="43" creationId="{D5730936-3B65-50C3-8616-D027545A545F}"/>
          </ac:grpSpMkLst>
        </pc:grpChg>
        <pc:grpChg chg="mod">
          <ac:chgData name="Abby Barlow" userId="9d1ef115-bfd4-4e0d-a07f-2df53e5abb2c" providerId="ADAL" clId="{42E711B1-5194-44A9-8923-E35EC16DA9D1}" dt="2022-06-24T10:36:48.296" v="3688"/>
          <ac:grpSpMkLst>
            <pc:docMk/>
            <pc:sldMk cId="2590261602" sldId="304"/>
            <ac:grpSpMk id="44" creationId="{E18DD465-2572-F9E6-7CBB-53F5EB346A2A}"/>
          </ac:grpSpMkLst>
        </pc:grpChg>
        <pc:picChg chg="del mod replST">
          <ac:chgData name="Abby Barlow" userId="9d1ef115-bfd4-4e0d-a07f-2df53e5abb2c" providerId="ADAL" clId="{42E711B1-5194-44A9-8923-E35EC16DA9D1}" dt="2022-06-23T14:53:22.228" v="814" actId="478"/>
          <ac:picMkLst>
            <pc:docMk/>
            <pc:sldMk cId="2590261602" sldId="304"/>
            <ac:picMk id="5" creationId="{83670CE6-021D-7E04-23F9-09A0F679DDC6}"/>
          </ac:picMkLst>
        </pc:picChg>
        <pc:picChg chg="mod">
          <ac:chgData name="Abby Barlow" userId="9d1ef115-bfd4-4e0d-a07f-2df53e5abb2c" providerId="ADAL" clId="{42E711B1-5194-44A9-8923-E35EC16DA9D1}" dt="2022-06-24T10:38:51.358" v="3702" actId="1076"/>
          <ac:picMkLst>
            <pc:docMk/>
            <pc:sldMk cId="2590261602" sldId="304"/>
            <ac:picMk id="6" creationId="{E1ACDF7D-8B62-490E-9663-28702CDC112B}"/>
          </ac:picMkLst>
        </pc:picChg>
        <pc:picChg chg="add del">
          <ac:chgData name="Abby Barlow" userId="9d1ef115-bfd4-4e0d-a07f-2df53e5abb2c" providerId="ADAL" clId="{42E711B1-5194-44A9-8923-E35EC16DA9D1}" dt="2022-06-23T14:49:39.363" v="577" actId="478"/>
          <ac:picMkLst>
            <pc:docMk/>
            <pc:sldMk cId="2590261602" sldId="304"/>
            <ac:picMk id="7" creationId="{029E1D47-C13E-47EE-9B7E-7FE0D70A49E3}"/>
          </ac:picMkLst>
        </pc:picChg>
        <pc:picChg chg="del">
          <ac:chgData name="Abby Barlow" userId="9d1ef115-bfd4-4e0d-a07f-2df53e5abb2c" providerId="ADAL" clId="{42E711B1-5194-44A9-8923-E35EC16DA9D1}" dt="2022-06-22T08:42:02.650" v="77" actId="478"/>
          <ac:picMkLst>
            <pc:docMk/>
            <pc:sldMk cId="2590261602" sldId="304"/>
            <ac:picMk id="22" creationId="{EF0ABBF5-BAE8-4314-87C7-6A5CEC21A493}"/>
          </ac:picMkLst>
        </pc:picChg>
        <pc:picChg chg="mod">
          <ac:chgData name="Abby Barlow" userId="9d1ef115-bfd4-4e0d-a07f-2df53e5abb2c" providerId="ADAL" clId="{42E711B1-5194-44A9-8923-E35EC16DA9D1}" dt="2022-06-24T10:36:48.296" v="3688"/>
          <ac:picMkLst>
            <pc:docMk/>
            <pc:sldMk cId="2590261602" sldId="304"/>
            <ac:picMk id="25" creationId="{451DDC40-0F9A-3691-4B7C-BF4436701DE0}"/>
          </ac:picMkLst>
        </pc:picChg>
        <pc:picChg chg="add mod">
          <ac:chgData name="Abby Barlow" userId="9d1ef115-bfd4-4e0d-a07f-2df53e5abb2c" providerId="ADAL" clId="{42E711B1-5194-44A9-8923-E35EC16DA9D1}" dt="2022-06-24T10:36:53.188" v="3689" actId="1076"/>
          <ac:picMkLst>
            <pc:docMk/>
            <pc:sldMk cId="2590261602" sldId="304"/>
            <ac:picMk id="40" creationId="{37C45F70-6DE8-79B7-389A-06AB9ADD5E48}"/>
          </ac:picMkLst>
        </pc:picChg>
        <pc:picChg chg="add mod">
          <ac:chgData name="Abby Barlow" userId="9d1ef115-bfd4-4e0d-a07f-2df53e5abb2c" providerId="ADAL" clId="{42E711B1-5194-44A9-8923-E35EC16DA9D1}" dt="2022-06-24T10:36:53.188" v="3689" actId="1076"/>
          <ac:picMkLst>
            <pc:docMk/>
            <pc:sldMk cId="2590261602" sldId="304"/>
            <ac:picMk id="41" creationId="{FC2AD4CD-C43A-21F5-5136-E5E27415BCBC}"/>
          </ac:picMkLst>
        </pc:picChg>
        <pc:picChg chg="add mod">
          <ac:chgData name="Abby Barlow" userId="9d1ef115-bfd4-4e0d-a07f-2df53e5abb2c" providerId="ADAL" clId="{42E711B1-5194-44A9-8923-E35EC16DA9D1}" dt="2022-06-24T10:36:53.188" v="3689" actId="1076"/>
          <ac:picMkLst>
            <pc:docMk/>
            <pc:sldMk cId="2590261602" sldId="304"/>
            <ac:picMk id="42" creationId="{1691B785-5FE8-D7A8-ED10-D02178C7C881}"/>
          </ac:picMkLst>
        </pc:picChg>
        <pc:picChg chg="mod">
          <ac:chgData name="Abby Barlow" userId="9d1ef115-bfd4-4e0d-a07f-2df53e5abb2c" providerId="ADAL" clId="{42E711B1-5194-44A9-8923-E35EC16DA9D1}" dt="2022-06-24T10:36:48.296" v="3688"/>
          <ac:picMkLst>
            <pc:docMk/>
            <pc:sldMk cId="2590261602" sldId="304"/>
            <ac:picMk id="45" creationId="{F25D0723-FE12-3C0E-827B-ED3AB755C444}"/>
          </ac:picMkLst>
        </pc:picChg>
        <pc:picChg chg="add mod">
          <ac:chgData name="Abby Barlow" userId="9d1ef115-bfd4-4e0d-a07f-2df53e5abb2c" providerId="ADAL" clId="{42E711B1-5194-44A9-8923-E35EC16DA9D1}" dt="2022-06-24T10:36:53.188" v="3689" actId="1076"/>
          <ac:picMkLst>
            <pc:docMk/>
            <pc:sldMk cId="2590261602" sldId="304"/>
            <ac:picMk id="48" creationId="{5E90B6E1-D933-649E-3D37-97B6CF0D6C9C}"/>
          </ac:picMkLst>
        </pc:picChg>
        <pc:picChg chg="add mod">
          <ac:chgData name="Abby Barlow" userId="9d1ef115-bfd4-4e0d-a07f-2df53e5abb2c" providerId="ADAL" clId="{42E711B1-5194-44A9-8923-E35EC16DA9D1}" dt="2022-06-24T10:36:53.188" v="3689" actId="1076"/>
          <ac:picMkLst>
            <pc:docMk/>
            <pc:sldMk cId="2590261602" sldId="304"/>
            <ac:picMk id="49" creationId="{AB113E2A-E1CA-DA7D-7A3D-DEE7984532F3}"/>
          </ac:picMkLst>
        </pc:picChg>
        <pc:picChg chg="add mod">
          <ac:chgData name="Abby Barlow" userId="9d1ef115-bfd4-4e0d-a07f-2df53e5abb2c" providerId="ADAL" clId="{42E711B1-5194-44A9-8923-E35EC16DA9D1}" dt="2022-06-24T10:36:53.188" v="3689" actId="1076"/>
          <ac:picMkLst>
            <pc:docMk/>
            <pc:sldMk cId="2590261602" sldId="304"/>
            <ac:picMk id="50" creationId="{502C9F97-09A4-0777-1658-98EE7C3CBD70}"/>
          </ac:picMkLst>
        </pc:picChg>
        <pc:picChg chg="add mod">
          <ac:chgData name="Abby Barlow" userId="9d1ef115-bfd4-4e0d-a07f-2df53e5abb2c" providerId="ADAL" clId="{42E711B1-5194-44A9-8923-E35EC16DA9D1}" dt="2022-06-24T10:36:53.188" v="3689" actId="1076"/>
          <ac:picMkLst>
            <pc:docMk/>
            <pc:sldMk cId="2590261602" sldId="304"/>
            <ac:picMk id="51" creationId="{DBEF10CA-084E-2753-6BD2-5641E1A6F9FE}"/>
          </ac:picMkLst>
        </pc:picChg>
        <pc:picChg chg="add mod">
          <ac:chgData name="Abby Barlow" userId="9d1ef115-bfd4-4e0d-a07f-2df53e5abb2c" providerId="ADAL" clId="{42E711B1-5194-44A9-8923-E35EC16DA9D1}" dt="2022-06-24T10:36:53.188" v="3689" actId="1076"/>
          <ac:picMkLst>
            <pc:docMk/>
            <pc:sldMk cId="2590261602" sldId="304"/>
            <ac:picMk id="52" creationId="{DDFDF380-EFF2-9C66-B325-63C7F582B5F6}"/>
          </ac:picMkLst>
        </pc:picChg>
        <pc:picChg chg="add mod">
          <ac:chgData name="Abby Barlow" userId="9d1ef115-bfd4-4e0d-a07f-2df53e5abb2c" providerId="ADAL" clId="{42E711B1-5194-44A9-8923-E35EC16DA9D1}" dt="2022-06-24T10:36:53.188" v="3689" actId="1076"/>
          <ac:picMkLst>
            <pc:docMk/>
            <pc:sldMk cId="2590261602" sldId="304"/>
            <ac:picMk id="53" creationId="{E0DCDC5A-158D-1373-A2E9-7F9FD87F474E}"/>
          </ac:picMkLst>
        </pc:picChg>
        <pc:picChg chg="add mod">
          <ac:chgData name="Abby Barlow" userId="9d1ef115-bfd4-4e0d-a07f-2df53e5abb2c" providerId="ADAL" clId="{42E711B1-5194-44A9-8923-E35EC16DA9D1}" dt="2022-06-24T10:36:53.188" v="3689" actId="1076"/>
          <ac:picMkLst>
            <pc:docMk/>
            <pc:sldMk cId="2590261602" sldId="304"/>
            <ac:picMk id="54" creationId="{EB77A20F-0054-BEBB-2E32-B9A8473EAE3F}"/>
          </ac:picMkLst>
        </pc:picChg>
        <pc:picChg chg="add del mod">
          <ac:chgData name="Abby Barlow" userId="9d1ef115-bfd4-4e0d-a07f-2df53e5abb2c" providerId="ADAL" clId="{42E711B1-5194-44A9-8923-E35EC16DA9D1}" dt="2022-06-24T10:36:59.235" v="3690" actId="478"/>
          <ac:picMkLst>
            <pc:docMk/>
            <pc:sldMk cId="2590261602" sldId="304"/>
            <ac:picMk id="55" creationId="{895105F8-4782-9ACF-ACD9-BAA7E3045CB2}"/>
          </ac:picMkLst>
        </pc:picChg>
        <pc:picChg chg="add mod">
          <ac:chgData name="Abby Barlow" userId="9d1ef115-bfd4-4e0d-a07f-2df53e5abb2c" providerId="ADAL" clId="{42E711B1-5194-44A9-8923-E35EC16DA9D1}" dt="2022-06-24T10:38:00.559" v="3697" actId="1076"/>
          <ac:picMkLst>
            <pc:docMk/>
            <pc:sldMk cId="2590261602" sldId="304"/>
            <ac:picMk id="56" creationId="{1E4EDE4A-47B5-2650-D361-3459F02E0AEB}"/>
          </ac:picMkLst>
        </pc:picChg>
        <pc:picChg chg="add mod">
          <ac:chgData name="Abby Barlow" userId="9d1ef115-bfd4-4e0d-a07f-2df53e5abb2c" providerId="ADAL" clId="{42E711B1-5194-44A9-8923-E35EC16DA9D1}" dt="2022-06-24T10:38:09.823" v="3698" actId="1076"/>
          <ac:picMkLst>
            <pc:docMk/>
            <pc:sldMk cId="2590261602" sldId="304"/>
            <ac:picMk id="57" creationId="{EF87BF55-3013-BFAA-A542-CB8A403CFF59}"/>
          </ac:picMkLst>
        </pc:picChg>
        <pc:cxnChg chg="add del">
          <ac:chgData name="Abby Barlow" userId="9d1ef115-bfd4-4e0d-a07f-2df53e5abb2c" providerId="ADAL" clId="{42E711B1-5194-44A9-8923-E35EC16DA9D1}" dt="2022-06-23T14:49:39.363" v="577" actId="478"/>
          <ac:cxnSpMkLst>
            <pc:docMk/>
            <pc:sldMk cId="2590261602" sldId="304"/>
            <ac:cxnSpMk id="11" creationId="{C8AF0454-56C0-4184-A78F-A2B8F9DC8734}"/>
          </ac:cxnSpMkLst>
        </pc:cxnChg>
        <pc:cxnChg chg="add del">
          <ac:chgData name="Abby Barlow" userId="9d1ef115-bfd4-4e0d-a07f-2df53e5abb2c" providerId="ADAL" clId="{42E711B1-5194-44A9-8923-E35EC16DA9D1}" dt="2022-06-23T14:49:39.363" v="577" actId="478"/>
          <ac:cxnSpMkLst>
            <pc:docMk/>
            <pc:sldMk cId="2590261602" sldId="304"/>
            <ac:cxnSpMk id="15" creationId="{54E64215-3FC5-4F58-9B14-D2AC94E548B1}"/>
          </ac:cxnSpMkLst>
        </pc:cxnChg>
        <pc:cxnChg chg="add mod">
          <ac:chgData name="Abby Barlow" userId="9d1ef115-bfd4-4e0d-a07f-2df53e5abb2c" providerId="ADAL" clId="{42E711B1-5194-44A9-8923-E35EC16DA9D1}" dt="2022-06-24T10:36:53.188" v="3689" actId="1076"/>
          <ac:cxnSpMkLst>
            <pc:docMk/>
            <pc:sldMk cId="2590261602" sldId="304"/>
            <ac:cxnSpMk id="36" creationId="{379B8D6E-1B19-6A42-3CC4-A5D13281BF78}"/>
          </ac:cxnSpMkLst>
        </pc:cxnChg>
        <pc:cxnChg chg="add mod">
          <ac:chgData name="Abby Barlow" userId="9d1ef115-bfd4-4e0d-a07f-2df53e5abb2c" providerId="ADAL" clId="{42E711B1-5194-44A9-8923-E35EC16DA9D1}" dt="2022-06-24T10:36:53.188" v="3689" actId="1076"/>
          <ac:cxnSpMkLst>
            <pc:docMk/>
            <pc:sldMk cId="2590261602" sldId="304"/>
            <ac:cxnSpMk id="37" creationId="{18C15999-94B5-E7A1-897D-BB944844CAEA}"/>
          </ac:cxnSpMkLst>
        </pc:cxnChg>
        <pc:cxnChg chg="add mod">
          <ac:chgData name="Abby Barlow" userId="9d1ef115-bfd4-4e0d-a07f-2df53e5abb2c" providerId="ADAL" clId="{42E711B1-5194-44A9-8923-E35EC16DA9D1}" dt="2022-06-24T10:36:53.188" v="3689" actId="1076"/>
          <ac:cxnSpMkLst>
            <pc:docMk/>
            <pc:sldMk cId="2590261602" sldId="304"/>
            <ac:cxnSpMk id="38" creationId="{C4F9E096-6E25-35E7-A34F-87AB139AA33C}"/>
          </ac:cxnSpMkLst>
        </pc:cxnChg>
        <pc:cxnChg chg="add mod">
          <ac:chgData name="Abby Barlow" userId="9d1ef115-bfd4-4e0d-a07f-2df53e5abb2c" providerId="ADAL" clId="{42E711B1-5194-44A9-8923-E35EC16DA9D1}" dt="2022-06-24T10:36:53.188" v="3689" actId="1076"/>
          <ac:cxnSpMkLst>
            <pc:docMk/>
            <pc:sldMk cId="2590261602" sldId="304"/>
            <ac:cxnSpMk id="39" creationId="{5B9FD21F-5BD4-1452-F3AE-8F41A3CBCA83}"/>
          </ac:cxnSpMkLst>
        </pc:cxnChg>
      </pc:sldChg>
      <pc:sldChg chg="addSp delSp modSp mod modNotesTx">
        <pc:chgData name="Abby Barlow" userId="9d1ef115-bfd4-4e0d-a07f-2df53e5abb2c" providerId="ADAL" clId="{42E711B1-5194-44A9-8923-E35EC16DA9D1}" dt="2022-07-02T12:45:48.430" v="4120" actId="1076"/>
        <pc:sldMkLst>
          <pc:docMk/>
          <pc:sldMk cId="1490959061" sldId="306"/>
        </pc:sldMkLst>
        <pc:spChg chg="add del mod">
          <ac:chgData name="Abby Barlow" userId="9d1ef115-bfd4-4e0d-a07f-2df53e5abb2c" providerId="ADAL" clId="{42E711B1-5194-44A9-8923-E35EC16DA9D1}" dt="2022-07-02T12:45:48.430" v="4120" actId="1076"/>
          <ac:spMkLst>
            <pc:docMk/>
            <pc:sldMk cId="1490959061" sldId="306"/>
            <ac:spMk id="3" creationId="{F9334348-9CD9-BDF8-A4CE-04C242AA077E}"/>
          </ac:spMkLst>
        </pc:spChg>
        <pc:spChg chg="mod">
          <ac:chgData name="Abby Barlow" userId="9d1ef115-bfd4-4e0d-a07f-2df53e5abb2c" providerId="ADAL" clId="{42E711B1-5194-44A9-8923-E35EC16DA9D1}" dt="2022-06-30T16:34:34.445" v="4081" actId="1076"/>
          <ac:spMkLst>
            <pc:docMk/>
            <pc:sldMk cId="1490959061" sldId="306"/>
            <ac:spMk id="6" creationId="{5076E0A6-BDD3-484F-A5E9-27CC7A5ABC76}"/>
          </ac:spMkLst>
        </pc:spChg>
        <pc:spChg chg="mod">
          <ac:chgData name="Abby Barlow" userId="9d1ef115-bfd4-4e0d-a07f-2df53e5abb2c" providerId="ADAL" clId="{42E711B1-5194-44A9-8923-E35EC16DA9D1}" dt="2022-06-30T16:34:34.445" v="4081" actId="1076"/>
          <ac:spMkLst>
            <pc:docMk/>
            <pc:sldMk cId="1490959061" sldId="306"/>
            <ac:spMk id="12" creationId="{C0FCB199-01FC-475A-B2B0-FB35748B9272}"/>
          </ac:spMkLst>
        </pc:spChg>
        <pc:spChg chg="mod">
          <ac:chgData name="Abby Barlow" userId="9d1ef115-bfd4-4e0d-a07f-2df53e5abb2c" providerId="ADAL" clId="{42E711B1-5194-44A9-8923-E35EC16DA9D1}" dt="2022-06-30T16:34:34.445" v="4081" actId="1076"/>
          <ac:spMkLst>
            <pc:docMk/>
            <pc:sldMk cId="1490959061" sldId="306"/>
            <ac:spMk id="14" creationId="{AFFC7D70-FBAD-46B7-92F5-DBFFD4054B68}"/>
          </ac:spMkLst>
        </pc:spChg>
        <pc:picChg chg="mod">
          <ac:chgData name="Abby Barlow" userId="9d1ef115-bfd4-4e0d-a07f-2df53e5abb2c" providerId="ADAL" clId="{42E711B1-5194-44A9-8923-E35EC16DA9D1}" dt="2022-06-30T16:34:34.445" v="4081" actId="1076"/>
          <ac:picMkLst>
            <pc:docMk/>
            <pc:sldMk cId="1490959061" sldId="306"/>
            <ac:picMk id="5" creationId="{F941FE15-6999-4038-84D8-A64B36D64226}"/>
          </ac:picMkLst>
        </pc:picChg>
        <pc:picChg chg="add mod">
          <ac:chgData name="Abby Barlow" userId="9d1ef115-bfd4-4e0d-a07f-2df53e5abb2c" providerId="ADAL" clId="{42E711B1-5194-44A9-8923-E35EC16DA9D1}" dt="2022-06-30T16:34:34.445" v="4081" actId="1076"/>
          <ac:picMkLst>
            <pc:docMk/>
            <pc:sldMk cId="1490959061" sldId="306"/>
            <ac:picMk id="9" creationId="{22896971-8A0B-5F34-1E38-570CB6FED49D}"/>
          </ac:picMkLst>
        </pc:picChg>
        <pc:picChg chg="add mod">
          <ac:chgData name="Abby Barlow" userId="9d1ef115-bfd4-4e0d-a07f-2df53e5abb2c" providerId="ADAL" clId="{42E711B1-5194-44A9-8923-E35EC16DA9D1}" dt="2022-06-30T16:34:34.445" v="4081" actId="1076"/>
          <ac:picMkLst>
            <pc:docMk/>
            <pc:sldMk cId="1490959061" sldId="306"/>
            <ac:picMk id="10" creationId="{00A8EF24-4752-29A7-DC18-6370B62DF475}"/>
          </ac:picMkLst>
        </pc:picChg>
        <pc:picChg chg="del">
          <ac:chgData name="Abby Barlow" userId="9d1ef115-bfd4-4e0d-a07f-2df53e5abb2c" providerId="ADAL" clId="{42E711B1-5194-44A9-8923-E35EC16DA9D1}" dt="2022-06-30T16:28:54.296" v="4071" actId="478"/>
          <ac:picMkLst>
            <pc:docMk/>
            <pc:sldMk cId="1490959061" sldId="306"/>
            <ac:picMk id="13" creationId="{5D709183-50A5-4DBE-A854-463E548011EC}"/>
          </ac:picMkLst>
        </pc:picChg>
      </pc:sldChg>
      <pc:sldChg chg="modSp mod">
        <pc:chgData name="Abby Barlow" userId="9d1ef115-bfd4-4e0d-a07f-2df53e5abb2c" providerId="ADAL" clId="{42E711B1-5194-44A9-8923-E35EC16DA9D1}" dt="2022-06-24T09:55:24.899" v="2417" actId="20577"/>
        <pc:sldMkLst>
          <pc:docMk/>
          <pc:sldMk cId="2234582960" sldId="311"/>
        </pc:sldMkLst>
        <pc:spChg chg="mod">
          <ac:chgData name="Abby Barlow" userId="9d1ef115-bfd4-4e0d-a07f-2df53e5abb2c" providerId="ADAL" clId="{42E711B1-5194-44A9-8923-E35EC16DA9D1}" dt="2022-06-24T09:55:24.899" v="2417" actId="20577"/>
          <ac:spMkLst>
            <pc:docMk/>
            <pc:sldMk cId="2234582960" sldId="311"/>
            <ac:spMk id="4" creationId="{7F473C81-DBFE-464D-170C-473B390900CC}"/>
          </ac:spMkLst>
        </pc:spChg>
      </pc:sldChg>
      <pc:sldChg chg="addSp delSp modSp mod modNotesTx">
        <pc:chgData name="Abby Barlow" userId="9d1ef115-bfd4-4e0d-a07f-2df53e5abb2c" providerId="ADAL" clId="{42E711B1-5194-44A9-8923-E35EC16DA9D1}" dt="2022-06-29T19:41:31.172" v="4068" actId="20577"/>
        <pc:sldMkLst>
          <pc:docMk/>
          <pc:sldMk cId="305042814" sldId="312"/>
        </pc:sldMkLst>
        <pc:spChg chg="mod">
          <ac:chgData name="Abby Barlow" userId="9d1ef115-bfd4-4e0d-a07f-2df53e5abb2c" providerId="ADAL" clId="{42E711B1-5194-44A9-8923-E35EC16DA9D1}" dt="2022-06-23T14:55:55.912" v="861" actId="20577"/>
          <ac:spMkLst>
            <pc:docMk/>
            <pc:sldMk cId="305042814" sldId="312"/>
            <ac:spMk id="2" creationId="{C1B8F498-D774-63A3-5302-76A1D1845C44}"/>
          </ac:spMkLst>
        </pc:spChg>
        <pc:spChg chg="mod">
          <ac:chgData name="Abby Barlow" userId="9d1ef115-bfd4-4e0d-a07f-2df53e5abb2c" providerId="ADAL" clId="{42E711B1-5194-44A9-8923-E35EC16DA9D1}" dt="2022-06-29T19:41:31.172" v="4068" actId="20577"/>
          <ac:spMkLst>
            <pc:docMk/>
            <pc:sldMk cId="305042814" sldId="312"/>
            <ac:spMk id="3" creationId="{456E8AA0-8DB5-9574-CFAF-335D6DFDB073}"/>
          </ac:spMkLst>
        </pc:spChg>
        <pc:spChg chg="add mod">
          <ac:chgData name="Abby Barlow" userId="9d1ef115-bfd4-4e0d-a07f-2df53e5abb2c" providerId="ADAL" clId="{42E711B1-5194-44A9-8923-E35EC16DA9D1}" dt="2022-06-23T16:17:28.271" v="1181" actId="1076"/>
          <ac:spMkLst>
            <pc:docMk/>
            <pc:sldMk cId="305042814" sldId="312"/>
            <ac:spMk id="10" creationId="{5BBB0ED5-DB5A-0558-B068-E33A19D54E2B}"/>
          </ac:spMkLst>
        </pc:spChg>
        <pc:spChg chg="add del mod">
          <ac:chgData name="Abby Barlow" userId="9d1ef115-bfd4-4e0d-a07f-2df53e5abb2c" providerId="ADAL" clId="{42E711B1-5194-44A9-8923-E35EC16DA9D1}" dt="2022-06-23T16:16:45.481" v="1172" actId="478"/>
          <ac:spMkLst>
            <pc:docMk/>
            <pc:sldMk cId="305042814" sldId="312"/>
            <ac:spMk id="11" creationId="{836456FD-1801-222F-F3CA-513D93E40509}"/>
          </ac:spMkLst>
        </pc:spChg>
        <pc:spChg chg="mod">
          <ac:chgData name="Abby Barlow" userId="9d1ef115-bfd4-4e0d-a07f-2df53e5abb2c" providerId="ADAL" clId="{42E711B1-5194-44A9-8923-E35EC16DA9D1}" dt="2022-06-23T16:16:28.022" v="1168"/>
          <ac:spMkLst>
            <pc:docMk/>
            <pc:sldMk cId="305042814" sldId="312"/>
            <ac:spMk id="15" creationId="{1B07493E-7478-AE69-1A06-7A773D7D9171}"/>
          </ac:spMkLst>
        </pc:spChg>
        <pc:spChg chg="mod">
          <ac:chgData name="Abby Barlow" userId="9d1ef115-bfd4-4e0d-a07f-2df53e5abb2c" providerId="ADAL" clId="{42E711B1-5194-44A9-8923-E35EC16DA9D1}" dt="2022-06-23T16:16:28.022" v="1168"/>
          <ac:spMkLst>
            <pc:docMk/>
            <pc:sldMk cId="305042814" sldId="312"/>
            <ac:spMk id="16" creationId="{92FAA354-74F8-A0D0-3AAF-A0E53D799FCF}"/>
          </ac:spMkLst>
        </pc:spChg>
        <pc:spChg chg="mod">
          <ac:chgData name="Abby Barlow" userId="9d1ef115-bfd4-4e0d-a07f-2df53e5abb2c" providerId="ADAL" clId="{42E711B1-5194-44A9-8923-E35EC16DA9D1}" dt="2022-06-23T16:16:28.022" v="1168"/>
          <ac:spMkLst>
            <pc:docMk/>
            <pc:sldMk cId="305042814" sldId="312"/>
            <ac:spMk id="18" creationId="{5005927E-4200-E384-E4CF-8BA92D410632}"/>
          </ac:spMkLst>
        </pc:spChg>
        <pc:spChg chg="mod">
          <ac:chgData name="Abby Barlow" userId="9d1ef115-bfd4-4e0d-a07f-2df53e5abb2c" providerId="ADAL" clId="{42E711B1-5194-44A9-8923-E35EC16DA9D1}" dt="2022-06-23T16:16:28.022" v="1168"/>
          <ac:spMkLst>
            <pc:docMk/>
            <pc:sldMk cId="305042814" sldId="312"/>
            <ac:spMk id="19" creationId="{4F43AF40-A89E-08E6-0BAA-FFA573AE3FC2}"/>
          </ac:spMkLst>
        </pc:spChg>
        <pc:spChg chg="mod">
          <ac:chgData name="Abby Barlow" userId="9d1ef115-bfd4-4e0d-a07f-2df53e5abb2c" providerId="ADAL" clId="{42E711B1-5194-44A9-8923-E35EC16DA9D1}" dt="2022-06-23T16:16:28.022" v="1168"/>
          <ac:spMkLst>
            <pc:docMk/>
            <pc:sldMk cId="305042814" sldId="312"/>
            <ac:spMk id="21" creationId="{F880F670-9650-6764-0066-772E1CD52327}"/>
          </ac:spMkLst>
        </pc:spChg>
        <pc:spChg chg="mod">
          <ac:chgData name="Abby Barlow" userId="9d1ef115-bfd4-4e0d-a07f-2df53e5abb2c" providerId="ADAL" clId="{42E711B1-5194-44A9-8923-E35EC16DA9D1}" dt="2022-06-23T16:16:28.022" v="1168"/>
          <ac:spMkLst>
            <pc:docMk/>
            <pc:sldMk cId="305042814" sldId="312"/>
            <ac:spMk id="22" creationId="{C3BB1B8E-5ECA-4625-AC1B-837036EB16E4}"/>
          </ac:spMkLst>
        </pc:spChg>
        <pc:spChg chg="mod">
          <ac:chgData name="Abby Barlow" userId="9d1ef115-bfd4-4e0d-a07f-2df53e5abb2c" providerId="ADAL" clId="{42E711B1-5194-44A9-8923-E35EC16DA9D1}" dt="2022-06-23T16:16:28.022" v="1168"/>
          <ac:spMkLst>
            <pc:docMk/>
            <pc:sldMk cId="305042814" sldId="312"/>
            <ac:spMk id="33" creationId="{C2561F6C-1646-A9B1-FDB0-393AA64904B4}"/>
          </ac:spMkLst>
        </pc:spChg>
        <pc:spChg chg="mod">
          <ac:chgData name="Abby Barlow" userId="9d1ef115-bfd4-4e0d-a07f-2df53e5abb2c" providerId="ADAL" clId="{42E711B1-5194-44A9-8923-E35EC16DA9D1}" dt="2022-06-23T16:16:28.022" v="1168"/>
          <ac:spMkLst>
            <pc:docMk/>
            <pc:sldMk cId="305042814" sldId="312"/>
            <ac:spMk id="34" creationId="{659FDDDB-3118-D2DD-F00D-860EA79391BD}"/>
          </ac:spMkLst>
        </pc:spChg>
        <pc:grpChg chg="add mod">
          <ac:chgData name="Abby Barlow" userId="9d1ef115-bfd4-4e0d-a07f-2df53e5abb2c" providerId="ADAL" clId="{42E711B1-5194-44A9-8923-E35EC16DA9D1}" dt="2022-06-23T16:17:28.271" v="1181" actId="1076"/>
          <ac:grpSpMkLst>
            <pc:docMk/>
            <pc:sldMk cId="305042814" sldId="312"/>
            <ac:grpSpMk id="12" creationId="{85DBBF8F-8288-A10C-9598-C5BF58B14475}"/>
          </ac:grpSpMkLst>
        </pc:grpChg>
        <pc:grpChg chg="mod">
          <ac:chgData name="Abby Barlow" userId="9d1ef115-bfd4-4e0d-a07f-2df53e5abb2c" providerId="ADAL" clId="{42E711B1-5194-44A9-8923-E35EC16DA9D1}" dt="2022-06-23T16:16:28.022" v="1168"/>
          <ac:grpSpMkLst>
            <pc:docMk/>
            <pc:sldMk cId="305042814" sldId="312"/>
            <ac:grpSpMk id="13" creationId="{B6D3E34F-BC90-D386-769F-18071FAE02A1}"/>
          </ac:grpSpMkLst>
        </pc:grpChg>
        <pc:grpChg chg="add del mod">
          <ac:chgData name="Abby Barlow" userId="9d1ef115-bfd4-4e0d-a07f-2df53e5abb2c" providerId="ADAL" clId="{42E711B1-5194-44A9-8923-E35EC16DA9D1}" dt="2022-06-23T16:16:49.173" v="1174" actId="478"/>
          <ac:grpSpMkLst>
            <pc:docMk/>
            <pc:sldMk cId="305042814" sldId="312"/>
            <ac:grpSpMk id="17" creationId="{8E1FC9C1-6CCD-A154-FBD3-3807ED9093E6}"/>
          </ac:grpSpMkLst>
        </pc:grpChg>
        <pc:grpChg chg="add del mod">
          <ac:chgData name="Abby Barlow" userId="9d1ef115-bfd4-4e0d-a07f-2df53e5abb2c" providerId="ADAL" clId="{42E711B1-5194-44A9-8923-E35EC16DA9D1}" dt="2022-06-23T16:16:52.642" v="1176" actId="478"/>
          <ac:grpSpMkLst>
            <pc:docMk/>
            <pc:sldMk cId="305042814" sldId="312"/>
            <ac:grpSpMk id="20" creationId="{426778FF-94B1-87B2-A57F-B4EE5D4BA31D}"/>
          </ac:grpSpMkLst>
        </pc:grpChg>
        <pc:grpChg chg="add mod">
          <ac:chgData name="Abby Barlow" userId="9d1ef115-bfd4-4e0d-a07f-2df53e5abb2c" providerId="ADAL" clId="{42E711B1-5194-44A9-8923-E35EC16DA9D1}" dt="2022-06-23T16:17:28.271" v="1181" actId="1076"/>
          <ac:grpSpMkLst>
            <pc:docMk/>
            <pc:sldMk cId="305042814" sldId="312"/>
            <ac:grpSpMk id="30" creationId="{0B21B839-780F-8247-042F-0C048DD2636B}"/>
          </ac:grpSpMkLst>
        </pc:grpChg>
        <pc:grpChg chg="mod">
          <ac:chgData name="Abby Barlow" userId="9d1ef115-bfd4-4e0d-a07f-2df53e5abb2c" providerId="ADAL" clId="{42E711B1-5194-44A9-8923-E35EC16DA9D1}" dt="2022-06-23T16:16:28.022" v="1168"/>
          <ac:grpSpMkLst>
            <pc:docMk/>
            <pc:sldMk cId="305042814" sldId="312"/>
            <ac:grpSpMk id="31" creationId="{D0FFDA99-A696-1BE9-A6F4-462CE2438C36}"/>
          </ac:grpSpMkLst>
        </pc:grpChg>
        <pc:picChg chg="del mod">
          <ac:chgData name="Abby Barlow" userId="9d1ef115-bfd4-4e0d-a07f-2df53e5abb2c" providerId="ADAL" clId="{42E711B1-5194-44A9-8923-E35EC16DA9D1}" dt="2022-06-23T15:21:36.763" v="878" actId="478"/>
          <ac:picMkLst>
            <pc:docMk/>
            <pc:sldMk cId="305042814" sldId="312"/>
            <ac:picMk id="5" creationId="{B4B74174-3826-45B7-8411-D417660A0742}"/>
          </ac:picMkLst>
        </pc:picChg>
        <pc:picChg chg="del">
          <ac:chgData name="Abby Barlow" userId="9d1ef115-bfd4-4e0d-a07f-2df53e5abb2c" providerId="ADAL" clId="{42E711B1-5194-44A9-8923-E35EC16DA9D1}" dt="2022-06-23T14:56:39.915" v="866" actId="478"/>
          <ac:picMkLst>
            <pc:docMk/>
            <pc:sldMk cId="305042814" sldId="312"/>
            <ac:picMk id="6" creationId="{57C2A23E-29A1-4A2C-93C9-BCA4671B0E0A}"/>
          </ac:picMkLst>
        </pc:picChg>
        <pc:picChg chg="add del mod">
          <ac:chgData name="Abby Barlow" userId="9d1ef115-bfd4-4e0d-a07f-2df53e5abb2c" providerId="ADAL" clId="{42E711B1-5194-44A9-8923-E35EC16DA9D1}" dt="2022-06-23T15:27:17.375" v="881" actId="478"/>
          <ac:picMkLst>
            <pc:docMk/>
            <pc:sldMk cId="305042814" sldId="312"/>
            <ac:picMk id="7" creationId="{3B9F59B7-2379-D6A0-AD90-EE792EF0F6A1}"/>
          </ac:picMkLst>
        </pc:picChg>
        <pc:picChg chg="add mod">
          <ac:chgData name="Abby Barlow" userId="9d1ef115-bfd4-4e0d-a07f-2df53e5abb2c" providerId="ADAL" clId="{42E711B1-5194-44A9-8923-E35EC16DA9D1}" dt="2022-06-24T10:39:50.755" v="3708" actId="1076"/>
          <ac:picMkLst>
            <pc:docMk/>
            <pc:sldMk cId="305042814" sldId="312"/>
            <ac:picMk id="9" creationId="{D3DD8D5F-AD25-206C-9726-6A6E8F193073}"/>
          </ac:picMkLst>
        </pc:picChg>
        <pc:picChg chg="mod">
          <ac:chgData name="Abby Barlow" userId="9d1ef115-bfd4-4e0d-a07f-2df53e5abb2c" providerId="ADAL" clId="{42E711B1-5194-44A9-8923-E35EC16DA9D1}" dt="2022-06-23T16:16:28.022" v="1168"/>
          <ac:picMkLst>
            <pc:docMk/>
            <pc:sldMk cId="305042814" sldId="312"/>
            <ac:picMk id="14" creationId="{774A2FD9-02EB-F090-F452-A48C177AE913}"/>
          </ac:picMkLst>
        </pc:picChg>
        <pc:picChg chg="add del mod">
          <ac:chgData name="Abby Barlow" userId="9d1ef115-bfd4-4e0d-a07f-2df53e5abb2c" providerId="ADAL" clId="{42E711B1-5194-44A9-8923-E35EC16DA9D1}" dt="2022-06-23T16:17:04.752" v="1180" actId="478"/>
          <ac:picMkLst>
            <pc:docMk/>
            <pc:sldMk cId="305042814" sldId="312"/>
            <ac:picMk id="27" creationId="{0997E0F9-C7E1-1E50-B869-FD0B5A27D34D}"/>
          </ac:picMkLst>
        </pc:picChg>
        <pc:picChg chg="add del mod">
          <ac:chgData name="Abby Barlow" userId="9d1ef115-bfd4-4e0d-a07f-2df53e5abb2c" providerId="ADAL" clId="{42E711B1-5194-44A9-8923-E35EC16DA9D1}" dt="2022-06-23T16:16:57.478" v="1178" actId="478"/>
          <ac:picMkLst>
            <pc:docMk/>
            <pc:sldMk cId="305042814" sldId="312"/>
            <ac:picMk id="28" creationId="{C01AB922-807A-0AD4-59D5-BFB3FF612732}"/>
          </ac:picMkLst>
        </pc:picChg>
        <pc:picChg chg="add mod">
          <ac:chgData name="Abby Barlow" userId="9d1ef115-bfd4-4e0d-a07f-2df53e5abb2c" providerId="ADAL" clId="{42E711B1-5194-44A9-8923-E35EC16DA9D1}" dt="2022-06-23T16:17:28.271" v="1181" actId="1076"/>
          <ac:picMkLst>
            <pc:docMk/>
            <pc:sldMk cId="305042814" sldId="312"/>
            <ac:picMk id="29" creationId="{DD31C43D-C060-24AF-E1A6-75F379546B74}"/>
          </ac:picMkLst>
        </pc:picChg>
        <pc:picChg chg="mod">
          <ac:chgData name="Abby Barlow" userId="9d1ef115-bfd4-4e0d-a07f-2df53e5abb2c" providerId="ADAL" clId="{42E711B1-5194-44A9-8923-E35EC16DA9D1}" dt="2022-06-23T16:16:28.022" v="1168"/>
          <ac:picMkLst>
            <pc:docMk/>
            <pc:sldMk cId="305042814" sldId="312"/>
            <ac:picMk id="32" creationId="{854C5F7C-867C-6544-4E8C-407FB0BC9247}"/>
          </ac:picMkLst>
        </pc:picChg>
        <pc:picChg chg="add mod">
          <ac:chgData name="Abby Barlow" userId="9d1ef115-bfd4-4e0d-a07f-2df53e5abb2c" providerId="ADAL" clId="{42E711B1-5194-44A9-8923-E35EC16DA9D1}" dt="2022-06-23T16:17:28.271" v="1181" actId="1076"/>
          <ac:picMkLst>
            <pc:docMk/>
            <pc:sldMk cId="305042814" sldId="312"/>
            <ac:picMk id="35" creationId="{3EC12FA5-402E-5FC2-12D8-A2E9E644D391}"/>
          </ac:picMkLst>
        </pc:picChg>
        <pc:picChg chg="add del mod">
          <ac:chgData name="Abby Barlow" userId="9d1ef115-bfd4-4e0d-a07f-2df53e5abb2c" providerId="ADAL" clId="{42E711B1-5194-44A9-8923-E35EC16DA9D1}" dt="2022-06-23T16:16:47.671" v="1173" actId="478"/>
          <ac:picMkLst>
            <pc:docMk/>
            <pc:sldMk cId="305042814" sldId="312"/>
            <ac:picMk id="36" creationId="{5B47D54D-C563-532E-14BD-13B710380CE1}"/>
          </ac:picMkLst>
        </pc:picChg>
        <pc:picChg chg="add del mod">
          <ac:chgData name="Abby Barlow" userId="9d1ef115-bfd4-4e0d-a07f-2df53e5abb2c" providerId="ADAL" clId="{42E711B1-5194-44A9-8923-E35EC16DA9D1}" dt="2022-06-23T16:16:51.213" v="1175" actId="478"/>
          <ac:picMkLst>
            <pc:docMk/>
            <pc:sldMk cId="305042814" sldId="312"/>
            <ac:picMk id="37" creationId="{EB8C2D92-1F8D-D4E8-B8BE-1B2EA6728F86}"/>
          </ac:picMkLst>
        </pc:picChg>
        <pc:cxnChg chg="add del mod">
          <ac:chgData name="Abby Barlow" userId="9d1ef115-bfd4-4e0d-a07f-2df53e5abb2c" providerId="ADAL" clId="{42E711B1-5194-44A9-8923-E35EC16DA9D1}" dt="2022-06-23T16:16:55.876" v="1177" actId="478"/>
          <ac:cxnSpMkLst>
            <pc:docMk/>
            <pc:sldMk cId="305042814" sldId="312"/>
            <ac:cxnSpMk id="23" creationId="{24C96EE3-BB24-053C-A7B4-21349E4031F4}"/>
          </ac:cxnSpMkLst>
        </pc:cxnChg>
        <pc:cxnChg chg="add del mod">
          <ac:chgData name="Abby Barlow" userId="9d1ef115-bfd4-4e0d-a07f-2df53e5abb2c" providerId="ADAL" clId="{42E711B1-5194-44A9-8923-E35EC16DA9D1}" dt="2022-06-23T16:17:00.798" v="1179" actId="478"/>
          <ac:cxnSpMkLst>
            <pc:docMk/>
            <pc:sldMk cId="305042814" sldId="312"/>
            <ac:cxnSpMk id="24" creationId="{E173566D-1732-39C2-4A97-0B34857CB533}"/>
          </ac:cxnSpMkLst>
        </pc:cxnChg>
        <pc:cxnChg chg="add mod">
          <ac:chgData name="Abby Barlow" userId="9d1ef115-bfd4-4e0d-a07f-2df53e5abb2c" providerId="ADAL" clId="{42E711B1-5194-44A9-8923-E35EC16DA9D1}" dt="2022-06-23T16:17:28.271" v="1181" actId="1076"/>
          <ac:cxnSpMkLst>
            <pc:docMk/>
            <pc:sldMk cId="305042814" sldId="312"/>
            <ac:cxnSpMk id="25" creationId="{785DC8F8-991A-A4B1-CC19-247E0E4F515E}"/>
          </ac:cxnSpMkLst>
        </pc:cxnChg>
        <pc:cxnChg chg="add mod">
          <ac:chgData name="Abby Barlow" userId="9d1ef115-bfd4-4e0d-a07f-2df53e5abb2c" providerId="ADAL" clId="{42E711B1-5194-44A9-8923-E35EC16DA9D1}" dt="2022-06-23T16:17:28.271" v="1181" actId="1076"/>
          <ac:cxnSpMkLst>
            <pc:docMk/>
            <pc:sldMk cId="305042814" sldId="312"/>
            <ac:cxnSpMk id="26" creationId="{DC894EB9-7C4E-E6A2-4DD9-ADE09917A257}"/>
          </ac:cxnSpMkLst>
        </pc:cxnChg>
      </pc:sldChg>
      <pc:sldChg chg="del">
        <pc:chgData name="Abby Barlow" userId="9d1ef115-bfd4-4e0d-a07f-2df53e5abb2c" providerId="ADAL" clId="{42E711B1-5194-44A9-8923-E35EC16DA9D1}" dt="2022-06-24T10:41:44.738" v="3714" actId="2696"/>
        <pc:sldMkLst>
          <pc:docMk/>
          <pc:sldMk cId="1003418903" sldId="315"/>
        </pc:sldMkLst>
      </pc:sldChg>
      <pc:sldChg chg="addSp delSp modSp mod modNotesTx">
        <pc:chgData name="Abby Barlow" userId="9d1ef115-bfd4-4e0d-a07f-2df53e5abb2c" providerId="ADAL" clId="{42E711B1-5194-44A9-8923-E35EC16DA9D1}" dt="2022-06-30T13:11:13.649" v="4070" actId="1076"/>
        <pc:sldMkLst>
          <pc:docMk/>
          <pc:sldMk cId="659734940" sldId="321"/>
        </pc:sldMkLst>
        <pc:spChg chg="mod">
          <ac:chgData name="Abby Barlow" userId="9d1ef115-bfd4-4e0d-a07f-2df53e5abb2c" providerId="ADAL" clId="{42E711B1-5194-44A9-8923-E35EC16DA9D1}" dt="2022-06-24T09:31:40.066" v="1874" actId="1076"/>
          <ac:spMkLst>
            <pc:docMk/>
            <pc:sldMk cId="659734940" sldId="321"/>
            <ac:spMk id="2" creationId="{540B9EA8-C32D-4F77-A989-06B9D6E9D12F}"/>
          </ac:spMkLst>
        </pc:spChg>
        <pc:spChg chg="del mod">
          <ac:chgData name="Abby Barlow" userId="9d1ef115-bfd4-4e0d-a07f-2df53e5abb2c" providerId="ADAL" clId="{42E711B1-5194-44A9-8923-E35EC16DA9D1}" dt="2022-06-24T09:29:27.769" v="1860" actId="931"/>
          <ac:spMkLst>
            <pc:docMk/>
            <pc:sldMk cId="659734940" sldId="321"/>
            <ac:spMk id="3" creationId="{34558C71-82AD-4EA7-A482-8ED210135289}"/>
          </ac:spMkLst>
        </pc:spChg>
        <pc:spChg chg="add mod">
          <ac:chgData name="Abby Barlow" userId="9d1ef115-bfd4-4e0d-a07f-2df53e5abb2c" providerId="ADAL" clId="{42E711B1-5194-44A9-8923-E35EC16DA9D1}" dt="2022-06-24T09:30:56.180" v="1873" actId="1076"/>
          <ac:spMkLst>
            <pc:docMk/>
            <pc:sldMk cId="659734940" sldId="321"/>
            <ac:spMk id="4" creationId="{3E26783C-1CD2-49A5-20B6-D2A2DCD8BC02}"/>
          </ac:spMkLst>
        </pc:spChg>
        <pc:spChg chg="add mod">
          <ac:chgData name="Abby Barlow" userId="9d1ef115-bfd4-4e0d-a07f-2df53e5abb2c" providerId="ADAL" clId="{42E711B1-5194-44A9-8923-E35EC16DA9D1}" dt="2022-06-24T09:30:56.180" v="1873" actId="1076"/>
          <ac:spMkLst>
            <pc:docMk/>
            <pc:sldMk cId="659734940" sldId="321"/>
            <ac:spMk id="5" creationId="{314061AB-8D78-F196-94AC-5054BDFEE3D5}"/>
          </ac:spMkLst>
        </pc:spChg>
        <pc:spChg chg="mod">
          <ac:chgData name="Abby Barlow" userId="9d1ef115-bfd4-4e0d-a07f-2df53e5abb2c" providerId="ADAL" clId="{42E711B1-5194-44A9-8923-E35EC16DA9D1}" dt="2022-06-24T09:21:44.661" v="1857"/>
          <ac:spMkLst>
            <pc:docMk/>
            <pc:sldMk cId="659734940" sldId="321"/>
            <ac:spMk id="9" creationId="{AE27C8FC-126E-34A0-6C58-F16743B700E7}"/>
          </ac:spMkLst>
        </pc:spChg>
        <pc:spChg chg="mod">
          <ac:chgData name="Abby Barlow" userId="9d1ef115-bfd4-4e0d-a07f-2df53e5abb2c" providerId="ADAL" clId="{42E711B1-5194-44A9-8923-E35EC16DA9D1}" dt="2022-06-24T09:21:44.661" v="1857"/>
          <ac:spMkLst>
            <pc:docMk/>
            <pc:sldMk cId="659734940" sldId="321"/>
            <ac:spMk id="10" creationId="{6D9A7BC6-CD2C-376F-8B0F-D88F433D8E70}"/>
          </ac:spMkLst>
        </pc:spChg>
        <pc:spChg chg="mod">
          <ac:chgData name="Abby Barlow" userId="9d1ef115-bfd4-4e0d-a07f-2df53e5abb2c" providerId="ADAL" clId="{42E711B1-5194-44A9-8923-E35EC16DA9D1}" dt="2022-06-24T09:21:44.661" v="1857"/>
          <ac:spMkLst>
            <pc:docMk/>
            <pc:sldMk cId="659734940" sldId="321"/>
            <ac:spMk id="12" creationId="{D8513D66-5C1F-6510-E2EE-D23D3E9B43F6}"/>
          </ac:spMkLst>
        </pc:spChg>
        <pc:spChg chg="mod">
          <ac:chgData name="Abby Barlow" userId="9d1ef115-bfd4-4e0d-a07f-2df53e5abb2c" providerId="ADAL" clId="{42E711B1-5194-44A9-8923-E35EC16DA9D1}" dt="2022-06-24T09:21:44.661" v="1857"/>
          <ac:spMkLst>
            <pc:docMk/>
            <pc:sldMk cId="659734940" sldId="321"/>
            <ac:spMk id="13" creationId="{AF4ED202-A0E6-9170-D853-8C74CE68CCE1}"/>
          </ac:spMkLst>
        </pc:spChg>
        <pc:spChg chg="mod">
          <ac:chgData name="Abby Barlow" userId="9d1ef115-bfd4-4e0d-a07f-2df53e5abb2c" providerId="ADAL" clId="{42E711B1-5194-44A9-8923-E35EC16DA9D1}" dt="2022-06-24T09:21:44.661" v="1857"/>
          <ac:spMkLst>
            <pc:docMk/>
            <pc:sldMk cId="659734940" sldId="321"/>
            <ac:spMk id="15" creationId="{8B9BF9B4-A980-5F7C-AF1C-A8B66147974E}"/>
          </ac:spMkLst>
        </pc:spChg>
        <pc:spChg chg="mod">
          <ac:chgData name="Abby Barlow" userId="9d1ef115-bfd4-4e0d-a07f-2df53e5abb2c" providerId="ADAL" clId="{42E711B1-5194-44A9-8923-E35EC16DA9D1}" dt="2022-06-24T09:21:44.661" v="1857"/>
          <ac:spMkLst>
            <pc:docMk/>
            <pc:sldMk cId="659734940" sldId="321"/>
            <ac:spMk id="16" creationId="{06F50E90-8A61-CF06-B859-BB4D528D48EA}"/>
          </ac:spMkLst>
        </pc:spChg>
        <pc:spChg chg="mod">
          <ac:chgData name="Abby Barlow" userId="9d1ef115-bfd4-4e0d-a07f-2df53e5abb2c" providerId="ADAL" clId="{42E711B1-5194-44A9-8923-E35EC16DA9D1}" dt="2022-06-24T09:21:44.661" v="1857"/>
          <ac:spMkLst>
            <pc:docMk/>
            <pc:sldMk cId="659734940" sldId="321"/>
            <ac:spMk id="27" creationId="{EA13F8ED-D671-A993-8922-08F1A8461110}"/>
          </ac:spMkLst>
        </pc:spChg>
        <pc:spChg chg="mod">
          <ac:chgData name="Abby Barlow" userId="9d1ef115-bfd4-4e0d-a07f-2df53e5abb2c" providerId="ADAL" clId="{42E711B1-5194-44A9-8923-E35EC16DA9D1}" dt="2022-06-24T09:21:44.661" v="1857"/>
          <ac:spMkLst>
            <pc:docMk/>
            <pc:sldMk cId="659734940" sldId="321"/>
            <ac:spMk id="28" creationId="{D40B46C6-5840-084A-87DC-1756CC1366F7}"/>
          </ac:spMkLst>
        </pc:spChg>
        <pc:spChg chg="add del mod">
          <ac:chgData name="Abby Barlow" userId="9d1ef115-bfd4-4e0d-a07f-2df53e5abb2c" providerId="ADAL" clId="{42E711B1-5194-44A9-8923-E35EC16DA9D1}" dt="2022-06-24T09:30:24.705" v="1865" actId="931"/>
          <ac:spMkLst>
            <pc:docMk/>
            <pc:sldMk cId="659734940" sldId="321"/>
            <ac:spMk id="36" creationId="{7689DFFE-FF51-3029-9E48-D67ADE61066D}"/>
          </ac:spMkLst>
        </pc:spChg>
        <pc:spChg chg="add mod">
          <ac:chgData name="Abby Barlow" userId="9d1ef115-bfd4-4e0d-a07f-2df53e5abb2c" providerId="ADAL" clId="{42E711B1-5194-44A9-8923-E35EC16DA9D1}" dt="2022-06-28T19:38:54.899" v="4044" actId="1076"/>
          <ac:spMkLst>
            <pc:docMk/>
            <pc:sldMk cId="659734940" sldId="321"/>
            <ac:spMk id="39" creationId="{6634104C-ADCA-B331-E318-CC490C5780C9}"/>
          </ac:spMkLst>
        </pc:spChg>
        <pc:spChg chg="add mod">
          <ac:chgData name="Abby Barlow" userId="9d1ef115-bfd4-4e0d-a07f-2df53e5abb2c" providerId="ADAL" clId="{42E711B1-5194-44A9-8923-E35EC16DA9D1}" dt="2022-06-24T09:35:33.826" v="1991" actId="1076"/>
          <ac:spMkLst>
            <pc:docMk/>
            <pc:sldMk cId="659734940" sldId="321"/>
            <ac:spMk id="40" creationId="{F0067B3D-9E44-B8F5-BD4F-5E7E91D34861}"/>
          </ac:spMkLst>
        </pc:spChg>
        <pc:spChg chg="add mod">
          <ac:chgData name="Abby Barlow" userId="9d1ef115-bfd4-4e0d-a07f-2df53e5abb2c" providerId="ADAL" clId="{42E711B1-5194-44A9-8923-E35EC16DA9D1}" dt="2022-06-28T19:38:47.061" v="4043" actId="1076"/>
          <ac:spMkLst>
            <pc:docMk/>
            <pc:sldMk cId="659734940" sldId="321"/>
            <ac:spMk id="41" creationId="{1507D6AE-0EB1-D9AD-EED4-4A5407F6111C}"/>
          </ac:spMkLst>
        </pc:spChg>
        <pc:spChg chg="add mod">
          <ac:chgData name="Abby Barlow" userId="9d1ef115-bfd4-4e0d-a07f-2df53e5abb2c" providerId="ADAL" clId="{42E711B1-5194-44A9-8923-E35EC16DA9D1}" dt="2022-06-24T09:57:36.176" v="2461" actId="20577"/>
          <ac:spMkLst>
            <pc:docMk/>
            <pc:sldMk cId="659734940" sldId="321"/>
            <ac:spMk id="42" creationId="{53324002-39EE-3840-D673-B5FFDC3B4290}"/>
          </ac:spMkLst>
        </pc:spChg>
        <pc:spChg chg="add del mod">
          <ac:chgData name="Abby Barlow" userId="9d1ef115-bfd4-4e0d-a07f-2df53e5abb2c" providerId="ADAL" clId="{42E711B1-5194-44A9-8923-E35EC16DA9D1}" dt="2022-06-24T09:38:00.860" v="2000"/>
          <ac:spMkLst>
            <pc:docMk/>
            <pc:sldMk cId="659734940" sldId="321"/>
            <ac:spMk id="43" creationId="{0BFB0295-2032-F997-694C-C56D415844BD}"/>
          </ac:spMkLst>
        </pc:spChg>
        <pc:spChg chg="add mod">
          <ac:chgData name="Abby Barlow" userId="9d1ef115-bfd4-4e0d-a07f-2df53e5abb2c" providerId="ADAL" clId="{42E711B1-5194-44A9-8923-E35EC16DA9D1}" dt="2022-06-28T19:39:36.925" v="4046" actId="114"/>
          <ac:spMkLst>
            <pc:docMk/>
            <pc:sldMk cId="659734940" sldId="321"/>
            <ac:spMk id="47" creationId="{63168C69-05BA-CB39-C759-E506E1C0E504}"/>
          </ac:spMkLst>
        </pc:spChg>
        <pc:spChg chg="mod">
          <ac:chgData name="Abby Barlow" userId="9d1ef115-bfd4-4e0d-a07f-2df53e5abb2c" providerId="ADAL" clId="{42E711B1-5194-44A9-8923-E35EC16DA9D1}" dt="2022-06-24T09:54:41.157" v="2354" actId="14100"/>
          <ac:spMkLst>
            <pc:docMk/>
            <pc:sldMk cId="659734940" sldId="321"/>
            <ac:spMk id="48" creationId="{C29BEA34-1ABE-8D9D-30FD-17A0E2EC957B}"/>
          </ac:spMkLst>
        </pc:spChg>
        <pc:grpChg chg="add mod">
          <ac:chgData name="Abby Barlow" userId="9d1ef115-bfd4-4e0d-a07f-2df53e5abb2c" providerId="ADAL" clId="{42E711B1-5194-44A9-8923-E35EC16DA9D1}" dt="2022-06-24T09:30:56.180" v="1873" actId="1076"/>
          <ac:grpSpMkLst>
            <pc:docMk/>
            <pc:sldMk cId="659734940" sldId="321"/>
            <ac:grpSpMk id="6" creationId="{D96BE62C-A976-6779-D106-FA4DDD7FEE0D}"/>
          </ac:grpSpMkLst>
        </pc:grpChg>
        <pc:grpChg chg="mod">
          <ac:chgData name="Abby Barlow" userId="9d1ef115-bfd4-4e0d-a07f-2df53e5abb2c" providerId="ADAL" clId="{42E711B1-5194-44A9-8923-E35EC16DA9D1}" dt="2022-06-24T09:21:44.661" v="1857"/>
          <ac:grpSpMkLst>
            <pc:docMk/>
            <pc:sldMk cId="659734940" sldId="321"/>
            <ac:grpSpMk id="7" creationId="{3DFFE83B-35D1-B5DB-1DF3-6E3C13CCC4C1}"/>
          </ac:grpSpMkLst>
        </pc:grpChg>
        <pc:grpChg chg="add mod">
          <ac:chgData name="Abby Barlow" userId="9d1ef115-bfd4-4e0d-a07f-2df53e5abb2c" providerId="ADAL" clId="{42E711B1-5194-44A9-8923-E35EC16DA9D1}" dt="2022-06-24T09:30:56.180" v="1873" actId="1076"/>
          <ac:grpSpMkLst>
            <pc:docMk/>
            <pc:sldMk cId="659734940" sldId="321"/>
            <ac:grpSpMk id="11" creationId="{1CDA0A2A-964A-8827-3317-03C4026171D4}"/>
          </ac:grpSpMkLst>
        </pc:grpChg>
        <pc:grpChg chg="add mod">
          <ac:chgData name="Abby Barlow" userId="9d1ef115-bfd4-4e0d-a07f-2df53e5abb2c" providerId="ADAL" clId="{42E711B1-5194-44A9-8923-E35EC16DA9D1}" dt="2022-06-24T09:30:56.180" v="1873" actId="1076"/>
          <ac:grpSpMkLst>
            <pc:docMk/>
            <pc:sldMk cId="659734940" sldId="321"/>
            <ac:grpSpMk id="14" creationId="{4EBDE06B-2E12-776C-BB7B-401B3D47A8FB}"/>
          </ac:grpSpMkLst>
        </pc:grpChg>
        <pc:grpChg chg="add mod">
          <ac:chgData name="Abby Barlow" userId="9d1ef115-bfd4-4e0d-a07f-2df53e5abb2c" providerId="ADAL" clId="{42E711B1-5194-44A9-8923-E35EC16DA9D1}" dt="2022-06-24T09:30:56.180" v="1873" actId="1076"/>
          <ac:grpSpMkLst>
            <pc:docMk/>
            <pc:sldMk cId="659734940" sldId="321"/>
            <ac:grpSpMk id="24" creationId="{84894945-7C15-C700-2D11-1374CFA32A4B}"/>
          </ac:grpSpMkLst>
        </pc:grpChg>
        <pc:grpChg chg="mod">
          <ac:chgData name="Abby Barlow" userId="9d1ef115-bfd4-4e0d-a07f-2df53e5abb2c" providerId="ADAL" clId="{42E711B1-5194-44A9-8923-E35EC16DA9D1}" dt="2022-06-24T09:21:44.661" v="1857"/>
          <ac:grpSpMkLst>
            <pc:docMk/>
            <pc:sldMk cId="659734940" sldId="321"/>
            <ac:grpSpMk id="25" creationId="{67B033F1-A482-E20B-7F68-2B617A804979}"/>
          </ac:grpSpMkLst>
        </pc:grpChg>
        <pc:picChg chg="mod">
          <ac:chgData name="Abby Barlow" userId="9d1ef115-bfd4-4e0d-a07f-2df53e5abb2c" providerId="ADAL" clId="{42E711B1-5194-44A9-8923-E35EC16DA9D1}" dt="2022-06-24T09:21:44.661" v="1857"/>
          <ac:picMkLst>
            <pc:docMk/>
            <pc:sldMk cId="659734940" sldId="321"/>
            <ac:picMk id="8" creationId="{C96B5CC7-8F4E-6174-4DD0-008CED0C4190}"/>
          </ac:picMkLst>
        </pc:picChg>
        <pc:picChg chg="add mod">
          <ac:chgData name="Abby Barlow" userId="9d1ef115-bfd4-4e0d-a07f-2df53e5abb2c" providerId="ADAL" clId="{42E711B1-5194-44A9-8923-E35EC16DA9D1}" dt="2022-06-24T09:30:56.180" v="1873" actId="1076"/>
          <ac:picMkLst>
            <pc:docMk/>
            <pc:sldMk cId="659734940" sldId="321"/>
            <ac:picMk id="21" creationId="{357E46E6-8C68-6F98-2906-57DF21900701}"/>
          </ac:picMkLst>
        </pc:picChg>
        <pc:picChg chg="add mod">
          <ac:chgData name="Abby Barlow" userId="9d1ef115-bfd4-4e0d-a07f-2df53e5abb2c" providerId="ADAL" clId="{42E711B1-5194-44A9-8923-E35EC16DA9D1}" dt="2022-06-24T09:30:56.180" v="1873" actId="1076"/>
          <ac:picMkLst>
            <pc:docMk/>
            <pc:sldMk cId="659734940" sldId="321"/>
            <ac:picMk id="22" creationId="{E292DA90-4E6F-67CA-0DC5-903CD17AA646}"/>
          </ac:picMkLst>
        </pc:picChg>
        <pc:picChg chg="add mod">
          <ac:chgData name="Abby Barlow" userId="9d1ef115-bfd4-4e0d-a07f-2df53e5abb2c" providerId="ADAL" clId="{42E711B1-5194-44A9-8923-E35EC16DA9D1}" dt="2022-06-24T09:30:56.180" v="1873" actId="1076"/>
          <ac:picMkLst>
            <pc:docMk/>
            <pc:sldMk cId="659734940" sldId="321"/>
            <ac:picMk id="23" creationId="{E88695A1-F930-9445-225E-29E6DA283551}"/>
          </ac:picMkLst>
        </pc:picChg>
        <pc:picChg chg="mod">
          <ac:chgData name="Abby Barlow" userId="9d1ef115-bfd4-4e0d-a07f-2df53e5abb2c" providerId="ADAL" clId="{42E711B1-5194-44A9-8923-E35EC16DA9D1}" dt="2022-06-24T09:21:44.661" v="1857"/>
          <ac:picMkLst>
            <pc:docMk/>
            <pc:sldMk cId="659734940" sldId="321"/>
            <ac:picMk id="26" creationId="{16797779-71A4-D059-B58A-D8C7CA2FC360}"/>
          </ac:picMkLst>
        </pc:picChg>
        <pc:picChg chg="add mod">
          <ac:chgData name="Abby Barlow" userId="9d1ef115-bfd4-4e0d-a07f-2df53e5abb2c" providerId="ADAL" clId="{42E711B1-5194-44A9-8923-E35EC16DA9D1}" dt="2022-06-24T09:30:56.180" v="1873" actId="1076"/>
          <ac:picMkLst>
            <pc:docMk/>
            <pc:sldMk cId="659734940" sldId="321"/>
            <ac:picMk id="29" creationId="{354E53A8-5C93-0F21-5EB6-6F0A793ECDE7}"/>
          </ac:picMkLst>
        </pc:picChg>
        <pc:picChg chg="add mod">
          <ac:chgData name="Abby Barlow" userId="9d1ef115-bfd4-4e0d-a07f-2df53e5abb2c" providerId="ADAL" clId="{42E711B1-5194-44A9-8923-E35EC16DA9D1}" dt="2022-06-24T09:30:56.180" v="1873" actId="1076"/>
          <ac:picMkLst>
            <pc:docMk/>
            <pc:sldMk cId="659734940" sldId="321"/>
            <ac:picMk id="30" creationId="{CFDCDDA2-85EB-8912-3818-603A784EE5C8}"/>
          </ac:picMkLst>
        </pc:picChg>
        <pc:picChg chg="add mod">
          <ac:chgData name="Abby Barlow" userId="9d1ef115-bfd4-4e0d-a07f-2df53e5abb2c" providerId="ADAL" clId="{42E711B1-5194-44A9-8923-E35EC16DA9D1}" dt="2022-06-24T09:30:56.180" v="1873" actId="1076"/>
          <ac:picMkLst>
            <pc:docMk/>
            <pc:sldMk cId="659734940" sldId="321"/>
            <ac:picMk id="31" creationId="{94373294-E032-E2C0-7B55-72E5B00177D7}"/>
          </ac:picMkLst>
        </pc:picChg>
        <pc:picChg chg="add mod">
          <ac:chgData name="Abby Barlow" userId="9d1ef115-bfd4-4e0d-a07f-2df53e5abb2c" providerId="ADAL" clId="{42E711B1-5194-44A9-8923-E35EC16DA9D1}" dt="2022-06-24T09:30:56.180" v="1873" actId="1076"/>
          <ac:picMkLst>
            <pc:docMk/>
            <pc:sldMk cId="659734940" sldId="321"/>
            <ac:picMk id="32" creationId="{5A8BF065-98C4-B0CA-FBA2-C393C241FF64}"/>
          </ac:picMkLst>
        </pc:picChg>
        <pc:picChg chg="add del mod">
          <ac:chgData name="Abby Barlow" userId="9d1ef115-bfd4-4e0d-a07f-2df53e5abb2c" providerId="ADAL" clId="{42E711B1-5194-44A9-8923-E35EC16DA9D1}" dt="2022-06-24T09:29:32.531" v="1864" actId="478"/>
          <ac:picMkLst>
            <pc:docMk/>
            <pc:sldMk cId="659734940" sldId="321"/>
            <ac:picMk id="34" creationId="{44D1E6B7-112E-9DE7-7337-3A6CC22C9FCA}"/>
          </ac:picMkLst>
        </pc:picChg>
        <pc:picChg chg="add del mod">
          <ac:chgData name="Abby Barlow" userId="9d1ef115-bfd4-4e0d-a07f-2df53e5abb2c" providerId="ADAL" clId="{42E711B1-5194-44A9-8923-E35EC16DA9D1}" dt="2022-06-24T09:38:00.860" v="1998" actId="478"/>
          <ac:picMkLst>
            <pc:docMk/>
            <pc:sldMk cId="659734940" sldId="321"/>
            <ac:picMk id="38" creationId="{94C6CCBB-3368-6CA7-C038-04E7CB640EE3}"/>
          </ac:picMkLst>
        </pc:picChg>
        <pc:picChg chg="add mod ord">
          <ac:chgData name="Abby Barlow" userId="9d1ef115-bfd4-4e0d-a07f-2df53e5abb2c" providerId="ADAL" clId="{42E711B1-5194-44A9-8923-E35EC16DA9D1}" dt="2022-06-30T13:11:13.649" v="4070" actId="1076"/>
          <ac:picMkLst>
            <pc:docMk/>
            <pc:sldMk cId="659734940" sldId="321"/>
            <ac:picMk id="45" creationId="{886342C3-1CED-A5EC-1253-4A09DC1A6C92}"/>
          </ac:picMkLst>
        </pc:picChg>
        <pc:cxnChg chg="add mod">
          <ac:chgData name="Abby Barlow" userId="9d1ef115-bfd4-4e0d-a07f-2df53e5abb2c" providerId="ADAL" clId="{42E711B1-5194-44A9-8923-E35EC16DA9D1}" dt="2022-06-24T09:30:56.180" v="1873" actId="1076"/>
          <ac:cxnSpMkLst>
            <pc:docMk/>
            <pc:sldMk cId="659734940" sldId="321"/>
            <ac:cxnSpMk id="17" creationId="{887D3A6A-FF29-E392-5F9F-8D92FF76D406}"/>
          </ac:cxnSpMkLst>
        </pc:cxnChg>
        <pc:cxnChg chg="add mod">
          <ac:chgData name="Abby Barlow" userId="9d1ef115-bfd4-4e0d-a07f-2df53e5abb2c" providerId="ADAL" clId="{42E711B1-5194-44A9-8923-E35EC16DA9D1}" dt="2022-06-24T09:30:56.180" v="1873" actId="1076"/>
          <ac:cxnSpMkLst>
            <pc:docMk/>
            <pc:sldMk cId="659734940" sldId="321"/>
            <ac:cxnSpMk id="18" creationId="{6D162543-5EB0-3ADC-E6FB-C1C7A13396E6}"/>
          </ac:cxnSpMkLst>
        </pc:cxnChg>
        <pc:cxnChg chg="add mod">
          <ac:chgData name="Abby Barlow" userId="9d1ef115-bfd4-4e0d-a07f-2df53e5abb2c" providerId="ADAL" clId="{42E711B1-5194-44A9-8923-E35EC16DA9D1}" dt="2022-06-24T09:30:56.180" v="1873" actId="1076"/>
          <ac:cxnSpMkLst>
            <pc:docMk/>
            <pc:sldMk cId="659734940" sldId="321"/>
            <ac:cxnSpMk id="19" creationId="{F5F1CCA7-9367-F612-A304-2746D3240F18}"/>
          </ac:cxnSpMkLst>
        </pc:cxnChg>
        <pc:cxnChg chg="add mod">
          <ac:chgData name="Abby Barlow" userId="9d1ef115-bfd4-4e0d-a07f-2df53e5abb2c" providerId="ADAL" clId="{42E711B1-5194-44A9-8923-E35EC16DA9D1}" dt="2022-06-24T09:30:56.180" v="1873" actId="1076"/>
          <ac:cxnSpMkLst>
            <pc:docMk/>
            <pc:sldMk cId="659734940" sldId="321"/>
            <ac:cxnSpMk id="20" creationId="{9CD5991D-7ED2-2072-4320-A7923177D780}"/>
          </ac:cxnSpMkLst>
        </pc:cxnChg>
      </pc:sldChg>
      <pc:sldChg chg="addSp delSp modSp mod">
        <pc:chgData name="Abby Barlow" userId="9d1ef115-bfd4-4e0d-a07f-2df53e5abb2c" providerId="ADAL" clId="{42E711B1-5194-44A9-8923-E35EC16DA9D1}" dt="2022-07-02T12:30:23.925" v="4083" actId="1076"/>
        <pc:sldMkLst>
          <pc:docMk/>
          <pc:sldMk cId="216505310" sldId="322"/>
        </pc:sldMkLst>
        <pc:spChg chg="mod">
          <ac:chgData name="Abby Barlow" userId="9d1ef115-bfd4-4e0d-a07f-2df53e5abb2c" providerId="ADAL" clId="{42E711B1-5194-44A9-8923-E35EC16DA9D1}" dt="2022-06-28T12:12:22.132" v="3849" actId="20577"/>
          <ac:spMkLst>
            <pc:docMk/>
            <pc:sldMk cId="216505310" sldId="322"/>
            <ac:spMk id="2" creationId="{23D0E2B5-FBB4-47A7-BC84-A048399110CA}"/>
          </ac:spMkLst>
        </pc:spChg>
        <pc:spChg chg="add mod">
          <ac:chgData name="Abby Barlow" userId="9d1ef115-bfd4-4e0d-a07f-2df53e5abb2c" providerId="ADAL" clId="{42E711B1-5194-44A9-8923-E35EC16DA9D1}" dt="2022-06-23T16:31:47.417" v="1322" actId="1076"/>
          <ac:spMkLst>
            <pc:docMk/>
            <pc:sldMk cId="216505310" sldId="322"/>
            <ac:spMk id="5" creationId="{1221BCAC-3803-B1C6-568C-8523F1327822}"/>
          </ac:spMkLst>
        </pc:spChg>
        <pc:spChg chg="add mod">
          <ac:chgData name="Abby Barlow" userId="9d1ef115-bfd4-4e0d-a07f-2df53e5abb2c" providerId="ADAL" clId="{42E711B1-5194-44A9-8923-E35EC16DA9D1}" dt="2022-06-24T10:45:35.314" v="3809" actId="20577"/>
          <ac:spMkLst>
            <pc:docMk/>
            <pc:sldMk cId="216505310" sldId="322"/>
            <ac:spMk id="6" creationId="{DE326BB0-1D2A-C62D-A557-9E457B0FBCAB}"/>
          </ac:spMkLst>
        </pc:spChg>
        <pc:spChg chg="add mod">
          <ac:chgData name="Abby Barlow" userId="9d1ef115-bfd4-4e0d-a07f-2df53e5abb2c" providerId="ADAL" clId="{42E711B1-5194-44A9-8923-E35EC16DA9D1}" dt="2022-06-23T16:31:51.891" v="1323" actId="1076"/>
          <ac:spMkLst>
            <pc:docMk/>
            <pc:sldMk cId="216505310" sldId="322"/>
            <ac:spMk id="7" creationId="{94502C03-302E-34E1-3704-568916780938}"/>
          </ac:spMkLst>
        </pc:spChg>
        <pc:spChg chg="add mod">
          <ac:chgData name="Abby Barlow" userId="9d1ef115-bfd4-4e0d-a07f-2df53e5abb2c" providerId="ADAL" clId="{42E711B1-5194-44A9-8923-E35EC16DA9D1}" dt="2022-06-23T16:27:24.041" v="1263" actId="1076"/>
          <ac:spMkLst>
            <pc:docMk/>
            <pc:sldMk cId="216505310" sldId="322"/>
            <ac:spMk id="12" creationId="{244580F4-95A4-8229-1F84-BAA543E24BC4}"/>
          </ac:spMkLst>
        </pc:spChg>
        <pc:spChg chg="add mod">
          <ac:chgData name="Abby Barlow" userId="9d1ef115-bfd4-4e0d-a07f-2df53e5abb2c" providerId="ADAL" clId="{42E711B1-5194-44A9-8923-E35EC16DA9D1}" dt="2022-06-23T16:27:24.041" v="1263" actId="1076"/>
          <ac:spMkLst>
            <pc:docMk/>
            <pc:sldMk cId="216505310" sldId="322"/>
            <ac:spMk id="13" creationId="{B4380472-DA6A-F4FA-A16F-F1847F84CC67}"/>
          </ac:spMkLst>
        </pc:spChg>
        <pc:spChg chg="mod">
          <ac:chgData name="Abby Barlow" userId="9d1ef115-bfd4-4e0d-a07f-2df53e5abb2c" providerId="ADAL" clId="{42E711B1-5194-44A9-8923-E35EC16DA9D1}" dt="2022-06-23T16:22:29.544" v="1220"/>
          <ac:spMkLst>
            <pc:docMk/>
            <pc:sldMk cId="216505310" sldId="322"/>
            <ac:spMk id="17" creationId="{2DC2B542-5B0C-D3D0-A2CA-E2E66D6A96D3}"/>
          </ac:spMkLst>
        </pc:spChg>
        <pc:spChg chg="mod">
          <ac:chgData name="Abby Barlow" userId="9d1ef115-bfd4-4e0d-a07f-2df53e5abb2c" providerId="ADAL" clId="{42E711B1-5194-44A9-8923-E35EC16DA9D1}" dt="2022-06-23T16:22:29.544" v="1220"/>
          <ac:spMkLst>
            <pc:docMk/>
            <pc:sldMk cId="216505310" sldId="322"/>
            <ac:spMk id="18" creationId="{975351A4-774B-0810-86FF-C8512A6809DB}"/>
          </ac:spMkLst>
        </pc:spChg>
        <pc:spChg chg="mod">
          <ac:chgData name="Abby Barlow" userId="9d1ef115-bfd4-4e0d-a07f-2df53e5abb2c" providerId="ADAL" clId="{42E711B1-5194-44A9-8923-E35EC16DA9D1}" dt="2022-06-23T16:22:29.544" v="1220"/>
          <ac:spMkLst>
            <pc:docMk/>
            <pc:sldMk cId="216505310" sldId="322"/>
            <ac:spMk id="20" creationId="{E4EBB27D-37A7-92D8-1F6A-04987EAF108B}"/>
          </ac:spMkLst>
        </pc:spChg>
        <pc:spChg chg="mod">
          <ac:chgData name="Abby Barlow" userId="9d1ef115-bfd4-4e0d-a07f-2df53e5abb2c" providerId="ADAL" clId="{42E711B1-5194-44A9-8923-E35EC16DA9D1}" dt="2022-06-23T16:22:29.544" v="1220"/>
          <ac:spMkLst>
            <pc:docMk/>
            <pc:sldMk cId="216505310" sldId="322"/>
            <ac:spMk id="21" creationId="{4AD90EEC-FB02-9CFD-53B3-BAD2C6112E40}"/>
          </ac:spMkLst>
        </pc:spChg>
        <pc:spChg chg="mod">
          <ac:chgData name="Abby Barlow" userId="9d1ef115-bfd4-4e0d-a07f-2df53e5abb2c" providerId="ADAL" clId="{42E711B1-5194-44A9-8923-E35EC16DA9D1}" dt="2022-06-23T16:22:29.544" v="1220"/>
          <ac:spMkLst>
            <pc:docMk/>
            <pc:sldMk cId="216505310" sldId="322"/>
            <ac:spMk id="23" creationId="{E24D0102-00FD-B3B1-3401-F8FF0686C97A}"/>
          </ac:spMkLst>
        </pc:spChg>
        <pc:spChg chg="mod">
          <ac:chgData name="Abby Barlow" userId="9d1ef115-bfd4-4e0d-a07f-2df53e5abb2c" providerId="ADAL" clId="{42E711B1-5194-44A9-8923-E35EC16DA9D1}" dt="2022-06-23T16:22:29.544" v="1220"/>
          <ac:spMkLst>
            <pc:docMk/>
            <pc:sldMk cId="216505310" sldId="322"/>
            <ac:spMk id="24" creationId="{CCB64941-C6B1-2F28-9000-F09262911665}"/>
          </ac:spMkLst>
        </pc:spChg>
        <pc:spChg chg="mod">
          <ac:chgData name="Abby Barlow" userId="9d1ef115-bfd4-4e0d-a07f-2df53e5abb2c" providerId="ADAL" clId="{42E711B1-5194-44A9-8923-E35EC16DA9D1}" dt="2022-06-23T16:22:29.544" v="1220"/>
          <ac:spMkLst>
            <pc:docMk/>
            <pc:sldMk cId="216505310" sldId="322"/>
            <ac:spMk id="35" creationId="{57EC6DA4-83D7-60C8-CF1B-652E41E949A4}"/>
          </ac:spMkLst>
        </pc:spChg>
        <pc:spChg chg="mod">
          <ac:chgData name="Abby Barlow" userId="9d1ef115-bfd4-4e0d-a07f-2df53e5abb2c" providerId="ADAL" clId="{42E711B1-5194-44A9-8923-E35EC16DA9D1}" dt="2022-06-23T16:22:29.544" v="1220"/>
          <ac:spMkLst>
            <pc:docMk/>
            <pc:sldMk cId="216505310" sldId="322"/>
            <ac:spMk id="36" creationId="{6A84590A-3282-F680-688A-F8C43BEE2D4C}"/>
          </ac:spMkLst>
        </pc:spChg>
        <pc:spChg chg="add mod">
          <ac:chgData name="Abby Barlow" userId="9d1ef115-bfd4-4e0d-a07f-2df53e5abb2c" providerId="ADAL" clId="{42E711B1-5194-44A9-8923-E35EC16DA9D1}" dt="2022-06-23T16:27:09.651" v="1262" actId="1076"/>
          <ac:spMkLst>
            <pc:docMk/>
            <pc:sldMk cId="216505310" sldId="322"/>
            <ac:spMk id="41" creationId="{BF4238E7-EA24-6285-D700-33D2D464F1A7}"/>
          </ac:spMkLst>
        </pc:spChg>
        <pc:spChg chg="add mod">
          <ac:chgData name="Abby Barlow" userId="9d1ef115-bfd4-4e0d-a07f-2df53e5abb2c" providerId="ADAL" clId="{42E711B1-5194-44A9-8923-E35EC16DA9D1}" dt="2022-06-23T16:27:09.651" v="1262" actId="1076"/>
          <ac:spMkLst>
            <pc:docMk/>
            <pc:sldMk cId="216505310" sldId="322"/>
            <ac:spMk id="42" creationId="{8ACE01BD-A43F-89D6-D09B-B1DE9CDDBC3D}"/>
          </ac:spMkLst>
        </pc:spChg>
        <pc:spChg chg="mod">
          <ac:chgData name="Abby Barlow" userId="9d1ef115-bfd4-4e0d-a07f-2df53e5abb2c" providerId="ADAL" clId="{42E711B1-5194-44A9-8923-E35EC16DA9D1}" dt="2022-06-23T16:22:54.355" v="1225"/>
          <ac:spMkLst>
            <pc:docMk/>
            <pc:sldMk cId="216505310" sldId="322"/>
            <ac:spMk id="46" creationId="{F08264D3-D6B8-18EF-13BF-7F4295326C17}"/>
          </ac:spMkLst>
        </pc:spChg>
        <pc:spChg chg="mod">
          <ac:chgData name="Abby Barlow" userId="9d1ef115-bfd4-4e0d-a07f-2df53e5abb2c" providerId="ADAL" clId="{42E711B1-5194-44A9-8923-E35EC16DA9D1}" dt="2022-06-23T16:22:54.355" v="1225"/>
          <ac:spMkLst>
            <pc:docMk/>
            <pc:sldMk cId="216505310" sldId="322"/>
            <ac:spMk id="47" creationId="{6918C791-10BF-2766-98BC-A6FBF3E4ED23}"/>
          </ac:spMkLst>
        </pc:spChg>
        <pc:spChg chg="mod">
          <ac:chgData name="Abby Barlow" userId="9d1ef115-bfd4-4e0d-a07f-2df53e5abb2c" providerId="ADAL" clId="{42E711B1-5194-44A9-8923-E35EC16DA9D1}" dt="2022-06-23T16:22:54.355" v="1225"/>
          <ac:spMkLst>
            <pc:docMk/>
            <pc:sldMk cId="216505310" sldId="322"/>
            <ac:spMk id="49" creationId="{2DC2583B-38E7-4ADF-05EF-371733365B1D}"/>
          </ac:spMkLst>
        </pc:spChg>
        <pc:spChg chg="mod">
          <ac:chgData name="Abby Barlow" userId="9d1ef115-bfd4-4e0d-a07f-2df53e5abb2c" providerId="ADAL" clId="{42E711B1-5194-44A9-8923-E35EC16DA9D1}" dt="2022-06-23T16:22:54.355" v="1225"/>
          <ac:spMkLst>
            <pc:docMk/>
            <pc:sldMk cId="216505310" sldId="322"/>
            <ac:spMk id="50" creationId="{78E6F54B-F9FE-7082-9BDC-696CD00B0182}"/>
          </ac:spMkLst>
        </pc:spChg>
        <pc:spChg chg="mod">
          <ac:chgData name="Abby Barlow" userId="9d1ef115-bfd4-4e0d-a07f-2df53e5abb2c" providerId="ADAL" clId="{42E711B1-5194-44A9-8923-E35EC16DA9D1}" dt="2022-06-23T16:22:54.355" v="1225"/>
          <ac:spMkLst>
            <pc:docMk/>
            <pc:sldMk cId="216505310" sldId="322"/>
            <ac:spMk id="52" creationId="{DE5527BD-46C9-2A1E-7A45-A4387FF4750B}"/>
          </ac:spMkLst>
        </pc:spChg>
        <pc:spChg chg="mod">
          <ac:chgData name="Abby Barlow" userId="9d1ef115-bfd4-4e0d-a07f-2df53e5abb2c" providerId="ADAL" clId="{42E711B1-5194-44A9-8923-E35EC16DA9D1}" dt="2022-06-23T16:22:54.355" v="1225"/>
          <ac:spMkLst>
            <pc:docMk/>
            <pc:sldMk cId="216505310" sldId="322"/>
            <ac:spMk id="53" creationId="{67F5C658-65DF-F5DE-BDA1-B1D1D095EDB7}"/>
          </ac:spMkLst>
        </pc:spChg>
        <pc:spChg chg="mod">
          <ac:chgData name="Abby Barlow" userId="9d1ef115-bfd4-4e0d-a07f-2df53e5abb2c" providerId="ADAL" clId="{42E711B1-5194-44A9-8923-E35EC16DA9D1}" dt="2022-06-23T16:22:54.355" v="1225"/>
          <ac:spMkLst>
            <pc:docMk/>
            <pc:sldMk cId="216505310" sldId="322"/>
            <ac:spMk id="64" creationId="{70276E29-8424-B146-19C7-9AA3061C54C7}"/>
          </ac:spMkLst>
        </pc:spChg>
        <pc:spChg chg="mod">
          <ac:chgData name="Abby Barlow" userId="9d1ef115-bfd4-4e0d-a07f-2df53e5abb2c" providerId="ADAL" clId="{42E711B1-5194-44A9-8923-E35EC16DA9D1}" dt="2022-06-23T16:22:54.355" v="1225"/>
          <ac:spMkLst>
            <pc:docMk/>
            <pc:sldMk cId="216505310" sldId="322"/>
            <ac:spMk id="65" creationId="{EB2F1ABF-F71E-45F0-D97B-B1042A346FE1}"/>
          </ac:spMkLst>
        </pc:spChg>
        <pc:spChg chg="add mod">
          <ac:chgData name="Abby Barlow" userId="9d1ef115-bfd4-4e0d-a07f-2df53e5abb2c" providerId="ADAL" clId="{42E711B1-5194-44A9-8923-E35EC16DA9D1}" dt="2022-06-23T16:27:09.651" v="1262" actId="1076"/>
          <ac:spMkLst>
            <pc:docMk/>
            <pc:sldMk cId="216505310" sldId="322"/>
            <ac:spMk id="75" creationId="{A922C120-3A82-D1A8-B88D-D98915A19E1D}"/>
          </ac:spMkLst>
        </pc:spChg>
        <pc:spChg chg="add mod">
          <ac:chgData name="Abby Barlow" userId="9d1ef115-bfd4-4e0d-a07f-2df53e5abb2c" providerId="ADAL" clId="{42E711B1-5194-44A9-8923-E35EC16DA9D1}" dt="2022-06-23T16:27:09.651" v="1262" actId="1076"/>
          <ac:spMkLst>
            <pc:docMk/>
            <pc:sldMk cId="216505310" sldId="322"/>
            <ac:spMk id="76" creationId="{9370CB8E-DAE2-D6DE-D99D-98EA6F5B10C4}"/>
          </ac:spMkLst>
        </pc:spChg>
        <pc:grpChg chg="add mod">
          <ac:chgData name="Abby Barlow" userId="9d1ef115-bfd4-4e0d-a07f-2df53e5abb2c" providerId="ADAL" clId="{42E711B1-5194-44A9-8923-E35EC16DA9D1}" dt="2022-06-23T16:27:24.041" v="1263" actId="1076"/>
          <ac:grpSpMkLst>
            <pc:docMk/>
            <pc:sldMk cId="216505310" sldId="322"/>
            <ac:grpSpMk id="14" creationId="{B147D1E3-0769-AB8A-79D1-A7E997D45DB6}"/>
          </ac:grpSpMkLst>
        </pc:grpChg>
        <pc:grpChg chg="mod">
          <ac:chgData name="Abby Barlow" userId="9d1ef115-bfd4-4e0d-a07f-2df53e5abb2c" providerId="ADAL" clId="{42E711B1-5194-44A9-8923-E35EC16DA9D1}" dt="2022-06-23T16:22:29.544" v="1220"/>
          <ac:grpSpMkLst>
            <pc:docMk/>
            <pc:sldMk cId="216505310" sldId="322"/>
            <ac:grpSpMk id="15" creationId="{ABEA0C39-23FE-45BB-0880-92B8F9E865ED}"/>
          </ac:grpSpMkLst>
        </pc:grpChg>
        <pc:grpChg chg="add mod">
          <ac:chgData name="Abby Barlow" userId="9d1ef115-bfd4-4e0d-a07f-2df53e5abb2c" providerId="ADAL" clId="{42E711B1-5194-44A9-8923-E35EC16DA9D1}" dt="2022-06-23T16:27:24.041" v="1263" actId="1076"/>
          <ac:grpSpMkLst>
            <pc:docMk/>
            <pc:sldMk cId="216505310" sldId="322"/>
            <ac:grpSpMk id="19" creationId="{BB195AC9-1ABF-5D96-F179-1F85CA8A3F61}"/>
          </ac:grpSpMkLst>
        </pc:grpChg>
        <pc:grpChg chg="add mod">
          <ac:chgData name="Abby Barlow" userId="9d1ef115-bfd4-4e0d-a07f-2df53e5abb2c" providerId="ADAL" clId="{42E711B1-5194-44A9-8923-E35EC16DA9D1}" dt="2022-06-23T16:27:24.041" v="1263" actId="1076"/>
          <ac:grpSpMkLst>
            <pc:docMk/>
            <pc:sldMk cId="216505310" sldId="322"/>
            <ac:grpSpMk id="22" creationId="{3A8C808E-A249-A169-73BB-12184656A1C3}"/>
          </ac:grpSpMkLst>
        </pc:grpChg>
        <pc:grpChg chg="add mod">
          <ac:chgData name="Abby Barlow" userId="9d1ef115-bfd4-4e0d-a07f-2df53e5abb2c" providerId="ADAL" clId="{42E711B1-5194-44A9-8923-E35EC16DA9D1}" dt="2022-06-23T16:27:24.041" v="1263" actId="1076"/>
          <ac:grpSpMkLst>
            <pc:docMk/>
            <pc:sldMk cId="216505310" sldId="322"/>
            <ac:grpSpMk id="32" creationId="{7C6BD79B-07F8-6EDB-302B-4BC52C66ADD7}"/>
          </ac:grpSpMkLst>
        </pc:grpChg>
        <pc:grpChg chg="mod">
          <ac:chgData name="Abby Barlow" userId="9d1ef115-bfd4-4e0d-a07f-2df53e5abb2c" providerId="ADAL" clId="{42E711B1-5194-44A9-8923-E35EC16DA9D1}" dt="2022-06-23T16:22:29.544" v="1220"/>
          <ac:grpSpMkLst>
            <pc:docMk/>
            <pc:sldMk cId="216505310" sldId="322"/>
            <ac:grpSpMk id="33" creationId="{F066C83D-9E70-9826-0832-BAEAD8190061}"/>
          </ac:grpSpMkLst>
        </pc:grpChg>
        <pc:grpChg chg="add mod">
          <ac:chgData name="Abby Barlow" userId="9d1ef115-bfd4-4e0d-a07f-2df53e5abb2c" providerId="ADAL" clId="{42E711B1-5194-44A9-8923-E35EC16DA9D1}" dt="2022-06-23T16:27:09.651" v="1262" actId="1076"/>
          <ac:grpSpMkLst>
            <pc:docMk/>
            <pc:sldMk cId="216505310" sldId="322"/>
            <ac:grpSpMk id="43" creationId="{82A171BA-54B5-0A11-654C-EB329E822BF5}"/>
          </ac:grpSpMkLst>
        </pc:grpChg>
        <pc:grpChg chg="mod">
          <ac:chgData name="Abby Barlow" userId="9d1ef115-bfd4-4e0d-a07f-2df53e5abb2c" providerId="ADAL" clId="{42E711B1-5194-44A9-8923-E35EC16DA9D1}" dt="2022-06-23T16:22:54.355" v="1225"/>
          <ac:grpSpMkLst>
            <pc:docMk/>
            <pc:sldMk cId="216505310" sldId="322"/>
            <ac:grpSpMk id="44" creationId="{D91E2795-A7A6-B6B0-C561-4427D0D2972D}"/>
          </ac:grpSpMkLst>
        </pc:grpChg>
        <pc:grpChg chg="add mod">
          <ac:chgData name="Abby Barlow" userId="9d1ef115-bfd4-4e0d-a07f-2df53e5abb2c" providerId="ADAL" clId="{42E711B1-5194-44A9-8923-E35EC16DA9D1}" dt="2022-06-23T16:27:09.651" v="1262" actId="1076"/>
          <ac:grpSpMkLst>
            <pc:docMk/>
            <pc:sldMk cId="216505310" sldId="322"/>
            <ac:grpSpMk id="48" creationId="{8A47359F-3375-636D-8BE7-ECF98C46C331}"/>
          </ac:grpSpMkLst>
        </pc:grpChg>
        <pc:grpChg chg="add mod">
          <ac:chgData name="Abby Barlow" userId="9d1ef115-bfd4-4e0d-a07f-2df53e5abb2c" providerId="ADAL" clId="{42E711B1-5194-44A9-8923-E35EC16DA9D1}" dt="2022-06-23T16:27:09.651" v="1262" actId="1076"/>
          <ac:grpSpMkLst>
            <pc:docMk/>
            <pc:sldMk cId="216505310" sldId="322"/>
            <ac:grpSpMk id="51" creationId="{B79CD570-0AC2-505F-91AE-30773F4913F7}"/>
          </ac:grpSpMkLst>
        </pc:grpChg>
        <pc:grpChg chg="add mod">
          <ac:chgData name="Abby Barlow" userId="9d1ef115-bfd4-4e0d-a07f-2df53e5abb2c" providerId="ADAL" clId="{42E711B1-5194-44A9-8923-E35EC16DA9D1}" dt="2022-06-23T16:27:09.651" v="1262" actId="1076"/>
          <ac:grpSpMkLst>
            <pc:docMk/>
            <pc:sldMk cId="216505310" sldId="322"/>
            <ac:grpSpMk id="61" creationId="{08F1A7C2-E191-3060-8586-04C15F6FDF82}"/>
          </ac:grpSpMkLst>
        </pc:grpChg>
        <pc:grpChg chg="mod">
          <ac:chgData name="Abby Barlow" userId="9d1ef115-bfd4-4e0d-a07f-2df53e5abb2c" providerId="ADAL" clId="{42E711B1-5194-44A9-8923-E35EC16DA9D1}" dt="2022-06-23T16:22:54.355" v="1225"/>
          <ac:grpSpMkLst>
            <pc:docMk/>
            <pc:sldMk cId="216505310" sldId="322"/>
            <ac:grpSpMk id="62" creationId="{DF6E022A-F001-F957-EBDE-46DAC6975D8A}"/>
          </ac:grpSpMkLst>
        </pc:grpChg>
        <pc:picChg chg="add del mod">
          <ac:chgData name="Abby Barlow" userId="9d1ef115-bfd4-4e0d-a07f-2df53e5abb2c" providerId="ADAL" clId="{42E711B1-5194-44A9-8923-E35EC16DA9D1}" dt="2022-06-23T16:30:59.831" v="1313" actId="478"/>
          <ac:picMkLst>
            <pc:docMk/>
            <pc:sldMk cId="216505310" sldId="322"/>
            <ac:picMk id="4" creationId="{0AC6DA73-425E-43A8-AC6B-4DD930880E85}"/>
          </ac:picMkLst>
        </pc:picChg>
        <pc:picChg chg="add del mod">
          <ac:chgData name="Abby Barlow" userId="9d1ef115-bfd4-4e0d-a07f-2df53e5abb2c" providerId="ADAL" clId="{42E711B1-5194-44A9-8923-E35EC16DA9D1}" dt="2022-06-23T16:21:55.116" v="1218" actId="478"/>
          <ac:picMkLst>
            <pc:docMk/>
            <pc:sldMk cId="216505310" sldId="322"/>
            <ac:picMk id="11" creationId="{BD7F844C-5FE7-50CB-1BE5-3729F30E64EA}"/>
          </ac:picMkLst>
        </pc:picChg>
        <pc:picChg chg="mod">
          <ac:chgData name="Abby Barlow" userId="9d1ef115-bfd4-4e0d-a07f-2df53e5abb2c" providerId="ADAL" clId="{42E711B1-5194-44A9-8923-E35EC16DA9D1}" dt="2022-06-23T16:22:29.544" v="1220"/>
          <ac:picMkLst>
            <pc:docMk/>
            <pc:sldMk cId="216505310" sldId="322"/>
            <ac:picMk id="16" creationId="{5C9ADAB2-8CE5-AFB2-B50C-89AD1E23A92E}"/>
          </ac:picMkLst>
        </pc:picChg>
        <pc:picChg chg="del">
          <ac:chgData name="Abby Barlow" userId="9d1ef115-bfd4-4e0d-a07f-2df53e5abb2c" providerId="ADAL" clId="{42E711B1-5194-44A9-8923-E35EC16DA9D1}" dt="2022-06-22T10:30:44.820" v="99" actId="478"/>
          <ac:picMkLst>
            <pc:docMk/>
            <pc:sldMk cId="216505310" sldId="322"/>
            <ac:picMk id="25" creationId="{1E6C1E29-B7AB-4C35-8DDA-354A2CB2E254}"/>
          </ac:picMkLst>
        </pc:picChg>
        <pc:picChg chg="add mod">
          <ac:chgData name="Abby Barlow" userId="9d1ef115-bfd4-4e0d-a07f-2df53e5abb2c" providerId="ADAL" clId="{42E711B1-5194-44A9-8923-E35EC16DA9D1}" dt="2022-06-23T16:27:24.041" v="1263" actId="1076"/>
          <ac:picMkLst>
            <pc:docMk/>
            <pc:sldMk cId="216505310" sldId="322"/>
            <ac:picMk id="29" creationId="{B6F543F6-74CE-AB9A-C20B-2508C7E316ED}"/>
          </ac:picMkLst>
        </pc:picChg>
        <pc:picChg chg="add mod">
          <ac:chgData name="Abby Barlow" userId="9d1ef115-bfd4-4e0d-a07f-2df53e5abb2c" providerId="ADAL" clId="{42E711B1-5194-44A9-8923-E35EC16DA9D1}" dt="2022-06-23T16:27:24.041" v="1263" actId="1076"/>
          <ac:picMkLst>
            <pc:docMk/>
            <pc:sldMk cId="216505310" sldId="322"/>
            <ac:picMk id="30" creationId="{A637B01E-013B-2AE7-D5DA-D4AA1725E9DD}"/>
          </ac:picMkLst>
        </pc:picChg>
        <pc:picChg chg="add mod">
          <ac:chgData name="Abby Barlow" userId="9d1ef115-bfd4-4e0d-a07f-2df53e5abb2c" providerId="ADAL" clId="{42E711B1-5194-44A9-8923-E35EC16DA9D1}" dt="2022-06-23T16:27:24.041" v="1263" actId="1076"/>
          <ac:picMkLst>
            <pc:docMk/>
            <pc:sldMk cId="216505310" sldId="322"/>
            <ac:picMk id="31" creationId="{217041DB-8E4F-BA2E-E7FF-7A4DC84AD4B6}"/>
          </ac:picMkLst>
        </pc:picChg>
        <pc:picChg chg="mod">
          <ac:chgData name="Abby Barlow" userId="9d1ef115-bfd4-4e0d-a07f-2df53e5abb2c" providerId="ADAL" clId="{42E711B1-5194-44A9-8923-E35EC16DA9D1}" dt="2022-06-23T16:22:29.544" v="1220"/>
          <ac:picMkLst>
            <pc:docMk/>
            <pc:sldMk cId="216505310" sldId="322"/>
            <ac:picMk id="34" creationId="{EE3D0D8F-C464-24E1-8C70-D6598067B193}"/>
          </ac:picMkLst>
        </pc:picChg>
        <pc:picChg chg="add mod">
          <ac:chgData name="Abby Barlow" userId="9d1ef115-bfd4-4e0d-a07f-2df53e5abb2c" providerId="ADAL" clId="{42E711B1-5194-44A9-8923-E35EC16DA9D1}" dt="2022-06-23T16:27:24.041" v="1263" actId="1076"/>
          <ac:picMkLst>
            <pc:docMk/>
            <pc:sldMk cId="216505310" sldId="322"/>
            <ac:picMk id="37" creationId="{4A87F112-AACB-2655-795E-89271C5DFEE7}"/>
          </ac:picMkLst>
        </pc:picChg>
        <pc:picChg chg="add del mod">
          <ac:chgData name="Abby Barlow" userId="9d1ef115-bfd4-4e0d-a07f-2df53e5abb2c" providerId="ADAL" clId="{42E711B1-5194-44A9-8923-E35EC16DA9D1}" dt="2022-06-23T16:24:41.984" v="1235" actId="478"/>
          <ac:picMkLst>
            <pc:docMk/>
            <pc:sldMk cId="216505310" sldId="322"/>
            <ac:picMk id="38" creationId="{5CC3BEDA-5023-6E88-9BC3-A50F5BF68C6E}"/>
          </ac:picMkLst>
        </pc:picChg>
        <pc:picChg chg="add del mod">
          <ac:chgData name="Abby Barlow" userId="9d1ef115-bfd4-4e0d-a07f-2df53e5abb2c" providerId="ADAL" clId="{42E711B1-5194-44A9-8923-E35EC16DA9D1}" dt="2022-06-23T16:24:44.290" v="1236" actId="478"/>
          <ac:picMkLst>
            <pc:docMk/>
            <pc:sldMk cId="216505310" sldId="322"/>
            <ac:picMk id="39" creationId="{06E2D1D9-CA26-9A1D-2039-6332FA35525A}"/>
          </ac:picMkLst>
        </pc:picChg>
        <pc:picChg chg="add del mod">
          <ac:chgData name="Abby Barlow" userId="9d1ef115-bfd4-4e0d-a07f-2df53e5abb2c" providerId="ADAL" clId="{42E711B1-5194-44A9-8923-E35EC16DA9D1}" dt="2022-06-23T16:22:45.532" v="1224" actId="478"/>
          <ac:picMkLst>
            <pc:docMk/>
            <pc:sldMk cId="216505310" sldId="322"/>
            <ac:picMk id="40" creationId="{20E9AAAF-F573-77A0-4F68-810690AC910A}"/>
          </ac:picMkLst>
        </pc:picChg>
        <pc:picChg chg="mod">
          <ac:chgData name="Abby Barlow" userId="9d1ef115-bfd4-4e0d-a07f-2df53e5abb2c" providerId="ADAL" clId="{42E711B1-5194-44A9-8923-E35EC16DA9D1}" dt="2022-06-23T16:22:54.355" v="1225"/>
          <ac:picMkLst>
            <pc:docMk/>
            <pc:sldMk cId="216505310" sldId="322"/>
            <ac:picMk id="45" creationId="{AFCBA299-F303-263E-B8B1-13AE42A6F0DA}"/>
          </ac:picMkLst>
        </pc:picChg>
        <pc:picChg chg="add mod">
          <ac:chgData name="Abby Barlow" userId="9d1ef115-bfd4-4e0d-a07f-2df53e5abb2c" providerId="ADAL" clId="{42E711B1-5194-44A9-8923-E35EC16DA9D1}" dt="2022-06-23T16:27:09.651" v="1262" actId="1076"/>
          <ac:picMkLst>
            <pc:docMk/>
            <pc:sldMk cId="216505310" sldId="322"/>
            <ac:picMk id="58" creationId="{D98BD8D8-219E-95A2-5502-FBF81302F327}"/>
          </ac:picMkLst>
        </pc:picChg>
        <pc:picChg chg="add mod">
          <ac:chgData name="Abby Barlow" userId="9d1ef115-bfd4-4e0d-a07f-2df53e5abb2c" providerId="ADAL" clId="{42E711B1-5194-44A9-8923-E35EC16DA9D1}" dt="2022-06-23T16:27:09.651" v="1262" actId="1076"/>
          <ac:picMkLst>
            <pc:docMk/>
            <pc:sldMk cId="216505310" sldId="322"/>
            <ac:picMk id="59" creationId="{00FA1663-1B8C-D03A-6F44-7C8E8273DEDA}"/>
          </ac:picMkLst>
        </pc:picChg>
        <pc:picChg chg="add mod">
          <ac:chgData name="Abby Barlow" userId="9d1ef115-bfd4-4e0d-a07f-2df53e5abb2c" providerId="ADAL" clId="{42E711B1-5194-44A9-8923-E35EC16DA9D1}" dt="2022-06-23T16:27:09.651" v="1262" actId="1076"/>
          <ac:picMkLst>
            <pc:docMk/>
            <pc:sldMk cId="216505310" sldId="322"/>
            <ac:picMk id="60" creationId="{837A1B90-0876-B580-55B6-E87F341B9123}"/>
          </ac:picMkLst>
        </pc:picChg>
        <pc:picChg chg="mod">
          <ac:chgData name="Abby Barlow" userId="9d1ef115-bfd4-4e0d-a07f-2df53e5abb2c" providerId="ADAL" clId="{42E711B1-5194-44A9-8923-E35EC16DA9D1}" dt="2022-06-23T16:22:54.355" v="1225"/>
          <ac:picMkLst>
            <pc:docMk/>
            <pc:sldMk cId="216505310" sldId="322"/>
            <ac:picMk id="63" creationId="{E7C1ED1E-2601-ADC5-2926-EF24B59776BE}"/>
          </ac:picMkLst>
        </pc:picChg>
        <pc:picChg chg="add mod">
          <ac:chgData name="Abby Barlow" userId="9d1ef115-bfd4-4e0d-a07f-2df53e5abb2c" providerId="ADAL" clId="{42E711B1-5194-44A9-8923-E35EC16DA9D1}" dt="2022-06-23T16:27:09.651" v="1262" actId="1076"/>
          <ac:picMkLst>
            <pc:docMk/>
            <pc:sldMk cId="216505310" sldId="322"/>
            <ac:picMk id="66" creationId="{DDD7AD30-52FA-3774-9BE5-E3023DA085D4}"/>
          </ac:picMkLst>
        </pc:picChg>
        <pc:picChg chg="add del mod">
          <ac:chgData name="Abby Barlow" userId="9d1ef115-bfd4-4e0d-a07f-2df53e5abb2c" providerId="ADAL" clId="{42E711B1-5194-44A9-8923-E35EC16DA9D1}" dt="2022-06-23T16:24:46.817" v="1237" actId="478"/>
          <ac:picMkLst>
            <pc:docMk/>
            <pc:sldMk cId="216505310" sldId="322"/>
            <ac:picMk id="67" creationId="{C13E096B-7269-421D-8D68-D7846EFE6C79}"/>
          </ac:picMkLst>
        </pc:picChg>
        <pc:picChg chg="add del mod">
          <ac:chgData name="Abby Barlow" userId="9d1ef115-bfd4-4e0d-a07f-2df53e5abb2c" providerId="ADAL" clId="{42E711B1-5194-44A9-8923-E35EC16DA9D1}" dt="2022-06-23T16:24:48.790" v="1238" actId="478"/>
          <ac:picMkLst>
            <pc:docMk/>
            <pc:sldMk cId="216505310" sldId="322"/>
            <ac:picMk id="68" creationId="{77249D65-F9FB-3BE5-3832-96BE5D21FBA2}"/>
          </ac:picMkLst>
        </pc:picChg>
        <pc:picChg chg="add mod">
          <ac:chgData name="Abby Barlow" userId="9d1ef115-bfd4-4e0d-a07f-2df53e5abb2c" providerId="ADAL" clId="{42E711B1-5194-44A9-8923-E35EC16DA9D1}" dt="2022-06-23T16:27:24.041" v="1263" actId="1076"/>
          <ac:picMkLst>
            <pc:docMk/>
            <pc:sldMk cId="216505310" sldId="322"/>
            <ac:picMk id="69" creationId="{DBD3B367-5C50-D0A2-C6CD-68042D38987F}"/>
          </ac:picMkLst>
        </pc:picChg>
        <pc:picChg chg="add mod">
          <ac:chgData name="Abby Barlow" userId="9d1ef115-bfd4-4e0d-a07f-2df53e5abb2c" providerId="ADAL" clId="{42E711B1-5194-44A9-8923-E35EC16DA9D1}" dt="2022-06-23T16:27:24.041" v="1263" actId="1076"/>
          <ac:picMkLst>
            <pc:docMk/>
            <pc:sldMk cId="216505310" sldId="322"/>
            <ac:picMk id="70" creationId="{4F2C1CE2-66AB-F433-2F34-853EBD466F1F}"/>
          </ac:picMkLst>
        </pc:picChg>
        <pc:picChg chg="add mod">
          <ac:chgData name="Abby Barlow" userId="9d1ef115-bfd4-4e0d-a07f-2df53e5abb2c" providerId="ADAL" clId="{42E711B1-5194-44A9-8923-E35EC16DA9D1}" dt="2022-06-23T16:27:24.041" v="1263" actId="1076"/>
          <ac:picMkLst>
            <pc:docMk/>
            <pc:sldMk cId="216505310" sldId="322"/>
            <ac:picMk id="71" creationId="{6390D710-0C95-3BFA-9095-8FCAC50FD1C6}"/>
          </ac:picMkLst>
        </pc:picChg>
        <pc:picChg chg="add mod">
          <ac:chgData name="Abby Barlow" userId="9d1ef115-bfd4-4e0d-a07f-2df53e5abb2c" providerId="ADAL" clId="{42E711B1-5194-44A9-8923-E35EC16DA9D1}" dt="2022-06-23T16:27:24.041" v="1263" actId="1076"/>
          <ac:picMkLst>
            <pc:docMk/>
            <pc:sldMk cId="216505310" sldId="322"/>
            <ac:picMk id="72" creationId="{B8D63FDC-2919-0B9B-DA14-BFF2B81B28C2}"/>
          </ac:picMkLst>
        </pc:picChg>
        <pc:picChg chg="add mod">
          <ac:chgData name="Abby Barlow" userId="9d1ef115-bfd4-4e0d-a07f-2df53e5abb2c" providerId="ADAL" clId="{42E711B1-5194-44A9-8923-E35EC16DA9D1}" dt="2022-06-23T16:27:24.041" v="1263" actId="1076"/>
          <ac:picMkLst>
            <pc:docMk/>
            <pc:sldMk cId="216505310" sldId="322"/>
            <ac:picMk id="73" creationId="{688B7C9F-9066-0367-AD07-6F80DC2BB561}"/>
          </ac:picMkLst>
        </pc:picChg>
        <pc:picChg chg="add mod">
          <ac:chgData name="Abby Barlow" userId="9d1ef115-bfd4-4e0d-a07f-2df53e5abb2c" providerId="ADAL" clId="{42E711B1-5194-44A9-8923-E35EC16DA9D1}" dt="2022-06-23T16:27:24.041" v="1263" actId="1076"/>
          <ac:picMkLst>
            <pc:docMk/>
            <pc:sldMk cId="216505310" sldId="322"/>
            <ac:picMk id="74" creationId="{3B81FD73-D9E0-593F-AF9D-D47A54FAE5A5}"/>
          </ac:picMkLst>
        </pc:picChg>
        <pc:picChg chg="mod replST">
          <ac:chgData name="Abby Barlow" userId="9d1ef115-bfd4-4e0d-a07f-2df53e5abb2c" providerId="ADAL" clId="{42E711B1-5194-44A9-8923-E35EC16DA9D1}" dt="2022-06-23T16:28:14.925" v="1286" actId="1076"/>
          <ac:picMkLst>
            <pc:docMk/>
            <pc:sldMk cId="216505310" sldId="322"/>
            <ac:picMk id="78" creationId="{C875BC05-FD58-2C93-075D-9D34E9DDB5AA}"/>
          </ac:picMkLst>
        </pc:picChg>
        <pc:picChg chg="mod replST">
          <ac:chgData name="Abby Barlow" userId="9d1ef115-bfd4-4e0d-a07f-2df53e5abb2c" providerId="ADAL" clId="{42E711B1-5194-44A9-8923-E35EC16DA9D1}" dt="2022-07-02T12:30:23.925" v="4083" actId="1076"/>
          <ac:picMkLst>
            <pc:docMk/>
            <pc:sldMk cId="216505310" sldId="322"/>
            <ac:picMk id="80" creationId="{8338C49E-5EAE-C1EC-FD43-0229ACB67A83}"/>
          </ac:picMkLst>
        </pc:picChg>
        <pc:picChg chg="add del mod">
          <ac:chgData name="Abby Barlow" userId="9d1ef115-bfd4-4e0d-a07f-2df53e5abb2c" providerId="ADAL" clId="{42E711B1-5194-44A9-8923-E35EC16DA9D1}" dt="2022-06-24T08:06:02.126" v="1333" actId="478"/>
          <ac:picMkLst>
            <pc:docMk/>
            <pc:sldMk cId="216505310" sldId="322"/>
            <ac:picMk id="82" creationId="{147FE4E8-2824-4D38-B1C7-8E3EE5749431}"/>
          </ac:picMkLst>
        </pc:picChg>
        <pc:picChg chg="add del mod">
          <ac:chgData name="Abby Barlow" userId="9d1ef115-bfd4-4e0d-a07f-2df53e5abb2c" providerId="ADAL" clId="{42E711B1-5194-44A9-8923-E35EC16DA9D1}" dt="2022-06-24T08:04:25.812" v="1327" actId="478"/>
          <ac:picMkLst>
            <pc:docMk/>
            <pc:sldMk cId="216505310" sldId="322"/>
            <ac:picMk id="84" creationId="{5775CEE7-3B42-6CD9-2CC0-08FF07FE8C5C}"/>
          </ac:picMkLst>
        </pc:picChg>
        <pc:picChg chg="add del mod">
          <ac:chgData name="Abby Barlow" userId="9d1ef115-bfd4-4e0d-a07f-2df53e5abb2c" providerId="ADAL" clId="{42E711B1-5194-44A9-8923-E35EC16DA9D1}" dt="2022-06-24T08:09:41.552" v="1349" actId="478"/>
          <ac:picMkLst>
            <pc:docMk/>
            <pc:sldMk cId="216505310" sldId="322"/>
            <ac:picMk id="86" creationId="{F42B9E1E-60C8-7A3F-B6ED-DE842FDF68F2}"/>
          </ac:picMkLst>
        </pc:picChg>
        <pc:picChg chg="add mod">
          <ac:chgData name="Abby Barlow" userId="9d1ef115-bfd4-4e0d-a07f-2df53e5abb2c" providerId="ADAL" clId="{42E711B1-5194-44A9-8923-E35EC16DA9D1}" dt="2022-06-24T08:09:56.209" v="1353" actId="1076"/>
          <ac:picMkLst>
            <pc:docMk/>
            <pc:sldMk cId="216505310" sldId="322"/>
            <ac:picMk id="88" creationId="{DA5D36A7-DD92-AF93-8DBB-2D1B18B5B857}"/>
          </ac:picMkLst>
        </pc:picChg>
        <pc:cxnChg chg="add mod">
          <ac:chgData name="Abby Barlow" userId="9d1ef115-bfd4-4e0d-a07f-2df53e5abb2c" providerId="ADAL" clId="{42E711B1-5194-44A9-8923-E35EC16DA9D1}" dt="2022-06-23T16:23:20.656" v="1228" actId="1076"/>
          <ac:cxnSpMkLst>
            <pc:docMk/>
            <pc:sldMk cId="216505310" sldId="322"/>
            <ac:cxnSpMk id="8" creationId="{8CABAF2F-9564-6390-D945-AC858EA38021}"/>
          </ac:cxnSpMkLst>
        </pc:cxnChg>
        <pc:cxnChg chg="add mod">
          <ac:chgData name="Abby Barlow" userId="9d1ef115-bfd4-4e0d-a07f-2df53e5abb2c" providerId="ADAL" clId="{42E711B1-5194-44A9-8923-E35EC16DA9D1}" dt="2022-06-23T16:23:25.023" v="1229" actId="1076"/>
          <ac:cxnSpMkLst>
            <pc:docMk/>
            <pc:sldMk cId="216505310" sldId="322"/>
            <ac:cxnSpMk id="9" creationId="{2DECA157-1778-D973-5F30-B542C75482FD}"/>
          </ac:cxnSpMkLst>
        </pc:cxnChg>
        <pc:cxnChg chg="add mod">
          <ac:chgData name="Abby Barlow" userId="9d1ef115-bfd4-4e0d-a07f-2df53e5abb2c" providerId="ADAL" clId="{42E711B1-5194-44A9-8923-E35EC16DA9D1}" dt="2022-06-23T16:27:24.041" v="1263" actId="1076"/>
          <ac:cxnSpMkLst>
            <pc:docMk/>
            <pc:sldMk cId="216505310" sldId="322"/>
            <ac:cxnSpMk id="25" creationId="{24FB8F75-1C56-5107-334E-1BBF233C3BBC}"/>
          </ac:cxnSpMkLst>
        </pc:cxnChg>
        <pc:cxnChg chg="add mod">
          <ac:chgData name="Abby Barlow" userId="9d1ef115-bfd4-4e0d-a07f-2df53e5abb2c" providerId="ADAL" clId="{42E711B1-5194-44A9-8923-E35EC16DA9D1}" dt="2022-06-23T16:27:24.041" v="1263" actId="1076"/>
          <ac:cxnSpMkLst>
            <pc:docMk/>
            <pc:sldMk cId="216505310" sldId="322"/>
            <ac:cxnSpMk id="26" creationId="{4C144F3D-DBED-3C8D-1B9C-9426988C714D}"/>
          </ac:cxnSpMkLst>
        </pc:cxnChg>
        <pc:cxnChg chg="add mod">
          <ac:chgData name="Abby Barlow" userId="9d1ef115-bfd4-4e0d-a07f-2df53e5abb2c" providerId="ADAL" clId="{42E711B1-5194-44A9-8923-E35EC16DA9D1}" dt="2022-06-23T16:27:24.041" v="1263" actId="1076"/>
          <ac:cxnSpMkLst>
            <pc:docMk/>
            <pc:sldMk cId="216505310" sldId="322"/>
            <ac:cxnSpMk id="27" creationId="{5F147037-C11D-67B5-6875-6EAAF413A352}"/>
          </ac:cxnSpMkLst>
        </pc:cxnChg>
        <pc:cxnChg chg="add mod">
          <ac:chgData name="Abby Barlow" userId="9d1ef115-bfd4-4e0d-a07f-2df53e5abb2c" providerId="ADAL" clId="{42E711B1-5194-44A9-8923-E35EC16DA9D1}" dt="2022-06-23T16:27:24.041" v="1263" actId="1076"/>
          <ac:cxnSpMkLst>
            <pc:docMk/>
            <pc:sldMk cId="216505310" sldId="322"/>
            <ac:cxnSpMk id="28" creationId="{467A363E-9447-CD74-A241-36E6309D612D}"/>
          </ac:cxnSpMkLst>
        </pc:cxnChg>
        <pc:cxnChg chg="add mod">
          <ac:chgData name="Abby Barlow" userId="9d1ef115-bfd4-4e0d-a07f-2df53e5abb2c" providerId="ADAL" clId="{42E711B1-5194-44A9-8923-E35EC16DA9D1}" dt="2022-06-23T16:27:09.651" v="1262" actId="1076"/>
          <ac:cxnSpMkLst>
            <pc:docMk/>
            <pc:sldMk cId="216505310" sldId="322"/>
            <ac:cxnSpMk id="54" creationId="{C3E4039D-8421-00AA-E0E7-4F9FA3216434}"/>
          </ac:cxnSpMkLst>
        </pc:cxnChg>
        <pc:cxnChg chg="add mod">
          <ac:chgData name="Abby Barlow" userId="9d1ef115-bfd4-4e0d-a07f-2df53e5abb2c" providerId="ADAL" clId="{42E711B1-5194-44A9-8923-E35EC16DA9D1}" dt="2022-06-23T16:27:09.651" v="1262" actId="1076"/>
          <ac:cxnSpMkLst>
            <pc:docMk/>
            <pc:sldMk cId="216505310" sldId="322"/>
            <ac:cxnSpMk id="55" creationId="{F95D394C-F485-7A54-14B8-C307DF20C016}"/>
          </ac:cxnSpMkLst>
        </pc:cxnChg>
        <pc:cxnChg chg="add mod">
          <ac:chgData name="Abby Barlow" userId="9d1ef115-bfd4-4e0d-a07f-2df53e5abb2c" providerId="ADAL" clId="{42E711B1-5194-44A9-8923-E35EC16DA9D1}" dt="2022-06-23T16:27:09.651" v="1262" actId="1076"/>
          <ac:cxnSpMkLst>
            <pc:docMk/>
            <pc:sldMk cId="216505310" sldId="322"/>
            <ac:cxnSpMk id="56" creationId="{7033E4D5-6FC4-9D50-7ACF-BC8F780123D1}"/>
          </ac:cxnSpMkLst>
        </pc:cxnChg>
        <pc:cxnChg chg="add mod">
          <ac:chgData name="Abby Barlow" userId="9d1ef115-bfd4-4e0d-a07f-2df53e5abb2c" providerId="ADAL" clId="{42E711B1-5194-44A9-8923-E35EC16DA9D1}" dt="2022-06-23T16:27:09.651" v="1262" actId="1076"/>
          <ac:cxnSpMkLst>
            <pc:docMk/>
            <pc:sldMk cId="216505310" sldId="322"/>
            <ac:cxnSpMk id="57" creationId="{6065D242-36BA-C332-DE45-5698A80CE912}"/>
          </ac:cxnSpMkLst>
        </pc:cxnChg>
      </pc:sldChg>
      <pc:sldChg chg="addSp delSp modSp mod modNotesTx">
        <pc:chgData name="Abby Barlow" userId="9d1ef115-bfd4-4e0d-a07f-2df53e5abb2c" providerId="ADAL" clId="{42E711B1-5194-44A9-8923-E35EC16DA9D1}" dt="2022-06-24T10:47:09.664" v="3818" actId="20577"/>
        <pc:sldMkLst>
          <pc:docMk/>
          <pc:sldMk cId="2781779289" sldId="323"/>
        </pc:sldMkLst>
        <pc:spChg chg="mod">
          <ac:chgData name="Abby Barlow" userId="9d1ef115-bfd4-4e0d-a07f-2df53e5abb2c" providerId="ADAL" clId="{42E711B1-5194-44A9-8923-E35EC16DA9D1}" dt="2022-06-24T08:30:10.952" v="1512" actId="20577"/>
          <ac:spMkLst>
            <pc:docMk/>
            <pc:sldMk cId="2781779289" sldId="323"/>
            <ac:spMk id="2" creationId="{344ABA8D-68EC-4386-89DF-1EF4109010D5}"/>
          </ac:spMkLst>
        </pc:spChg>
        <pc:spChg chg="mod">
          <ac:chgData name="Abby Barlow" userId="9d1ef115-bfd4-4e0d-a07f-2df53e5abb2c" providerId="ADAL" clId="{42E711B1-5194-44A9-8923-E35EC16DA9D1}" dt="2022-06-24T09:42:16.070" v="2312" actId="20577"/>
          <ac:spMkLst>
            <pc:docMk/>
            <pc:sldMk cId="2781779289" sldId="323"/>
            <ac:spMk id="6" creationId="{2B729971-E12B-4A70-97F8-14A26CAC742E}"/>
          </ac:spMkLst>
        </pc:spChg>
        <pc:spChg chg="add del mod">
          <ac:chgData name="Abby Barlow" userId="9d1ef115-bfd4-4e0d-a07f-2df53e5abb2c" providerId="ADAL" clId="{42E711B1-5194-44A9-8923-E35EC16DA9D1}" dt="2022-06-24T08:28:22.361" v="1434" actId="21"/>
          <ac:spMkLst>
            <pc:docMk/>
            <pc:sldMk cId="2781779289" sldId="323"/>
            <ac:spMk id="8" creationId="{D1FBA0FD-E720-E8DC-B878-5E0EB0279353}"/>
          </ac:spMkLst>
        </pc:spChg>
        <pc:spChg chg="add del mod">
          <ac:chgData name="Abby Barlow" userId="9d1ef115-bfd4-4e0d-a07f-2df53e5abb2c" providerId="ADAL" clId="{42E711B1-5194-44A9-8923-E35EC16DA9D1}" dt="2022-06-24T08:28:22.361" v="1434" actId="21"/>
          <ac:spMkLst>
            <pc:docMk/>
            <pc:sldMk cId="2781779289" sldId="323"/>
            <ac:spMk id="9" creationId="{1EF668F0-5A6B-3971-ED21-8113080E1B4B}"/>
          </ac:spMkLst>
        </pc:spChg>
        <pc:spChg chg="add del mod">
          <ac:chgData name="Abby Barlow" userId="9d1ef115-bfd4-4e0d-a07f-2df53e5abb2c" providerId="ADAL" clId="{42E711B1-5194-44A9-8923-E35EC16DA9D1}" dt="2022-06-24T08:28:22.361" v="1434" actId="21"/>
          <ac:spMkLst>
            <pc:docMk/>
            <pc:sldMk cId="2781779289" sldId="323"/>
            <ac:spMk id="10" creationId="{ABA38856-F982-1F49-23A0-C1A36AEF83BC}"/>
          </ac:spMkLst>
        </pc:spChg>
        <pc:spChg chg="add del mod">
          <ac:chgData name="Abby Barlow" userId="9d1ef115-bfd4-4e0d-a07f-2df53e5abb2c" providerId="ADAL" clId="{42E711B1-5194-44A9-8923-E35EC16DA9D1}" dt="2022-06-24T08:30:33.183" v="1515"/>
          <ac:spMkLst>
            <pc:docMk/>
            <pc:sldMk cId="2781779289" sldId="323"/>
            <ac:spMk id="15" creationId="{EF6B815C-4299-678C-4501-9D0335BA28E6}"/>
          </ac:spMkLst>
        </pc:spChg>
        <pc:spChg chg="add mod">
          <ac:chgData name="Abby Barlow" userId="9d1ef115-bfd4-4e0d-a07f-2df53e5abb2c" providerId="ADAL" clId="{42E711B1-5194-44A9-8923-E35EC16DA9D1}" dt="2022-06-24T08:34:44.173" v="1585" actId="1076"/>
          <ac:spMkLst>
            <pc:docMk/>
            <pc:sldMk cId="2781779289" sldId="323"/>
            <ac:spMk id="18" creationId="{5D27F043-508A-045B-748E-63FEA4E802F7}"/>
          </ac:spMkLst>
        </pc:spChg>
        <pc:spChg chg="add mod">
          <ac:chgData name="Abby Barlow" userId="9d1ef115-bfd4-4e0d-a07f-2df53e5abb2c" providerId="ADAL" clId="{42E711B1-5194-44A9-8923-E35EC16DA9D1}" dt="2022-06-24T10:46:34.579" v="3814" actId="20577"/>
          <ac:spMkLst>
            <pc:docMk/>
            <pc:sldMk cId="2781779289" sldId="323"/>
            <ac:spMk id="19" creationId="{C9A7CA8D-EBAD-F0CE-7A66-0807F82F2248}"/>
          </ac:spMkLst>
        </pc:spChg>
        <pc:spChg chg="add mod">
          <ac:chgData name="Abby Barlow" userId="9d1ef115-bfd4-4e0d-a07f-2df53e5abb2c" providerId="ADAL" clId="{42E711B1-5194-44A9-8923-E35EC16DA9D1}" dt="2022-06-24T08:35:03.401" v="1589" actId="1076"/>
          <ac:spMkLst>
            <pc:docMk/>
            <pc:sldMk cId="2781779289" sldId="323"/>
            <ac:spMk id="20" creationId="{34A1135E-1977-7AF9-3DD3-A2DBE9AD24C4}"/>
          </ac:spMkLst>
        </pc:spChg>
        <pc:spChg chg="add mod">
          <ac:chgData name="Abby Barlow" userId="9d1ef115-bfd4-4e0d-a07f-2df53e5abb2c" providerId="ADAL" clId="{42E711B1-5194-44A9-8923-E35EC16DA9D1}" dt="2022-06-24T08:35:26.757" v="1591" actId="1076"/>
          <ac:spMkLst>
            <pc:docMk/>
            <pc:sldMk cId="2781779289" sldId="323"/>
            <ac:spMk id="27" creationId="{7563B4FC-6F71-178F-DF83-0D9B6B6BD151}"/>
          </ac:spMkLst>
        </pc:spChg>
        <pc:spChg chg="add mod">
          <ac:chgData name="Abby Barlow" userId="9d1ef115-bfd4-4e0d-a07f-2df53e5abb2c" providerId="ADAL" clId="{42E711B1-5194-44A9-8923-E35EC16DA9D1}" dt="2022-06-24T08:33:26.862" v="1576" actId="1076"/>
          <ac:spMkLst>
            <pc:docMk/>
            <pc:sldMk cId="2781779289" sldId="323"/>
            <ac:spMk id="28" creationId="{25D625E0-F292-38FC-4D47-19CD9C7F0D59}"/>
          </ac:spMkLst>
        </pc:spChg>
        <pc:spChg chg="add mod">
          <ac:chgData name="Abby Barlow" userId="9d1ef115-bfd4-4e0d-a07f-2df53e5abb2c" providerId="ADAL" clId="{42E711B1-5194-44A9-8923-E35EC16DA9D1}" dt="2022-06-24T08:33:26.862" v="1576" actId="1076"/>
          <ac:spMkLst>
            <pc:docMk/>
            <pc:sldMk cId="2781779289" sldId="323"/>
            <ac:spMk id="29" creationId="{9EDEFEB0-FB10-6D0D-D1FA-D0898DB2B4AE}"/>
          </ac:spMkLst>
        </pc:spChg>
        <pc:spChg chg="mod">
          <ac:chgData name="Abby Barlow" userId="9d1ef115-bfd4-4e0d-a07f-2df53e5abb2c" providerId="ADAL" clId="{42E711B1-5194-44A9-8923-E35EC16DA9D1}" dt="2022-06-24T08:33:19.195" v="1575"/>
          <ac:spMkLst>
            <pc:docMk/>
            <pc:sldMk cId="2781779289" sldId="323"/>
            <ac:spMk id="33" creationId="{7ACDCA9E-2E2E-7781-9217-DB76F573A18C}"/>
          </ac:spMkLst>
        </pc:spChg>
        <pc:spChg chg="mod">
          <ac:chgData name="Abby Barlow" userId="9d1ef115-bfd4-4e0d-a07f-2df53e5abb2c" providerId="ADAL" clId="{42E711B1-5194-44A9-8923-E35EC16DA9D1}" dt="2022-06-24T08:33:19.195" v="1575"/>
          <ac:spMkLst>
            <pc:docMk/>
            <pc:sldMk cId="2781779289" sldId="323"/>
            <ac:spMk id="34" creationId="{2349706B-6F1F-3249-802B-BCB0D45AA274}"/>
          </ac:spMkLst>
        </pc:spChg>
        <pc:spChg chg="mod">
          <ac:chgData name="Abby Barlow" userId="9d1ef115-bfd4-4e0d-a07f-2df53e5abb2c" providerId="ADAL" clId="{42E711B1-5194-44A9-8923-E35EC16DA9D1}" dt="2022-06-24T08:33:19.195" v="1575"/>
          <ac:spMkLst>
            <pc:docMk/>
            <pc:sldMk cId="2781779289" sldId="323"/>
            <ac:spMk id="36" creationId="{3B9E8736-92FC-E803-1249-7F292524CE6F}"/>
          </ac:spMkLst>
        </pc:spChg>
        <pc:spChg chg="mod">
          <ac:chgData name="Abby Barlow" userId="9d1ef115-bfd4-4e0d-a07f-2df53e5abb2c" providerId="ADAL" clId="{42E711B1-5194-44A9-8923-E35EC16DA9D1}" dt="2022-06-24T08:33:19.195" v="1575"/>
          <ac:spMkLst>
            <pc:docMk/>
            <pc:sldMk cId="2781779289" sldId="323"/>
            <ac:spMk id="37" creationId="{07049307-4FE2-8BC9-5673-C8702E54C07C}"/>
          </ac:spMkLst>
        </pc:spChg>
        <pc:spChg chg="mod">
          <ac:chgData name="Abby Barlow" userId="9d1ef115-bfd4-4e0d-a07f-2df53e5abb2c" providerId="ADAL" clId="{42E711B1-5194-44A9-8923-E35EC16DA9D1}" dt="2022-06-24T08:33:19.195" v="1575"/>
          <ac:spMkLst>
            <pc:docMk/>
            <pc:sldMk cId="2781779289" sldId="323"/>
            <ac:spMk id="39" creationId="{F7EFDC2A-D86B-CBD9-CCEA-A25FFC489356}"/>
          </ac:spMkLst>
        </pc:spChg>
        <pc:spChg chg="mod">
          <ac:chgData name="Abby Barlow" userId="9d1ef115-bfd4-4e0d-a07f-2df53e5abb2c" providerId="ADAL" clId="{42E711B1-5194-44A9-8923-E35EC16DA9D1}" dt="2022-06-24T08:33:19.195" v="1575"/>
          <ac:spMkLst>
            <pc:docMk/>
            <pc:sldMk cId="2781779289" sldId="323"/>
            <ac:spMk id="40" creationId="{D10E3D4E-B6A9-E0A1-C901-E731E1A835AA}"/>
          </ac:spMkLst>
        </pc:spChg>
        <pc:spChg chg="mod">
          <ac:chgData name="Abby Barlow" userId="9d1ef115-bfd4-4e0d-a07f-2df53e5abb2c" providerId="ADAL" clId="{42E711B1-5194-44A9-8923-E35EC16DA9D1}" dt="2022-06-24T08:33:19.195" v="1575"/>
          <ac:spMkLst>
            <pc:docMk/>
            <pc:sldMk cId="2781779289" sldId="323"/>
            <ac:spMk id="51" creationId="{B027BFEC-2CD8-10B8-DBC5-73919E023E09}"/>
          </ac:spMkLst>
        </pc:spChg>
        <pc:spChg chg="mod">
          <ac:chgData name="Abby Barlow" userId="9d1ef115-bfd4-4e0d-a07f-2df53e5abb2c" providerId="ADAL" clId="{42E711B1-5194-44A9-8923-E35EC16DA9D1}" dt="2022-06-24T08:33:19.195" v="1575"/>
          <ac:spMkLst>
            <pc:docMk/>
            <pc:sldMk cId="2781779289" sldId="323"/>
            <ac:spMk id="52" creationId="{45B770B6-F5C5-8FF4-92EE-33FB228347A3}"/>
          </ac:spMkLst>
        </pc:spChg>
        <pc:spChg chg="add mod">
          <ac:chgData name="Abby Barlow" userId="9d1ef115-bfd4-4e0d-a07f-2df53e5abb2c" providerId="ADAL" clId="{42E711B1-5194-44A9-8923-E35EC16DA9D1}" dt="2022-06-24T08:33:26.862" v="1576" actId="1076"/>
          <ac:spMkLst>
            <pc:docMk/>
            <pc:sldMk cId="2781779289" sldId="323"/>
            <ac:spMk id="54" creationId="{61A90A4B-C62F-661C-75DE-BC216990B0DA}"/>
          </ac:spMkLst>
        </pc:spChg>
        <pc:spChg chg="add mod">
          <ac:chgData name="Abby Barlow" userId="9d1ef115-bfd4-4e0d-a07f-2df53e5abb2c" providerId="ADAL" clId="{42E711B1-5194-44A9-8923-E35EC16DA9D1}" dt="2022-06-24T08:33:26.862" v="1576" actId="1076"/>
          <ac:spMkLst>
            <pc:docMk/>
            <pc:sldMk cId="2781779289" sldId="323"/>
            <ac:spMk id="55" creationId="{3B8068B5-C51F-946A-A27F-12118FC4D690}"/>
          </ac:spMkLst>
        </pc:spChg>
        <pc:grpChg chg="add mod">
          <ac:chgData name="Abby Barlow" userId="9d1ef115-bfd4-4e0d-a07f-2df53e5abb2c" providerId="ADAL" clId="{42E711B1-5194-44A9-8923-E35EC16DA9D1}" dt="2022-06-24T08:33:26.862" v="1576" actId="1076"/>
          <ac:grpSpMkLst>
            <pc:docMk/>
            <pc:sldMk cId="2781779289" sldId="323"/>
            <ac:grpSpMk id="30" creationId="{712F2E8A-3297-BC3E-789F-E325C87330DC}"/>
          </ac:grpSpMkLst>
        </pc:grpChg>
        <pc:grpChg chg="mod">
          <ac:chgData name="Abby Barlow" userId="9d1ef115-bfd4-4e0d-a07f-2df53e5abb2c" providerId="ADAL" clId="{42E711B1-5194-44A9-8923-E35EC16DA9D1}" dt="2022-06-24T08:33:19.195" v="1575"/>
          <ac:grpSpMkLst>
            <pc:docMk/>
            <pc:sldMk cId="2781779289" sldId="323"/>
            <ac:grpSpMk id="31" creationId="{91B027CA-3B63-0C6D-C169-93534F9CDAE1}"/>
          </ac:grpSpMkLst>
        </pc:grpChg>
        <pc:grpChg chg="add mod">
          <ac:chgData name="Abby Barlow" userId="9d1ef115-bfd4-4e0d-a07f-2df53e5abb2c" providerId="ADAL" clId="{42E711B1-5194-44A9-8923-E35EC16DA9D1}" dt="2022-06-24T08:33:26.862" v="1576" actId="1076"/>
          <ac:grpSpMkLst>
            <pc:docMk/>
            <pc:sldMk cId="2781779289" sldId="323"/>
            <ac:grpSpMk id="35" creationId="{A74A51DC-1413-2ACF-E0CB-AF79F8956827}"/>
          </ac:grpSpMkLst>
        </pc:grpChg>
        <pc:grpChg chg="add mod">
          <ac:chgData name="Abby Barlow" userId="9d1ef115-bfd4-4e0d-a07f-2df53e5abb2c" providerId="ADAL" clId="{42E711B1-5194-44A9-8923-E35EC16DA9D1}" dt="2022-06-24T08:33:26.862" v="1576" actId="1076"/>
          <ac:grpSpMkLst>
            <pc:docMk/>
            <pc:sldMk cId="2781779289" sldId="323"/>
            <ac:grpSpMk id="38" creationId="{0B6070F0-730A-6AC1-D8AA-062689149DE7}"/>
          </ac:grpSpMkLst>
        </pc:grpChg>
        <pc:grpChg chg="add mod">
          <ac:chgData name="Abby Barlow" userId="9d1ef115-bfd4-4e0d-a07f-2df53e5abb2c" providerId="ADAL" clId="{42E711B1-5194-44A9-8923-E35EC16DA9D1}" dt="2022-06-24T08:33:26.862" v="1576" actId="1076"/>
          <ac:grpSpMkLst>
            <pc:docMk/>
            <pc:sldMk cId="2781779289" sldId="323"/>
            <ac:grpSpMk id="48" creationId="{A46886EC-8E7A-094D-2AD1-198336420AF2}"/>
          </ac:grpSpMkLst>
        </pc:grpChg>
        <pc:grpChg chg="mod">
          <ac:chgData name="Abby Barlow" userId="9d1ef115-bfd4-4e0d-a07f-2df53e5abb2c" providerId="ADAL" clId="{42E711B1-5194-44A9-8923-E35EC16DA9D1}" dt="2022-06-24T08:33:19.195" v="1575"/>
          <ac:grpSpMkLst>
            <pc:docMk/>
            <pc:sldMk cId="2781779289" sldId="323"/>
            <ac:grpSpMk id="49" creationId="{6FC30E83-698D-1AFF-84B8-926E0E700398}"/>
          </ac:grpSpMkLst>
        </pc:grpChg>
        <pc:picChg chg="del">
          <ac:chgData name="Abby Barlow" userId="9d1ef115-bfd4-4e0d-a07f-2df53e5abb2c" providerId="ADAL" clId="{42E711B1-5194-44A9-8923-E35EC16DA9D1}" dt="2022-06-24T08:25:55.179" v="1356" actId="478"/>
          <ac:picMkLst>
            <pc:docMk/>
            <pc:sldMk cId="2781779289" sldId="323"/>
            <ac:picMk id="4" creationId="{1345B489-8E8F-47A1-BB1E-A40480A8B2CB}"/>
          </ac:picMkLst>
        </pc:picChg>
        <pc:picChg chg="add del mod">
          <ac:chgData name="Abby Barlow" userId="9d1ef115-bfd4-4e0d-a07f-2df53e5abb2c" providerId="ADAL" clId="{42E711B1-5194-44A9-8923-E35EC16DA9D1}" dt="2022-06-24T08:28:54.185" v="1439" actId="478"/>
          <ac:picMkLst>
            <pc:docMk/>
            <pc:sldMk cId="2781779289" sldId="323"/>
            <ac:picMk id="5" creationId="{74C3DB1C-E85C-86B0-69E9-901589DA090F}"/>
          </ac:picMkLst>
        </pc:picChg>
        <pc:picChg chg="del">
          <ac:chgData name="Abby Barlow" userId="9d1ef115-bfd4-4e0d-a07f-2df53e5abb2c" providerId="ADAL" clId="{42E711B1-5194-44A9-8923-E35EC16DA9D1}" dt="2022-06-22T10:26:09.623" v="86" actId="478"/>
          <ac:picMkLst>
            <pc:docMk/>
            <pc:sldMk cId="2781779289" sldId="323"/>
            <ac:picMk id="5" creationId="{E5ADE33C-0F92-426B-9E99-22EF69CA7012}"/>
          </ac:picMkLst>
        </pc:picChg>
        <pc:picChg chg="add del mod">
          <ac:chgData name="Abby Barlow" userId="9d1ef115-bfd4-4e0d-a07f-2df53e5abb2c" providerId="ADAL" clId="{42E711B1-5194-44A9-8923-E35EC16DA9D1}" dt="2022-06-24T08:07:59.417" v="1344" actId="478"/>
          <ac:picMkLst>
            <pc:docMk/>
            <pc:sldMk cId="2781779289" sldId="323"/>
            <ac:picMk id="7" creationId="{B3168E2E-6D69-994A-74A7-4C812644C9FC}"/>
          </ac:picMkLst>
        </pc:picChg>
        <pc:picChg chg="add mod">
          <ac:chgData name="Abby Barlow" userId="9d1ef115-bfd4-4e0d-a07f-2df53e5abb2c" providerId="ADAL" clId="{42E711B1-5194-44A9-8923-E35EC16DA9D1}" dt="2022-06-24T08:34:33.544" v="1583" actId="14100"/>
          <ac:picMkLst>
            <pc:docMk/>
            <pc:sldMk cId="2781779289" sldId="323"/>
            <ac:picMk id="14" creationId="{530F8350-4E46-654B-9CDC-300685A4842D}"/>
          </ac:picMkLst>
        </pc:picChg>
        <pc:picChg chg="mod replST">
          <ac:chgData name="Abby Barlow" userId="9d1ef115-bfd4-4e0d-a07f-2df53e5abb2c" providerId="ADAL" clId="{42E711B1-5194-44A9-8923-E35EC16DA9D1}" dt="2022-06-24T08:35:21.248" v="1590" actId="1076"/>
          <ac:picMkLst>
            <pc:docMk/>
            <pc:sldMk cId="2781779289" sldId="323"/>
            <ac:picMk id="24" creationId="{94E64434-5F70-94B7-FE78-98DE00C60874}"/>
          </ac:picMkLst>
        </pc:picChg>
        <pc:picChg chg="mod replST">
          <ac:chgData name="Abby Barlow" userId="9d1ef115-bfd4-4e0d-a07f-2df53e5abb2c" providerId="ADAL" clId="{42E711B1-5194-44A9-8923-E35EC16DA9D1}" dt="2022-06-24T08:35:34.901" v="1592" actId="1076"/>
          <ac:picMkLst>
            <pc:docMk/>
            <pc:sldMk cId="2781779289" sldId="323"/>
            <ac:picMk id="26" creationId="{5C296966-EF4E-7814-7B4B-840ADFEADCB7}"/>
          </ac:picMkLst>
        </pc:picChg>
        <pc:picChg chg="mod">
          <ac:chgData name="Abby Barlow" userId="9d1ef115-bfd4-4e0d-a07f-2df53e5abb2c" providerId="ADAL" clId="{42E711B1-5194-44A9-8923-E35EC16DA9D1}" dt="2022-06-24T08:33:19.195" v="1575"/>
          <ac:picMkLst>
            <pc:docMk/>
            <pc:sldMk cId="2781779289" sldId="323"/>
            <ac:picMk id="32" creationId="{8DA8E175-8D57-84E0-F490-CCCCB19C6989}"/>
          </ac:picMkLst>
        </pc:picChg>
        <pc:picChg chg="add mod">
          <ac:chgData name="Abby Barlow" userId="9d1ef115-bfd4-4e0d-a07f-2df53e5abb2c" providerId="ADAL" clId="{42E711B1-5194-44A9-8923-E35EC16DA9D1}" dt="2022-06-24T08:33:26.862" v="1576" actId="1076"/>
          <ac:picMkLst>
            <pc:docMk/>
            <pc:sldMk cId="2781779289" sldId="323"/>
            <ac:picMk id="45" creationId="{DE4D217E-E93C-CBF1-93BA-2A24EEA757D1}"/>
          </ac:picMkLst>
        </pc:picChg>
        <pc:picChg chg="add mod">
          <ac:chgData name="Abby Barlow" userId="9d1ef115-bfd4-4e0d-a07f-2df53e5abb2c" providerId="ADAL" clId="{42E711B1-5194-44A9-8923-E35EC16DA9D1}" dt="2022-06-24T08:33:26.862" v="1576" actId="1076"/>
          <ac:picMkLst>
            <pc:docMk/>
            <pc:sldMk cId="2781779289" sldId="323"/>
            <ac:picMk id="46" creationId="{91EC5A04-4D2F-4B32-2C9D-AAE029C075F0}"/>
          </ac:picMkLst>
        </pc:picChg>
        <pc:picChg chg="add mod">
          <ac:chgData name="Abby Barlow" userId="9d1ef115-bfd4-4e0d-a07f-2df53e5abb2c" providerId="ADAL" clId="{42E711B1-5194-44A9-8923-E35EC16DA9D1}" dt="2022-06-24T08:33:26.862" v="1576" actId="1076"/>
          <ac:picMkLst>
            <pc:docMk/>
            <pc:sldMk cId="2781779289" sldId="323"/>
            <ac:picMk id="47" creationId="{4192BA64-7B0C-61E1-D2FB-0B7222953BF1}"/>
          </ac:picMkLst>
        </pc:picChg>
        <pc:picChg chg="mod">
          <ac:chgData name="Abby Barlow" userId="9d1ef115-bfd4-4e0d-a07f-2df53e5abb2c" providerId="ADAL" clId="{42E711B1-5194-44A9-8923-E35EC16DA9D1}" dt="2022-06-24T08:33:19.195" v="1575"/>
          <ac:picMkLst>
            <pc:docMk/>
            <pc:sldMk cId="2781779289" sldId="323"/>
            <ac:picMk id="50" creationId="{B5E8F7C4-EB70-8A82-AFD4-74AF7C39B658}"/>
          </ac:picMkLst>
        </pc:picChg>
        <pc:picChg chg="add mod">
          <ac:chgData name="Abby Barlow" userId="9d1ef115-bfd4-4e0d-a07f-2df53e5abb2c" providerId="ADAL" clId="{42E711B1-5194-44A9-8923-E35EC16DA9D1}" dt="2022-06-24T08:33:26.862" v="1576" actId="1076"/>
          <ac:picMkLst>
            <pc:docMk/>
            <pc:sldMk cId="2781779289" sldId="323"/>
            <ac:picMk id="53" creationId="{F9604ED8-BDB4-2899-7996-02ABC7B59417}"/>
          </ac:picMkLst>
        </pc:picChg>
        <pc:picChg chg="add mod">
          <ac:chgData name="Abby Barlow" userId="9d1ef115-bfd4-4e0d-a07f-2df53e5abb2c" providerId="ADAL" clId="{42E711B1-5194-44A9-8923-E35EC16DA9D1}" dt="2022-06-24T08:33:26.862" v="1576" actId="1076"/>
          <ac:picMkLst>
            <pc:docMk/>
            <pc:sldMk cId="2781779289" sldId="323"/>
            <ac:picMk id="56" creationId="{46F9322F-A4BC-AE67-AB3E-989F1AB5A064}"/>
          </ac:picMkLst>
        </pc:picChg>
        <pc:cxnChg chg="add del mod">
          <ac:chgData name="Abby Barlow" userId="9d1ef115-bfd4-4e0d-a07f-2df53e5abb2c" providerId="ADAL" clId="{42E711B1-5194-44A9-8923-E35EC16DA9D1}" dt="2022-06-24T08:28:22.361" v="1434" actId="21"/>
          <ac:cxnSpMkLst>
            <pc:docMk/>
            <pc:sldMk cId="2781779289" sldId="323"/>
            <ac:cxnSpMk id="11" creationId="{303C7D8D-9A26-1116-8E15-2C0EDC8CAADB}"/>
          </ac:cxnSpMkLst>
        </pc:cxnChg>
        <pc:cxnChg chg="add del mod">
          <ac:chgData name="Abby Barlow" userId="9d1ef115-bfd4-4e0d-a07f-2df53e5abb2c" providerId="ADAL" clId="{42E711B1-5194-44A9-8923-E35EC16DA9D1}" dt="2022-06-24T08:28:22.361" v="1434" actId="21"/>
          <ac:cxnSpMkLst>
            <pc:docMk/>
            <pc:sldMk cId="2781779289" sldId="323"/>
            <ac:cxnSpMk id="12" creationId="{D9727477-274C-7663-1936-A059103DCA05}"/>
          </ac:cxnSpMkLst>
        </pc:cxnChg>
        <pc:cxnChg chg="add del mod">
          <ac:chgData name="Abby Barlow" userId="9d1ef115-bfd4-4e0d-a07f-2df53e5abb2c" providerId="ADAL" clId="{42E711B1-5194-44A9-8923-E35EC16DA9D1}" dt="2022-06-24T08:30:33.183" v="1515"/>
          <ac:cxnSpMkLst>
            <pc:docMk/>
            <pc:sldMk cId="2781779289" sldId="323"/>
            <ac:cxnSpMk id="16" creationId="{AB944280-49A2-D390-E4F4-8DC25CB49F57}"/>
          </ac:cxnSpMkLst>
        </pc:cxnChg>
        <pc:cxnChg chg="add del mod">
          <ac:chgData name="Abby Barlow" userId="9d1ef115-bfd4-4e0d-a07f-2df53e5abb2c" providerId="ADAL" clId="{42E711B1-5194-44A9-8923-E35EC16DA9D1}" dt="2022-06-24T08:30:33.183" v="1515"/>
          <ac:cxnSpMkLst>
            <pc:docMk/>
            <pc:sldMk cId="2781779289" sldId="323"/>
            <ac:cxnSpMk id="17" creationId="{C2FE2DAB-34BC-7C09-D7C8-B505AF958180}"/>
          </ac:cxnSpMkLst>
        </pc:cxnChg>
        <pc:cxnChg chg="add mod">
          <ac:chgData name="Abby Barlow" userId="9d1ef115-bfd4-4e0d-a07f-2df53e5abb2c" providerId="ADAL" clId="{42E711B1-5194-44A9-8923-E35EC16DA9D1}" dt="2022-06-24T08:34:40.790" v="1584" actId="1076"/>
          <ac:cxnSpMkLst>
            <pc:docMk/>
            <pc:sldMk cId="2781779289" sldId="323"/>
            <ac:cxnSpMk id="21" creationId="{783E9142-7BF5-FAD6-5093-AA1F5E007CB7}"/>
          </ac:cxnSpMkLst>
        </pc:cxnChg>
        <pc:cxnChg chg="add mod">
          <ac:chgData name="Abby Barlow" userId="9d1ef115-bfd4-4e0d-a07f-2df53e5abb2c" providerId="ADAL" clId="{42E711B1-5194-44A9-8923-E35EC16DA9D1}" dt="2022-06-24T08:34:49.736" v="1586" actId="1076"/>
          <ac:cxnSpMkLst>
            <pc:docMk/>
            <pc:sldMk cId="2781779289" sldId="323"/>
            <ac:cxnSpMk id="22" creationId="{149F1D8C-BAA4-18AD-117E-BBBC80479A38}"/>
          </ac:cxnSpMkLst>
        </pc:cxnChg>
        <pc:cxnChg chg="add mod">
          <ac:chgData name="Abby Barlow" userId="9d1ef115-bfd4-4e0d-a07f-2df53e5abb2c" providerId="ADAL" clId="{42E711B1-5194-44A9-8923-E35EC16DA9D1}" dt="2022-06-24T08:33:26.862" v="1576" actId="1076"/>
          <ac:cxnSpMkLst>
            <pc:docMk/>
            <pc:sldMk cId="2781779289" sldId="323"/>
            <ac:cxnSpMk id="41" creationId="{64A13821-B131-EF7D-7A5D-D7DA2E830111}"/>
          </ac:cxnSpMkLst>
        </pc:cxnChg>
        <pc:cxnChg chg="add mod">
          <ac:chgData name="Abby Barlow" userId="9d1ef115-bfd4-4e0d-a07f-2df53e5abb2c" providerId="ADAL" clId="{42E711B1-5194-44A9-8923-E35EC16DA9D1}" dt="2022-06-24T08:33:26.862" v="1576" actId="1076"/>
          <ac:cxnSpMkLst>
            <pc:docMk/>
            <pc:sldMk cId="2781779289" sldId="323"/>
            <ac:cxnSpMk id="42" creationId="{3229FD8A-F44F-8571-599D-2C55682AFC8D}"/>
          </ac:cxnSpMkLst>
        </pc:cxnChg>
        <pc:cxnChg chg="add mod">
          <ac:chgData name="Abby Barlow" userId="9d1ef115-bfd4-4e0d-a07f-2df53e5abb2c" providerId="ADAL" clId="{42E711B1-5194-44A9-8923-E35EC16DA9D1}" dt="2022-06-24T08:33:26.862" v="1576" actId="1076"/>
          <ac:cxnSpMkLst>
            <pc:docMk/>
            <pc:sldMk cId="2781779289" sldId="323"/>
            <ac:cxnSpMk id="43" creationId="{262FFDB8-B095-C939-2B57-BA678A902E3B}"/>
          </ac:cxnSpMkLst>
        </pc:cxnChg>
        <pc:cxnChg chg="add mod">
          <ac:chgData name="Abby Barlow" userId="9d1ef115-bfd4-4e0d-a07f-2df53e5abb2c" providerId="ADAL" clId="{42E711B1-5194-44A9-8923-E35EC16DA9D1}" dt="2022-06-24T08:33:26.862" v="1576" actId="1076"/>
          <ac:cxnSpMkLst>
            <pc:docMk/>
            <pc:sldMk cId="2781779289" sldId="323"/>
            <ac:cxnSpMk id="44" creationId="{EE6BC9DC-B318-EB85-DDB9-7506A3056F63}"/>
          </ac:cxnSpMkLst>
        </pc:cxnChg>
      </pc:sldChg>
      <pc:sldChg chg="delSp modSp add del mod">
        <pc:chgData name="Abby Barlow" userId="9d1ef115-bfd4-4e0d-a07f-2df53e5abb2c" providerId="ADAL" clId="{42E711B1-5194-44A9-8923-E35EC16DA9D1}" dt="2022-06-23T15:28:04.921" v="890" actId="47"/>
        <pc:sldMkLst>
          <pc:docMk/>
          <pc:sldMk cId="65105565" sldId="324"/>
        </pc:sldMkLst>
        <pc:picChg chg="del">
          <ac:chgData name="Abby Barlow" userId="9d1ef115-bfd4-4e0d-a07f-2df53e5abb2c" providerId="ADAL" clId="{42E711B1-5194-44A9-8923-E35EC16DA9D1}" dt="2022-06-23T14:56:35.182" v="865" actId="478"/>
          <ac:picMkLst>
            <pc:docMk/>
            <pc:sldMk cId="65105565" sldId="324"/>
            <ac:picMk id="5" creationId="{B4B74174-3826-45B7-8411-D417660A0742}"/>
          </ac:picMkLst>
        </pc:picChg>
        <pc:picChg chg="del mod">
          <ac:chgData name="Abby Barlow" userId="9d1ef115-bfd4-4e0d-a07f-2df53e5abb2c" providerId="ADAL" clId="{42E711B1-5194-44A9-8923-E35EC16DA9D1}" dt="2022-06-23T15:28:02.236" v="889" actId="21"/>
          <ac:picMkLst>
            <pc:docMk/>
            <pc:sldMk cId="65105565" sldId="324"/>
            <ac:picMk id="6" creationId="{57C2A23E-29A1-4A2C-93C9-BCA4671B0E0A}"/>
          </ac:picMkLst>
        </pc:picChg>
      </pc:sldChg>
      <pc:sldChg chg="addSp delSp modSp add mod">
        <pc:chgData name="Abby Barlow" userId="9d1ef115-bfd4-4e0d-a07f-2df53e5abb2c" providerId="ADAL" clId="{42E711B1-5194-44A9-8923-E35EC16DA9D1}" dt="2022-06-29T19:13:32.219" v="4047" actId="1076"/>
        <pc:sldMkLst>
          <pc:docMk/>
          <pc:sldMk cId="618686253" sldId="324"/>
        </pc:sldMkLst>
        <pc:spChg chg="mod">
          <ac:chgData name="Abby Barlow" userId="9d1ef115-bfd4-4e0d-a07f-2df53e5abb2c" providerId="ADAL" clId="{42E711B1-5194-44A9-8923-E35EC16DA9D1}" dt="2022-06-23T16:22:19.812" v="1219" actId="14100"/>
          <ac:spMkLst>
            <pc:docMk/>
            <pc:sldMk cId="618686253" sldId="324"/>
            <ac:spMk id="2" creationId="{C1B8F498-D774-63A3-5302-76A1D1845C44}"/>
          </ac:spMkLst>
        </pc:spChg>
        <pc:spChg chg="mod">
          <ac:chgData name="Abby Barlow" userId="9d1ef115-bfd4-4e0d-a07f-2df53e5abb2c" providerId="ADAL" clId="{42E711B1-5194-44A9-8923-E35EC16DA9D1}" dt="2022-06-24T10:44:23.688" v="3752" actId="1076"/>
          <ac:spMkLst>
            <pc:docMk/>
            <pc:sldMk cId="618686253" sldId="324"/>
            <ac:spMk id="3" creationId="{456E8AA0-8DB5-9574-CFAF-335D6DFDB073}"/>
          </ac:spMkLst>
        </pc:spChg>
        <pc:spChg chg="add mod">
          <ac:chgData name="Abby Barlow" userId="9d1ef115-bfd4-4e0d-a07f-2df53e5abb2c" providerId="ADAL" clId="{42E711B1-5194-44A9-8923-E35EC16DA9D1}" dt="2022-06-23T15:38:10.148" v="1019" actId="1076"/>
          <ac:spMkLst>
            <pc:docMk/>
            <pc:sldMk cId="618686253" sldId="324"/>
            <ac:spMk id="4" creationId="{1471BB28-DB16-13AA-3AB2-AE77136859E1}"/>
          </ac:spMkLst>
        </pc:spChg>
        <pc:spChg chg="add mod">
          <ac:chgData name="Abby Barlow" userId="9d1ef115-bfd4-4e0d-a07f-2df53e5abb2c" providerId="ADAL" clId="{42E711B1-5194-44A9-8923-E35EC16DA9D1}" dt="2022-06-24T10:45:44.063" v="3811" actId="6549"/>
          <ac:spMkLst>
            <pc:docMk/>
            <pc:sldMk cId="618686253" sldId="324"/>
            <ac:spMk id="6" creationId="{CA81FF69-4AD1-03B5-9DA0-77724618B0A8}"/>
          </ac:spMkLst>
        </pc:spChg>
        <pc:spChg chg="add mod">
          <ac:chgData name="Abby Barlow" userId="9d1ef115-bfd4-4e0d-a07f-2df53e5abb2c" providerId="ADAL" clId="{42E711B1-5194-44A9-8923-E35EC16DA9D1}" dt="2022-06-23T15:38:10.148" v="1019" actId="1076"/>
          <ac:spMkLst>
            <pc:docMk/>
            <pc:sldMk cId="618686253" sldId="324"/>
            <ac:spMk id="7" creationId="{DE30F319-17F7-43B8-F4CB-1A2E1E389FFE}"/>
          </ac:spMkLst>
        </pc:spChg>
        <pc:spChg chg="add del mod">
          <ac:chgData name="Abby Barlow" userId="9d1ef115-bfd4-4e0d-a07f-2df53e5abb2c" providerId="ADAL" clId="{42E711B1-5194-44A9-8923-E35EC16DA9D1}" dt="2022-06-23T16:09:25.632" v="1026"/>
          <ac:spMkLst>
            <pc:docMk/>
            <pc:sldMk cId="618686253" sldId="324"/>
            <ac:spMk id="16" creationId="{E583C48B-E9AF-A4EF-49A2-0622DBE5564C}"/>
          </ac:spMkLst>
        </pc:spChg>
        <pc:spChg chg="add del mod">
          <ac:chgData name="Abby Barlow" userId="9d1ef115-bfd4-4e0d-a07f-2df53e5abb2c" providerId="ADAL" clId="{42E711B1-5194-44A9-8923-E35EC16DA9D1}" dt="2022-06-23T16:09:25.632" v="1026"/>
          <ac:spMkLst>
            <pc:docMk/>
            <pc:sldMk cId="618686253" sldId="324"/>
            <ac:spMk id="17" creationId="{2D43952B-5363-6A79-C6AB-E44D50DAFDDA}"/>
          </ac:spMkLst>
        </pc:spChg>
        <pc:spChg chg="mod">
          <ac:chgData name="Abby Barlow" userId="9d1ef115-bfd4-4e0d-a07f-2df53e5abb2c" providerId="ADAL" clId="{42E711B1-5194-44A9-8923-E35EC16DA9D1}" dt="2022-06-23T16:09:18.221" v="1021"/>
          <ac:spMkLst>
            <pc:docMk/>
            <pc:sldMk cId="618686253" sldId="324"/>
            <ac:spMk id="21" creationId="{D97318AC-6080-7A42-7D02-032A79C81B6F}"/>
          </ac:spMkLst>
        </pc:spChg>
        <pc:spChg chg="mod">
          <ac:chgData name="Abby Barlow" userId="9d1ef115-bfd4-4e0d-a07f-2df53e5abb2c" providerId="ADAL" clId="{42E711B1-5194-44A9-8923-E35EC16DA9D1}" dt="2022-06-23T16:09:18.221" v="1021"/>
          <ac:spMkLst>
            <pc:docMk/>
            <pc:sldMk cId="618686253" sldId="324"/>
            <ac:spMk id="22" creationId="{EFA8DA29-913E-0ACB-9326-362624D70DAA}"/>
          </ac:spMkLst>
        </pc:spChg>
        <pc:spChg chg="mod">
          <ac:chgData name="Abby Barlow" userId="9d1ef115-bfd4-4e0d-a07f-2df53e5abb2c" providerId="ADAL" clId="{42E711B1-5194-44A9-8923-E35EC16DA9D1}" dt="2022-06-23T16:09:18.221" v="1021"/>
          <ac:spMkLst>
            <pc:docMk/>
            <pc:sldMk cId="618686253" sldId="324"/>
            <ac:spMk id="24" creationId="{2DCF847D-A93D-C16F-34F9-D8E0AE53BC5D}"/>
          </ac:spMkLst>
        </pc:spChg>
        <pc:spChg chg="mod">
          <ac:chgData name="Abby Barlow" userId="9d1ef115-bfd4-4e0d-a07f-2df53e5abb2c" providerId="ADAL" clId="{42E711B1-5194-44A9-8923-E35EC16DA9D1}" dt="2022-06-23T16:09:18.221" v="1021"/>
          <ac:spMkLst>
            <pc:docMk/>
            <pc:sldMk cId="618686253" sldId="324"/>
            <ac:spMk id="25" creationId="{6FADFAFF-5832-11CE-F3C7-11D0C1AA1927}"/>
          </ac:spMkLst>
        </pc:spChg>
        <pc:spChg chg="mod">
          <ac:chgData name="Abby Barlow" userId="9d1ef115-bfd4-4e0d-a07f-2df53e5abb2c" providerId="ADAL" clId="{42E711B1-5194-44A9-8923-E35EC16DA9D1}" dt="2022-06-23T16:09:18.221" v="1021"/>
          <ac:spMkLst>
            <pc:docMk/>
            <pc:sldMk cId="618686253" sldId="324"/>
            <ac:spMk id="27" creationId="{27B8271D-FA5C-C450-813B-BAB8A98B8374}"/>
          </ac:spMkLst>
        </pc:spChg>
        <pc:spChg chg="mod">
          <ac:chgData name="Abby Barlow" userId="9d1ef115-bfd4-4e0d-a07f-2df53e5abb2c" providerId="ADAL" clId="{42E711B1-5194-44A9-8923-E35EC16DA9D1}" dt="2022-06-23T16:09:18.221" v="1021"/>
          <ac:spMkLst>
            <pc:docMk/>
            <pc:sldMk cId="618686253" sldId="324"/>
            <ac:spMk id="28" creationId="{5CE63A64-D87B-3BF8-2ECD-F900BB281AFA}"/>
          </ac:spMkLst>
        </pc:spChg>
        <pc:spChg chg="mod">
          <ac:chgData name="Abby Barlow" userId="9d1ef115-bfd4-4e0d-a07f-2df53e5abb2c" providerId="ADAL" clId="{42E711B1-5194-44A9-8923-E35EC16DA9D1}" dt="2022-06-23T16:09:18.221" v="1021"/>
          <ac:spMkLst>
            <pc:docMk/>
            <pc:sldMk cId="618686253" sldId="324"/>
            <ac:spMk id="39" creationId="{915ED82D-CAF7-8F36-43A2-815FDE606BE4}"/>
          </ac:spMkLst>
        </pc:spChg>
        <pc:spChg chg="mod">
          <ac:chgData name="Abby Barlow" userId="9d1ef115-bfd4-4e0d-a07f-2df53e5abb2c" providerId="ADAL" clId="{42E711B1-5194-44A9-8923-E35EC16DA9D1}" dt="2022-06-23T16:09:18.221" v="1021"/>
          <ac:spMkLst>
            <pc:docMk/>
            <pc:sldMk cId="618686253" sldId="324"/>
            <ac:spMk id="40" creationId="{6F434686-D52B-43A7-1C80-185CBAB4BE9B}"/>
          </ac:spMkLst>
        </pc:spChg>
        <pc:spChg chg="add mod">
          <ac:chgData name="Abby Barlow" userId="9d1ef115-bfd4-4e0d-a07f-2df53e5abb2c" providerId="ADAL" clId="{42E711B1-5194-44A9-8923-E35EC16DA9D1}" dt="2022-06-23T16:09:49.174" v="1030" actId="1076"/>
          <ac:spMkLst>
            <pc:docMk/>
            <pc:sldMk cId="618686253" sldId="324"/>
            <ac:spMk id="45" creationId="{9296B892-767D-EA90-DDC8-4FC4156CDC2F}"/>
          </ac:spMkLst>
        </pc:spChg>
        <pc:spChg chg="add mod">
          <ac:chgData name="Abby Barlow" userId="9d1ef115-bfd4-4e0d-a07f-2df53e5abb2c" providerId="ADAL" clId="{42E711B1-5194-44A9-8923-E35EC16DA9D1}" dt="2022-06-23T16:09:49.174" v="1030" actId="1076"/>
          <ac:spMkLst>
            <pc:docMk/>
            <pc:sldMk cId="618686253" sldId="324"/>
            <ac:spMk id="46" creationId="{36CED2B5-480D-1843-C125-31A614044EA2}"/>
          </ac:spMkLst>
        </pc:spChg>
        <pc:spChg chg="mod">
          <ac:chgData name="Abby Barlow" userId="9d1ef115-bfd4-4e0d-a07f-2df53e5abb2c" providerId="ADAL" clId="{42E711B1-5194-44A9-8923-E35EC16DA9D1}" dt="2022-06-23T16:09:45.150" v="1029"/>
          <ac:spMkLst>
            <pc:docMk/>
            <pc:sldMk cId="618686253" sldId="324"/>
            <ac:spMk id="50" creationId="{FC385F21-42E9-D1BA-7851-6AF1BD27B7C1}"/>
          </ac:spMkLst>
        </pc:spChg>
        <pc:spChg chg="mod">
          <ac:chgData name="Abby Barlow" userId="9d1ef115-bfd4-4e0d-a07f-2df53e5abb2c" providerId="ADAL" clId="{42E711B1-5194-44A9-8923-E35EC16DA9D1}" dt="2022-06-23T16:09:45.150" v="1029"/>
          <ac:spMkLst>
            <pc:docMk/>
            <pc:sldMk cId="618686253" sldId="324"/>
            <ac:spMk id="51" creationId="{1737539B-6465-CECC-34DD-18A2104B51F5}"/>
          </ac:spMkLst>
        </pc:spChg>
        <pc:spChg chg="mod">
          <ac:chgData name="Abby Barlow" userId="9d1ef115-bfd4-4e0d-a07f-2df53e5abb2c" providerId="ADAL" clId="{42E711B1-5194-44A9-8923-E35EC16DA9D1}" dt="2022-06-23T16:09:45.150" v="1029"/>
          <ac:spMkLst>
            <pc:docMk/>
            <pc:sldMk cId="618686253" sldId="324"/>
            <ac:spMk id="53" creationId="{468FA61C-A4E5-DE5A-9C0A-91D0F8B441C4}"/>
          </ac:spMkLst>
        </pc:spChg>
        <pc:spChg chg="mod">
          <ac:chgData name="Abby Barlow" userId="9d1ef115-bfd4-4e0d-a07f-2df53e5abb2c" providerId="ADAL" clId="{42E711B1-5194-44A9-8923-E35EC16DA9D1}" dt="2022-06-23T16:09:45.150" v="1029"/>
          <ac:spMkLst>
            <pc:docMk/>
            <pc:sldMk cId="618686253" sldId="324"/>
            <ac:spMk id="54" creationId="{4364CF88-1AC9-E951-3109-6C47D4D61850}"/>
          </ac:spMkLst>
        </pc:spChg>
        <pc:spChg chg="mod">
          <ac:chgData name="Abby Barlow" userId="9d1ef115-bfd4-4e0d-a07f-2df53e5abb2c" providerId="ADAL" clId="{42E711B1-5194-44A9-8923-E35EC16DA9D1}" dt="2022-06-23T16:09:45.150" v="1029"/>
          <ac:spMkLst>
            <pc:docMk/>
            <pc:sldMk cId="618686253" sldId="324"/>
            <ac:spMk id="56" creationId="{955DB522-9159-B58F-32F6-C5DC66FE7B89}"/>
          </ac:spMkLst>
        </pc:spChg>
        <pc:spChg chg="mod">
          <ac:chgData name="Abby Barlow" userId="9d1ef115-bfd4-4e0d-a07f-2df53e5abb2c" providerId="ADAL" clId="{42E711B1-5194-44A9-8923-E35EC16DA9D1}" dt="2022-06-23T16:09:45.150" v="1029"/>
          <ac:spMkLst>
            <pc:docMk/>
            <pc:sldMk cId="618686253" sldId="324"/>
            <ac:spMk id="57" creationId="{B9F7E82C-4C2E-449A-CBB8-82F29017FD36}"/>
          </ac:spMkLst>
        </pc:spChg>
        <pc:spChg chg="mod">
          <ac:chgData name="Abby Barlow" userId="9d1ef115-bfd4-4e0d-a07f-2df53e5abb2c" providerId="ADAL" clId="{42E711B1-5194-44A9-8923-E35EC16DA9D1}" dt="2022-06-23T16:09:45.150" v="1029"/>
          <ac:spMkLst>
            <pc:docMk/>
            <pc:sldMk cId="618686253" sldId="324"/>
            <ac:spMk id="68" creationId="{F70228B9-901B-6C5B-81DD-6896DEE94F2C}"/>
          </ac:spMkLst>
        </pc:spChg>
        <pc:spChg chg="mod">
          <ac:chgData name="Abby Barlow" userId="9d1ef115-bfd4-4e0d-a07f-2df53e5abb2c" providerId="ADAL" clId="{42E711B1-5194-44A9-8923-E35EC16DA9D1}" dt="2022-06-23T16:09:45.150" v="1029"/>
          <ac:spMkLst>
            <pc:docMk/>
            <pc:sldMk cId="618686253" sldId="324"/>
            <ac:spMk id="69" creationId="{0EE2916E-C459-D481-DE7C-8257FF60264A}"/>
          </ac:spMkLst>
        </pc:spChg>
        <pc:grpChg chg="add del mod">
          <ac:chgData name="Abby Barlow" userId="9d1ef115-bfd4-4e0d-a07f-2df53e5abb2c" providerId="ADAL" clId="{42E711B1-5194-44A9-8923-E35EC16DA9D1}" dt="2022-06-23T16:09:25.632" v="1026"/>
          <ac:grpSpMkLst>
            <pc:docMk/>
            <pc:sldMk cId="618686253" sldId="324"/>
            <ac:grpSpMk id="18" creationId="{02DFFDEF-BD45-FD38-AD0A-17088177B74B}"/>
          </ac:grpSpMkLst>
        </pc:grpChg>
        <pc:grpChg chg="mod">
          <ac:chgData name="Abby Barlow" userId="9d1ef115-bfd4-4e0d-a07f-2df53e5abb2c" providerId="ADAL" clId="{42E711B1-5194-44A9-8923-E35EC16DA9D1}" dt="2022-06-23T16:09:18.221" v="1021"/>
          <ac:grpSpMkLst>
            <pc:docMk/>
            <pc:sldMk cId="618686253" sldId="324"/>
            <ac:grpSpMk id="19" creationId="{92849E60-B589-6DE3-C3EA-9794210A8263}"/>
          </ac:grpSpMkLst>
        </pc:grpChg>
        <pc:grpChg chg="add del mod">
          <ac:chgData name="Abby Barlow" userId="9d1ef115-bfd4-4e0d-a07f-2df53e5abb2c" providerId="ADAL" clId="{42E711B1-5194-44A9-8923-E35EC16DA9D1}" dt="2022-06-23T16:09:25.632" v="1026"/>
          <ac:grpSpMkLst>
            <pc:docMk/>
            <pc:sldMk cId="618686253" sldId="324"/>
            <ac:grpSpMk id="23" creationId="{8E73734F-8785-9E11-6841-004907B14034}"/>
          </ac:grpSpMkLst>
        </pc:grpChg>
        <pc:grpChg chg="add del mod">
          <ac:chgData name="Abby Barlow" userId="9d1ef115-bfd4-4e0d-a07f-2df53e5abb2c" providerId="ADAL" clId="{42E711B1-5194-44A9-8923-E35EC16DA9D1}" dt="2022-06-23T16:09:25.632" v="1026"/>
          <ac:grpSpMkLst>
            <pc:docMk/>
            <pc:sldMk cId="618686253" sldId="324"/>
            <ac:grpSpMk id="26" creationId="{35261443-AF73-4333-A96D-4E1FCFCD9FDC}"/>
          </ac:grpSpMkLst>
        </pc:grpChg>
        <pc:grpChg chg="add del mod">
          <ac:chgData name="Abby Barlow" userId="9d1ef115-bfd4-4e0d-a07f-2df53e5abb2c" providerId="ADAL" clId="{42E711B1-5194-44A9-8923-E35EC16DA9D1}" dt="2022-06-23T16:09:25.632" v="1026"/>
          <ac:grpSpMkLst>
            <pc:docMk/>
            <pc:sldMk cId="618686253" sldId="324"/>
            <ac:grpSpMk id="36" creationId="{3AF1198A-570C-9FD2-3AA7-E5DD76E51C75}"/>
          </ac:grpSpMkLst>
        </pc:grpChg>
        <pc:grpChg chg="mod">
          <ac:chgData name="Abby Barlow" userId="9d1ef115-bfd4-4e0d-a07f-2df53e5abb2c" providerId="ADAL" clId="{42E711B1-5194-44A9-8923-E35EC16DA9D1}" dt="2022-06-23T16:09:18.221" v="1021"/>
          <ac:grpSpMkLst>
            <pc:docMk/>
            <pc:sldMk cId="618686253" sldId="324"/>
            <ac:grpSpMk id="37" creationId="{D77662F4-7162-21AA-8920-84ACC7526464}"/>
          </ac:grpSpMkLst>
        </pc:grpChg>
        <pc:grpChg chg="add mod">
          <ac:chgData name="Abby Barlow" userId="9d1ef115-bfd4-4e0d-a07f-2df53e5abb2c" providerId="ADAL" clId="{42E711B1-5194-44A9-8923-E35EC16DA9D1}" dt="2022-06-23T16:09:49.174" v="1030" actId="1076"/>
          <ac:grpSpMkLst>
            <pc:docMk/>
            <pc:sldMk cId="618686253" sldId="324"/>
            <ac:grpSpMk id="47" creationId="{9FF39F3B-A05C-21EA-1E11-B36F03BE9E3D}"/>
          </ac:grpSpMkLst>
        </pc:grpChg>
        <pc:grpChg chg="mod">
          <ac:chgData name="Abby Barlow" userId="9d1ef115-bfd4-4e0d-a07f-2df53e5abb2c" providerId="ADAL" clId="{42E711B1-5194-44A9-8923-E35EC16DA9D1}" dt="2022-06-23T16:09:45.150" v="1029"/>
          <ac:grpSpMkLst>
            <pc:docMk/>
            <pc:sldMk cId="618686253" sldId="324"/>
            <ac:grpSpMk id="48" creationId="{B285FD06-B2CE-B183-FD68-698587F1C0F6}"/>
          </ac:grpSpMkLst>
        </pc:grpChg>
        <pc:grpChg chg="add mod">
          <ac:chgData name="Abby Barlow" userId="9d1ef115-bfd4-4e0d-a07f-2df53e5abb2c" providerId="ADAL" clId="{42E711B1-5194-44A9-8923-E35EC16DA9D1}" dt="2022-06-23T16:09:49.174" v="1030" actId="1076"/>
          <ac:grpSpMkLst>
            <pc:docMk/>
            <pc:sldMk cId="618686253" sldId="324"/>
            <ac:grpSpMk id="52" creationId="{A9690531-5B64-9C5F-37F9-1EA1388A3BC3}"/>
          </ac:grpSpMkLst>
        </pc:grpChg>
        <pc:grpChg chg="add mod">
          <ac:chgData name="Abby Barlow" userId="9d1ef115-bfd4-4e0d-a07f-2df53e5abb2c" providerId="ADAL" clId="{42E711B1-5194-44A9-8923-E35EC16DA9D1}" dt="2022-06-23T16:09:49.174" v="1030" actId="1076"/>
          <ac:grpSpMkLst>
            <pc:docMk/>
            <pc:sldMk cId="618686253" sldId="324"/>
            <ac:grpSpMk id="55" creationId="{852EB637-2538-A088-1374-CAA6842759C9}"/>
          </ac:grpSpMkLst>
        </pc:grpChg>
        <pc:grpChg chg="add mod">
          <ac:chgData name="Abby Barlow" userId="9d1ef115-bfd4-4e0d-a07f-2df53e5abb2c" providerId="ADAL" clId="{42E711B1-5194-44A9-8923-E35EC16DA9D1}" dt="2022-06-23T16:09:49.174" v="1030" actId="1076"/>
          <ac:grpSpMkLst>
            <pc:docMk/>
            <pc:sldMk cId="618686253" sldId="324"/>
            <ac:grpSpMk id="65" creationId="{ACA536EB-7090-28D5-B447-3363F90BC080}"/>
          </ac:grpSpMkLst>
        </pc:grpChg>
        <pc:grpChg chg="mod">
          <ac:chgData name="Abby Barlow" userId="9d1ef115-bfd4-4e0d-a07f-2df53e5abb2c" providerId="ADAL" clId="{42E711B1-5194-44A9-8923-E35EC16DA9D1}" dt="2022-06-23T16:09:45.150" v="1029"/>
          <ac:grpSpMkLst>
            <pc:docMk/>
            <pc:sldMk cId="618686253" sldId="324"/>
            <ac:grpSpMk id="66" creationId="{8454ED3E-DADA-16A5-21C1-C043753C4BA2}"/>
          </ac:grpSpMkLst>
        </pc:grpChg>
        <pc:picChg chg="add del mod">
          <ac:chgData name="Abby Barlow" userId="9d1ef115-bfd4-4e0d-a07f-2df53e5abb2c" providerId="ADAL" clId="{42E711B1-5194-44A9-8923-E35EC16DA9D1}" dt="2022-06-23T15:36:55.240" v="1012" actId="478"/>
          <ac:picMkLst>
            <pc:docMk/>
            <pc:sldMk cId="618686253" sldId="324"/>
            <ac:picMk id="5" creationId="{F7486DFF-9CE8-6028-CA51-09D8244BE5E2}"/>
          </ac:picMkLst>
        </pc:picChg>
        <pc:picChg chg="del">
          <ac:chgData name="Abby Barlow" userId="9d1ef115-bfd4-4e0d-a07f-2df53e5abb2c" providerId="ADAL" clId="{42E711B1-5194-44A9-8923-E35EC16DA9D1}" dt="2022-06-23T15:28:16.260" v="893" actId="478"/>
          <ac:picMkLst>
            <pc:docMk/>
            <pc:sldMk cId="618686253" sldId="324"/>
            <ac:picMk id="9" creationId="{D3DD8D5F-AD25-206C-9726-6A6E8F193073}"/>
          </ac:picMkLst>
        </pc:picChg>
        <pc:picChg chg="add del mod ord">
          <ac:chgData name="Abby Barlow" userId="9d1ef115-bfd4-4e0d-a07f-2df53e5abb2c" providerId="ADAL" clId="{42E711B1-5194-44A9-8923-E35EC16DA9D1}" dt="2022-06-24T10:40:10.070" v="3709" actId="167"/>
          <ac:picMkLst>
            <pc:docMk/>
            <pc:sldMk cId="618686253" sldId="324"/>
            <ac:picMk id="15" creationId="{B44E3762-4B66-0998-E7A7-DE30421D39F8}"/>
          </ac:picMkLst>
        </pc:picChg>
        <pc:picChg chg="mod">
          <ac:chgData name="Abby Barlow" userId="9d1ef115-bfd4-4e0d-a07f-2df53e5abb2c" providerId="ADAL" clId="{42E711B1-5194-44A9-8923-E35EC16DA9D1}" dt="2022-06-23T16:09:18.221" v="1021"/>
          <ac:picMkLst>
            <pc:docMk/>
            <pc:sldMk cId="618686253" sldId="324"/>
            <ac:picMk id="20" creationId="{F4100922-D176-335E-90AF-248DFD09D11B}"/>
          </ac:picMkLst>
        </pc:picChg>
        <pc:picChg chg="add del mod">
          <ac:chgData name="Abby Barlow" userId="9d1ef115-bfd4-4e0d-a07f-2df53e5abb2c" providerId="ADAL" clId="{42E711B1-5194-44A9-8923-E35EC16DA9D1}" dt="2022-06-23T16:09:25.632" v="1026"/>
          <ac:picMkLst>
            <pc:docMk/>
            <pc:sldMk cId="618686253" sldId="324"/>
            <ac:picMk id="33" creationId="{FBB99DE1-2E9B-FBC1-9680-FC05FAE5E4B9}"/>
          </ac:picMkLst>
        </pc:picChg>
        <pc:picChg chg="add del mod">
          <ac:chgData name="Abby Barlow" userId="9d1ef115-bfd4-4e0d-a07f-2df53e5abb2c" providerId="ADAL" clId="{42E711B1-5194-44A9-8923-E35EC16DA9D1}" dt="2022-06-23T16:09:25.632" v="1026"/>
          <ac:picMkLst>
            <pc:docMk/>
            <pc:sldMk cId="618686253" sldId="324"/>
            <ac:picMk id="34" creationId="{799C67A5-CAD7-6839-E2C9-9B2FD9119F4A}"/>
          </ac:picMkLst>
        </pc:picChg>
        <pc:picChg chg="add del mod">
          <ac:chgData name="Abby Barlow" userId="9d1ef115-bfd4-4e0d-a07f-2df53e5abb2c" providerId="ADAL" clId="{42E711B1-5194-44A9-8923-E35EC16DA9D1}" dt="2022-06-23T16:09:25.632" v="1026"/>
          <ac:picMkLst>
            <pc:docMk/>
            <pc:sldMk cId="618686253" sldId="324"/>
            <ac:picMk id="35" creationId="{2EA458FB-FEF5-2453-B841-01602AE9E27A}"/>
          </ac:picMkLst>
        </pc:picChg>
        <pc:picChg chg="mod">
          <ac:chgData name="Abby Barlow" userId="9d1ef115-bfd4-4e0d-a07f-2df53e5abb2c" providerId="ADAL" clId="{42E711B1-5194-44A9-8923-E35EC16DA9D1}" dt="2022-06-23T16:09:18.221" v="1021"/>
          <ac:picMkLst>
            <pc:docMk/>
            <pc:sldMk cId="618686253" sldId="324"/>
            <ac:picMk id="38" creationId="{C14B9455-8D45-5531-D204-5DC62638ACA6}"/>
          </ac:picMkLst>
        </pc:picChg>
        <pc:picChg chg="add del mod">
          <ac:chgData name="Abby Barlow" userId="9d1ef115-bfd4-4e0d-a07f-2df53e5abb2c" providerId="ADAL" clId="{42E711B1-5194-44A9-8923-E35EC16DA9D1}" dt="2022-06-23T16:09:25.632" v="1026"/>
          <ac:picMkLst>
            <pc:docMk/>
            <pc:sldMk cId="618686253" sldId="324"/>
            <ac:picMk id="41" creationId="{52741215-1150-147F-2409-92FBBAA25565}"/>
          </ac:picMkLst>
        </pc:picChg>
        <pc:picChg chg="add del mod">
          <ac:chgData name="Abby Barlow" userId="9d1ef115-bfd4-4e0d-a07f-2df53e5abb2c" providerId="ADAL" clId="{42E711B1-5194-44A9-8923-E35EC16DA9D1}" dt="2022-06-23T16:09:25.632" v="1026"/>
          <ac:picMkLst>
            <pc:docMk/>
            <pc:sldMk cId="618686253" sldId="324"/>
            <ac:picMk id="42" creationId="{05218841-7E0F-59EA-DF08-8572473ABC07}"/>
          </ac:picMkLst>
        </pc:picChg>
        <pc:picChg chg="add del mod">
          <ac:chgData name="Abby Barlow" userId="9d1ef115-bfd4-4e0d-a07f-2df53e5abb2c" providerId="ADAL" clId="{42E711B1-5194-44A9-8923-E35EC16DA9D1}" dt="2022-06-23T16:09:25.632" v="1026"/>
          <ac:picMkLst>
            <pc:docMk/>
            <pc:sldMk cId="618686253" sldId="324"/>
            <ac:picMk id="43" creationId="{B95EE364-304C-7E3C-F02D-F0A4C7283775}"/>
          </ac:picMkLst>
        </pc:picChg>
        <pc:picChg chg="add del mod">
          <ac:chgData name="Abby Barlow" userId="9d1ef115-bfd4-4e0d-a07f-2df53e5abb2c" providerId="ADAL" clId="{42E711B1-5194-44A9-8923-E35EC16DA9D1}" dt="2022-06-23T16:09:29.885" v="1028"/>
          <ac:picMkLst>
            <pc:docMk/>
            <pc:sldMk cId="618686253" sldId="324"/>
            <ac:picMk id="44" creationId="{B5C7EBF9-36EF-2F75-656B-B41AA1CD3BDE}"/>
          </ac:picMkLst>
        </pc:picChg>
        <pc:picChg chg="mod">
          <ac:chgData name="Abby Barlow" userId="9d1ef115-bfd4-4e0d-a07f-2df53e5abb2c" providerId="ADAL" clId="{42E711B1-5194-44A9-8923-E35EC16DA9D1}" dt="2022-06-23T16:09:45.150" v="1029"/>
          <ac:picMkLst>
            <pc:docMk/>
            <pc:sldMk cId="618686253" sldId="324"/>
            <ac:picMk id="49" creationId="{726413B9-041B-5215-AC74-3FF914989E1D}"/>
          </ac:picMkLst>
        </pc:picChg>
        <pc:picChg chg="add mod">
          <ac:chgData name="Abby Barlow" userId="9d1ef115-bfd4-4e0d-a07f-2df53e5abb2c" providerId="ADAL" clId="{42E711B1-5194-44A9-8923-E35EC16DA9D1}" dt="2022-06-23T16:09:49.174" v="1030" actId="1076"/>
          <ac:picMkLst>
            <pc:docMk/>
            <pc:sldMk cId="618686253" sldId="324"/>
            <ac:picMk id="62" creationId="{7374498B-A33E-57BD-1337-86417B6C3B83}"/>
          </ac:picMkLst>
        </pc:picChg>
        <pc:picChg chg="add mod">
          <ac:chgData name="Abby Barlow" userId="9d1ef115-bfd4-4e0d-a07f-2df53e5abb2c" providerId="ADAL" clId="{42E711B1-5194-44A9-8923-E35EC16DA9D1}" dt="2022-06-23T16:09:49.174" v="1030" actId="1076"/>
          <ac:picMkLst>
            <pc:docMk/>
            <pc:sldMk cId="618686253" sldId="324"/>
            <ac:picMk id="63" creationId="{35FA26AB-8302-B5EA-C83A-30FEEB175B96}"/>
          </ac:picMkLst>
        </pc:picChg>
        <pc:picChg chg="add mod">
          <ac:chgData name="Abby Barlow" userId="9d1ef115-bfd4-4e0d-a07f-2df53e5abb2c" providerId="ADAL" clId="{42E711B1-5194-44A9-8923-E35EC16DA9D1}" dt="2022-06-23T16:09:49.174" v="1030" actId="1076"/>
          <ac:picMkLst>
            <pc:docMk/>
            <pc:sldMk cId="618686253" sldId="324"/>
            <ac:picMk id="64" creationId="{EE4F1873-44DD-1DE3-2101-E3CC8BD422A6}"/>
          </ac:picMkLst>
        </pc:picChg>
        <pc:picChg chg="mod">
          <ac:chgData name="Abby Barlow" userId="9d1ef115-bfd4-4e0d-a07f-2df53e5abb2c" providerId="ADAL" clId="{42E711B1-5194-44A9-8923-E35EC16DA9D1}" dt="2022-06-23T16:09:45.150" v="1029"/>
          <ac:picMkLst>
            <pc:docMk/>
            <pc:sldMk cId="618686253" sldId="324"/>
            <ac:picMk id="67" creationId="{3ADEC661-69CB-DEAE-617F-8C0A20D01A6C}"/>
          </ac:picMkLst>
        </pc:picChg>
        <pc:picChg chg="add mod">
          <ac:chgData name="Abby Barlow" userId="9d1ef115-bfd4-4e0d-a07f-2df53e5abb2c" providerId="ADAL" clId="{42E711B1-5194-44A9-8923-E35EC16DA9D1}" dt="2022-06-23T16:09:49.174" v="1030" actId="1076"/>
          <ac:picMkLst>
            <pc:docMk/>
            <pc:sldMk cId="618686253" sldId="324"/>
            <ac:picMk id="70" creationId="{1ECCEF44-DBAC-E003-90BD-6E38AF7EE0D6}"/>
          </ac:picMkLst>
        </pc:picChg>
        <pc:picChg chg="add mod">
          <ac:chgData name="Abby Barlow" userId="9d1ef115-bfd4-4e0d-a07f-2df53e5abb2c" providerId="ADAL" clId="{42E711B1-5194-44A9-8923-E35EC16DA9D1}" dt="2022-06-23T16:09:49.174" v="1030" actId="1076"/>
          <ac:picMkLst>
            <pc:docMk/>
            <pc:sldMk cId="618686253" sldId="324"/>
            <ac:picMk id="71" creationId="{440C30CD-C1D3-DC5B-D5FF-69CFA9A5F923}"/>
          </ac:picMkLst>
        </pc:picChg>
        <pc:picChg chg="add mod">
          <ac:chgData name="Abby Barlow" userId="9d1ef115-bfd4-4e0d-a07f-2df53e5abb2c" providerId="ADAL" clId="{42E711B1-5194-44A9-8923-E35EC16DA9D1}" dt="2022-06-23T16:09:49.174" v="1030" actId="1076"/>
          <ac:picMkLst>
            <pc:docMk/>
            <pc:sldMk cId="618686253" sldId="324"/>
            <ac:picMk id="72" creationId="{1B695084-7E83-C5BE-D4B9-E90522E31BEE}"/>
          </ac:picMkLst>
        </pc:picChg>
        <pc:picChg chg="mod replST">
          <ac:chgData name="Abby Barlow" userId="9d1ef115-bfd4-4e0d-a07f-2df53e5abb2c" providerId="ADAL" clId="{42E711B1-5194-44A9-8923-E35EC16DA9D1}" dt="2022-06-24T10:41:01.742" v="3713" actId="1076"/>
          <ac:picMkLst>
            <pc:docMk/>
            <pc:sldMk cId="618686253" sldId="324"/>
            <ac:picMk id="74" creationId="{3E9122D5-533B-3C9E-8B6E-D222A4219407}"/>
          </ac:picMkLst>
        </pc:picChg>
        <pc:picChg chg="mod replST">
          <ac:chgData name="Abby Barlow" userId="9d1ef115-bfd4-4e0d-a07f-2df53e5abb2c" providerId="ADAL" clId="{42E711B1-5194-44A9-8923-E35EC16DA9D1}" dt="2022-06-24T10:40:48.453" v="3712" actId="1076"/>
          <ac:picMkLst>
            <pc:docMk/>
            <pc:sldMk cId="618686253" sldId="324"/>
            <ac:picMk id="76" creationId="{3FE5E7EB-BFF0-B04C-642D-4BD396295A30}"/>
          </ac:picMkLst>
        </pc:picChg>
        <pc:picChg chg="mod replST">
          <ac:chgData name="Abby Barlow" userId="9d1ef115-bfd4-4e0d-a07f-2df53e5abb2c" providerId="ADAL" clId="{42E711B1-5194-44A9-8923-E35EC16DA9D1}" dt="2022-06-23T16:15:23.094" v="1164" actId="1076"/>
          <ac:picMkLst>
            <pc:docMk/>
            <pc:sldMk cId="618686253" sldId="324"/>
            <ac:picMk id="78" creationId="{99AB82CB-BE0C-9ADD-1D50-ED757C40F436}"/>
          </ac:picMkLst>
        </pc:picChg>
        <pc:picChg chg="mod replST">
          <ac:chgData name="Abby Barlow" userId="9d1ef115-bfd4-4e0d-a07f-2df53e5abb2c" providerId="ADAL" clId="{42E711B1-5194-44A9-8923-E35EC16DA9D1}" dt="2022-06-29T19:13:32.219" v="4047" actId="1076"/>
          <ac:picMkLst>
            <pc:docMk/>
            <pc:sldMk cId="618686253" sldId="324"/>
            <ac:picMk id="80" creationId="{0D7FEB55-4BF1-A82B-41DA-624ACEAC4AA8}"/>
          </ac:picMkLst>
        </pc:picChg>
        <pc:picChg chg="mod replST">
          <ac:chgData name="Abby Barlow" userId="9d1ef115-bfd4-4e0d-a07f-2df53e5abb2c" providerId="ADAL" clId="{42E711B1-5194-44A9-8923-E35EC16DA9D1}" dt="2022-06-23T16:14:24.322" v="1155" actId="1076"/>
          <ac:picMkLst>
            <pc:docMk/>
            <pc:sldMk cId="618686253" sldId="324"/>
            <ac:picMk id="82" creationId="{118570F1-406A-BD22-C6A5-ED8D78BD0108}"/>
          </ac:picMkLst>
        </pc:picChg>
        <pc:picChg chg="mod replST">
          <ac:chgData name="Abby Barlow" userId="9d1ef115-bfd4-4e0d-a07f-2df53e5abb2c" providerId="ADAL" clId="{42E711B1-5194-44A9-8923-E35EC16DA9D1}" dt="2022-06-23T16:21:21.691" v="1214" actId="1076"/>
          <ac:picMkLst>
            <pc:docMk/>
            <pc:sldMk cId="618686253" sldId="324"/>
            <ac:picMk id="84" creationId="{08A9B976-2116-6C57-B0A2-8F160E4D1C20}"/>
          </ac:picMkLst>
        </pc:picChg>
        <pc:cxnChg chg="add del">
          <ac:chgData name="Abby Barlow" userId="9d1ef115-bfd4-4e0d-a07f-2df53e5abb2c" providerId="ADAL" clId="{42E711B1-5194-44A9-8923-E35EC16DA9D1}" dt="2022-06-23T15:31:32.790" v="1001" actId="478"/>
          <ac:cxnSpMkLst>
            <pc:docMk/>
            <pc:sldMk cId="618686253" sldId="324"/>
            <ac:cxnSpMk id="10" creationId="{43F986CA-8499-76AD-3062-57D73AB7F9E4}"/>
          </ac:cxnSpMkLst>
        </pc:cxnChg>
        <pc:cxnChg chg="add mod">
          <ac:chgData name="Abby Barlow" userId="9d1ef115-bfd4-4e0d-a07f-2df53e5abb2c" providerId="ADAL" clId="{42E711B1-5194-44A9-8923-E35EC16DA9D1}" dt="2022-06-23T15:38:10.148" v="1019" actId="1076"/>
          <ac:cxnSpMkLst>
            <pc:docMk/>
            <pc:sldMk cId="618686253" sldId="324"/>
            <ac:cxnSpMk id="12" creationId="{E25DAF83-8C4F-9F39-04A1-9A9BC8FF03EA}"/>
          </ac:cxnSpMkLst>
        </pc:cxnChg>
        <pc:cxnChg chg="add mod">
          <ac:chgData name="Abby Barlow" userId="9d1ef115-bfd4-4e0d-a07f-2df53e5abb2c" providerId="ADAL" clId="{42E711B1-5194-44A9-8923-E35EC16DA9D1}" dt="2022-06-24T10:40:24.109" v="3710" actId="1076"/>
          <ac:cxnSpMkLst>
            <pc:docMk/>
            <pc:sldMk cId="618686253" sldId="324"/>
            <ac:cxnSpMk id="13" creationId="{FFF7AB24-14DE-D875-5806-2808ED4C8EA9}"/>
          </ac:cxnSpMkLst>
        </pc:cxnChg>
        <pc:cxnChg chg="add del mod">
          <ac:chgData name="Abby Barlow" userId="9d1ef115-bfd4-4e0d-a07f-2df53e5abb2c" providerId="ADAL" clId="{42E711B1-5194-44A9-8923-E35EC16DA9D1}" dt="2022-06-23T16:09:25.632" v="1026"/>
          <ac:cxnSpMkLst>
            <pc:docMk/>
            <pc:sldMk cId="618686253" sldId="324"/>
            <ac:cxnSpMk id="29" creationId="{64B233F0-98A9-356D-1372-E1A058C4250F}"/>
          </ac:cxnSpMkLst>
        </pc:cxnChg>
        <pc:cxnChg chg="add del mod">
          <ac:chgData name="Abby Barlow" userId="9d1ef115-bfd4-4e0d-a07f-2df53e5abb2c" providerId="ADAL" clId="{42E711B1-5194-44A9-8923-E35EC16DA9D1}" dt="2022-06-23T16:09:25.632" v="1026"/>
          <ac:cxnSpMkLst>
            <pc:docMk/>
            <pc:sldMk cId="618686253" sldId="324"/>
            <ac:cxnSpMk id="30" creationId="{315C0DE7-7075-7426-F32C-DAC1FDA1A1C3}"/>
          </ac:cxnSpMkLst>
        </pc:cxnChg>
        <pc:cxnChg chg="add del mod">
          <ac:chgData name="Abby Barlow" userId="9d1ef115-bfd4-4e0d-a07f-2df53e5abb2c" providerId="ADAL" clId="{42E711B1-5194-44A9-8923-E35EC16DA9D1}" dt="2022-06-23T16:09:25.632" v="1026"/>
          <ac:cxnSpMkLst>
            <pc:docMk/>
            <pc:sldMk cId="618686253" sldId="324"/>
            <ac:cxnSpMk id="31" creationId="{45B628C4-904F-13DC-BF93-696C7619457F}"/>
          </ac:cxnSpMkLst>
        </pc:cxnChg>
        <pc:cxnChg chg="add del mod">
          <ac:chgData name="Abby Barlow" userId="9d1ef115-bfd4-4e0d-a07f-2df53e5abb2c" providerId="ADAL" clId="{42E711B1-5194-44A9-8923-E35EC16DA9D1}" dt="2022-06-23T16:09:25.632" v="1026"/>
          <ac:cxnSpMkLst>
            <pc:docMk/>
            <pc:sldMk cId="618686253" sldId="324"/>
            <ac:cxnSpMk id="32" creationId="{CA55FF0A-4C36-1D56-5D34-068EBCF6D85C}"/>
          </ac:cxnSpMkLst>
        </pc:cxnChg>
        <pc:cxnChg chg="add mod">
          <ac:chgData name="Abby Barlow" userId="9d1ef115-bfd4-4e0d-a07f-2df53e5abb2c" providerId="ADAL" clId="{42E711B1-5194-44A9-8923-E35EC16DA9D1}" dt="2022-06-23T16:09:49.174" v="1030" actId="1076"/>
          <ac:cxnSpMkLst>
            <pc:docMk/>
            <pc:sldMk cId="618686253" sldId="324"/>
            <ac:cxnSpMk id="58" creationId="{008FD02F-16BB-9BDA-50A2-887489A13422}"/>
          </ac:cxnSpMkLst>
        </pc:cxnChg>
        <pc:cxnChg chg="add mod">
          <ac:chgData name="Abby Barlow" userId="9d1ef115-bfd4-4e0d-a07f-2df53e5abb2c" providerId="ADAL" clId="{42E711B1-5194-44A9-8923-E35EC16DA9D1}" dt="2022-06-23T16:09:49.174" v="1030" actId="1076"/>
          <ac:cxnSpMkLst>
            <pc:docMk/>
            <pc:sldMk cId="618686253" sldId="324"/>
            <ac:cxnSpMk id="59" creationId="{0FF39CDB-2197-B932-E0C5-8425B282D5BE}"/>
          </ac:cxnSpMkLst>
        </pc:cxnChg>
        <pc:cxnChg chg="add mod">
          <ac:chgData name="Abby Barlow" userId="9d1ef115-bfd4-4e0d-a07f-2df53e5abb2c" providerId="ADAL" clId="{42E711B1-5194-44A9-8923-E35EC16DA9D1}" dt="2022-06-23T16:09:49.174" v="1030" actId="1076"/>
          <ac:cxnSpMkLst>
            <pc:docMk/>
            <pc:sldMk cId="618686253" sldId="324"/>
            <ac:cxnSpMk id="60" creationId="{AD0C4DEB-3510-9CF0-11D8-0EC5A9A33CBB}"/>
          </ac:cxnSpMkLst>
        </pc:cxnChg>
        <pc:cxnChg chg="add mod">
          <ac:chgData name="Abby Barlow" userId="9d1ef115-bfd4-4e0d-a07f-2df53e5abb2c" providerId="ADAL" clId="{42E711B1-5194-44A9-8923-E35EC16DA9D1}" dt="2022-06-23T16:09:49.174" v="1030" actId="1076"/>
          <ac:cxnSpMkLst>
            <pc:docMk/>
            <pc:sldMk cId="618686253" sldId="324"/>
            <ac:cxnSpMk id="61" creationId="{B0F07B8E-C11E-F179-F2D1-50AFD773600B}"/>
          </ac:cxnSpMkLst>
        </pc:cxnChg>
      </pc:sldChg>
      <pc:sldChg chg="new del">
        <pc:chgData name="Abby Barlow" userId="9d1ef115-bfd4-4e0d-a07f-2df53e5abb2c" providerId="ADAL" clId="{42E711B1-5194-44A9-8923-E35EC16DA9D1}" dt="2022-06-23T14:56:21.895" v="863" actId="47"/>
        <pc:sldMkLst>
          <pc:docMk/>
          <pc:sldMk cId="2106646719" sldId="324"/>
        </pc:sldMkLst>
      </pc:sldChg>
      <pc:sldChg chg="addSp delSp modSp add mod modNotesTx">
        <pc:chgData name="Abby Barlow" userId="9d1ef115-bfd4-4e0d-a07f-2df53e5abb2c" providerId="ADAL" clId="{42E711B1-5194-44A9-8923-E35EC16DA9D1}" dt="2022-06-24T10:52:47.612" v="3821" actId="1076"/>
        <pc:sldMkLst>
          <pc:docMk/>
          <pc:sldMk cId="2386820126" sldId="325"/>
        </pc:sldMkLst>
        <pc:spChg chg="mod">
          <ac:chgData name="Abby Barlow" userId="9d1ef115-bfd4-4e0d-a07f-2df53e5abb2c" providerId="ADAL" clId="{42E711B1-5194-44A9-8923-E35EC16DA9D1}" dt="2022-06-24T10:52:47.612" v="3821" actId="1076"/>
          <ac:spMkLst>
            <pc:docMk/>
            <pc:sldMk cId="2386820126" sldId="325"/>
            <ac:spMk id="2" creationId="{344ABA8D-68EC-4386-89DF-1EF4109010D5}"/>
          </ac:spMkLst>
        </pc:spChg>
        <pc:spChg chg="del">
          <ac:chgData name="Abby Barlow" userId="9d1ef115-bfd4-4e0d-a07f-2df53e5abb2c" providerId="ADAL" clId="{42E711B1-5194-44A9-8923-E35EC16DA9D1}" dt="2022-06-24T08:34:11.296" v="1580" actId="478"/>
          <ac:spMkLst>
            <pc:docMk/>
            <pc:sldMk cId="2386820126" sldId="325"/>
            <ac:spMk id="6" creationId="{2B729971-E12B-4A70-97F8-14A26CAC742E}"/>
          </ac:spMkLst>
        </pc:spChg>
        <pc:spChg chg="add mod">
          <ac:chgData name="Abby Barlow" userId="9d1ef115-bfd4-4e0d-a07f-2df53e5abb2c" providerId="ADAL" clId="{42E711B1-5194-44A9-8923-E35EC16DA9D1}" dt="2022-06-24T09:42:08.630" v="2300" actId="20577"/>
          <ac:spMkLst>
            <pc:docMk/>
            <pc:sldMk cId="2386820126" sldId="325"/>
            <ac:spMk id="8" creationId="{533C33A7-3409-33DA-AA51-98AEEA6C3A5F}"/>
          </ac:spMkLst>
        </pc:spChg>
        <pc:spChg chg="add del">
          <ac:chgData name="Abby Barlow" userId="9d1ef115-bfd4-4e0d-a07f-2df53e5abb2c" providerId="ADAL" clId="{42E711B1-5194-44A9-8923-E35EC16DA9D1}" dt="2022-06-24T08:41:57.923" v="1604" actId="22"/>
          <ac:spMkLst>
            <pc:docMk/>
            <pc:sldMk cId="2386820126" sldId="325"/>
            <ac:spMk id="9" creationId="{AE35646E-7164-32FE-6653-2B1BB62DE4BA}"/>
          </ac:spMkLst>
        </pc:spChg>
        <pc:spChg chg="add mod">
          <ac:chgData name="Abby Barlow" userId="9d1ef115-bfd4-4e0d-a07f-2df53e5abb2c" providerId="ADAL" clId="{42E711B1-5194-44A9-8923-E35EC16DA9D1}" dt="2022-06-24T08:50:45.324" v="1828" actId="1076"/>
          <ac:spMkLst>
            <pc:docMk/>
            <pc:sldMk cId="2386820126" sldId="325"/>
            <ac:spMk id="14" creationId="{84AB5558-139B-F63E-8393-1D8B7ADD02A3}"/>
          </ac:spMkLst>
        </pc:spChg>
        <pc:spChg chg="add mod">
          <ac:chgData name="Abby Barlow" userId="9d1ef115-bfd4-4e0d-a07f-2df53e5abb2c" providerId="ADAL" clId="{42E711B1-5194-44A9-8923-E35EC16DA9D1}" dt="2022-06-24T08:50:45.324" v="1828" actId="1076"/>
          <ac:spMkLst>
            <pc:docMk/>
            <pc:sldMk cId="2386820126" sldId="325"/>
            <ac:spMk id="15" creationId="{81B806E1-8BC7-F645-12CC-C3A4E615E676}"/>
          </ac:spMkLst>
        </pc:spChg>
        <pc:spChg chg="mod">
          <ac:chgData name="Abby Barlow" userId="9d1ef115-bfd4-4e0d-a07f-2df53e5abb2c" providerId="ADAL" clId="{42E711B1-5194-44A9-8923-E35EC16DA9D1}" dt="2022-06-24T08:43:46.436" v="1616"/>
          <ac:spMkLst>
            <pc:docMk/>
            <pc:sldMk cId="2386820126" sldId="325"/>
            <ac:spMk id="19" creationId="{D0DEEC46-524B-12D7-5790-118A2AF9DDDE}"/>
          </ac:spMkLst>
        </pc:spChg>
        <pc:spChg chg="mod">
          <ac:chgData name="Abby Barlow" userId="9d1ef115-bfd4-4e0d-a07f-2df53e5abb2c" providerId="ADAL" clId="{42E711B1-5194-44A9-8923-E35EC16DA9D1}" dt="2022-06-24T08:43:46.436" v="1616"/>
          <ac:spMkLst>
            <pc:docMk/>
            <pc:sldMk cId="2386820126" sldId="325"/>
            <ac:spMk id="20" creationId="{89B0BBA7-35EE-9D15-855B-79D35453619D}"/>
          </ac:spMkLst>
        </pc:spChg>
        <pc:spChg chg="mod">
          <ac:chgData name="Abby Barlow" userId="9d1ef115-bfd4-4e0d-a07f-2df53e5abb2c" providerId="ADAL" clId="{42E711B1-5194-44A9-8923-E35EC16DA9D1}" dt="2022-06-24T08:43:46.436" v="1616"/>
          <ac:spMkLst>
            <pc:docMk/>
            <pc:sldMk cId="2386820126" sldId="325"/>
            <ac:spMk id="22" creationId="{1A9AB3EC-6C01-01AF-59AB-BC0F66267E52}"/>
          </ac:spMkLst>
        </pc:spChg>
        <pc:spChg chg="mod">
          <ac:chgData name="Abby Barlow" userId="9d1ef115-bfd4-4e0d-a07f-2df53e5abb2c" providerId="ADAL" clId="{42E711B1-5194-44A9-8923-E35EC16DA9D1}" dt="2022-06-24T08:43:46.436" v="1616"/>
          <ac:spMkLst>
            <pc:docMk/>
            <pc:sldMk cId="2386820126" sldId="325"/>
            <ac:spMk id="23" creationId="{C022AD86-5BA8-0BEA-8B4B-9B90F789E57C}"/>
          </ac:spMkLst>
        </pc:spChg>
        <pc:spChg chg="mod">
          <ac:chgData name="Abby Barlow" userId="9d1ef115-bfd4-4e0d-a07f-2df53e5abb2c" providerId="ADAL" clId="{42E711B1-5194-44A9-8923-E35EC16DA9D1}" dt="2022-06-24T08:43:46.436" v="1616"/>
          <ac:spMkLst>
            <pc:docMk/>
            <pc:sldMk cId="2386820126" sldId="325"/>
            <ac:spMk id="25" creationId="{C76998DE-661C-05B6-C9FD-2A7E7E5B53AA}"/>
          </ac:spMkLst>
        </pc:spChg>
        <pc:spChg chg="mod">
          <ac:chgData name="Abby Barlow" userId="9d1ef115-bfd4-4e0d-a07f-2df53e5abb2c" providerId="ADAL" clId="{42E711B1-5194-44A9-8923-E35EC16DA9D1}" dt="2022-06-24T08:43:46.436" v="1616"/>
          <ac:spMkLst>
            <pc:docMk/>
            <pc:sldMk cId="2386820126" sldId="325"/>
            <ac:spMk id="26" creationId="{DA92B86A-617C-4BBB-9FFA-3F059A29075E}"/>
          </ac:spMkLst>
        </pc:spChg>
        <pc:spChg chg="mod">
          <ac:chgData name="Abby Barlow" userId="9d1ef115-bfd4-4e0d-a07f-2df53e5abb2c" providerId="ADAL" clId="{42E711B1-5194-44A9-8923-E35EC16DA9D1}" dt="2022-06-24T08:43:46.436" v="1616"/>
          <ac:spMkLst>
            <pc:docMk/>
            <pc:sldMk cId="2386820126" sldId="325"/>
            <ac:spMk id="37" creationId="{C7EDE0ED-7B52-2EB3-7180-BF81FA260EA9}"/>
          </ac:spMkLst>
        </pc:spChg>
        <pc:spChg chg="mod">
          <ac:chgData name="Abby Barlow" userId="9d1ef115-bfd4-4e0d-a07f-2df53e5abb2c" providerId="ADAL" clId="{42E711B1-5194-44A9-8923-E35EC16DA9D1}" dt="2022-06-24T08:43:46.436" v="1616"/>
          <ac:spMkLst>
            <pc:docMk/>
            <pc:sldMk cId="2386820126" sldId="325"/>
            <ac:spMk id="38" creationId="{49F475DB-A9F9-840A-1783-8651629951CC}"/>
          </ac:spMkLst>
        </pc:spChg>
        <pc:spChg chg="add mod">
          <ac:chgData name="Abby Barlow" userId="9d1ef115-bfd4-4e0d-a07f-2df53e5abb2c" providerId="ADAL" clId="{42E711B1-5194-44A9-8923-E35EC16DA9D1}" dt="2022-06-24T08:52:44.735" v="1839" actId="1076"/>
          <ac:spMkLst>
            <pc:docMk/>
            <pc:sldMk cId="2386820126" sldId="325"/>
            <ac:spMk id="43" creationId="{8206B3DE-DB98-5F83-6ABD-B47EC03C6DDD}"/>
          </ac:spMkLst>
        </pc:spChg>
        <pc:spChg chg="add mod">
          <ac:chgData name="Abby Barlow" userId="9d1ef115-bfd4-4e0d-a07f-2df53e5abb2c" providerId="ADAL" clId="{42E711B1-5194-44A9-8923-E35EC16DA9D1}" dt="2022-06-24T08:53:04.181" v="1841" actId="1076"/>
          <ac:spMkLst>
            <pc:docMk/>
            <pc:sldMk cId="2386820126" sldId="325"/>
            <ac:spMk id="44" creationId="{AE1D8FB0-B48B-2BD4-2A57-F8652DC4E902}"/>
          </ac:spMkLst>
        </pc:spChg>
        <pc:spChg chg="add mod">
          <ac:chgData name="Abby Barlow" userId="9d1ef115-bfd4-4e0d-a07f-2df53e5abb2c" providerId="ADAL" clId="{42E711B1-5194-44A9-8923-E35EC16DA9D1}" dt="2022-06-24T08:52:58.976" v="1840" actId="1076"/>
          <ac:spMkLst>
            <pc:docMk/>
            <pc:sldMk cId="2386820126" sldId="325"/>
            <ac:spMk id="45" creationId="{EA23DF18-7FEB-47D2-B409-21B669FE4431}"/>
          </ac:spMkLst>
        </pc:spChg>
        <pc:grpChg chg="add mod">
          <ac:chgData name="Abby Barlow" userId="9d1ef115-bfd4-4e0d-a07f-2df53e5abb2c" providerId="ADAL" clId="{42E711B1-5194-44A9-8923-E35EC16DA9D1}" dt="2022-06-24T08:50:45.324" v="1828" actId="1076"/>
          <ac:grpSpMkLst>
            <pc:docMk/>
            <pc:sldMk cId="2386820126" sldId="325"/>
            <ac:grpSpMk id="16" creationId="{9AF3DC6E-30D7-6C8A-FB64-A84F0E3EFE95}"/>
          </ac:grpSpMkLst>
        </pc:grpChg>
        <pc:grpChg chg="mod">
          <ac:chgData name="Abby Barlow" userId="9d1ef115-bfd4-4e0d-a07f-2df53e5abb2c" providerId="ADAL" clId="{42E711B1-5194-44A9-8923-E35EC16DA9D1}" dt="2022-06-24T08:43:46.436" v="1616"/>
          <ac:grpSpMkLst>
            <pc:docMk/>
            <pc:sldMk cId="2386820126" sldId="325"/>
            <ac:grpSpMk id="17" creationId="{1CBC15BC-7BBB-99D8-8537-CF5AF95FC4DE}"/>
          </ac:grpSpMkLst>
        </pc:grpChg>
        <pc:grpChg chg="add mod">
          <ac:chgData name="Abby Barlow" userId="9d1ef115-bfd4-4e0d-a07f-2df53e5abb2c" providerId="ADAL" clId="{42E711B1-5194-44A9-8923-E35EC16DA9D1}" dt="2022-06-24T08:50:45.324" v="1828" actId="1076"/>
          <ac:grpSpMkLst>
            <pc:docMk/>
            <pc:sldMk cId="2386820126" sldId="325"/>
            <ac:grpSpMk id="21" creationId="{38B56ECD-BE7E-3449-D5BD-94CA66A854D9}"/>
          </ac:grpSpMkLst>
        </pc:grpChg>
        <pc:grpChg chg="add mod">
          <ac:chgData name="Abby Barlow" userId="9d1ef115-bfd4-4e0d-a07f-2df53e5abb2c" providerId="ADAL" clId="{42E711B1-5194-44A9-8923-E35EC16DA9D1}" dt="2022-06-24T08:50:45.324" v="1828" actId="1076"/>
          <ac:grpSpMkLst>
            <pc:docMk/>
            <pc:sldMk cId="2386820126" sldId="325"/>
            <ac:grpSpMk id="24" creationId="{45962956-B88B-DCC7-4446-678ABA525BDF}"/>
          </ac:grpSpMkLst>
        </pc:grpChg>
        <pc:grpChg chg="add mod">
          <ac:chgData name="Abby Barlow" userId="9d1ef115-bfd4-4e0d-a07f-2df53e5abb2c" providerId="ADAL" clId="{42E711B1-5194-44A9-8923-E35EC16DA9D1}" dt="2022-06-24T08:50:45.324" v="1828" actId="1076"/>
          <ac:grpSpMkLst>
            <pc:docMk/>
            <pc:sldMk cId="2386820126" sldId="325"/>
            <ac:grpSpMk id="34" creationId="{15674F49-76B9-C4D8-6283-CE0CB29593AD}"/>
          </ac:grpSpMkLst>
        </pc:grpChg>
        <pc:grpChg chg="mod">
          <ac:chgData name="Abby Barlow" userId="9d1ef115-bfd4-4e0d-a07f-2df53e5abb2c" providerId="ADAL" clId="{42E711B1-5194-44A9-8923-E35EC16DA9D1}" dt="2022-06-24T08:43:46.436" v="1616"/>
          <ac:grpSpMkLst>
            <pc:docMk/>
            <pc:sldMk cId="2386820126" sldId="325"/>
            <ac:grpSpMk id="35" creationId="{860FEBFE-DF04-7429-2D36-71D88D310A47}"/>
          </ac:grpSpMkLst>
        </pc:grpChg>
        <pc:picChg chg="del">
          <ac:chgData name="Abby Barlow" userId="9d1ef115-bfd4-4e0d-a07f-2df53e5abb2c" providerId="ADAL" clId="{42E711B1-5194-44A9-8923-E35EC16DA9D1}" dt="2022-06-24T08:08:02.109" v="1345" actId="478"/>
          <ac:picMkLst>
            <pc:docMk/>
            <pc:sldMk cId="2386820126" sldId="325"/>
            <ac:picMk id="4" creationId="{1345B489-8E8F-47A1-BB1E-A40480A8B2CB}"/>
          </ac:picMkLst>
        </pc:picChg>
        <pc:picChg chg="add del mod">
          <ac:chgData name="Abby Barlow" userId="9d1ef115-bfd4-4e0d-a07f-2df53e5abb2c" providerId="ADAL" clId="{42E711B1-5194-44A9-8923-E35EC16DA9D1}" dt="2022-06-24T08:41:21.990" v="1593" actId="478"/>
          <ac:picMkLst>
            <pc:docMk/>
            <pc:sldMk cId="2386820126" sldId="325"/>
            <ac:picMk id="7" creationId="{B3168E2E-6D69-994A-74A7-4C812644C9FC}"/>
          </ac:picMkLst>
        </pc:picChg>
        <pc:picChg chg="add del mod">
          <ac:chgData name="Abby Barlow" userId="9d1ef115-bfd4-4e0d-a07f-2df53e5abb2c" providerId="ADAL" clId="{42E711B1-5194-44A9-8923-E35EC16DA9D1}" dt="2022-06-24T08:42:56.257" v="1609" actId="478"/>
          <ac:picMkLst>
            <pc:docMk/>
            <pc:sldMk cId="2386820126" sldId="325"/>
            <ac:picMk id="11" creationId="{2628E476-85BC-1B8C-7815-F48B2253D244}"/>
          </ac:picMkLst>
        </pc:picChg>
        <pc:picChg chg="add mod">
          <ac:chgData name="Abby Barlow" userId="9d1ef115-bfd4-4e0d-a07f-2df53e5abb2c" providerId="ADAL" clId="{42E711B1-5194-44A9-8923-E35EC16DA9D1}" dt="2022-06-24T08:52:40.883" v="1838" actId="1076"/>
          <ac:picMkLst>
            <pc:docMk/>
            <pc:sldMk cId="2386820126" sldId="325"/>
            <ac:picMk id="13" creationId="{1A0BF312-D8F2-9BC0-74EF-66E15848565C}"/>
          </ac:picMkLst>
        </pc:picChg>
        <pc:picChg chg="mod">
          <ac:chgData name="Abby Barlow" userId="9d1ef115-bfd4-4e0d-a07f-2df53e5abb2c" providerId="ADAL" clId="{42E711B1-5194-44A9-8923-E35EC16DA9D1}" dt="2022-06-24T08:43:46.436" v="1616"/>
          <ac:picMkLst>
            <pc:docMk/>
            <pc:sldMk cId="2386820126" sldId="325"/>
            <ac:picMk id="18" creationId="{4F0C8D5D-68AC-7458-7EF7-DC1D338A65EA}"/>
          </ac:picMkLst>
        </pc:picChg>
        <pc:picChg chg="add mod">
          <ac:chgData name="Abby Barlow" userId="9d1ef115-bfd4-4e0d-a07f-2df53e5abb2c" providerId="ADAL" clId="{42E711B1-5194-44A9-8923-E35EC16DA9D1}" dt="2022-06-24T08:50:45.324" v="1828" actId="1076"/>
          <ac:picMkLst>
            <pc:docMk/>
            <pc:sldMk cId="2386820126" sldId="325"/>
            <ac:picMk id="31" creationId="{C1C4FA91-FD27-92EC-2B24-8ABDF656109A}"/>
          </ac:picMkLst>
        </pc:picChg>
        <pc:picChg chg="add mod">
          <ac:chgData name="Abby Barlow" userId="9d1ef115-bfd4-4e0d-a07f-2df53e5abb2c" providerId="ADAL" clId="{42E711B1-5194-44A9-8923-E35EC16DA9D1}" dt="2022-06-24T08:50:45.324" v="1828" actId="1076"/>
          <ac:picMkLst>
            <pc:docMk/>
            <pc:sldMk cId="2386820126" sldId="325"/>
            <ac:picMk id="32" creationId="{60DAE4EB-B5D9-4909-585F-88BC766486FD}"/>
          </ac:picMkLst>
        </pc:picChg>
        <pc:picChg chg="add mod">
          <ac:chgData name="Abby Barlow" userId="9d1ef115-bfd4-4e0d-a07f-2df53e5abb2c" providerId="ADAL" clId="{42E711B1-5194-44A9-8923-E35EC16DA9D1}" dt="2022-06-24T08:50:45.324" v="1828" actId="1076"/>
          <ac:picMkLst>
            <pc:docMk/>
            <pc:sldMk cId="2386820126" sldId="325"/>
            <ac:picMk id="33" creationId="{D152A467-7675-8CF7-7C2F-D9957A4763B5}"/>
          </ac:picMkLst>
        </pc:picChg>
        <pc:picChg chg="mod">
          <ac:chgData name="Abby Barlow" userId="9d1ef115-bfd4-4e0d-a07f-2df53e5abb2c" providerId="ADAL" clId="{42E711B1-5194-44A9-8923-E35EC16DA9D1}" dt="2022-06-24T08:43:46.436" v="1616"/>
          <ac:picMkLst>
            <pc:docMk/>
            <pc:sldMk cId="2386820126" sldId="325"/>
            <ac:picMk id="36" creationId="{516E5074-2ED4-D523-36B2-52B0CFF08FF5}"/>
          </ac:picMkLst>
        </pc:picChg>
        <pc:picChg chg="add mod">
          <ac:chgData name="Abby Barlow" userId="9d1ef115-bfd4-4e0d-a07f-2df53e5abb2c" providerId="ADAL" clId="{42E711B1-5194-44A9-8923-E35EC16DA9D1}" dt="2022-06-24T08:50:45.324" v="1828" actId="1076"/>
          <ac:picMkLst>
            <pc:docMk/>
            <pc:sldMk cId="2386820126" sldId="325"/>
            <ac:picMk id="39" creationId="{2A36B678-60A0-D4B7-4C52-26DE0A80FF6E}"/>
          </ac:picMkLst>
        </pc:picChg>
        <pc:picChg chg="add mod">
          <ac:chgData name="Abby Barlow" userId="9d1ef115-bfd4-4e0d-a07f-2df53e5abb2c" providerId="ADAL" clId="{42E711B1-5194-44A9-8923-E35EC16DA9D1}" dt="2022-06-24T08:50:45.324" v="1828" actId="1076"/>
          <ac:picMkLst>
            <pc:docMk/>
            <pc:sldMk cId="2386820126" sldId="325"/>
            <ac:picMk id="40" creationId="{B1DC4955-8FC9-BD84-2013-2641DCE3869B}"/>
          </ac:picMkLst>
        </pc:picChg>
        <pc:picChg chg="add mod">
          <ac:chgData name="Abby Barlow" userId="9d1ef115-bfd4-4e0d-a07f-2df53e5abb2c" providerId="ADAL" clId="{42E711B1-5194-44A9-8923-E35EC16DA9D1}" dt="2022-06-24T08:50:45.324" v="1828" actId="1076"/>
          <ac:picMkLst>
            <pc:docMk/>
            <pc:sldMk cId="2386820126" sldId="325"/>
            <ac:picMk id="41" creationId="{F89D4B47-DB16-2938-0D58-81C6C7F22B2B}"/>
          </ac:picMkLst>
        </pc:picChg>
        <pc:picChg chg="add mod">
          <ac:chgData name="Abby Barlow" userId="9d1ef115-bfd4-4e0d-a07f-2df53e5abb2c" providerId="ADAL" clId="{42E711B1-5194-44A9-8923-E35EC16DA9D1}" dt="2022-06-24T08:50:45.324" v="1828" actId="1076"/>
          <ac:picMkLst>
            <pc:docMk/>
            <pc:sldMk cId="2386820126" sldId="325"/>
            <ac:picMk id="42" creationId="{88C91124-EAE9-D4D1-2082-99FE0C1EE3CB}"/>
          </ac:picMkLst>
        </pc:picChg>
        <pc:cxnChg chg="add mod">
          <ac:chgData name="Abby Barlow" userId="9d1ef115-bfd4-4e0d-a07f-2df53e5abb2c" providerId="ADAL" clId="{42E711B1-5194-44A9-8923-E35EC16DA9D1}" dt="2022-06-24T08:50:45.324" v="1828" actId="1076"/>
          <ac:cxnSpMkLst>
            <pc:docMk/>
            <pc:sldMk cId="2386820126" sldId="325"/>
            <ac:cxnSpMk id="27" creationId="{0889661B-DEBF-A54F-02F9-BBDE11141B84}"/>
          </ac:cxnSpMkLst>
        </pc:cxnChg>
        <pc:cxnChg chg="add mod">
          <ac:chgData name="Abby Barlow" userId="9d1ef115-bfd4-4e0d-a07f-2df53e5abb2c" providerId="ADAL" clId="{42E711B1-5194-44A9-8923-E35EC16DA9D1}" dt="2022-06-24T08:50:45.324" v="1828" actId="1076"/>
          <ac:cxnSpMkLst>
            <pc:docMk/>
            <pc:sldMk cId="2386820126" sldId="325"/>
            <ac:cxnSpMk id="28" creationId="{20D18461-407A-0718-4444-72FAE61B7B36}"/>
          </ac:cxnSpMkLst>
        </pc:cxnChg>
        <pc:cxnChg chg="add mod">
          <ac:chgData name="Abby Barlow" userId="9d1ef115-bfd4-4e0d-a07f-2df53e5abb2c" providerId="ADAL" clId="{42E711B1-5194-44A9-8923-E35EC16DA9D1}" dt="2022-06-24T08:50:45.324" v="1828" actId="1076"/>
          <ac:cxnSpMkLst>
            <pc:docMk/>
            <pc:sldMk cId="2386820126" sldId="325"/>
            <ac:cxnSpMk id="29" creationId="{D02E3BF4-52F8-90E5-A49D-F8A97E878D9C}"/>
          </ac:cxnSpMkLst>
        </pc:cxnChg>
        <pc:cxnChg chg="add mod">
          <ac:chgData name="Abby Barlow" userId="9d1ef115-bfd4-4e0d-a07f-2df53e5abb2c" providerId="ADAL" clId="{42E711B1-5194-44A9-8923-E35EC16DA9D1}" dt="2022-06-24T08:50:45.324" v="1828" actId="1076"/>
          <ac:cxnSpMkLst>
            <pc:docMk/>
            <pc:sldMk cId="2386820126" sldId="325"/>
            <ac:cxnSpMk id="30" creationId="{4C3A7190-683A-5499-EADA-41DE6DE1FBA0}"/>
          </ac:cxnSpMkLst>
        </pc:cxnChg>
      </pc:sldChg>
      <pc:sldChg chg="new del">
        <pc:chgData name="Abby Barlow" userId="9d1ef115-bfd4-4e0d-a07f-2df53e5abb2c" providerId="ADAL" clId="{42E711B1-5194-44A9-8923-E35EC16DA9D1}" dt="2022-06-24T08:05:42.312" v="1329" actId="47"/>
        <pc:sldMkLst>
          <pc:docMk/>
          <pc:sldMk cId="3453004302" sldId="325"/>
        </pc:sldMkLst>
      </pc:sldChg>
      <pc:sldChg chg="addSp delSp modSp new del mod">
        <pc:chgData name="Abby Barlow" userId="9d1ef115-bfd4-4e0d-a07f-2df53e5abb2c" providerId="ADAL" clId="{42E711B1-5194-44A9-8923-E35EC16DA9D1}" dt="2022-06-28T10:41:47.774" v="3841" actId="47"/>
        <pc:sldMkLst>
          <pc:docMk/>
          <pc:sldMk cId="253018217" sldId="326"/>
        </pc:sldMkLst>
        <pc:spChg chg="del">
          <ac:chgData name="Abby Barlow" userId="9d1ef115-bfd4-4e0d-a07f-2df53e5abb2c" providerId="ADAL" clId="{42E711B1-5194-44A9-8923-E35EC16DA9D1}" dt="2022-06-28T10:39:49.658" v="3832" actId="22"/>
          <ac:spMkLst>
            <pc:docMk/>
            <pc:sldMk cId="253018217" sldId="326"/>
            <ac:spMk id="3" creationId="{3210EF32-C40B-6C72-F0BA-012349A9992F}"/>
          </ac:spMkLst>
        </pc:spChg>
        <pc:spChg chg="add mod">
          <ac:chgData name="Abby Barlow" userId="9d1ef115-bfd4-4e0d-a07f-2df53e5abb2c" providerId="ADAL" clId="{42E711B1-5194-44A9-8923-E35EC16DA9D1}" dt="2022-06-28T10:41:40.942" v="3840" actId="478"/>
          <ac:spMkLst>
            <pc:docMk/>
            <pc:sldMk cId="253018217" sldId="326"/>
            <ac:spMk id="7" creationId="{C3E6D4B5-E067-EB8A-102C-BBBF97E57E39}"/>
          </ac:spMkLst>
        </pc:spChg>
        <pc:picChg chg="add del mod ord modCrop">
          <ac:chgData name="Abby Barlow" userId="9d1ef115-bfd4-4e0d-a07f-2df53e5abb2c" providerId="ADAL" clId="{42E711B1-5194-44A9-8923-E35EC16DA9D1}" dt="2022-06-28T10:41:40.942" v="3840" actId="478"/>
          <ac:picMkLst>
            <pc:docMk/>
            <pc:sldMk cId="253018217" sldId="326"/>
            <ac:picMk id="5" creationId="{E2A93DC8-3876-758D-EABA-DDB82414F83C}"/>
          </ac:picMkLst>
        </pc:picChg>
      </pc:sldChg>
    </pc:docChg>
  </pc:docChgLst>
  <pc:docChgLst>
    <pc:chgData name="Abby Barlow" userId="9d1ef115-bfd4-4e0d-a07f-2df53e5abb2c" providerId="ADAL" clId="{E36B2EBD-B91A-43EA-B2D4-F8F9C1D1B09A}"/>
    <pc:docChg chg="undo custSel addSld delSld modSld sldOrd">
      <pc:chgData name="Abby Barlow" userId="9d1ef115-bfd4-4e0d-a07f-2df53e5abb2c" providerId="ADAL" clId="{E36B2EBD-B91A-43EA-B2D4-F8F9C1D1B09A}" dt="2022-07-04T14:05:25.184" v="1762"/>
      <pc:docMkLst>
        <pc:docMk/>
      </pc:docMkLst>
      <pc:sldChg chg="addSp delSp modSp mod modAnim">
        <pc:chgData name="Abby Barlow" userId="9d1ef115-bfd4-4e0d-a07f-2df53e5abb2c" providerId="ADAL" clId="{E36B2EBD-B91A-43EA-B2D4-F8F9C1D1B09A}" dt="2022-06-30T08:27:21.619" v="1723" actId="1076"/>
        <pc:sldMkLst>
          <pc:docMk/>
          <pc:sldMk cId="4269681522" sldId="293"/>
        </pc:sldMkLst>
        <pc:spChg chg="mod">
          <ac:chgData name="Abby Barlow" userId="9d1ef115-bfd4-4e0d-a07f-2df53e5abb2c" providerId="ADAL" clId="{E36B2EBD-B91A-43EA-B2D4-F8F9C1D1B09A}" dt="2022-06-21T09:50:32.600" v="1100" actId="404"/>
          <ac:spMkLst>
            <pc:docMk/>
            <pc:sldMk cId="4269681522" sldId="293"/>
            <ac:spMk id="2" creationId="{18C3B467-088C-4F3D-A9A7-105C4E1E20CD}"/>
          </ac:spMkLst>
        </pc:spChg>
        <pc:picChg chg="del mod">
          <ac:chgData name="Abby Barlow" userId="9d1ef115-bfd4-4e0d-a07f-2df53e5abb2c" providerId="ADAL" clId="{E36B2EBD-B91A-43EA-B2D4-F8F9C1D1B09A}" dt="2022-06-30T08:26:22.978" v="1718" actId="478"/>
          <ac:picMkLst>
            <pc:docMk/>
            <pc:sldMk cId="4269681522" sldId="293"/>
            <ac:picMk id="10" creationId="{A05FBFB5-45CF-43D8-B4CC-1913538977CD}"/>
          </ac:picMkLst>
        </pc:picChg>
        <pc:picChg chg="add mod">
          <ac:chgData name="Abby Barlow" userId="9d1ef115-bfd4-4e0d-a07f-2df53e5abb2c" providerId="ADAL" clId="{E36B2EBD-B91A-43EA-B2D4-F8F9C1D1B09A}" dt="2022-06-30T08:27:21.619" v="1723" actId="1076"/>
          <ac:picMkLst>
            <pc:docMk/>
            <pc:sldMk cId="4269681522" sldId="293"/>
            <ac:picMk id="11" creationId="{28657208-F429-4C9A-8548-C39282C01983}"/>
          </ac:picMkLst>
        </pc:picChg>
        <pc:picChg chg="add mod">
          <ac:chgData name="Abby Barlow" userId="9d1ef115-bfd4-4e0d-a07f-2df53e5abb2c" providerId="ADAL" clId="{E36B2EBD-B91A-43EA-B2D4-F8F9C1D1B09A}" dt="2022-06-30T08:26:21.612" v="1717" actId="1076"/>
          <ac:picMkLst>
            <pc:docMk/>
            <pc:sldMk cId="4269681522" sldId="293"/>
            <ac:picMk id="12" creationId="{64E4CF04-9672-49A6-9CB3-1A8AB7F016C0}"/>
          </ac:picMkLst>
        </pc:picChg>
        <pc:picChg chg="add mod">
          <ac:chgData name="Abby Barlow" userId="9d1ef115-bfd4-4e0d-a07f-2df53e5abb2c" providerId="ADAL" clId="{E36B2EBD-B91A-43EA-B2D4-F8F9C1D1B09A}" dt="2022-06-30T08:27:13.315" v="1722" actId="1076"/>
          <ac:picMkLst>
            <pc:docMk/>
            <pc:sldMk cId="4269681522" sldId="293"/>
            <ac:picMk id="13" creationId="{52713726-4F4F-4B32-BE39-295532068D90}"/>
          </ac:picMkLst>
        </pc:picChg>
      </pc:sldChg>
      <pc:sldChg chg="modSp mod">
        <pc:chgData name="Abby Barlow" userId="9d1ef115-bfd4-4e0d-a07f-2df53e5abb2c" providerId="ADAL" clId="{E36B2EBD-B91A-43EA-B2D4-F8F9C1D1B09A}" dt="2022-06-21T09:14:39.308" v="217" actId="1076"/>
        <pc:sldMkLst>
          <pc:docMk/>
          <pc:sldMk cId="1296728932" sldId="296"/>
        </pc:sldMkLst>
        <pc:spChg chg="mod">
          <ac:chgData name="Abby Barlow" userId="9d1ef115-bfd4-4e0d-a07f-2df53e5abb2c" providerId="ADAL" clId="{E36B2EBD-B91A-43EA-B2D4-F8F9C1D1B09A}" dt="2022-06-21T09:14:39.308" v="217" actId="1076"/>
          <ac:spMkLst>
            <pc:docMk/>
            <pc:sldMk cId="1296728932" sldId="296"/>
            <ac:spMk id="3" creationId="{8A45A1C4-584C-4E3C-8E21-1F932238E749}"/>
          </ac:spMkLst>
        </pc:spChg>
      </pc:sldChg>
      <pc:sldChg chg="del mod modShow">
        <pc:chgData name="Abby Barlow" userId="9d1ef115-bfd4-4e0d-a07f-2df53e5abb2c" providerId="ADAL" clId="{E36B2EBD-B91A-43EA-B2D4-F8F9C1D1B09A}" dt="2022-06-21T09:50:49.450" v="1101" actId="2696"/>
        <pc:sldMkLst>
          <pc:docMk/>
          <pc:sldMk cId="2203842232" sldId="297"/>
        </pc:sldMkLst>
      </pc:sldChg>
      <pc:sldChg chg="modSp mod">
        <pc:chgData name="Abby Barlow" userId="9d1ef115-bfd4-4e0d-a07f-2df53e5abb2c" providerId="ADAL" clId="{E36B2EBD-B91A-43EA-B2D4-F8F9C1D1B09A}" dt="2022-07-04T10:30:15.951" v="1728" actId="20577"/>
        <pc:sldMkLst>
          <pc:docMk/>
          <pc:sldMk cId="1167083429" sldId="298"/>
        </pc:sldMkLst>
        <pc:spChg chg="mod">
          <ac:chgData name="Abby Barlow" userId="9d1ef115-bfd4-4e0d-a07f-2df53e5abb2c" providerId="ADAL" clId="{E36B2EBD-B91A-43EA-B2D4-F8F9C1D1B09A}" dt="2022-07-04T10:30:15.951" v="1728" actId="20577"/>
          <ac:spMkLst>
            <pc:docMk/>
            <pc:sldMk cId="1167083429" sldId="298"/>
            <ac:spMk id="3" creationId="{6B94A998-72D8-4167-886E-85C2879CC18A}"/>
          </ac:spMkLst>
        </pc:spChg>
      </pc:sldChg>
      <pc:sldChg chg="addSp delSp modSp mod">
        <pc:chgData name="Abby Barlow" userId="9d1ef115-bfd4-4e0d-a07f-2df53e5abb2c" providerId="ADAL" clId="{E36B2EBD-B91A-43EA-B2D4-F8F9C1D1B09A}" dt="2022-06-22T08:19:11.436" v="1384" actId="20577"/>
        <pc:sldMkLst>
          <pc:docMk/>
          <pc:sldMk cId="3763374360" sldId="299"/>
        </pc:sldMkLst>
        <pc:spChg chg="mod">
          <ac:chgData name="Abby Barlow" userId="9d1ef115-bfd4-4e0d-a07f-2df53e5abb2c" providerId="ADAL" clId="{E36B2EBD-B91A-43EA-B2D4-F8F9C1D1B09A}" dt="2022-06-21T09:16:30.635" v="228" actId="1076"/>
          <ac:spMkLst>
            <pc:docMk/>
            <pc:sldMk cId="3763374360" sldId="299"/>
            <ac:spMk id="2" creationId="{FAC07719-FFC5-4FB1-9094-ED15AD40D763}"/>
          </ac:spMkLst>
        </pc:spChg>
        <pc:spChg chg="del">
          <ac:chgData name="Abby Barlow" userId="9d1ef115-bfd4-4e0d-a07f-2df53e5abb2c" providerId="ADAL" clId="{E36B2EBD-B91A-43EA-B2D4-F8F9C1D1B09A}" dt="2022-06-21T09:16:05.159" v="222" actId="478"/>
          <ac:spMkLst>
            <pc:docMk/>
            <pc:sldMk cId="3763374360" sldId="299"/>
            <ac:spMk id="4" creationId="{3D834585-3FE8-4AEF-AF20-B8D5CBB01D23}"/>
          </ac:spMkLst>
        </pc:spChg>
        <pc:spChg chg="del">
          <ac:chgData name="Abby Barlow" userId="9d1ef115-bfd4-4e0d-a07f-2df53e5abb2c" providerId="ADAL" clId="{E36B2EBD-B91A-43EA-B2D4-F8F9C1D1B09A}" dt="2022-06-21T09:16:05.159" v="222" actId="478"/>
          <ac:spMkLst>
            <pc:docMk/>
            <pc:sldMk cId="3763374360" sldId="299"/>
            <ac:spMk id="5" creationId="{71363868-FFBD-48B9-83C4-3776816540C9}"/>
          </ac:spMkLst>
        </pc:spChg>
        <pc:spChg chg="del">
          <ac:chgData name="Abby Barlow" userId="9d1ef115-bfd4-4e0d-a07f-2df53e5abb2c" providerId="ADAL" clId="{E36B2EBD-B91A-43EA-B2D4-F8F9C1D1B09A}" dt="2022-06-21T09:16:05.159" v="222" actId="478"/>
          <ac:spMkLst>
            <pc:docMk/>
            <pc:sldMk cId="3763374360" sldId="299"/>
            <ac:spMk id="29" creationId="{82E00437-8DDB-4094-AC9D-DD9474064BAE}"/>
          </ac:spMkLst>
        </pc:spChg>
        <pc:spChg chg="del">
          <ac:chgData name="Abby Barlow" userId="9d1ef115-bfd4-4e0d-a07f-2df53e5abb2c" providerId="ADAL" clId="{E36B2EBD-B91A-43EA-B2D4-F8F9C1D1B09A}" dt="2022-06-21T09:16:05.159" v="222" actId="478"/>
          <ac:spMkLst>
            <pc:docMk/>
            <pc:sldMk cId="3763374360" sldId="299"/>
            <ac:spMk id="30" creationId="{F5FFF253-CE46-452D-8DFF-D8F5F669705A}"/>
          </ac:spMkLst>
        </pc:spChg>
        <pc:spChg chg="mod">
          <ac:chgData name="Abby Barlow" userId="9d1ef115-bfd4-4e0d-a07f-2df53e5abb2c" providerId="ADAL" clId="{E36B2EBD-B91A-43EA-B2D4-F8F9C1D1B09A}" dt="2022-06-22T08:19:11.436" v="1384" actId="20577"/>
          <ac:spMkLst>
            <pc:docMk/>
            <pc:sldMk cId="3763374360" sldId="299"/>
            <ac:spMk id="31" creationId="{06BA1AD4-BB3D-4520-B6EF-B3C53B1504DF}"/>
          </ac:spMkLst>
        </pc:spChg>
        <pc:picChg chg="del">
          <ac:chgData name="Abby Barlow" userId="9d1ef115-bfd4-4e0d-a07f-2df53e5abb2c" providerId="ADAL" clId="{E36B2EBD-B91A-43EA-B2D4-F8F9C1D1B09A}" dt="2022-06-21T09:16:05.159" v="222" actId="478"/>
          <ac:picMkLst>
            <pc:docMk/>
            <pc:sldMk cId="3763374360" sldId="299"/>
            <ac:picMk id="6" creationId="{C40BD70D-8D8C-4614-A3E6-C34F83B3699B}"/>
          </ac:picMkLst>
        </pc:picChg>
        <pc:picChg chg="add mod">
          <ac:chgData name="Abby Barlow" userId="9d1ef115-bfd4-4e0d-a07f-2df53e5abb2c" providerId="ADAL" clId="{E36B2EBD-B91A-43EA-B2D4-F8F9C1D1B09A}" dt="2022-06-21T09:16:48.443" v="232" actId="1076"/>
          <ac:picMkLst>
            <pc:docMk/>
            <pc:sldMk cId="3763374360" sldId="299"/>
            <ac:picMk id="7" creationId="{E2136F8D-5A59-4437-8952-74771AFB9A3B}"/>
          </ac:picMkLst>
        </pc:picChg>
        <pc:picChg chg="del">
          <ac:chgData name="Abby Barlow" userId="9d1ef115-bfd4-4e0d-a07f-2df53e5abb2c" providerId="ADAL" clId="{E36B2EBD-B91A-43EA-B2D4-F8F9C1D1B09A}" dt="2022-06-21T09:16:05.159" v="222" actId="478"/>
          <ac:picMkLst>
            <pc:docMk/>
            <pc:sldMk cId="3763374360" sldId="299"/>
            <ac:picMk id="12" creationId="{D4D9B1C9-C67F-420F-AA61-0D883C0D6459}"/>
          </ac:picMkLst>
        </pc:picChg>
        <pc:picChg chg="del">
          <ac:chgData name="Abby Barlow" userId="9d1ef115-bfd4-4e0d-a07f-2df53e5abb2c" providerId="ADAL" clId="{E36B2EBD-B91A-43EA-B2D4-F8F9C1D1B09A}" dt="2022-06-21T09:16:05.159" v="222" actId="478"/>
          <ac:picMkLst>
            <pc:docMk/>
            <pc:sldMk cId="3763374360" sldId="299"/>
            <ac:picMk id="13" creationId="{77E78D3D-9D7B-4DBB-91F3-9E43705C8EBC}"/>
          </ac:picMkLst>
        </pc:picChg>
        <pc:picChg chg="del">
          <ac:chgData name="Abby Barlow" userId="9d1ef115-bfd4-4e0d-a07f-2df53e5abb2c" providerId="ADAL" clId="{E36B2EBD-B91A-43EA-B2D4-F8F9C1D1B09A}" dt="2022-06-21T09:16:05.159" v="222" actId="478"/>
          <ac:picMkLst>
            <pc:docMk/>
            <pc:sldMk cId="3763374360" sldId="299"/>
            <ac:picMk id="14" creationId="{4D1CD465-FAF3-4693-B668-22AF5CB1124A}"/>
          </ac:picMkLst>
        </pc:picChg>
        <pc:picChg chg="del">
          <ac:chgData name="Abby Barlow" userId="9d1ef115-bfd4-4e0d-a07f-2df53e5abb2c" providerId="ADAL" clId="{E36B2EBD-B91A-43EA-B2D4-F8F9C1D1B09A}" dt="2022-06-21T09:16:05.159" v="222" actId="478"/>
          <ac:picMkLst>
            <pc:docMk/>
            <pc:sldMk cId="3763374360" sldId="299"/>
            <ac:picMk id="15" creationId="{F489F3AD-7A20-49A5-8DD6-A2A180E4D10A}"/>
          </ac:picMkLst>
        </pc:picChg>
        <pc:picChg chg="del">
          <ac:chgData name="Abby Barlow" userId="9d1ef115-bfd4-4e0d-a07f-2df53e5abb2c" providerId="ADAL" clId="{E36B2EBD-B91A-43EA-B2D4-F8F9C1D1B09A}" dt="2022-06-21T09:16:05.159" v="222" actId="478"/>
          <ac:picMkLst>
            <pc:docMk/>
            <pc:sldMk cId="3763374360" sldId="299"/>
            <ac:picMk id="16" creationId="{BEEBC055-B277-4053-B451-30FD1440FAD7}"/>
          </ac:picMkLst>
        </pc:picChg>
        <pc:picChg chg="del">
          <ac:chgData name="Abby Barlow" userId="9d1ef115-bfd4-4e0d-a07f-2df53e5abb2c" providerId="ADAL" clId="{E36B2EBD-B91A-43EA-B2D4-F8F9C1D1B09A}" dt="2022-06-21T09:16:05.159" v="222" actId="478"/>
          <ac:picMkLst>
            <pc:docMk/>
            <pc:sldMk cId="3763374360" sldId="299"/>
            <ac:picMk id="17" creationId="{5677E2B3-A34A-41A1-8F4E-4BA5459BC03C}"/>
          </ac:picMkLst>
        </pc:picChg>
        <pc:picChg chg="del">
          <ac:chgData name="Abby Barlow" userId="9d1ef115-bfd4-4e0d-a07f-2df53e5abb2c" providerId="ADAL" clId="{E36B2EBD-B91A-43EA-B2D4-F8F9C1D1B09A}" dt="2022-06-21T09:16:05.159" v="222" actId="478"/>
          <ac:picMkLst>
            <pc:docMk/>
            <pc:sldMk cId="3763374360" sldId="299"/>
            <ac:picMk id="18" creationId="{FB7DF4E7-CF72-4FF3-AEA5-5FFBE30F7D6B}"/>
          </ac:picMkLst>
        </pc:picChg>
        <pc:picChg chg="del">
          <ac:chgData name="Abby Barlow" userId="9d1ef115-bfd4-4e0d-a07f-2df53e5abb2c" providerId="ADAL" clId="{E36B2EBD-B91A-43EA-B2D4-F8F9C1D1B09A}" dt="2022-06-21T09:16:05.159" v="222" actId="478"/>
          <ac:picMkLst>
            <pc:docMk/>
            <pc:sldMk cId="3763374360" sldId="299"/>
            <ac:picMk id="19" creationId="{1F60C9FB-9033-41CC-A117-D899F638AD31}"/>
          </ac:picMkLst>
        </pc:picChg>
        <pc:picChg chg="del">
          <ac:chgData name="Abby Barlow" userId="9d1ef115-bfd4-4e0d-a07f-2df53e5abb2c" providerId="ADAL" clId="{E36B2EBD-B91A-43EA-B2D4-F8F9C1D1B09A}" dt="2022-06-21T09:16:05.159" v="222" actId="478"/>
          <ac:picMkLst>
            <pc:docMk/>
            <pc:sldMk cId="3763374360" sldId="299"/>
            <ac:picMk id="20" creationId="{E8B9B43F-135D-4F62-8404-BC5B92772870}"/>
          </ac:picMkLst>
        </pc:picChg>
        <pc:picChg chg="del">
          <ac:chgData name="Abby Barlow" userId="9d1ef115-bfd4-4e0d-a07f-2df53e5abb2c" providerId="ADAL" clId="{E36B2EBD-B91A-43EA-B2D4-F8F9C1D1B09A}" dt="2022-06-21T09:16:05.159" v="222" actId="478"/>
          <ac:picMkLst>
            <pc:docMk/>
            <pc:sldMk cId="3763374360" sldId="299"/>
            <ac:picMk id="21" creationId="{937C3045-94A0-400D-8F8D-8BA35AB66A00}"/>
          </ac:picMkLst>
        </pc:picChg>
        <pc:picChg chg="del">
          <ac:chgData name="Abby Barlow" userId="9d1ef115-bfd4-4e0d-a07f-2df53e5abb2c" providerId="ADAL" clId="{E36B2EBD-B91A-43EA-B2D4-F8F9C1D1B09A}" dt="2022-06-21T09:16:05.159" v="222" actId="478"/>
          <ac:picMkLst>
            <pc:docMk/>
            <pc:sldMk cId="3763374360" sldId="299"/>
            <ac:picMk id="22" creationId="{F4AA0C3A-43D7-4A26-BD5F-AC681C14BCA7}"/>
          </ac:picMkLst>
        </pc:picChg>
        <pc:picChg chg="del">
          <ac:chgData name="Abby Barlow" userId="9d1ef115-bfd4-4e0d-a07f-2df53e5abb2c" providerId="ADAL" clId="{E36B2EBD-B91A-43EA-B2D4-F8F9C1D1B09A}" dt="2022-06-21T09:16:05.159" v="222" actId="478"/>
          <ac:picMkLst>
            <pc:docMk/>
            <pc:sldMk cId="3763374360" sldId="299"/>
            <ac:picMk id="23" creationId="{841DAF9D-34AB-499C-B732-9EDB864A57BA}"/>
          </ac:picMkLst>
        </pc:picChg>
        <pc:picChg chg="del">
          <ac:chgData name="Abby Barlow" userId="9d1ef115-bfd4-4e0d-a07f-2df53e5abb2c" providerId="ADAL" clId="{E36B2EBD-B91A-43EA-B2D4-F8F9C1D1B09A}" dt="2022-06-21T09:16:05.159" v="222" actId="478"/>
          <ac:picMkLst>
            <pc:docMk/>
            <pc:sldMk cId="3763374360" sldId="299"/>
            <ac:picMk id="24" creationId="{7F0C853A-58AB-4A72-A890-FF673FB64638}"/>
          </ac:picMkLst>
        </pc:picChg>
        <pc:picChg chg="del">
          <ac:chgData name="Abby Barlow" userId="9d1ef115-bfd4-4e0d-a07f-2df53e5abb2c" providerId="ADAL" clId="{E36B2EBD-B91A-43EA-B2D4-F8F9C1D1B09A}" dt="2022-06-21T09:16:05.159" v="222" actId="478"/>
          <ac:picMkLst>
            <pc:docMk/>
            <pc:sldMk cId="3763374360" sldId="299"/>
            <ac:picMk id="25" creationId="{53FD7D95-8EB9-4A5A-81F6-431CCB99DCCE}"/>
          </ac:picMkLst>
        </pc:picChg>
        <pc:picChg chg="del">
          <ac:chgData name="Abby Barlow" userId="9d1ef115-bfd4-4e0d-a07f-2df53e5abb2c" providerId="ADAL" clId="{E36B2EBD-B91A-43EA-B2D4-F8F9C1D1B09A}" dt="2022-06-21T09:16:05.159" v="222" actId="478"/>
          <ac:picMkLst>
            <pc:docMk/>
            <pc:sldMk cId="3763374360" sldId="299"/>
            <ac:picMk id="26" creationId="{725202A3-E27D-47C3-AB1F-313C04AEBD04}"/>
          </ac:picMkLst>
        </pc:picChg>
        <pc:picChg chg="del">
          <ac:chgData name="Abby Barlow" userId="9d1ef115-bfd4-4e0d-a07f-2df53e5abb2c" providerId="ADAL" clId="{E36B2EBD-B91A-43EA-B2D4-F8F9C1D1B09A}" dt="2022-06-21T09:16:05.159" v="222" actId="478"/>
          <ac:picMkLst>
            <pc:docMk/>
            <pc:sldMk cId="3763374360" sldId="299"/>
            <ac:picMk id="27" creationId="{6BA0A693-2400-4C69-9EE4-02165951BD72}"/>
          </ac:picMkLst>
        </pc:picChg>
        <pc:picChg chg="del">
          <ac:chgData name="Abby Barlow" userId="9d1ef115-bfd4-4e0d-a07f-2df53e5abb2c" providerId="ADAL" clId="{E36B2EBD-B91A-43EA-B2D4-F8F9C1D1B09A}" dt="2022-06-21T09:16:05.159" v="222" actId="478"/>
          <ac:picMkLst>
            <pc:docMk/>
            <pc:sldMk cId="3763374360" sldId="299"/>
            <ac:picMk id="28" creationId="{BD1AF66D-3FBF-42C6-A557-E15AD5F33924}"/>
          </ac:picMkLst>
        </pc:picChg>
      </pc:sldChg>
      <pc:sldChg chg="addSp delSp modSp mod">
        <pc:chgData name="Abby Barlow" userId="9d1ef115-bfd4-4e0d-a07f-2df53e5abb2c" providerId="ADAL" clId="{E36B2EBD-B91A-43EA-B2D4-F8F9C1D1B09A}" dt="2022-06-23T14:18:17.886" v="1713" actId="1076"/>
        <pc:sldMkLst>
          <pc:docMk/>
          <pc:sldMk cId="954124327" sldId="300"/>
        </pc:sldMkLst>
        <pc:spChg chg="mod">
          <ac:chgData name="Abby Barlow" userId="9d1ef115-bfd4-4e0d-a07f-2df53e5abb2c" providerId="ADAL" clId="{E36B2EBD-B91A-43EA-B2D4-F8F9C1D1B09A}" dt="2022-06-23T14:18:17.886" v="1713" actId="1076"/>
          <ac:spMkLst>
            <pc:docMk/>
            <pc:sldMk cId="954124327" sldId="300"/>
            <ac:spMk id="3" creationId="{BC95FEDD-BF60-5DB8-D33C-B839680F9EC0}"/>
          </ac:spMkLst>
        </pc:spChg>
        <pc:spChg chg="add mod ord">
          <ac:chgData name="Abby Barlow" userId="9d1ef115-bfd4-4e0d-a07f-2df53e5abb2c" providerId="ADAL" clId="{E36B2EBD-B91A-43EA-B2D4-F8F9C1D1B09A}" dt="2022-06-23T14:18:14.368" v="1712" actId="1076"/>
          <ac:spMkLst>
            <pc:docMk/>
            <pc:sldMk cId="954124327" sldId="300"/>
            <ac:spMk id="4" creationId="{8A6F8DCA-FAF0-4919-9A6A-6ED452F45135}"/>
          </ac:spMkLst>
        </pc:spChg>
        <pc:spChg chg="add mod">
          <ac:chgData name="Abby Barlow" userId="9d1ef115-bfd4-4e0d-a07f-2df53e5abb2c" providerId="ADAL" clId="{E36B2EBD-B91A-43EA-B2D4-F8F9C1D1B09A}" dt="2022-06-23T14:05:36.876" v="1513" actId="208"/>
          <ac:spMkLst>
            <pc:docMk/>
            <pc:sldMk cId="954124327" sldId="300"/>
            <ac:spMk id="6" creationId="{F5930532-0ED9-4FD2-AE49-E728CF819888}"/>
          </ac:spMkLst>
        </pc:spChg>
        <pc:spChg chg="add mod">
          <ac:chgData name="Abby Barlow" userId="9d1ef115-bfd4-4e0d-a07f-2df53e5abb2c" providerId="ADAL" clId="{E36B2EBD-B91A-43EA-B2D4-F8F9C1D1B09A}" dt="2022-06-23T14:05:52.521" v="1516" actId="207"/>
          <ac:spMkLst>
            <pc:docMk/>
            <pc:sldMk cId="954124327" sldId="300"/>
            <ac:spMk id="9" creationId="{E4BEB3C2-ADE8-4867-92B8-E6E0AE1A0119}"/>
          </ac:spMkLst>
        </pc:spChg>
        <pc:spChg chg="add mod">
          <ac:chgData name="Abby Barlow" userId="9d1ef115-bfd4-4e0d-a07f-2df53e5abb2c" providerId="ADAL" clId="{E36B2EBD-B91A-43EA-B2D4-F8F9C1D1B09A}" dt="2022-06-23T14:11:48.362" v="1554" actId="164"/>
          <ac:spMkLst>
            <pc:docMk/>
            <pc:sldMk cId="954124327" sldId="300"/>
            <ac:spMk id="10" creationId="{94B5188D-8691-4A06-9F2C-68F9BEB6460A}"/>
          </ac:spMkLst>
        </pc:spChg>
        <pc:spChg chg="add mod">
          <ac:chgData name="Abby Barlow" userId="9d1ef115-bfd4-4e0d-a07f-2df53e5abb2c" providerId="ADAL" clId="{E36B2EBD-B91A-43EA-B2D4-F8F9C1D1B09A}" dt="2022-06-23T14:11:48.362" v="1554" actId="164"/>
          <ac:spMkLst>
            <pc:docMk/>
            <pc:sldMk cId="954124327" sldId="300"/>
            <ac:spMk id="11" creationId="{B72FEF6B-9200-48B9-B4B9-D5AFE4FAE800}"/>
          </ac:spMkLst>
        </pc:spChg>
        <pc:spChg chg="add del mod">
          <ac:chgData name="Abby Barlow" userId="9d1ef115-bfd4-4e0d-a07f-2df53e5abb2c" providerId="ADAL" clId="{E36B2EBD-B91A-43EA-B2D4-F8F9C1D1B09A}" dt="2022-06-23T14:12:09.643" v="1557" actId="478"/>
          <ac:spMkLst>
            <pc:docMk/>
            <pc:sldMk cId="954124327" sldId="300"/>
            <ac:spMk id="12" creationId="{42ABFF49-37D4-4CB7-B488-29A47355C49F}"/>
          </ac:spMkLst>
        </pc:spChg>
        <pc:spChg chg="add del mod">
          <ac:chgData name="Abby Barlow" userId="9d1ef115-bfd4-4e0d-a07f-2df53e5abb2c" providerId="ADAL" clId="{E36B2EBD-B91A-43EA-B2D4-F8F9C1D1B09A}" dt="2022-06-23T14:12:10.927" v="1558" actId="478"/>
          <ac:spMkLst>
            <pc:docMk/>
            <pc:sldMk cId="954124327" sldId="300"/>
            <ac:spMk id="13" creationId="{C783F5A5-78E2-4203-8019-6DE73A100DAA}"/>
          </ac:spMkLst>
        </pc:spChg>
        <pc:spChg chg="add del mod">
          <ac:chgData name="Abby Barlow" userId="9d1ef115-bfd4-4e0d-a07f-2df53e5abb2c" providerId="ADAL" clId="{E36B2EBD-B91A-43EA-B2D4-F8F9C1D1B09A}" dt="2022-06-23T14:12:12.256" v="1559" actId="478"/>
          <ac:spMkLst>
            <pc:docMk/>
            <pc:sldMk cId="954124327" sldId="300"/>
            <ac:spMk id="14" creationId="{6C560404-CC82-4374-A184-059A5C4DB6CD}"/>
          </ac:spMkLst>
        </pc:spChg>
        <pc:spChg chg="add del mod">
          <ac:chgData name="Abby Barlow" userId="9d1ef115-bfd4-4e0d-a07f-2df53e5abb2c" providerId="ADAL" clId="{E36B2EBD-B91A-43EA-B2D4-F8F9C1D1B09A}" dt="2022-06-23T14:12:12.917" v="1560" actId="478"/>
          <ac:spMkLst>
            <pc:docMk/>
            <pc:sldMk cId="954124327" sldId="300"/>
            <ac:spMk id="15" creationId="{684B9861-26EB-4B7D-8B7D-D52C83ADD546}"/>
          </ac:spMkLst>
        </pc:spChg>
        <pc:spChg chg="add mod">
          <ac:chgData name="Abby Barlow" userId="9d1ef115-bfd4-4e0d-a07f-2df53e5abb2c" providerId="ADAL" clId="{E36B2EBD-B91A-43EA-B2D4-F8F9C1D1B09A}" dt="2022-06-23T14:12:54.135" v="1568" actId="1076"/>
          <ac:spMkLst>
            <pc:docMk/>
            <pc:sldMk cId="954124327" sldId="300"/>
            <ac:spMk id="18" creationId="{1190FA03-9362-4EF6-8395-3C901F944D9D}"/>
          </ac:spMkLst>
        </pc:spChg>
        <pc:spChg chg="add mod">
          <ac:chgData name="Abby Barlow" userId="9d1ef115-bfd4-4e0d-a07f-2df53e5abb2c" providerId="ADAL" clId="{E36B2EBD-B91A-43EA-B2D4-F8F9C1D1B09A}" dt="2022-06-23T14:12:54.135" v="1568" actId="1076"/>
          <ac:spMkLst>
            <pc:docMk/>
            <pc:sldMk cId="954124327" sldId="300"/>
            <ac:spMk id="19" creationId="{8A91E25E-5588-4CF2-B213-54BF9D676A34}"/>
          </ac:spMkLst>
        </pc:spChg>
        <pc:spChg chg="mod">
          <ac:chgData name="Abby Barlow" userId="9d1ef115-bfd4-4e0d-a07f-2df53e5abb2c" providerId="ADAL" clId="{E36B2EBD-B91A-43EA-B2D4-F8F9C1D1B09A}" dt="2022-06-23T14:12:16.585" v="1561"/>
          <ac:spMkLst>
            <pc:docMk/>
            <pc:sldMk cId="954124327" sldId="300"/>
            <ac:spMk id="25" creationId="{6135B995-B6F2-4834-A05B-E191832AEB60}"/>
          </ac:spMkLst>
        </pc:spChg>
        <pc:spChg chg="mod">
          <ac:chgData name="Abby Barlow" userId="9d1ef115-bfd4-4e0d-a07f-2df53e5abb2c" providerId="ADAL" clId="{E36B2EBD-B91A-43EA-B2D4-F8F9C1D1B09A}" dt="2022-06-23T14:12:16.585" v="1561"/>
          <ac:spMkLst>
            <pc:docMk/>
            <pc:sldMk cId="954124327" sldId="300"/>
            <ac:spMk id="26" creationId="{159DAF58-7540-4923-AFCE-6C59521A5F72}"/>
          </ac:spMkLst>
        </pc:spChg>
        <pc:spChg chg="mod">
          <ac:chgData name="Abby Barlow" userId="9d1ef115-bfd4-4e0d-a07f-2df53e5abb2c" providerId="ADAL" clId="{E36B2EBD-B91A-43EA-B2D4-F8F9C1D1B09A}" dt="2022-06-23T14:12:28.352" v="1564"/>
          <ac:spMkLst>
            <pc:docMk/>
            <pc:sldMk cId="954124327" sldId="300"/>
            <ac:spMk id="30" creationId="{1BF2E9B2-E943-4C08-AEF5-AB7F57548FA9}"/>
          </ac:spMkLst>
        </pc:spChg>
        <pc:spChg chg="mod">
          <ac:chgData name="Abby Barlow" userId="9d1ef115-bfd4-4e0d-a07f-2df53e5abb2c" providerId="ADAL" clId="{E36B2EBD-B91A-43EA-B2D4-F8F9C1D1B09A}" dt="2022-06-23T14:12:28.352" v="1564"/>
          <ac:spMkLst>
            <pc:docMk/>
            <pc:sldMk cId="954124327" sldId="300"/>
            <ac:spMk id="31" creationId="{33C2B434-B468-410C-905C-3BD3AF25B660}"/>
          </ac:spMkLst>
        </pc:spChg>
        <pc:spChg chg="mod">
          <ac:chgData name="Abby Barlow" userId="9d1ef115-bfd4-4e0d-a07f-2df53e5abb2c" providerId="ADAL" clId="{E36B2EBD-B91A-43EA-B2D4-F8F9C1D1B09A}" dt="2022-06-23T14:12:40.891" v="1566"/>
          <ac:spMkLst>
            <pc:docMk/>
            <pc:sldMk cId="954124327" sldId="300"/>
            <ac:spMk id="35" creationId="{D78D9B1D-9BE3-4ED0-A6E0-E31D6DB6E38D}"/>
          </ac:spMkLst>
        </pc:spChg>
        <pc:spChg chg="mod">
          <ac:chgData name="Abby Barlow" userId="9d1ef115-bfd4-4e0d-a07f-2df53e5abb2c" providerId="ADAL" clId="{E36B2EBD-B91A-43EA-B2D4-F8F9C1D1B09A}" dt="2022-06-23T14:12:40.891" v="1566"/>
          <ac:spMkLst>
            <pc:docMk/>
            <pc:sldMk cId="954124327" sldId="300"/>
            <ac:spMk id="36" creationId="{D295C7E2-80F6-4AB0-9E2E-B6ADDD3B4D86}"/>
          </ac:spMkLst>
        </pc:spChg>
        <pc:spChg chg="mod">
          <ac:chgData name="Abby Barlow" userId="9d1ef115-bfd4-4e0d-a07f-2df53e5abb2c" providerId="ADAL" clId="{E36B2EBD-B91A-43EA-B2D4-F8F9C1D1B09A}" dt="2022-06-23T14:14:40.241" v="1585"/>
          <ac:spMkLst>
            <pc:docMk/>
            <pc:sldMk cId="954124327" sldId="300"/>
            <ac:spMk id="47" creationId="{5B4F4BA2-B4D7-49FE-9D3A-DAB9BB5FFA7D}"/>
          </ac:spMkLst>
        </pc:spChg>
        <pc:spChg chg="mod">
          <ac:chgData name="Abby Barlow" userId="9d1ef115-bfd4-4e0d-a07f-2df53e5abb2c" providerId="ADAL" clId="{E36B2EBD-B91A-43EA-B2D4-F8F9C1D1B09A}" dt="2022-06-23T14:14:40.241" v="1585"/>
          <ac:spMkLst>
            <pc:docMk/>
            <pc:sldMk cId="954124327" sldId="300"/>
            <ac:spMk id="48" creationId="{B9CA6478-B405-4494-8B2E-0639DF9C6A45}"/>
          </ac:spMkLst>
        </pc:spChg>
        <pc:grpChg chg="add mod">
          <ac:chgData name="Abby Barlow" userId="9d1ef115-bfd4-4e0d-a07f-2df53e5abb2c" providerId="ADAL" clId="{E36B2EBD-B91A-43EA-B2D4-F8F9C1D1B09A}" dt="2022-06-23T14:12:03.914" v="1556" actId="164"/>
          <ac:grpSpMkLst>
            <pc:docMk/>
            <pc:sldMk cId="954124327" sldId="300"/>
            <ac:grpSpMk id="20" creationId="{7A26E972-FC80-49D3-AE96-018BE3360C6F}"/>
          </ac:grpSpMkLst>
        </pc:grpChg>
        <pc:grpChg chg="add mod">
          <ac:chgData name="Abby Barlow" userId="9d1ef115-bfd4-4e0d-a07f-2df53e5abb2c" providerId="ADAL" clId="{E36B2EBD-B91A-43EA-B2D4-F8F9C1D1B09A}" dt="2022-06-23T14:12:26.648" v="1563" actId="1076"/>
          <ac:grpSpMkLst>
            <pc:docMk/>
            <pc:sldMk cId="954124327" sldId="300"/>
            <ac:grpSpMk id="21" creationId="{C51838AE-FBA5-48DA-97BE-2EB898E7E781}"/>
          </ac:grpSpMkLst>
        </pc:grpChg>
        <pc:grpChg chg="add mod">
          <ac:chgData name="Abby Barlow" userId="9d1ef115-bfd4-4e0d-a07f-2df53e5abb2c" providerId="ADAL" clId="{E36B2EBD-B91A-43EA-B2D4-F8F9C1D1B09A}" dt="2022-06-23T14:12:22.840" v="1562" actId="1076"/>
          <ac:grpSpMkLst>
            <pc:docMk/>
            <pc:sldMk cId="954124327" sldId="300"/>
            <ac:grpSpMk id="22" creationId="{D94A9071-FFD7-456E-BEA0-7E39F27CA09A}"/>
          </ac:grpSpMkLst>
        </pc:grpChg>
        <pc:grpChg chg="mod">
          <ac:chgData name="Abby Barlow" userId="9d1ef115-bfd4-4e0d-a07f-2df53e5abb2c" providerId="ADAL" clId="{E36B2EBD-B91A-43EA-B2D4-F8F9C1D1B09A}" dt="2022-06-23T14:12:16.585" v="1561"/>
          <ac:grpSpMkLst>
            <pc:docMk/>
            <pc:sldMk cId="954124327" sldId="300"/>
            <ac:grpSpMk id="23" creationId="{0D36E1D1-66BF-49FE-B3A3-2AD8D37CF4C2}"/>
          </ac:grpSpMkLst>
        </pc:grpChg>
        <pc:grpChg chg="add mod">
          <ac:chgData name="Abby Barlow" userId="9d1ef115-bfd4-4e0d-a07f-2df53e5abb2c" providerId="ADAL" clId="{E36B2EBD-B91A-43EA-B2D4-F8F9C1D1B09A}" dt="2022-06-23T14:12:38.299" v="1565" actId="1076"/>
          <ac:grpSpMkLst>
            <pc:docMk/>
            <pc:sldMk cId="954124327" sldId="300"/>
            <ac:grpSpMk id="27" creationId="{B0742211-00B4-46EF-8BC2-8242217676E8}"/>
          </ac:grpSpMkLst>
        </pc:grpChg>
        <pc:grpChg chg="mod">
          <ac:chgData name="Abby Barlow" userId="9d1ef115-bfd4-4e0d-a07f-2df53e5abb2c" providerId="ADAL" clId="{E36B2EBD-B91A-43EA-B2D4-F8F9C1D1B09A}" dt="2022-06-23T14:12:28.352" v="1564"/>
          <ac:grpSpMkLst>
            <pc:docMk/>
            <pc:sldMk cId="954124327" sldId="300"/>
            <ac:grpSpMk id="28" creationId="{50DBD244-3E41-4934-B908-C482B7645B72}"/>
          </ac:grpSpMkLst>
        </pc:grpChg>
        <pc:grpChg chg="add mod">
          <ac:chgData name="Abby Barlow" userId="9d1ef115-bfd4-4e0d-a07f-2df53e5abb2c" providerId="ADAL" clId="{E36B2EBD-B91A-43EA-B2D4-F8F9C1D1B09A}" dt="2022-06-23T14:12:46.601" v="1567" actId="1076"/>
          <ac:grpSpMkLst>
            <pc:docMk/>
            <pc:sldMk cId="954124327" sldId="300"/>
            <ac:grpSpMk id="32" creationId="{E2D9CC9F-EF60-4546-AF22-6784A98FDD3A}"/>
          </ac:grpSpMkLst>
        </pc:grpChg>
        <pc:grpChg chg="mod">
          <ac:chgData name="Abby Barlow" userId="9d1ef115-bfd4-4e0d-a07f-2df53e5abb2c" providerId="ADAL" clId="{E36B2EBD-B91A-43EA-B2D4-F8F9C1D1B09A}" dt="2022-06-23T14:12:40.891" v="1566"/>
          <ac:grpSpMkLst>
            <pc:docMk/>
            <pc:sldMk cId="954124327" sldId="300"/>
            <ac:grpSpMk id="33" creationId="{5CF2E41C-D673-4E02-BAAA-EE8DE4DF646B}"/>
          </ac:grpSpMkLst>
        </pc:grpChg>
        <pc:grpChg chg="add del mod">
          <ac:chgData name="Abby Barlow" userId="9d1ef115-bfd4-4e0d-a07f-2df53e5abb2c" providerId="ADAL" clId="{E36B2EBD-B91A-43EA-B2D4-F8F9C1D1B09A}" dt="2022-06-23T14:14:43.042" v="1586"/>
          <ac:grpSpMkLst>
            <pc:docMk/>
            <pc:sldMk cId="954124327" sldId="300"/>
            <ac:grpSpMk id="44" creationId="{E516A834-5F5A-418B-9E35-A1C3BCD7E5A5}"/>
          </ac:grpSpMkLst>
        </pc:grpChg>
        <pc:grpChg chg="mod">
          <ac:chgData name="Abby Barlow" userId="9d1ef115-bfd4-4e0d-a07f-2df53e5abb2c" providerId="ADAL" clId="{E36B2EBD-B91A-43EA-B2D4-F8F9C1D1B09A}" dt="2022-06-23T14:14:40.241" v="1585"/>
          <ac:grpSpMkLst>
            <pc:docMk/>
            <pc:sldMk cId="954124327" sldId="300"/>
            <ac:grpSpMk id="45" creationId="{9F7D60A9-DFFF-4274-96AA-A9EE41149A03}"/>
          </ac:grpSpMkLst>
        </pc:grpChg>
        <pc:picChg chg="add del mod">
          <ac:chgData name="Abby Barlow" userId="9d1ef115-bfd4-4e0d-a07f-2df53e5abb2c" providerId="ADAL" clId="{E36B2EBD-B91A-43EA-B2D4-F8F9C1D1B09A}" dt="2022-06-23T14:06:17.918" v="1517" actId="478"/>
          <ac:picMkLst>
            <pc:docMk/>
            <pc:sldMk cId="954124327" sldId="300"/>
            <ac:picMk id="8" creationId="{25D92925-C985-4411-A116-59EBE30EB621}"/>
          </ac:picMkLst>
        </pc:picChg>
        <pc:picChg chg="add mod">
          <ac:chgData name="Abby Barlow" userId="9d1ef115-bfd4-4e0d-a07f-2df53e5abb2c" providerId="ADAL" clId="{E36B2EBD-B91A-43EA-B2D4-F8F9C1D1B09A}" dt="2022-06-23T14:12:03.914" v="1556" actId="164"/>
          <ac:picMkLst>
            <pc:docMk/>
            <pc:sldMk cId="954124327" sldId="300"/>
            <ac:picMk id="17" creationId="{4D2F7F7B-A3AC-425A-A9B8-6E4CB0B8B0A0}"/>
          </ac:picMkLst>
        </pc:picChg>
        <pc:picChg chg="mod">
          <ac:chgData name="Abby Barlow" userId="9d1ef115-bfd4-4e0d-a07f-2df53e5abb2c" providerId="ADAL" clId="{E36B2EBD-B91A-43EA-B2D4-F8F9C1D1B09A}" dt="2022-06-23T14:12:16.585" v="1561"/>
          <ac:picMkLst>
            <pc:docMk/>
            <pc:sldMk cId="954124327" sldId="300"/>
            <ac:picMk id="24" creationId="{EDD5A383-C428-4553-998E-2156FA2AAA6E}"/>
          </ac:picMkLst>
        </pc:picChg>
        <pc:picChg chg="mod">
          <ac:chgData name="Abby Barlow" userId="9d1ef115-bfd4-4e0d-a07f-2df53e5abb2c" providerId="ADAL" clId="{E36B2EBD-B91A-43EA-B2D4-F8F9C1D1B09A}" dt="2022-06-23T14:12:28.352" v="1564"/>
          <ac:picMkLst>
            <pc:docMk/>
            <pc:sldMk cId="954124327" sldId="300"/>
            <ac:picMk id="29" creationId="{72791AB9-BA90-4E15-AC66-3A6632F8B94A}"/>
          </ac:picMkLst>
        </pc:picChg>
        <pc:picChg chg="mod">
          <ac:chgData name="Abby Barlow" userId="9d1ef115-bfd4-4e0d-a07f-2df53e5abb2c" providerId="ADAL" clId="{E36B2EBD-B91A-43EA-B2D4-F8F9C1D1B09A}" dt="2022-06-23T14:12:40.891" v="1566"/>
          <ac:picMkLst>
            <pc:docMk/>
            <pc:sldMk cId="954124327" sldId="300"/>
            <ac:picMk id="34" creationId="{A1C2D55B-7EB4-4075-B4CB-BAF04A86E218}"/>
          </ac:picMkLst>
        </pc:picChg>
        <pc:picChg chg="mod">
          <ac:chgData name="Abby Barlow" userId="9d1ef115-bfd4-4e0d-a07f-2df53e5abb2c" providerId="ADAL" clId="{E36B2EBD-B91A-43EA-B2D4-F8F9C1D1B09A}" dt="2022-06-23T14:14:40.241" v="1585"/>
          <ac:picMkLst>
            <pc:docMk/>
            <pc:sldMk cId="954124327" sldId="300"/>
            <ac:picMk id="46" creationId="{90ABD44E-9150-49F6-964C-0816BB55C246}"/>
          </ac:picMkLst>
        </pc:picChg>
        <pc:cxnChg chg="add mod">
          <ac:chgData name="Abby Barlow" userId="9d1ef115-bfd4-4e0d-a07f-2df53e5abb2c" providerId="ADAL" clId="{E36B2EBD-B91A-43EA-B2D4-F8F9C1D1B09A}" dt="2022-06-23T14:14:37.943" v="1584" actId="1076"/>
          <ac:cxnSpMkLst>
            <pc:docMk/>
            <pc:sldMk cId="954124327" sldId="300"/>
            <ac:cxnSpMk id="38" creationId="{4D134B80-BDE5-4121-8CA0-E1967F8C2C30}"/>
          </ac:cxnSpMkLst>
        </pc:cxnChg>
        <pc:cxnChg chg="add mod">
          <ac:chgData name="Abby Barlow" userId="9d1ef115-bfd4-4e0d-a07f-2df53e5abb2c" providerId="ADAL" clId="{E36B2EBD-B91A-43EA-B2D4-F8F9C1D1B09A}" dt="2022-06-23T14:15:58.367" v="1590" actId="1076"/>
          <ac:cxnSpMkLst>
            <pc:docMk/>
            <pc:sldMk cId="954124327" sldId="300"/>
            <ac:cxnSpMk id="49" creationId="{A50615C6-777A-46E4-8C9C-71BB6A157735}"/>
          </ac:cxnSpMkLst>
        </pc:cxnChg>
        <pc:cxnChg chg="add mod">
          <ac:chgData name="Abby Barlow" userId="9d1ef115-bfd4-4e0d-a07f-2df53e5abb2c" providerId="ADAL" clId="{E36B2EBD-B91A-43EA-B2D4-F8F9C1D1B09A}" dt="2022-06-23T14:16:37.791" v="1596" actId="208"/>
          <ac:cxnSpMkLst>
            <pc:docMk/>
            <pc:sldMk cId="954124327" sldId="300"/>
            <ac:cxnSpMk id="50" creationId="{F73A66B2-12AC-4849-81C2-826CF5A02EDA}"/>
          </ac:cxnSpMkLst>
        </pc:cxnChg>
        <pc:cxnChg chg="add mod">
          <ac:chgData name="Abby Barlow" userId="9d1ef115-bfd4-4e0d-a07f-2df53e5abb2c" providerId="ADAL" clId="{E36B2EBD-B91A-43EA-B2D4-F8F9C1D1B09A}" dt="2022-06-23T14:17:42.318" v="1711" actId="1076"/>
          <ac:cxnSpMkLst>
            <pc:docMk/>
            <pc:sldMk cId="954124327" sldId="300"/>
            <ac:cxnSpMk id="53" creationId="{B0433531-4FFF-4F7C-935E-5C2D431C1AED}"/>
          </ac:cxnSpMkLst>
        </pc:cxnChg>
      </pc:sldChg>
      <pc:sldChg chg="addSp delSp modSp mod">
        <pc:chgData name="Abby Barlow" userId="9d1ef115-bfd4-4e0d-a07f-2df53e5abb2c" providerId="ADAL" clId="{E36B2EBD-B91A-43EA-B2D4-F8F9C1D1B09A}" dt="2022-07-04T14:05:25.184" v="1762"/>
        <pc:sldMkLst>
          <pc:docMk/>
          <pc:sldMk cId="2743642651" sldId="301"/>
        </pc:sldMkLst>
        <pc:spChg chg="mod">
          <ac:chgData name="Abby Barlow" userId="9d1ef115-bfd4-4e0d-a07f-2df53e5abb2c" providerId="ADAL" clId="{E36B2EBD-B91A-43EA-B2D4-F8F9C1D1B09A}" dt="2022-06-21T09:19:05.303" v="240" actId="1076"/>
          <ac:spMkLst>
            <pc:docMk/>
            <pc:sldMk cId="2743642651" sldId="301"/>
            <ac:spMk id="2" creationId="{E571291B-AEDC-4837-BD55-EFF861AE8212}"/>
          </ac:spMkLst>
        </pc:spChg>
        <pc:spChg chg="mod">
          <ac:chgData name="Abby Barlow" userId="9d1ef115-bfd4-4e0d-a07f-2df53e5abb2c" providerId="ADAL" clId="{E36B2EBD-B91A-43EA-B2D4-F8F9C1D1B09A}" dt="2022-06-21T09:18:15.028" v="233" actId="1076"/>
          <ac:spMkLst>
            <pc:docMk/>
            <pc:sldMk cId="2743642651" sldId="301"/>
            <ac:spMk id="3" creationId="{3693F335-1674-49FC-BF2B-936E2638D295}"/>
          </ac:spMkLst>
        </pc:spChg>
        <pc:spChg chg="mod">
          <ac:chgData name="Abby Barlow" userId="9d1ef115-bfd4-4e0d-a07f-2df53e5abb2c" providerId="ADAL" clId="{E36B2EBD-B91A-43EA-B2D4-F8F9C1D1B09A}" dt="2022-06-21T09:18:15.028" v="233" actId="1076"/>
          <ac:spMkLst>
            <pc:docMk/>
            <pc:sldMk cId="2743642651" sldId="301"/>
            <ac:spMk id="4" creationId="{81ED556D-3B0D-4950-B051-D73223BC156A}"/>
          </ac:spMkLst>
        </pc:spChg>
        <pc:spChg chg="mod">
          <ac:chgData name="Abby Barlow" userId="9d1ef115-bfd4-4e0d-a07f-2df53e5abb2c" providerId="ADAL" clId="{E36B2EBD-B91A-43EA-B2D4-F8F9C1D1B09A}" dt="2022-06-21T09:18:15.028" v="233" actId="1076"/>
          <ac:spMkLst>
            <pc:docMk/>
            <pc:sldMk cId="2743642651" sldId="301"/>
            <ac:spMk id="5" creationId="{5F86462D-57CB-45AD-85F3-452E551ABED5}"/>
          </ac:spMkLst>
        </pc:spChg>
        <pc:spChg chg="add mod ord">
          <ac:chgData name="Abby Barlow" userId="9d1ef115-bfd4-4e0d-a07f-2df53e5abb2c" providerId="ADAL" clId="{E36B2EBD-B91A-43EA-B2D4-F8F9C1D1B09A}" dt="2022-06-21T09:19:01.388" v="239" actId="1076"/>
          <ac:spMkLst>
            <pc:docMk/>
            <pc:sldMk cId="2743642651" sldId="301"/>
            <ac:spMk id="6" creationId="{406C8371-100E-4F24-A3AF-9A4E32445CFE}"/>
          </ac:spMkLst>
        </pc:spChg>
        <pc:spChg chg="add del mod">
          <ac:chgData name="Abby Barlow" userId="9d1ef115-bfd4-4e0d-a07f-2df53e5abb2c" providerId="ADAL" clId="{E36B2EBD-B91A-43EA-B2D4-F8F9C1D1B09A}" dt="2022-07-04T14:05:25.184" v="1760" actId="478"/>
          <ac:spMkLst>
            <pc:docMk/>
            <pc:sldMk cId="2743642651" sldId="301"/>
            <ac:spMk id="6" creationId="{ED15D677-6721-4026-8960-A95C15427C48}"/>
          </ac:spMkLst>
        </pc:spChg>
        <pc:spChg chg="add del mod">
          <ac:chgData name="Abby Barlow" userId="9d1ef115-bfd4-4e0d-a07f-2df53e5abb2c" providerId="ADAL" clId="{E36B2EBD-B91A-43EA-B2D4-F8F9C1D1B09A}" dt="2022-07-04T14:05:25.184" v="1762"/>
          <ac:spMkLst>
            <pc:docMk/>
            <pc:sldMk cId="2743642651" sldId="301"/>
            <ac:spMk id="7" creationId="{4261A445-46B9-47FD-A028-4BEF975B6AD9}"/>
          </ac:spMkLst>
        </pc:spChg>
        <pc:spChg chg="mod">
          <ac:chgData name="Abby Barlow" userId="9d1ef115-bfd4-4e0d-a07f-2df53e5abb2c" providerId="ADAL" clId="{E36B2EBD-B91A-43EA-B2D4-F8F9C1D1B09A}" dt="2022-06-21T09:19:01.388" v="239" actId="1076"/>
          <ac:spMkLst>
            <pc:docMk/>
            <pc:sldMk cId="2743642651" sldId="301"/>
            <ac:spMk id="12" creationId="{B9A055EB-34A5-4ED4-A330-F08D016FD3EE}"/>
          </ac:spMkLst>
        </pc:spChg>
        <pc:spChg chg="mod">
          <ac:chgData name="Abby Barlow" userId="9d1ef115-bfd4-4e0d-a07f-2df53e5abb2c" providerId="ADAL" clId="{E36B2EBD-B91A-43EA-B2D4-F8F9C1D1B09A}" dt="2022-06-21T09:19:01.388" v="239" actId="1076"/>
          <ac:spMkLst>
            <pc:docMk/>
            <pc:sldMk cId="2743642651" sldId="301"/>
            <ac:spMk id="13" creationId="{42F57147-AEF6-4C37-AF25-05DDE78A9B75}"/>
          </ac:spMkLst>
        </pc:spChg>
        <pc:spChg chg="mod">
          <ac:chgData name="Abby Barlow" userId="9d1ef115-bfd4-4e0d-a07f-2df53e5abb2c" providerId="ADAL" clId="{E36B2EBD-B91A-43EA-B2D4-F8F9C1D1B09A}" dt="2022-06-21T09:19:01.388" v="239" actId="1076"/>
          <ac:spMkLst>
            <pc:docMk/>
            <pc:sldMk cId="2743642651" sldId="301"/>
            <ac:spMk id="14" creationId="{BD449596-A451-4C50-8BBE-A4AAF3974C78}"/>
          </ac:spMkLst>
        </pc:spChg>
        <pc:spChg chg="mod">
          <ac:chgData name="Abby Barlow" userId="9d1ef115-bfd4-4e0d-a07f-2df53e5abb2c" providerId="ADAL" clId="{E36B2EBD-B91A-43EA-B2D4-F8F9C1D1B09A}" dt="2022-07-04T14:02:03.166" v="1730"/>
          <ac:spMkLst>
            <pc:docMk/>
            <pc:sldMk cId="2743642651" sldId="301"/>
            <ac:spMk id="40" creationId="{E9A12F85-B9A7-420F-AD21-16615CAADDB1}"/>
          </ac:spMkLst>
        </pc:spChg>
        <pc:spChg chg="mod">
          <ac:chgData name="Abby Barlow" userId="9d1ef115-bfd4-4e0d-a07f-2df53e5abb2c" providerId="ADAL" clId="{E36B2EBD-B91A-43EA-B2D4-F8F9C1D1B09A}" dt="2022-07-04T14:02:03.166" v="1730"/>
          <ac:spMkLst>
            <pc:docMk/>
            <pc:sldMk cId="2743642651" sldId="301"/>
            <ac:spMk id="41" creationId="{8F9654D9-A237-40AA-A650-BCC8D55EAF9A}"/>
          </ac:spMkLst>
        </pc:spChg>
        <pc:grpChg chg="add mod">
          <ac:chgData name="Abby Barlow" userId="9d1ef115-bfd4-4e0d-a07f-2df53e5abb2c" providerId="ADAL" clId="{E36B2EBD-B91A-43EA-B2D4-F8F9C1D1B09A}" dt="2022-07-04T14:02:13.605" v="1733" actId="1076"/>
          <ac:grpSpMkLst>
            <pc:docMk/>
            <pc:sldMk cId="2743642651" sldId="301"/>
            <ac:grpSpMk id="39" creationId="{5541EDC2-4625-45BB-BEDB-24709EF30038}"/>
          </ac:grpSpMkLst>
        </pc:grpChg>
        <pc:picChg chg="mod">
          <ac:chgData name="Abby Barlow" userId="9d1ef115-bfd4-4e0d-a07f-2df53e5abb2c" providerId="ADAL" clId="{E36B2EBD-B91A-43EA-B2D4-F8F9C1D1B09A}" dt="2022-06-21T09:19:01.388" v="239" actId="1076"/>
          <ac:picMkLst>
            <pc:docMk/>
            <pc:sldMk cId="2743642651" sldId="301"/>
            <ac:picMk id="7" creationId="{54A8283D-3611-48E0-B4BF-CCDB18930D24}"/>
          </ac:picMkLst>
        </pc:picChg>
        <pc:picChg chg="mod">
          <ac:chgData name="Abby Barlow" userId="9d1ef115-bfd4-4e0d-a07f-2df53e5abb2c" providerId="ADAL" clId="{E36B2EBD-B91A-43EA-B2D4-F8F9C1D1B09A}" dt="2022-06-21T09:19:01.388" v="239" actId="1076"/>
          <ac:picMkLst>
            <pc:docMk/>
            <pc:sldMk cId="2743642651" sldId="301"/>
            <ac:picMk id="9" creationId="{05FA6420-620D-4132-87A7-888D7450890F}"/>
          </ac:picMkLst>
        </pc:picChg>
        <pc:picChg chg="mod">
          <ac:chgData name="Abby Barlow" userId="9d1ef115-bfd4-4e0d-a07f-2df53e5abb2c" providerId="ADAL" clId="{E36B2EBD-B91A-43EA-B2D4-F8F9C1D1B09A}" dt="2022-06-21T09:19:01.388" v="239" actId="1076"/>
          <ac:picMkLst>
            <pc:docMk/>
            <pc:sldMk cId="2743642651" sldId="301"/>
            <ac:picMk id="11" creationId="{7AFF2D5E-A803-462F-9452-E1F8E9374D21}"/>
          </ac:picMkLst>
        </pc:picChg>
        <pc:picChg chg="mod">
          <ac:chgData name="Abby Barlow" userId="9d1ef115-bfd4-4e0d-a07f-2df53e5abb2c" providerId="ADAL" clId="{E36B2EBD-B91A-43EA-B2D4-F8F9C1D1B09A}" dt="2022-06-21T09:18:15.028" v="233" actId="1076"/>
          <ac:picMkLst>
            <pc:docMk/>
            <pc:sldMk cId="2743642651" sldId="301"/>
            <ac:picMk id="16" creationId="{FAA3493E-7EF1-4E35-8783-1FA34D6073C7}"/>
          </ac:picMkLst>
        </pc:picChg>
        <pc:picChg chg="add mod">
          <ac:chgData name="Abby Barlow" userId="9d1ef115-bfd4-4e0d-a07f-2df53e5abb2c" providerId="ADAL" clId="{E36B2EBD-B91A-43EA-B2D4-F8F9C1D1B09A}" dt="2022-07-04T14:04:02.804" v="1750" actId="208"/>
          <ac:picMkLst>
            <pc:docMk/>
            <pc:sldMk cId="2743642651" sldId="301"/>
            <ac:picMk id="42" creationId="{8B5E86AE-AD99-40F5-B8FC-448C19CB595D}"/>
          </ac:picMkLst>
        </pc:picChg>
        <pc:picChg chg="add del mod">
          <ac:chgData name="Abby Barlow" userId="9d1ef115-bfd4-4e0d-a07f-2df53e5abb2c" providerId="ADAL" clId="{E36B2EBD-B91A-43EA-B2D4-F8F9C1D1B09A}" dt="2022-07-04T14:03:06.678" v="1741" actId="478"/>
          <ac:picMkLst>
            <pc:docMk/>
            <pc:sldMk cId="2743642651" sldId="301"/>
            <ac:picMk id="43" creationId="{69186386-7FC3-411D-A963-362B6E552992}"/>
          </ac:picMkLst>
        </pc:picChg>
        <pc:picChg chg="add del mod">
          <ac:chgData name="Abby Barlow" userId="9d1ef115-bfd4-4e0d-a07f-2df53e5abb2c" providerId="ADAL" clId="{E36B2EBD-B91A-43EA-B2D4-F8F9C1D1B09A}" dt="2022-07-04T14:03:09.403" v="1742" actId="478"/>
          <ac:picMkLst>
            <pc:docMk/>
            <pc:sldMk cId="2743642651" sldId="301"/>
            <ac:picMk id="44" creationId="{7BE779C7-B292-4549-A875-B88DEB67F0DF}"/>
          </ac:picMkLst>
        </pc:picChg>
        <pc:picChg chg="add mod">
          <ac:chgData name="Abby Barlow" userId="9d1ef115-bfd4-4e0d-a07f-2df53e5abb2c" providerId="ADAL" clId="{E36B2EBD-B91A-43EA-B2D4-F8F9C1D1B09A}" dt="2022-07-04T14:04:18.033" v="1752" actId="208"/>
          <ac:picMkLst>
            <pc:docMk/>
            <pc:sldMk cId="2743642651" sldId="301"/>
            <ac:picMk id="45" creationId="{355D64C1-6ABC-4DC1-BCF0-4AAAC68EDC02}"/>
          </ac:picMkLst>
        </pc:picChg>
        <pc:picChg chg="add mod">
          <ac:chgData name="Abby Barlow" userId="9d1ef115-bfd4-4e0d-a07f-2df53e5abb2c" providerId="ADAL" clId="{E36B2EBD-B91A-43EA-B2D4-F8F9C1D1B09A}" dt="2022-07-04T14:04:31.268" v="1754" actId="208"/>
          <ac:picMkLst>
            <pc:docMk/>
            <pc:sldMk cId="2743642651" sldId="301"/>
            <ac:picMk id="46" creationId="{FED2EE97-586A-4D1C-9959-48651F1D1877}"/>
          </ac:picMkLst>
        </pc:picChg>
      </pc:sldChg>
      <pc:sldChg chg="del">
        <pc:chgData name="Abby Barlow" userId="9d1ef115-bfd4-4e0d-a07f-2df53e5abb2c" providerId="ADAL" clId="{E36B2EBD-B91A-43EA-B2D4-F8F9C1D1B09A}" dt="2022-06-23T13:56:00.249" v="1505" actId="2696"/>
        <pc:sldMkLst>
          <pc:docMk/>
          <pc:sldMk cId="1134684092" sldId="302"/>
        </pc:sldMkLst>
      </pc:sldChg>
      <pc:sldChg chg="modSp">
        <pc:chgData name="Abby Barlow" userId="9d1ef115-bfd4-4e0d-a07f-2df53e5abb2c" providerId="ADAL" clId="{E36B2EBD-B91A-43EA-B2D4-F8F9C1D1B09A}" dt="2022-06-22T08:22:48.172" v="1503" actId="20577"/>
        <pc:sldMkLst>
          <pc:docMk/>
          <pc:sldMk cId="3627501616" sldId="303"/>
        </pc:sldMkLst>
        <pc:spChg chg="mod">
          <ac:chgData name="Abby Barlow" userId="9d1ef115-bfd4-4e0d-a07f-2df53e5abb2c" providerId="ADAL" clId="{E36B2EBD-B91A-43EA-B2D4-F8F9C1D1B09A}" dt="2022-06-22T08:22:48.172" v="1503" actId="20577"/>
          <ac:spMkLst>
            <pc:docMk/>
            <pc:sldMk cId="3627501616" sldId="303"/>
            <ac:spMk id="3" creationId="{909A0D41-A755-4925-8102-D0DDB8B20467}"/>
          </ac:spMkLst>
        </pc:spChg>
      </pc:sldChg>
      <pc:sldChg chg="modSp mod">
        <pc:chgData name="Abby Barlow" userId="9d1ef115-bfd4-4e0d-a07f-2df53e5abb2c" providerId="ADAL" clId="{E36B2EBD-B91A-43EA-B2D4-F8F9C1D1B09A}" dt="2022-06-21T09:57:37.329" v="1145" actId="20577"/>
        <pc:sldMkLst>
          <pc:docMk/>
          <pc:sldMk cId="2590261602" sldId="304"/>
        </pc:sldMkLst>
        <pc:spChg chg="mod">
          <ac:chgData name="Abby Barlow" userId="9d1ef115-bfd4-4e0d-a07f-2df53e5abb2c" providerId="ADAL" clId="{E36B2EBD-B91A-43EA-B2D4-F8F9C1D1B09A}" dt="2022-06-21T09:57:37.329" v="1145" actId="20577"/>
          <ac:spMkLst>
            <pc:docMk/>
            <pc:sldMk cId="2590261602" sldId="304"/>
            <ac:spMk id="23" creationId="{6FE54BED-40D9-450A-940C-962BB7CE7DE3}"/>
          </ac:spMkLst>
        </pc:spChg>
      </pc:sldChg>
      <pc:sldChg chg="del">
        <pc:chgData name="Abby Barlow" userId="9d1ef115-bfd4-4e0d-a07f-2df53e5abb2c" providerId="ADAL" clId="{E36B2EBD-B91A-43EA-B2D4-F8F9C1D1B09A}" dt="2022-06-21T08:19:40.998" v="2" actId="2696"/>
        <pc:sldMkLst>
          <pc:docMk/>
          <pc:sldMk cId="1519068895" sldId="305"/>
        </pc:sldMkLst>
      </pc:sldChg>
      <pc:sldChg chg="addSp delSp modSp mod">
        <pc:chgData name="Abby Barlow" userId="9d1ef115-bfd4-4e0d-a07f-2df53e5abb2c" providerId="ADAL" clId="{E36B2EBD-B91A-43EA-B2D4-F8F9C1D1B09A}" dt="2022-06-22T08:00:48.948" v="1225" actId="1076"/>
        <pc:sldMkLst>
          <pc:docMk/>
          <pc:sldMk cId="1490959061" sldId="306"/>
        </pc:sldMkLst>
        <pc:spChg chg="add del mod">
          <ac:chgData name="Abby Barlow" userId="9d1ef115-bfd4-4e0d-a07f-2df53e5abb2c" providerId="ADAL" clId="{E36B2EBD-B91A-43EA-B2D4-F8F9C1D1B09A}" dt="2022-06-22T08:00:35.036" v="1219" actId="478"/>
          <ac:spMkLst>
            <pc:docMk/>
            <pc:sldMk cId="1490959061" sldId="306"/>
            <ac:spMk id="4" creationId="{4A682105-6968-4C77-85FF-17A31F2513A1}"/>
          </ac:spMkLst>
        </pc:spChg>
        <pc:spChg chg="del">
          <ac:chgData name="Abby Barlow" userId="9d1ef115-bfd4-4e0d-a07f-2df53e5abb2c" providerId="ADAL" clId="{E36B2EBD-B91A-43EA-B2D4-F8F9C1D1B09A}" dt="2022-06-22T08:00:38.104" v="1221" actId="478"/>
          <ac:spMkLst>
            <pc:docMk/>
            <pc:sldMk cId="1490959061" sldId="306"/>
            <ac:spMk id="16" creationId="{22571BB1-1F35-4DC7-9130-EE7CE8F16AA9}"/>
          </ac:spMkLst>
        </pc:spChg>
        <pc:spChg chg="del">
          <ac:chgData name="Abby Barlow" userId="9d1ef115-bfd4-4e0d-a07f-2df53e5abb2c" providerId="ADAL" clId="{E36B2EBD-B91A-43EA-B2D4-F8F9C1D1B09A}" dt="2022-06-22T08:00:38.916" v="1222" actId="478"/>
          <ac:spMkLst>
            <pc:docMk/>
            <pc:sldMk cId="1490959061" sldId="306"/>
            <ac:spMk id="17" creationId="{04323339-2565-43C1-BC33-318F0BAD9497}"/>
          </ac:spMkLst>
        </pc:spChg>
        <pc:spChg chg="del">
          <ac:chgData name="Abby Barlow" userId="9d1ef115-bfd4-4e0d-a07f-2df53e5abb2c" providerId="ADAL" clId="{E36B2EBD-B91A-43EA-B2D4-F8F9C1D1B09A}" dt="2022-06-22T08:00:36.760" v="1220" actId="478"/>
          <ac:spMkLst>
            <pc:docMk/>
            <pc:sldMk cId="1490959061" sldId="306"/>
            <ac:spMk id="18" creationId="{A72FCFFF-862F-4AB3-AE63-0F3982DF0490}"/>
          </ac:spMkLst>
        </pc:spChg>
        <pc:picChg chg="del">
          <ac:chgData name="Abby Barlow" userId="9d1ef115-bfd4-4e0d-a07f-2df53e5abb2c" providerId="ADAL" clId="{E36B2EBD-B91A-43EA-B2D4-F8F9C1D1B09A}" dt="2022-06-22T08:00:28.158" v="1218" actId="478"/>
          <ac:picMkLst>
            <pc:docMk/>
            <pc:sldMk cId="1490959061" sldId="306"/>
            <ac:picMk id="15" creationId="{325969FB-5F74-4AC8-969E-145A20C80FBC}"/>
          </ac:picMkLst>
        </pc:picChg>
        <pc:picChg chg="add mod">
          <ac:chgData name="Abby Barlow" userId="9d1ef115-bfd4-4e0d-a07f-2df53e5abb2c" providerId="ADAL" clId="{E36B2EBD-B91A-43EA-B2D4-F8F9C1D1B09A}" dt="2022-06-22T08:00:48.948" v="1225" actId="1076"/>
          <ac:picMkLst>
            <pc:docMk/>
            <pc:sldMk cId="1490959061" sldId="306"/>
            <ac:picMk id="19" creationId="{284DDEE7-844A-4C20-ACA0-618FB1B74001}"/>
          </ac:picMkLst>
        </pc:picChg>
      </pc:sldChg>
      <pc:sldChg chg="del mod modShow">
        <pc:chgData name="Abby Barlow" userId="9d1ef115-bfd4-4e0d-a07f-2df53e5abb2c" providerId="ADAL" clId="{E36B2EBD-B91A-43EA-B2D4-F8F9C1D1B09A}" dt="2022-06-21T09:50:52.696" v="1102" actId="2696"/>
        <pc:sldMkLst>
          <pc:docMk/>
          <pc:sldMk cId="2321329854" sldId="307"/>
        </pc:sldMkLst>
      </pc:sldChg>
      <pc:sldChg chg="del">
        <pc:chgData name="Abby Barlow" userId="9d1ef115-bfd4-4e0d-a07f-2df53e5abb2c" providerId="ADAL" clId="{E36B2EBD-B91A-43EA-B2D4-F8F9C1D1B09A}" dt="2022-06-23T13:55:52.263" v="1504" actId="2696"/>
        <pc:sldMkLst>
          <pc:docMk/>
          <pc:sldMk cId="1912435980" sldId="308"/>
        </pc:sldMkLst>
      </pc:sldChg>
      <pc:sldChg chg="del">
        <pc:chgData name="Abby Barlow" userId="9d1ef115-bfd4-4e0d-a07f-2df53e5abb2c" providerId="ADAL" clId="{E36B2EBD-B91A-43EA-B2D4-F8F9C1D1B09A}" dt="2022-06-21T09:50:58.483" v="1103" actId="2696"/>
        <pc:sldMkLst>
          <pc:docMk/>
          <pc:sldMk cId="3478479090" sldId="309"/>
        </pc:sldMkLst>
      </pc:sldChg>
      <pc:sldChg chg="del">
        <pc:chgData name="Abby Barlow" userId="9d1ef115-bfd4-4e0d-a07f-2df53e5abb2c" providerId="ADAL" clId="{E36B2EBD-B91A-43EA-B2D4-F8F9C1D1B09A}" dt="2022-06-21T09:51:01.747" v="1104" actId="2696"/>
        <pc:sldMkLst>
          <pc:docMk/>
          <pc:sldMk cId="196982468" sldId="310"/>
        </pc:sldMkLst>
      </pc:sldChg>
      <pc:sldChg chg="modSp mod modShow modNotesTx">
        <pc:chgData name="Abby Barlow" userId="9d1ef115-bfd4-4e0d-a07f-2df53e5abb2c" providerId="ADAL" clId="{E36B2EBD-B91A-43EA-B2D4-F8F9C1D1B09A}" dt="2022-06-22T08:18:28.976" v="1354" actId="14100"/>
        <pc:sldMkLst>
          <pc:docMk/>
          <pc:sldMk cId="2234582960" sldId="311"/>
        </pc:sldMkLst>
        <pc:spChg chg="mod">
          <ac:chgData name="Abby Barlow" userId="9d1ef115-bfd4-4e0d-a07f-2df53e5abb2c" providerId="ADAL" clId="{E36B2EBD-B91A-43EA-B2D4-F8F9C1D1B09A}" dt="2022-06-21T09:26:32.298" v="327" actId="1076"/>
          <ac:spMkLst>
            <pc:docMk/>
            <pc:sldMk cId="2234582960" sldId="311"/>
            <ac:spMk id="2" creationId="{961E46DD-3C4E-FCDA-AEAC-E4FB00B22AC9}"/>
          </ac:spMkLst>
        </pc:spChg>
        <pc:spChg chg="mod">
          <ac:chgData name="Abby Barlow" userId="9d1ef115-bfd4-4e0d-a07f-2df53e5abb2c" providerId="ADAL" clId="{E36B2EBD-B91A-43EA-B2D4-F8F9C1D1B09A}" dt="2022-06-22T08:18:28.976" v="1354" actId="14100"/>
          <ac:spMkLst>
            <pc:docMk/>
            <pc:sldMk cId="2234582960" sldId="311"/>
            <ac:spMk id="3" creationId="{67BF776F-09F0-2A9D-CF0C-435848041693}"/>
          </ac:spMkLst>
        </pc:spChg>
      </pc:sldChg>
      <pc:sldChg chg="addSp delSp modSp mod modNotesTx">
        <pc:chgData name="Abby Barlow" userId="9d1ef115-bfd4-4e0d-a07f-2df53e5abb2c" providerId="ADAL" clId="{E36B2EBD-B91A-43EA-B2D4-F8F9C1D1B09A}" dt="2022-06-21T09:30:08.413" v="336" actId="20577"/>
        <pc:sldMkLst>
          <pc:docMk/>
          <pc:sldMk cId="305042814" sldId="312"/>
        </pc:sldMkLst>
        <pc:picChg chg="del">
          <ac:chgData name="Abby Barlow" userId="9d1ef115-bfd4-4e0d-a07f-2df53e5abb2c" providerId="ADAL" clId="{E36B2EBD-B91A-43EA-B2D4-F8F9C1D1B09A}" dt="2022-06-21T09:06:49.836" v="172" actId="478"/>
          <ac:picMkLst>
            <pc:docMk/>
            <pc:sldMk cId="305042814" sldId="312"/>
            <ac:picMk id="4" creationId="{5B3B3758-AD24-AF1A-EE79-FA6D7E5BB326}"/>
          </ac:picMkLst>
        </pc:picChg>
        <pc:picChg chg="add mod">
          <ac:chgData name="Abby Barlow" userId="9d1ef115-bfd4-4e0d-a07f-2df53e5abb2c" providerId="ADAL" clId="{E36B2EBD-B91A-43EA-B2D4-F8F9C1D1B09A}" dt="2022-06-21T09:07:16.797" v="182" actId="1076"/>
          <ac:picMkLst>
            <pc:docMk/>
            <pc:sldMk cId="305042814" sldId="312"/>
            <ac:picMk id="5" creationId="{B4B74174-3826-45B7-8411-D417660A0742}"/>
          </ac:picMkLst>
        </pc:picChg>
        <pc:picChg chg="add mod">
          <ac:chgData name="Abby Barlow" userId="9d1ef115-bfd4-4e0d-a07f-2df53e5abb2c" providerId="ADAL" clId="{E36B2EBD-B91A-43EA-B2D4-F8F9C1D1B09A}" dt="2022-06-21T09:07:10.373" v="180" actId="1076"/>
          <ac:picMkLst>
            <pc:docMk/>
            <pc:sldMk cId="305042814" sldId="312"/>
            <ac:picMk id="6" creationId="{57C2A23E-29A1-4A2C-93C9-BCA4671B0E0A}"/>
          </ac:picMkLst>
        </pc:picChg>
      </pc:sldChg>
      <pc:sldChg chg="delSp del mod modShow">
        <pc:chgData name="Abby Barlow" userId="9d1ef115-bfd4-4e0d-a07f-2df53e5abb2c" providerId="ADAL" clId="{E36B2EBD-B91A-43EA-B2D4-F8F9C1D1B09A}" dt="2022-06-21T09:51:11.170" v="1105" actId="2696"/>
        <pc:sldMkLst>
          <pc:docMk/>
          <pc:sldMk cId="3462867621" sldId="313"/>
        </pc:sldMkLst>
        <pc:picChg chg="del">
          <ac:chgData name="Abby Barlow" userId="9d1ef115-bfd4-4e0d-a07f-2df53e5abb2c" providerId="ADAL" clId="{E36B2EBD-B91A-43EA-B2D4-F8F9C1D1B09A}" dt="2022-06-21T08:27:06.327" v="96" actId="478"/>
          <ac:picMkLst>
            <pc:docMk/>
            <pc:sldMk cId="3462867621" sldId="313"/>
            <ac:picMk id="1044" creationId="{B6AFD9D1-7003-AE3B-D6B0-2D0EE102F719}"/>
          </ac:picMkLst>
        </pc:picChg>
      </pc:sldChg>
      <pc:sldChg chg="del">
        <pc:chgData name="Abby Barlow" userId="9d1ef115-bfd4-4e0d-a07f-2df53e5abb2c" providerId="ADAL" clId="{E36B2EBD-B91A-43EA-B2D4-F8F9C1D1B09A}" dt="2022-06-21T08:19:30.194" v="1" actId="2696"/>
        <pc:sldMkLst>
          <pc:docMk/>
          <pc:sldMk cId="179877630" sldId="314"/>
        </pc:sldMkLst>
      </pc:sldChg>
      <pc:sldChg chg="mod modShow">
        <pc:chgData name="Abby Barlow" userId="9d1ef115-bfd4-4e0d-a07f-2df53e5abb2c" providerId="ADAL" clId="{E36B2EBD-B91A-43EA-B2D4-F8F9C1D1B09A}" dt="2022-06-21T08:22:40.002" v="7" actId="729"/>
        <pc:sldMkLst>
          <pc:docMk/>
          <pc:sldMk cId="1003418903" sldId="315"/>
        </pc:sldMkLst>
      </pc:sldChg>
      <pc:sldChg chg="del mod modShow">
        <pc:chgData name="Abby Barlow" userId="9d1ef115-bfd4-4e0d-a07f-2df53e5abb2c" providerId="ADAL" clId="{E36B2EBD-B91A-43EA-B2D4-F8F9C1D1B09A}" dt="2022-06-21T09:56:19.309" v="1144" actId="2696"/>
        <pc:sldMkLst>
          <pc:docMk/>
          <pc:sldMk cId="2015300078" sldId="316"/>
        </pc:sldMkLst>
      </pc:sldChg>
      <pc:sldChg chg="del">
        <pc:chgData name="Abby Barlow" userId="9d1ef115-bfd4-4e0d-a07f-2df53e5abb2c" providerId="ADAL" clId="{E36B2EBD-B91A-43EA-B2D4-F8F9C1D1B09A}" dt="2022-06-21T08:19:24.502" v="0" actId="2696"/>
        <pc:sldMkLst>
          <pc:docMk/>
          <pc:sldMk cId="304610397" sldId="317"/>
        </pc:sldMkLst>
      </pc:sldChg>
      <pc:sldChg chg="delSp del mod modShow">
        <pc:chgData name="Abby Barlow" userId="9d1ef115-bfd4-4e0d-a07f-2df53e5abb2c" providerId="ADAL" clId="{E36B2EBD-B91A-43EA-B2D4-F8F9C1D1B09A}" dt="2022-06-21T09:51:18.960" v="1107" actId="2696"/>
        <pc:sldMkLst>
          <pc:docMk/>
          <pc:sldMk cId="817785818" sldId="318"/>
        </pc:sldMkLst>
        <pc:picChg chg="del">
          <ac:chgData name="Abby Barlow" userId="9d1ef115-bfd4-4e0d-a07f-2df53e5abb2c" providerId="ADAL" clId="{E36B2EBD-B91A-43EA-B2D4-F8F9C1D1B09A}" dt="2022-06-21T08:21:59.497" v="5" actId="478"/>
          <ac:picMkLst>
            <pc:docMk/>
            <pc:sldMk cId="817785818" sldId="318"/>
            <ac:picMk id="2054" creationId="{ABC91C30-3126-1D58-1870-B1400F276231}"/>
          </ac:picMkLst>
        </pc:picChg>
      </pc:sldChg>
      <pc:sldChg chg="delSp modSp del mod modShow">
        <pc:chgData name="Abby Barlow" userId="9d1ef115-bfd4-4e0d-a07f-2df53e5abb2c" providerId="ADAL" clId="{E36B2EBD-B91A-43EA-B2D4-F8F9C1D1B09A}" dt="2022-06-21T09:51:13.843" v="1106" actId="2696"/>
        <pc:sldMkLst>
          <pc:docMk/>
          <pc:sldMk cId="2278855653" sldId="319"/>
        </pc:sldMkLst>
        <pc:spChg chg="mod">
          <ac:chgData name="Abby Barlow" userId="9d1ef115-bfd4-4e0d-a07f-2df53e5abb2c" providerId="ADAL" clId="{E36B2EBD-B91A-43EA-B2D4-F8F9C1D1B09A}" dt="2022-06-21T09:37:14.662" v="707" actId="1076"/>
          <ac:spMkLst>
            <pc:docMk/>
            <pc:sldMk cId="2278855653" sldId="319"/>
            <ac:spMk id="7" creationId="{AB41F158-17B7-AE46-9D66-65A2ED1B0F05}"/>
          </ac:spMkLst>
        </pc:spChg>
        <pc:picChg chg="del">
          <ac:chgData name="Abby Barlow" userId="9d1ef115-bfd4-4e0d-a07f-2df53e5abb2c" providerId="ADAL" clId="{E36B2EBD-B91A-43EA-B2D4-F8F9C1D1B09A}" dt="2022-06-21T08:27:24.077" v="97" actId="478"/>
          <ac:picMkLst>
            <pc:docMk/>
            <pc:sldMk cId="2278855653" sldId="319"/>
            <ac:picMk id="5" creationId="{1AA00355-55DE-B5EE-FBFB-96546F79CA56}"/>
          </ac:picMkLst>
        </pc:picChg>
      </pc:sldChg>
      <pc:sldChg chg="mod modShow">
        <pc:chgData name="Abby Barlow" userId="9d1ef115-bfd4-4e0d-a07f-2df53e5abb2c" providerId="ADAL" clId="{E36B2EBD-B91A-43EA-B2D4-F8F9C1D1B09A}" dt="2022-06-21T08:22:38.008" v="6" actId="729"/>
        <pc:sldMkLst>
          <pc:docMk/>
          <pc:sldMk cId="1398250909" sldId="320"/>
        </pc:sldMkLst>
      </pc:sldChg>
      <pc:sldChg chg="modSp new mod ord">
        <pc:chgData name="Abby Barlow" userId="9d1ef115-bfd4-4e0d-a07f-2df53e5abb2c" providerId="ADAL" clId="{E36B2EBD-B91A-43EA-B2D4-F8F9C1D1B09A}" dt="2022-06-21T09:56:09.321" v="1143" actId="20577"/>
        <pc:sldMkLst>
          <pc:docMk/>
          <pc:sldMk cId="659734940" sldId="321"/>
        </pc:sldMkLst>
        <pc:spChg chg="mod">
          <ac:chgData name="Abby Barlow" userId="9d1ef115-bfd4-4e0d-a07f-2df53e5abb2c" providerId="ADAL" clId="{E36B2EBD-B91A-43EA-B2D4-F8F9C1D1B09A}" dt="2022-06-21T09:56:09.321" v="1143" actId="20577"/>
          <ac:spMkLst>
            <pc:docMk/>
            <pc:sldMk cId="659734940" sldId="321"/>
            <ac:spMk id="2" creationId="{540B9EA8-C32D-4F77-A989-06B9D6E9D12F}"/>
          </ac:spMkLst>
        </pc:spChg>
      </pc:sldChg>
      <pc:sldChg chg="addSp delSp modSp new mod setBg setClrOvrMap modNotesTx">
        <pc:chgData name="Abby Barlow" userId="9d1ef115-bfd4-4e0d-a07f-2df53e5abb2c" providerId="ADAL" clId="{E36B2EBD-B91A-43EA-B2D4-F8F9C1D1B09A}" dt="2022-06-21T10:09:47.791" v="1211" actId="1076"/>
        <pc:sldMkLst>
          <pc:docMk/>
          <pc:sldMk cId="216505310" sldId="322"/>
        </pc:sldMkLst>
        <pc:spChg chg="mod ord">
          <ac:chgData name="Abby Barlow" userId="9d1ef115-bfd4-4e0d-a07f-2df53e5abb2c" providerId="ADAL" clId="{E36B2EBD-B91A-43EA-B2D4-F8F9C1D1B09A}" dt="2022-06-21T10:09:42.383" v="1209" actId="1076"/>
          <ac:spMkLst>
            <pc:docMk/>
            <pc:sldMk cId="216505310" sldId="322"/>
            <ac:spMk id="2" creationId="{23D0E2B5-FBB4-47A7-BC84-A048399110CA}"/>
          </ac:spMkLst>
        </pc:spChg>
        <pc:spChg chg="del mod">
          <ac:chgData name="Abby Barlow" userId="9d1ef115-bfd4-4e0d-a07f-2df53e5abb2c" providerId="ADAL" clId="{E36B2EBD-B91A-43EA-B2D4-F8F9C1D1B09A}" dt="2022-06-21T08:38:40.385" v="107" actId="931"/>
          <ac:spMkLst>
            <pc:docMk/>
            <pc:sldMk cId="216505310" sldId="322"/>
            <ac:spMk id="3" creationId="{3509F529-E835-4F30-A7C0-DE4A7370E630}"/>
          </ac:spMkLst>
        </pc:spChg>
        <pc:spChg chg="add del mod">
          <ac:chgData name="Abby Barlow" userId="9d1ef115-bfd4-4e0d-a07f-2df53e5abb2c" providerId="ADAL" clId="{E36B2EBD-B91A-43EA-B2D4-F8F9C1D1B09A}" dt="2022-06-21T08:39:19.011" v="110" actId="931"/>
          <ac:spMkLst>
            <pc:docMk/>
            <pc:sldMk cId="216505310" sldId="322"/>
            <ac:spMk id="7" creationId="{D4879123-0A05-4BAA-9503-1E5ED3037098}"/>
          </ac:spMkLst>
        </pc:spChg>
        <pc:spChg chg="add del mod">
          <ac:chgData name="Abby Barlow" userId="9d1ef115-bfd4-4e0d-a07f-2df53e5abb2c" providerId="ADAL" clId="{E36B2EBD-B91A-43EA-B2D4-F8F9C1D1B09A}" dt="2022-06-21T08:45:39.973" v="113" actId="931"/>
          <ac:spMkLst>
            <pc:docMk/>
            <pc:sldMk cId="216505310" sldId="322"/>
            <ac:spMk id="11" creationId="{39A44A94-970C-491F-B8F4-8AA24D72D60D}"/>
          </ac:spMkLst>
        </pc:spChg>
        <pc:spChg chg="add del mod">
          <ac:chgData name="Abby Barlow" userId="9d1ef115-bfd4-4e0d-a07f-2df53e5abb2c" providerId="ADAL" clId="{E36B2EBD-B91A-43EA-B2D4-F8F9C1D1B09A}" dt="2022-06-21T08:57:30.366" v="116" actId="931"/>
          <ac:spMkLst>
            <pc:docMk/>
            <pc:sldMk cId="216505310" sldId="322"/>
            <ac:spMk id="15" creationId="{92D3DB64-E65B-47C7-A511-FC7DD08A30FD}"/>
          </ac:spMkLst>
        </pc:spChg>
        <pc:spChg chg="add del mod">
          <ac:chgData name="Abby Barlow" userId="9d1ef115-bfd4-4e0d-a07f-2df53e5abb2c" providerId="ADAL" clId="{E36B2EBD-B91A-43EA-B2D4-F8F9C1D1B09A}" dt="2022-06-21T09:04:59.605" v="161" actId="478"/>
          <ac:spMkLst>
            <pc:docMk/>
            <pc:sldMk cId="216505310" sldId="322"/>
            <ac:spMk id="27" creationId="{0BF23EAD-72FF-46FA-B8C7-0E3082639EAE}"/>
          </ac:spMkLst>
        </pc:spChg>
        <pc:spChg chg="add del">
          <ac:chgData name="Abby Barlow" userId="9d1ef115-bfd4-4e0d-a07f-2df53e5abb2c" providerId="ADAL" clId="{E36B2EBD-B91A-43EA-B2D4-F8F9C1D1B09A}" dt="2022-06-21T09:05:12.710" v="163" actId="26606"/>
          <ac:spMkLst>
            <pc:docMk/>
            <pc:sldMk cId="216505310" sldId="322"/>
            <ac:spMk id="30" creationId="{904DB13E-F722-4ED6-BB00-556651E95281}"/>
          </ac:spMkLst>
        </pc:spChg>
        <pc:spChg chg="add del">
          <ac:chgData name="Abby Barlow" userId="9d1ef115-bfd4-4e0d-a07f-2df53e5abb2c" providerId="ADAL" clId="{E36B2EBD-B91A-43EA-B2D4-F8F9C1D1B09A}" dt="2022-06-21T09:05:12.710" v="163" actId="26606"/>
          <ac:spMkLst>
            <pc:docMk/>
            <pc:sldMk cId="216505310" sldId="322"/>
            <ac:spMk id="32" creationId="{66A413F7-FFE1-42E7-8C6C-E9CCC477F811}"/>
          </ac:spMkLst>
        </pc:spChg>
        <pc:spChg chg="add del">
          <ac:chgData name="Abby Barlow" userId="9d1ef115-bfd4-4e0d-a07f-2df53e5abb2c" providerId="ADAL" clId="{E36B2EBD-B91A-43EA-B2D4-F8F9C1D1B09A}" dt="2022-06-21T09:05:12.710" v="163" actId="26606"/>
          <ac:spMkLst>
            <pc:docMk/>
            <pc:sldMk cId="216505310" sldId="322"/>
            <ac:spMk id="34" creationId="{BCE0B0FD-3413-40CC-A7D8-6A5058608D3C}"/>
          </ac:spMkLst>
        </pc:spChg>
        <pc:spChg chg="add del">
          <ac:chgData name="Abby Barlow" userId="9d1ef115-bfd4-4e0d-a07f-2df53e5abb2c" providerId="ADAL" clId="{E36B2EBD-B91A-43EA-B2D4-F8F9C1D1B09A}" dt="2022-06-21T09:05:12.710" v="163" actId="26606"/>
          <ac:spMkLst>
            <pc:docMk/>
            <pc:sldMk cId="216505310" sldId="322"/>
            <ac:spMk id="36" creationId="{50C4C044-5B1C-40C8-8C7B-AA5E6D879D3E}"/>
          </ac:spMkLst>
        </pc:spChg>
        <pc:spChg chg="add del">
          <ac:chgData name="Abby Barlow" userId="9d1ef115-bfd4-4e0d-a07f-2df53e5abb2c" providerId="ADAL" clId="{E36B2EBD-B91A-43EA-B2D4-F8F9C1D1B09A}" dt="2022-06-21T09:05:12.710" v="163" actId="26606"/>
          <ac:spMkLst>
            <pc:docMk/>
            <pc:sldMk cId="216505310" sldId="322"/>
            <ac:spMk id="43" creationId="{A6020133-135E-4D08-9F4A-D76B87578CCD}"/>
          </ac:spMkLst>
        </pc:spChg>
        <pc:spChg chg="add del">
          <ac:chgData name="Abby Barlow" userId="9d1ef115-bfd4-4e0d-a07f-2df53e5abb2c" providerId="ADAL" clId="{E36B2EBD-B91A-43EA-B2D4-F8F9C1D1B09A}" dt="2022-06-21T09:05:12.710" v="163" actId="26606"/>
          <ac:spMkLst>
            <pc:docMk/>
            <pc:sldMk cId="216505310" sldId="322"/>
            <ac:spMk id="45" creationId="{0E7CA313-2F4B-4574-8399-12EF6A1BF292}"/>
          </ac:spMkLst>
        </pc:spChg>
        <pc:spChg chg="add del">
          <ac:chgData name="Abby Barlow" userId="9d1ef115-bfd4-4e0d-a07f-2df53e5abb2c" providerId="ADAL" clId="{E36B2EBD-B91A-43EA-B2D4-F8F9C1D1B09A}" dt="2022-06-21T09:05:12.710" v="163" actId="26606"/>
          <ac:spMkLst>
            <pc:docMk/>
            <pc:sldMk cId="216505310" sldId="322"/>
            <ac:spMk id="47" creationId="{2644B391-9BFE-445C-A9EC-F544BB85FBC7}"/>
          </ac:spMkLst>
        </pc:spChg>
        <pc:spChg chg="add del">
          <ac:chgData name="Abby Barlow" userId="9d1ef115-bfd4-4e0d-a07f-2df53e5abb2c" providerId="ADAL" clId="{E36B2EBD-B91A-43EA-B2D4-F8F9C1D1B09A}" dt="2022-06-21T09:05:12.710" v="163" actId="26606"/>
          <ac:spMkLst>
            <pc:docMk/>
            <pc:sldMk cId="216505310" sldId="322"/>
            <ac:spMk id="49" creationId="{80F26E69-87D9-4655-AE7B-280A87AA3CAD}"/>
          </ac:spMkLst>
        </pc:spChg>
        <pc:grpChg chg="add del">
          <ac:chgData name="Abby Barlow" userId="9d1ef115-bfd4-4e0d-a07f-2df53e5abb2c" providerId="ADAL" clId="{E36B2EBD-B91A-43EA-B2D4-F8F9C1D1B09A}" dt="2022-06-21T09:05:12.710" v="163" actId="26606"/>
          <ac:grpSpMkLst>
            <pc:docMk/>
            <pc:sldMk cId="216505310" sldId="322"/>
            <ac:grpSpMk id="38" creationId="{E26428D7-C6F3-473D-A360-A3F5C3E8728C}"/>
          </ac:grpSpMkLst>
        </pc:grpChg>
        <pc:picChg chg="add del mod">
          <ac:chgData name="Abby Barlow" userId="9d1ef115-bfd4-4e0d-a07f-2df53e5abb2c" providerId="ADAL" clId="{E36B2EBD-B91A-43EA-B2D4-F8F9C1D1B09A}" dt="2022-06-21T08:38:45.494" v="109" actId="478"/>
          <ac:picMkLst>
            <pc:docMk/>
            <pc:sldMk cId="216505310" sldId="322"/>
            <ac:picMk id="5" creationId="{B83A0978-7E91-4053-A6E1-35F696EB70F0}"/>
          </ac:picMkLst>
        </pc:picChg>
        <pc:picChg chg="add del mod">
          <ac:chgData name="Abby Barlow" userId="9d1ef115-bfd4-4e0d-a07f-2df53e5abb2c" providerId="ADAL" clId="{E36B2EBD-B91A-43EA-B2D4-F8F9C1D1B09A}" dt="2022-06-21T08:39:22.525" v="112" actId="478"/>
          <ac:picMkLst>
            <pc:docMk/>
            <pc:sldMk cId="216505310" sldId="322"/>
            <ac:picMk id="9" creationId="{007BE4C0-2A2D-4910-BF45-9C5458CA545F}"/>
          </ac:picMkLst>
        </pc:picChg>
        <pc:picChg chg="add del mod">
          <ac:chgData name="Abby Barlow" userId="9d1ef115-bfd4-4e0d-a07f-2df53e5abb2c" providerId="ADAL" clId="{E36B2EBD-B91A-43EA-B2D4-F8F9C1D1B09A}" dt="2022-06-21T08:45:45.074" v="115" actId="478"/>
          <ac:picMkLst>
            <pc:docMk/>
            <pc:sldMk cId="216505310" sldId="322"/>
            <ac:picMk id="13" creationId="{1E52BBCC-2902-4D7D-AD05-7C06F91361C0}"/>
          </ac:picMkLst>
        </pc:picChg>
        <pc:picChg chg="add del mod">
          <ac:chgData name="Abby Barlow" userId="9d1ef115-bfd4-4e0d-a07f-2df53e5abb2c" providerId="ADAL" clId="{E36B2EBD-B91A-43EA-B2D4-F8F9C1D1B09A}" dt="2022-06-21T09:04:41.648" v="158" actId="21"/>
          <ac:picMkLst>
            <pc:docMk/>
            <pc:sldMk cId="216505310" sldId="322"/>
            <ac:picMk id="17" creationId="{03171E80-83CA-4685-A346-83942954203B}"/>
          </ac:picMkLst>
        </pc:picChg>
        <pc:picChg chg="add del mod">
          <ac:chgData name="Abby Barlow" userId="9d1ef115-bfd4-4e0d-a07f-2df53e5abb2c" providerId="ADAL" clId="{E36B2EBD-B91A-43EA-B2D4-F8F9C1D1B09A}" dt="2022-06-21T09:04:41.648" v="158" actId="21"/>
          <ac:picMkLst>
            <pc:docMk/>
            <pc:sldMk cId="216505310" sldId="322"/>
            <ac:picMk id="19" creationId="{B3297693-FD3A-407A-B8AB-F7471E415900}"/>
          </ac:picMkLst>
        </pc:picChg>
        <pc:picChg chg="add del mod">
          <ac:chgData name="Abby Barlow" userId="9d1ef115-bfd4-4e0d-a07f-2df53e5abb2c" providerId="ADAL" clId="{E36B2EBD-B91A-43EA-B2D4-F8F9C1D1B09A}" dt="2022-06-21T09:02:22.854" v="140" actId="21"/>
          <ac:picMkLst>
            <pc:docMk/>
            <pc:sldMk cId="216505310" sldId="322"/>
            <ac:picMk id="21" creationId="{B8B8D5C6-6A2A-46C7-AD76-34EB23834826}"/>
          </ac:picMkLst>
        </pc:picChg>
        <pc:picChg chg="add del mod">
          <ac:chgData name="Abby Barlow" userId="9d1ef115-bfd4-4e0d-a07f-2df53e5abb2c" providerId="ADAL" clId="{E36B2EBD-B91A-43EA-B2D4-F8F9C1D1B09A}" dt="2022-06-21T09:06:44.199" v="171" actId="21"/>
          <ac:picMkLst>
            <pc:docMk/>
            <pc:sldMk cId="216505310" sldId="322"/>
            <ac:picMk id="23" creationId="{F2365AA9-0F8E-4026-ABC3-548C30EA44A6}"/>
          </ac:picMkLst>
        </pc:picChg>
        <pc:picChg chg="add del mod">
          <ac:chgData name="Abby Barlow" userId="9d1ef115-bfd4-4e0d-a07f-2df53e5abb2c" providerId="ADAL" clId="{E36B2EBD-B91A-43EA-B2D4-F8F9C1D1B09A}" dt="2022-06-21T10:09:47.791" v="1211" actId="1076"/>
          <ac:picMkLst>
            <pc:docMk/>
            <pc:sldMk cId="216505310" sldId="322"/>
            <ac:picMk id="25" creationId="{1E6C1E29-B7AB-4C35-8DDA-354A2CB2E254}"/>
          </ac:picMkLst>
        </pc:picChg>
        <pc:cxnChg chg="add del">
          <ac:chgData name="Abby Barlow" userId="9d1ef115-bfd4-4e0d-a07f-2df53e5abb2c" providerId="ADAL" clId="{E36B2EBD-B91A-43EA-B2D4-F8F9C1D1B09A}" dt="2022-06-21T09:05:12.710" v="163" actId="26606"/>
          <ac:cxnSpMkLst>
            <pc:docMk/>
            <pc:sldMk cId="216505310" sldId="322"/>
            <ac:cxnSpMk id="51" creationId="{A5EECEE2-745A-4C3E-9A46-1B2ACCDC02D0}"/>
          </ac:cxnSpMkLst>
        </pc:cxnChg>
      </pc:sldChg>
      <pc:sldChg chg="addSp delSp modSp new mod modNotesTx">
        <pc:chgData name="Abby Barlow" userId="9d1ef115-bfd4-4e0d-a07f-2df53e5abb2c" providerId="ADAL" clId="{E36B2EBD-B91A-43EA-B2D4-F8F9C1D1B09A}" dt="2022-06-21T10:16:04.982" v="1217" actId="478"/>
        <pc:sldMkLst>
          <pc:docMk/>
          <pc:sldMk cId="2781779289" sldId="323"/>
        </pc:sldMkLst>
        <pc:spChg chg="mod">
          <ac:chgData name="Abby Barlow" userId="9d1ef115-bfd4-4e0d-a07f-2df53e5abb2c" providerId="ADAL" clId="{E36B2EBD-B91A-43EA-B2D4-F8F9C1D1B09A}" dt="2022-06-21T09:44:35.124" v="1052" actId="1076"/>
          <ac:spMkLst>
            <pc:docMk/>
            <pc:sldMk cId="2781779289" sldId="323"/>
            <ac:spMk id="2" creationId="{344ABA8D-68EC-4386-89DF-1EF4109010D5}"/>
          </ac:spMkLst>
        </pc:spChg>
        <pc:spChg chg="del mod">
          <ac:chgData name="Abby Barlow" userId="9d1ef115-bfd4-4e0d-a07f-2df53e5abb2c" providerId="ADAL" clId="{E36B2EBD-B91A-43EA-B2D4-F8F9C1D1B09A}" dt="2022-06-21T09:08:17.716" v="186" actId="478"/>
          <ac:spMkLst>
            <pc:docMk/>
            <pc:sldMk cId="2781779289" sldId="323"/>
            <ac:spMk id="3" creationId="{2EB198C9-5A00-4479-9758-83DBF1AB4119}"/>
          </ac:spMkLst>
        </pc:spChg>
        <pc:spChg chg="add mod">
          <ac:chgData name="Abby Barlow" userId="9d1ef115-bfd4-4e0d-a07f-2df53e5abb2c" providerId="ADAL" clId="{E36B2EBD-B91A-43EA-B2D4-F8F9C1D1B09A}" dt="2022-06-21T09:47:06.958" v="1089" actId="207"/>
          <ac:spMkLst>
            <pc:docMk/>
            <pc:sldMk cId="2781779289" sldId="323"/>
            <ac:spMk id="6" creationId="{2B729971-E12B-4A70-97F8-14A26CAC742E}"/>
          </ac:spMkLst>
        </pc:spChg>
        <pc:graphicFrameChg chg="add del mod">
          <ac:chgData name="Abby Barlow" userId="9d1ef115-bfd4-4e0d-a07f-2df53e5abb2c" providerId="ADAL" clId="{E36B2EBD-B91A-43EA-B2D4-F8F9C1D1B09A}" dt="2022-06-21T10:16:04.982" v="1217" actId="478"/>
          <ac:graphicFrameMkLst>
            <pc:docMk/>
            <pc:sldMk cId="2781779289" sldId="323"/>
            <ac:graphicFrameMk id="7" creationId="{1ACF0D60-E1FA-4804-BD5D-C09037A13A7A}"/>
          </ac:graphicFrameMkLst>
        </pc:graphicFrameChg>
        <pc:picChg chg="add mod">
          <ac:chgData name="Abby Barlow" userId="9d1ef115-bfd4-4e0d-a07f-2df53e5abb2c" providerId="ADAL" clId="{E36B2EBD-B91A-43EA-B2D4-F8F9C1D1B09A}" dt="2022-06-21T09:44:29.597" v="1051" actId="1076"/>
          <ac:picMkLst>
            <pc:docMk/>
            <pc:sldMk cId="2781779289" sldId="323"/>
            <ac:picMk id="4" creationId="{1345B489-8E8F-47A1-BB1E-A40480A8B2CB}"/>
          </ac:picMkLst>
        </pc:picChg>
        <pc:picChg chg="add mod">
          <ac:chgData name="Abby Barlow" userId="9d1ef115-bfd4-4e0d-a07f-2df53e5abb2c" providerId="ADAL" clId="{E36B2EBD-B91A-43EA-B2D4-F8F9C1D1B09A}" dt="2022-06-21T09:44:29.597" v="1051" actId="1076"/>
          <ac:picMkLst>
            <pc:docMk/>
            <pc:sldMk cId="2781779289" sldId="323"/>
            <ac:picMk id="5" creationId="{E5ADE33C-0F92-426B-9E99-22EF69CA7012}"/>
          </ac:picMkLst>
        </pc:picChg>
      </pc:sldChg>
      <pc:sldChg chg="modSp mod">
        <pc:chgData name="Abby Barlow" userId="9d1ef115-bfd4-4e0d-a07f-2df53e5abb2c" providerId="ADAL" clId="{E36B2EBD-B91A-43EA-B2D4-F8F9C1D1B09A}" dt="2022-07-04T10:42:52.390" v="1729" actId="1076"/>
        <pc:sldMkLst>
          <pc:docMk/>
          <pc:sldMk cId="618686253" sldId="324"/>
        </pc:sldMkLst>
        <pc:picChg chg="mod">
          <ac:chgData name="Abby Barlow" userId="9d1ef115-bfd4-4e0d-a07f-2df53e5abb2c" providerId="ADAL" clId="{E36B2EBD-B91A-43EA-B2D4-F8F9C1D1B09A}" dt="2022-07-04T10:42:52.390" v="1729" actId="1076"/>
          <ac:picMkLst>
            <pc:docMk/>
            <pc:sldMk cId="618686253" sldId="324"/>
            <ac:picMk id="72" creationId="{1B695084-7E83-C5BE-D4B9-E90522E31BEE}"/>
          </ac:picMkLst>
        </pc:picChg>
        <pc:picChg chg="mod">
          <ac:chgData name="Abby Barlow" userId="9d1ef115-bfd4-4e0d-a07f-2df53e5abb2c" providerId="ADAL" clId="{E36B2EBD-B91A-43EA-B2D4-F8F9C1D1B09A}" dt="2022-06-30T12:11:42.481" v="1726" actId="1076"/>
          <ac:picMkLst>
            <pc:docMk/>
            <pc:sldMk cId="618686253" sldId="324"/>
            <ac:picMk id="74" creationId="{3E9122D5-533B-3C9E-8B6E-D222A42194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7FC79-1164-4068-80FC-CC807C04478C}" type="datetimeFigureOut">
              <a:rPr lang="en-GB" smtClean="0"/>
              <a:t>04/07/2022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C8843-2AF1-4257-89A3-C0A8B948DB7E}" type="slidenum">
              <a:rPr lang="en-GB" smtClean="0"/>
              <a:t>‹#›</a:t>
            </a:fld>
            <a:endParaRPr lang="en-GB"/>
          </a:p>
        </p:txBody>
      </p:sp>
    </p:spTree>
    <p:extLst>
      <p:ext uri="{BB962C8B-B14F-4D97-AF65-F5344CB8AC3E}">
        <p14:creationId xmlns:p14="http://schemas.microsoft.com/office/powerpoint/2010/main" val="10627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1</a:t>
            </a:fld>
            <a:endParaRPr lang="en-GB"/>
          </a:p>
        </p:txBody>
      </p:sp>
    </p:spTree>
    <p:extLst>
      <p:ext uri="{BB962C8B-B14F-4D97-AF65-F5344CB8AC3E}">
        <p14:creationId xmlns:p14="http://schemas.microsoft.com/office/powerpoint/2010/main" val="204331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Consider a single neighbourhood of households size 2.</a:t>
            </a:r>
          </a:p>
        </p:txBody>
      </p:sp>
      <p:sp>
        <p:nvSpPr>
          <p:cNvPr id="4" name="Slide Number Placeholder 3"/>
          <p:cNvSpPr>
            <a:spLocks noGrp="1"/>
          </p:cNvSpPr>
          <p:nvPr>
            <p:ph type="sldNum" sz="quarter" idx="5"/>
          </p:nvPr>
        </p:nvSpPr>
        <p:spPr/>
        <p:txBody>
          <a:bodyPr/>
          <a:lstStyle/>
          <a:p>
            <a:fld id="{646C8843-2AF1-4257-89A3-C0A8B948DB7E}" type="slidenum">
              <a:rPr lang="en-GB" smtClean="0"/>
              <a:t>10</a:t>
            </a:fld>
            <a:endParaRPr lang="en-GB"/>
          </a:p>
        </p:txBody>
      </p:sp>
    </p:spTree>
    <p:extLst>
      <p:ext uri="{BB962C8B-B14F-4D97-AF65-F5344CB8AC3E}">
        <p14:creationId xmlns:p14="http://schemas.microsoft.com/office/powerpoint/2010/main" val="55916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GB" b="0" i="0">
                    <a:effectLst/>
                    <a:latin typeface="Arial" panose="020B0604020202020204" pitchFamily="34" charset="0"/>
                  </a:rPr>
                  <a:t>Each curve is for a different household size in neighbourhood 1. n1 = 3, 4, 5, 6 corresponds to the blue, orange, green and red lines respectively.</a:t>
                </a:r>
              </a:p>
              <a:p>
                <a:endParaRPr lang="en-GB" b="0" i="1">
                  <a:latin typeface="Cambria Math" panose="02040503050406030204" pitchFamily="18" charset="0"/>
                </a:endParaRP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m:t>
                        </m:r>
                      </m:sub>
                    </m:sSub>
                  </m:oMath>
                </a14:m>
                <a:r>
                  <a:rPr lang="en-GB"/>
                  <a:t> increases with household size but decreases with increased mixing over neighbourhoods with differing fixed household sizes. Same result holds</a:t>
                </a:r>
                <a:r>
                  <a:rPr lang="en-GB" baseline="0"/>
                  <a:t> for a wide range of nu.</a:t>
                </a:r>
                <a:endParaRPr lang="en-GB"/>
              </a:p>
              <a:p>
                <a:endParaRPr lang="en-GB"/>
              </a:p>
              <a:p>
                <a:r>
                  <a:rPr lang="en-GB"/>
                  <a:t>Increased mixing initially reduces the infection spread in the neighbourhoods with larger households.</a:t>
                </a:r>
              </a:p>
              <a:p>
                <a:endParaRPr lang="en-GB"/>
              </a:p>
            </p:txBody>
          </p:sp>
        </mc:Choice>
        <mc:Fallback>
          <p:sp>
            <p:nvSpPr>
              <p:cNvPr id="3" name="Notes Placeholder 2"/>
              <p:cNvSpPr>
                <a:spLocks noGrp="1"/>
              </p:cNvSpPr>
              <p:nvPr>
                <p:ph type="body" idx="1"/>
              </p:nvPr>
            </p:nvSpPr>
            <p:spPr/>
            <p:txBody>
              <a:bodyPr/>
              <a:lstStyle/>
              <a:p>
                <a:r>
                  <a:rPr lang="en-GB" b="0" i="0">
                    <a:effectLst/>
                    <a:latin typeface="Arial" panose="020B0604020202020204" pitchFamily="34" charset="0"/>
                  </a:rPr>
                  <a:t>Each curve is for a different household size in neighbourhood 1. n1 = 3, 4, 5, 6 corresponds to the blue, orange, green and red lines respectively.</a:t>
                </a:r>
              </a:p>
              <a:p>
                <a:endParaRPr lang="en-GB" b="0" i="1">
                  <a:latin typeface="Cambria Math" panose="02040503050406030204" pitchFamily="18" charset="0"/>
                </a:endParaRPr>
              </a:p>
              <a:p>
                <a:r>
                  <a:rPr lang="en-GB" b="0" i="0">
                    <a:latin typeface="Cambria Math" panose="02040503050406030204" pitchFamily="18" charset="0"/>
                  </a:rPr>
                  <a:t>𝑅_∗</a:t>
                </a:r>
                <a:r>
                  <a:rPr lang="en-GB"/>
                  <a:t> increases with household size but decreases with increased mixing over neighbourhoods with differing fixed household sizes. Same result holds</a:t>
                </a:r>
                <a:r>
                  <a:rPr lang="en-GB" baseline="0"/>
                  <a:t> for a wide range of nu.</a:t>
                </a:r>
                <a:endParaRPr lang="en-GB"/>
              </a:p>
              <a:p>
                <a:endParaRPr lang="en-GB"/>
              </a:p>
              <a:p>
                <a:r>
                  <a:rPr lang="en-GB"/>
                  <a:t>Increased mixing initially reduces the infection spread in the neighbourhoods with larger households.</a:t>
                </a:r>
              </a:p>
              <a:p>
                <a:endParaRPr lang="en-GB"/>
              </a:p>
            </p:txBody>
          </p:sp>
        </mc:Fallback>
      </mc:AlternateContent>
      <p:sp>
        <p:nvSpPr>
          <p:cNvPr id="4" name="Slide Number Placeholder 3"/>
          <p:cNvSpPr>
            <a:spLocks noGrp="1"/>
          </p:cNvSpPr>
          <p:nvPr>
            <p:ph type="sldNum" sz="quarter" idx="5"/>
          </p:nvPr>
        </p:nvSpPr>
        <p:spPr/>
        <p:txBody>
          <a:bodyPr/>
          <a:lstStyle/>
          <a:p>
            <a:fld id="{646C8843-2AF1-4257-89A3-C0A8B948DB7E}" type="slidenum">
              <a:rPr lang="en-GB" smtClean="0"/>
              <a:t>11</a:t>
            </a:fld>
            <a:endParaRPr lang="en-GB"/>
          </a:p>
        </p:txBody>
      </p:sp>
    </p:spTree>
    <p:extLst>
      <p:ext uri="{BB962C8B-B14F-4D97-AF65-F5344CB8AC3E}">
        <p14:creationId xmlns:p14="http://schemas.microsoft.com/office/powerpoint/2010/main" val="76171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GB"/>
                  <a:t>Relative increase in R_* when one neighbourhood fixed at households sized 2 and the other size 3 and 6 for comparison as we increase the strength of mixing between the 2 neighbourhoods from completely isolated to proportional mixing.</a:t>
                </a:r>
              </a:p>
              <a:p>
                <a:r>
                  <a:rPr lang="en-GB"/>
                  <a:t>For larger household sizes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6</m:t>
                    </m:r>
                  </m:oMath>
                </a14:m>
                <a:r>
                  <a:rPr lang="en-GB"/>
                  <a:t> an increase to proportional mixing between neighbourhoods can lead to a decrease in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m:t>
                        </m:r>
                      </m:sub>
                    </m:sSub>
                  </m:oMath>
                </a14:m>
                <a:r>
                  <a:rPr lang="en-GB"/>
                  <a:t> of over</a:t>
                </a:r>
                <a:r>
                  <a:rPr lang="en-GB" baseline="0"/>
                  <a:t> 40</a:t>
                </a:r>
                <a:r>
                  <a:rPr lang="en-GB"/>
                  <a:t>% for </a:t>
                </a:r>
                <a14:m>
                  <m:oMath xmlns:m="http://schemas.openxmlformats.org/officeDocument/2006/math">
                    <m:r>
                      <a:rPr lang="en-GB" b="0" i="1" smtClean="0">
                        <a:latin typeface="Cambria Math" panose="02040503050406030204" pitchFamily="18" charset="0"/>
                      </a:rPr>
                      <m:t>𝜈</m:t>
                    </m:r>
                    <m:r>
                      <a:rPr lang="en-GB" b="0" i="1" smtClean="0">
                        <a:latin typeface="Cambria Math" panose="02040503050406030204" pitchFamily="18" charset="0"/>
                        <a:ea typeface="Cambria Math" panose="02040503050406030204" pitchFamily="18" charset="0"/>
                      </a:rPr>
                      <m:t>≥2</m:t>
                    </m:r>
                  </m:oMath>
                </a14:m>
                <a:r>
                  <a:rPr lang="en-GB"/>
                  <a:t>.</a:t>
                </a:r>
              </a:p>
              <a:p>
                <a:endParaRPr lang="en-GB"/>
              </a:p>
              <a:p>
                <a:endParaRPr lang="en-GB"/>
              </a:p>
            </p:txBody>
          </p:sp>
        </mc:Choice>
        <mc:Fallback>
          <p:sp>
            <p:nvSpPr>
              <p:cNvPr id="3" name="Notes Placeholder 2"/>
              <p:cNvSpPr>
                <a:spLocks noGrp="1"/>
              </p:cNvSpPr>
              <p:nvPr>
                <p:ph type="body" idx="1"/>
              </p:nvPr>
            </p:nvSpPr>
            <p:spPr/>
            <p:txBody>
              <a:bodyPr/>
              <a:lstStyle/>
              <a:p>
                <a:r>
                  <a:rPr lang="en-GB"/>
                  <a:t>Relative increase in R_* when one neighbourhood fixed at households sized 2 and the other size 3 and 6 for comparison as we increase the strength of mixing between the 2 neighbourhoods from completely isolated to proportional mixing.</a:t>
                </a:r>
              </a:p>
              <a:p>
                <a:r>
                  <a:rPr lang="en-GB"/>
                  <a:t>For larger household sizes </a:t>
                </a:r>
                <a:r>
                  <a:rPr lang="en-GB" i="0">
                    <a:latin typeface="Cambria Math" panose="02040503050406030204" pitchFamily="18" charset="0"/>
                    <a:ea typeface="Cambria Math" panose="02040503050406030204" pitchFamily="18" charset="0"/>
                  </a:rPr>
                  <a:t>≥</a:t>
                </a:r>
                <a:r>
                  <a:rPr lang="en-GB" b="0" i="0">
                    <a:latin typeface="Cambria Math" panose="02040503050406030204" pitchFamily="18" charset="0"/>
                    <a:ea typeface="Cambria Math" panose="02040503050406030204" pitchFamily="18" charset="0"/>
                  </a:rPr>
                  <a:t>6</a:t>
                </a:r>
                <a:r>
                  <a:rPr lang="en-GB"/>
                  <a:t> an increase to proportional mixing between neighbourhoods can lead to a decrease in </a:t>
                </a:r>
                <a:r>
                  <a:rPr lang="en-GB" b="0" i="0">
                    <a:latin typeface="Cambria Math" panose="02040503050406030204" pitchFamily="18" charset="0"/>
                  </a:rPr>
                  <a:t>𝑅_∗</a:t>
                </a:r>
                <a:r>
                  <a:rPr lang="en-GB"/>
                  <a:t> of over</a:t>
                </a:r>
                <a:r>
                  <a:rPr lang="en-GB" baseline="0"/>
                  <a:t> 40</a:t>
                </a:r>
                <a:r>
                  <a:rPr lang="en-GB"/>
                  <a:t>% for </a:t>
                </a:r>
                <a:r>
                  <a:rPr lang="en-GB" b="0" i="0">
                    <a:latin typeface="Cambria Math" panose="02040503050406030204" pitchFamily="18" charset="0"/>
                  </a:rPr>
                  <a:t>𝜈</a:t>
                </a:r>
                <a:r>
                  <a:rPr lang="en-GB" b="0" i="0">
                    <a:latin typeface="Cambria Math" panose="02040503050406030204" pitchFamily="18" charset="0"/>
                    <a:ea typeface="Cambria Math" panose="02040503050406030204" pitchFamily="18" charset="0"/>
                  </a:rPr>
                  <a:t>≥2</a:t>
                </a:r>
                <a:r>
                  <a:rPr lang="en-GB"/>
                  <a:t>.</a:t>
                </a:r>
              </a:p>
              <a:p>
                <a:endParaRPr lang="en-GB"/>
              </a:p>
              <a:p>
                <a:endParaRPr lang="en-GB"/>
              </a:p>
            </p:txBody>
          </p:sp>
        </mc:Fallback>
      </mc:AlternateContent>
      <p:sp>
        <p:nvSpPr>
          <p:cNvPr id="4" name="Slide Number Placeholder 3"/>
          <p:cNvSpPr>
            <a:spLocks noGrp="1"/>
          </p:cNvSpPr>
          <p:nvPr>
            <p:ph type="sldNum" sz="quarter" idx="5"/>
          </p:nvPr>
        </p:nvSpPr>
        <p:spPr/>
        <p:txBody>
          <a:bodyPr/>
          <a:lstStyle/>
          <a:p>
            <a:fld id="{646C8843-2AF1-4257-89A3-C0A8B948DB7E}" type="slidenum">
              <a:rPr lang="en-GB" smtClean="0"/>
              <a:t>12</a:t>
            </a:fld>
            <a:endParaRPr lang="en-GB"/>
          </a:p>
        </p:txBody>
      </p:sp>
    </p:spTree>
    <p:extLst>
      <p:ext uri="{BB962C8B-B14F-4D97-AF65-F5344CB8AC3E}">
        <p14:creationId xmlns:p14="http://schemas.microsoft.com/office/powerpoint/2010/main" val="3331595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Individual infection risk – the probability/ proportion of individuals infected by the end of the outbreak.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Increasing the mixing between the neighbourhoods increases infection risk in the neighbourhood with smaller households but only reduces the risk slightly for those in the larger household neighbourhood.</a:t>
            </a:r>
          </a:p>
          <a:p>
            <a:endParaRPr lang="en-GB"/>
          </a:p>
          <a:p>
            <a:r>
              <a:rPr lang="en-GB"/>
              <a:t>Increased neighbourhood household size increases infection risk for individuals from the neighbourhood but the impact is mainly localised.</a:t>
            </a:r>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13</a:t>
            </a:fld>
            <a:endParaRPr lang="en-GB"/>
          </a:p>
        </p:txBody>
      </p:sp>
    </p:spTree>
    <p:extLst>
      <p:ext uri="{BB962C8B-B14F-4D97-AF65-F5344CB8AC3E}">
        <p14:creationId xmlns:p14="http://schemas.microsoft.com/office/powerpoint/2010/main" val="264104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Increasing the mixing between the neighbourhoods increases infection risk in the neighbourhood with smaller households but only reduces the risk slightly for those in the larger household neighbourhood.</a:t>
            </a:r>
          </a:p>
          <a:p>
            <a:endParaRPr lang="en-GB"/>
          </a:p>
          <a:p>
            <a:r>
              <a:rPr lang="en-GB"/>
              <a:t>Increased neighbourhood household size increases infection risk for individuals from the neighbourhood but the impact is mainly localised.</a:t>
            </a:r>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14</a:t>
            </a:fld>
            <a:endParaRPr lang="en-GB"/>
          </a:p>
        </p:txBody>
      </p:sp>
    </p:spTree>
    <p:extLst>
      <p:ext uri="{BB962C8B-B14F-4D97-AF65-F5344CB8AC3E}">
        <p14:creationId xmlns:p14="http://schemas.microsoft.com/office/powerpoint/2010/main" val="100966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How does the outbreak probability differ if initial chain is in neighbourhood 1 vs 2?</a:t>
            </a:r>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15</a:t>
            </a:fld>
            <a:endParaRPr lang="en-GB"/>
          </a:p>
        </p:txBody>
      </p:sp>
    </p:spTree>
    <p:extLst>
      <p:ext uri="{BB962C8B-B14F-4D97-AF65-F5344CB8AC3E}">
        <p14:creationId xmlns:p14="http://schemas.microsoft.com/office/powerpoint/2010/main" val="527235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wanted to use our model to consider a surveillance perspective. i.e. given that we know which neighbourhood an individual is from and the household size (and connectivity), what is the probability of an outbreak if that individual is infectious?</a:t>
            </a:r>
          </a:p>
          <a:p>
            <a:r>
              <a:rPr lang="en-GB"/>
              <a:t>What about if we only have partial or no information about where an individual lives?</a:t>
            </a:r>
          </a:p>
          <a:p>
            <a:r>
              <a:rPr lang="en-GB"/>
              <a:t>This could inform surveillance and control strategies i.e. we may be able to work out when an outbreak is likely to occur/ could impose neighbourhood based restrictions.</a:t>
            </a:r>
          </a:p>
          <a:p>
            <a:r>
              <a:rPr lang="en-GB"/>
              <a:t>Analytic approximations in some cases solved numerically.</a:t>
            </a:r>
          </a:p>
          <a:p>
            <a:r>
              <a:rPr lang="en-GB"/>
              <a:t>We think the reason our branching process approximation doesn’t match up is that we make the assumption that the offspring distribution is always geometric but this is only the case for households size 1.</a:t>
            </a:r>
          </a:p>
        </p:txBody>
      </p:sp>
      <p:sp>
        <p:nvSpPr>
          <p:cNvPr id="4" name="Slide Number Placeholder 3"/>
          <p:cNvSpPr>
            <a:spLocks noGrp="1"/>
          </p:cNvSpPr>
          <p:nvPr>
            <p:ph type="sldNum" sz="quarter" idx="5"/>
          </p:nvPr>
        </p:nvSpPr>
        <p:spPr/>
        <p:txBody>
          <a:bodyPr/>
          <a:lstStyle/>
          <a:p>
            <a:fld id="{646C8843-2AF1-4257-89A3-C0A8B948DB7E}" type="slidenum">
              <a:rPr lang="en-GB" smtClean="0"/>
              <a:t>16</a:t>
            </a:fld>
            <a:endParaRPr lang="en-GB"/>
          </a:p>
        </p:txBody>
      </p:sp>
    </p:spTree>
    <p:extLst>
      <p:ext uri="{BB962C8B-B14F-4D97-AF65-F5344CB8AC3E}">
        <p14:creationId xmlns:p14="http://schemas.microsoft.com/office/powerpoint/2010/main" val="130682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17</a:t>
            </a:fld>
            <a:endParaRPr lang="en-GB"/>
          </a:p>
        </p:txBody>
      </p:sp>
    </p:spTree>
    <p:extLst>
      <p:ext uri="{BB962C8B-B14F-4D97-AF65-F5344CB8AC3E}">
        <p14:creationId xmlns:p14="http://schemas.microsoft.com/office/powerpoint/2010/main" val="196464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can incorporate spatial structuring by assuming a metapopulation framework. These types of models have been around since the late 1900s, first developed by </a:t>
            </a:r>
            <a:r>
              <a:rPr lang="en-GB" err="1"/>
              <a:t>Levins</a:t>
            </a:r>
            <a:r>
              <a:rPr lang="en-GB"/>
              <a:t> in ecology (and </a:t>
            </a:r>
            <a:r>
              <a:rPr lang="en-GB" err="1"/>
              <a:t>Hanski</a:t>
            </a:r>
            <a:r>
              <a:rPr lang="en-GB"/>
              <a:t>).</a:t>
            </a:r>
          </a:p>
          <a:p>
            <a:r>
              <a:rPr lang="en-GB"/>
              <a:t>The premise is to divide the population into subpopulations dependent on their spatial separation, yielding a more realistic contact structure.</a:t>
            </a:r>
          </a:p>
          <a:p>
            <a:endParaRPr lang="en-GB"/>
          </a:p>
          <a:p>
            <a:r>
              <a:rPr lang="en-GB"/>
              <a:t>Common metapopulation frameworks include: large spatially segregated subpopulations – traditionally for investigating local/global extinction and disease persistence i.e. of country regions; subpopulations of households – household models – typically more challenging since stochasticity becomes more important and contacts may be more frequent/ longer; hosts as subpopulations of parasites.</a:t>
            </a:r>
          </a:p>
          <a:p>
            <a:endParaRPr lang="en-GB"/>
          </a:p>
          <a:p>
            <a:r>
              <a:rPr lang="en-GB"/>
              <a:t>Transmission in the household will be stronger than that in the wider community and we cannot assume random mass action transmission.</a:t>
            </a:r>
          </a:p>
          <a:p>
            <a:endParaRPr lang="en-GB"/>
          </a:p>
          <a:p>
            <a:r>
              <a:rPr lang="en-GB"/>
              <a:t>Household structure important because individuals often have longer, closer and frequent contacts, vaccination and social distancing stance decided at household level, when sick stay at home etc… </a:t>
            </a:r>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2</a:t>
            </a:fld>
            <a:endParaRPr lang="en-GB"/>
          </a:p>
        </p:txBody>
      </p:sp>
    </p:spTree>
    <p:extLst>
      <p:ext uri="{BB962C8B-B14F-4D97-AF65-F5344CB8AC3E}">
        <p14:creationId xmlns:p14="http://schemas.microsoft.com/office/powerpoint/2010/main" val="302320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Came up with the idea for this project after the summer work on modelling covid in Mongolia, specifically UB, capital city.</a:t>
            </a:r>
          </a:p>
          <a:p>
            <a:r>
              <a:rPr lang="en-GB"/>
              <a:t>We want to incorporate a more realistic spatial structure at a household level.</a:t>
            </a:r>
          </a:p>
          <a:p>
            <a:r>
              <a:rPr lang="en-GB"/>
              <a:t>Researching the demography of UB we found that household sizes to vary between different areas, in particular in the informal settlements vs apartments but also between ger areas.</a:t>
            </a:r>
          </a:p>
          <a:p>
            <a:r>
              <a:rPr lang="en-GB"/>
              <a:t>We hypothesis that the differences in these household distributions between ‘neighbourhoods’ are epidemiologically important in that…</a:t>
            </a:r>
          </a:p>
          <a:p>
            <a:r>
              <a:rPr lang="en-GB"/>
              <a:t>But also sanitary conditions, space, mixing etc…</a:t>
            </a:r>
          </a:p>
          <a:p>
            <a:endParaRPr lang="en-GB"/>
          </a:p>
        </p:txBody>
      </p:sp>
      <p:sp>
        <p:nvSpPr>
          <p:cNvPr id="4" name="Slide Number Placeholder 3"/>
          <p:cNvSpPr>
            <a:spLocks noGrp="1"/>
          </p:cNvSpPr>
          <p:nvPr>
            <p:ph type="sldNum" sz="quarter" idx="5"/>
          </p:nvPr>
        </p:nvSpPr>
        <p:spPr/>
        <p:txBody>
          <a:bodyPr/>
          <a:lstStyle/>
          <a:p>
            <a:fld id="{646C8843-2AF1-4257-89A3-C0A8B948DB7E}" type="slidenum">
              <a:rPr lang="en-GB" smtClean="0"/>
              <a:t>3</a:t>
            </a:fld>
            <a:endParaRPr lang="en-GB"/>
          </a:p>
        </p:txBody>
      </p:sp>
    </p:spTree>
    <p:extLst>
      <p:ext uri="{BB962C8B-B14F-4D97-AF65-F5344CB8AC3E}">
        <p14:creationId xmlns:p14="http://schemas.microsoft.com/office/powerpoint/2010/main" val="357263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Integrating metapopulation and household frameworks.</a:t>
            </a:r>
          </a:p>
          <a:p>
            <a:r>
              <a:rPr lang="en-GB"/>
              <a:t>Different household sizes (fixed) or distribution per neighbourhood.</a:t>
            </a:r>
          </a:p>
          <a:p>
            <a:r>
              <a:rPr lang="en-GB"/>
              <a:t>Assume overall rate of contacts same for each neighbourhood.</a:t>
            </a:r>
          </a:p>
        </p:txBody>
      </p:sp>
      <p:sp>
        <p:nvSpPr>
          <p:cNvPr id="4" name="Slide Number Placeholder 3"/>
          <p:cNvSpPr>
            <a:spLocks noGrp="1"/>
          </p:cNvSpPr>
          <p:nvPr>
            <p:ph type="sldNum" sz="quarter" idx="5"/>
          </p:nvPr>
        </p:nvSpPr>
        <p:spPr/>
        <p:txBody>
          <a:bodyPr/>
          <a:lstStyle/>
          <a:p>
            <a:fld id="{646C8843-2AF1-4257-89A3-C0A8B948DB7E}" type="slidenum">
              <a:rPr lang="en-GB" smtClean="0"/>
              <a:t>4</a:t>
            </a:fld>
            <a:endParaRPr lang="en-GB"/>
          </a:p>
        </p:txBody>
      </p:sp>
    </p:spTree>
    <p:extLst>
      <p:ext uri="{BB962C8B-B14F-4D97-AF65-F5344CB8AC3E}">
        <p14:creationId xmlns:p14="http://schemas.microsoft.com/office/powerpoint/2010/main" val="275928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Write as a simple metapopulation model, where households of size 1 effectively just represent individuals.</a:t>
            </a:r>
          </a:p>
        </p:txBody>
      </p:sp>
      <p:sp>
        <p:nvSpPr>
          <p:cNvPr id="4" name="Slide Number Placeholder 3"/>
          <p:cNvSpPr>
            <a:spLocks noGrp="1"/>
          </p:cNvSpPr>
          <p:nvPr>
            <p:ph type="sldNum" sz="quarter" idx="5"/>
          </p:nvPr>
        </p:nvSpPr>
        <p:spPr/>
        <p:txBody>
          <a:bodyPr/>
          <a:lstStyle/>
          <a:p>
            <a:fld id="{646C8843-2AF1-4257-89A3-C0A8B948DB7E}" type="slidenum">
              <a:rPr lang="en-GB" smtClean="0"/>
              <a:t>5</a:t>
            </a:fld>
            <a:endParaRPr lang="en-GB"/>
          </a:p>
        </p:txBody>
      </p:sp>
    </p:spTree>
    <p:extLst>
      <p:ext uri="{BB962C8B-B14F-4D97-AF65-F5344CB8AC3E}">
        <p14:creationId xmlns:p14="http://schemas.microsoft.com/office/powerpoint/2010/main" val="375222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Need to use our coupled ODE framework. This is for 2 neighbourhoods.</a:t>
            </a:r>
          </a:p>
        </p:txBody>
      </p:sp>
      <p:sp>
        <p:nvSpPr>
          <p:cNvPr id="4" name="Slide Number Placeholder 3"/>
          <p:cNvSpPr>
            <a:spLocks noGrp="1"/>
          </p:cNvSpPr>
          <p:nvPr>
            <p:ph type="sldNum" sz="quarter" idx="5"/>
          </p:nvPr>
        </p:nvSpPr>
        <p:spPr/>
        <p:txBody>
          <a:bodyPr/>
          <a:lstStyle/>
          <a:p>
            <a:fld id="{646C8843-2AF1-4257-89A3-C0A8B948DB7E}" type="slidenum">
              <a:rPr lang="en-GB" smtClean="0"/>
              <a:t>6</a:t>
            </a:fld>
            <a:endParaRPr lang="en-GB"/>
          </a:p>
        </p:txBody>
      </p:sp>
    </p:spTree>
    <p:extLst>
      <p:ext uri="{BB962C8B-B14F-4D97-AF65-F5344CB8AC3E}">
        <p14:creationId xmlns:p14="http://schemas.microsoft.com/office/powerpoint/2010/main" val="418279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Constraint: total contacts individuals from neighbourhood </a:t>
                </a:r>
                <a14:m>
                  <m:oMath xmlns:m="http://schemas.openxmlformats.org/officeDocument/2006/math">
                    <m:r>
                      <a:rPr lang="en-GB" sz="1200" b="0" i="1" smtClean="0">
                        <a:latin typeface="Cambria Math" panose="02040503050406030204" pitchFamily="18" charset="0"/>
                      </a:rPr>
                      <m:t>𝑖</m:t>
                    </m:r>
                  </m:oMath>
                </a14:m>
                <a:r>
                  <a:rPr lang="en-GB" sz="1200"/>
                  <a:t> have with individuals from neighbourhood </a:t>
                </a:r>
                <a14:m>
                  <m:oMath xmlns:m="http://schemas.openxmlformats.org/officeDocument/2006/math">
                    <m:r>
                      <a:rPr lang="en-GB" sz="1200" b="0" i="1" smtClean="0">
                        <a:latin typeface="Cambria Math" panose="02040503050406030204" pitchFamily="18" charset="0"/>
                      </a:rPr>
                      <m:t>𝑗</m:t>
                    </m:r>
                  </m:oMath>
                </a14:m>
                <a:r>
                  <a:rPr lang="en-GB" sz="1200"/>
                  <a:t> is equal to the total number of contacts individuals from neighbourhood </a:t>
                </a:r>
                <a14:m>
                  <m:oMath xmlns:m="http://schemas.openxmlformats.org/officeDocument/2006/math">
                    <m:r>
                      <a:rPr lang="en-GB" sz="1200" b="0" i="1" smtClean="0">
                        <a:latin typeface="Cambria Math" panose="02040503050406030204" pitchFamily="18" charset="0"/>
                      </a:rPr>
                      <m:t>𝑗</m:t>
                    </m:r>
                  </m:oMath>
                </a14:m>
                <a:r>
                  <a:rPr lang="en-GB" sz="1200"/>
                  <a:t> have with those from neighbourhood </a:t>
                </a:r>
                <a14:m>
                  <m:oMath xmlns:m="http://schemas.openxmlformats.org/officeDocument/2006/math">
                    <m:r>
                      <a:rPr lang="en-GB" sz="1200" b="0" i="1" smtClean="0">
                        <a:latin typeface="Cambria Math" panose="02040503050406030204" pitchFamily="18" charset="0"/>
                      </a:rPr>
                      <m:t>𝑖</m:t>
                    </m:r>
                  </m:oMath>
                </a14:m>
                <a:r>
                  <a:rPr lang="en-GB" sz="1200"/>
                  <a:t>. Therefore,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 contacts by neighbourhood </a:t>
                </a:r>
                <a14:m>
                  <m:oMath xmlns:m="http://schemas.openxmlformats.org/officeDocument/2006/math">
                    <m:r>
                      <a:rPr lang="en-GB" sz="1200" b="0" i="1" smtClean="0">
                        <a:latin typeface="Cambria Math" panose="02040503050406030204" pitchFamily="18" charset="0"/>
                      </a:rPr>
                      <m:t>𝑖</m:t>
                    </m:r>
                  </m:oMath>
                </a14:m>
                <a:r>
                  <a:rPr lang="en-GB" sz="1200"/>
                  <a:t> individuals, within neighbourhood </a:t>
                </a:r>
                <a14:m>
                  <m:oMath xmlns:m="http://schemas.openxmlformats.org/officeDocument/2006/math">
                    <m:r>
                      <a:rPr lang="en-GB" sz="1200" b="0" i="1" smtClean="0">
                        <a:latin typeface="Cambria Math" panose="02040503050406030204" pitchFamily="18" charset="0"/>
                      </a:rPr>
                      <m:t>𝑖</m:t>
                    </m:r>
                  </m:oMath>
                </a14:m>
                <a:r>
                  <a:rPr lang="en-GB" sz="1200"/>
                  <a:t>, are composed of dedicated local contacts, and random contacts that are local by chance.</a:t>
                </a:r>
              </a:p>
              <a:p>
                <a:endParaRPr lang="en-GB"/>
              </a:p>
              <a:p>
                <a:r>
                  <a:rPr lang="en-GB" sz="1200"/>
                  <a:t>Let us denote the fraction of neighbourhood </a:t>
                </a:r>
                <a14:m>
                  <m:oMath xmlns:m="http://schemas.openxmlformats.org/officeDocument/2006/math">
                    <m:r>
                      <a:rPr lang="en-GB" sz="1200" b="0" i="1" smtClean="0">
                        <a:latin typeface="Cambria Math" panose="02040503050406030204" pitchFamily="18" charset="0"/>
                      </a:rPr>
                      <m:t>𝑖</m:t>
                    </m:r>
                  </m:oMath>
                </a14:m>
                <a:r>
                  <a:rPr lang="en-GB" sz="1200"/>
                  <a:t> individuals whose contacts are reserved as local to be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𝑝</m:t>
                        </m:r>
                      </m:e>
                      <m:sub>
                        <m:r>
                          <a:rPr lang="en-GB" sz="1200" b="0" i="1" smtClean="0">
                            <a:latin typeface="Cambria Math" panose="02040503050406030204" pitchFamily="18" charset="0"/>
                          </a:rPr>
                          <m:t>𝑖</m:t>
                        </m:r>
                      </m:sub>
                    </m:sSub>
                  </m:oMath>
                </a14:m>
                <a:r>
                  <a:rPr lang="en-GB" sz="120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 the contact rate is proportional to the (effective) population size (i.e. contact rate * population size).</a:t>
                </a:r>
              </a:p>
              <a:p>
                <a:endParaRPr lang="en-GB"/>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Constraint: total contacts individuals from neighbourhood </a:t>
                </a:r>
                <a:r>
                  <a:rPr lang="en-GB" sz="1200" b="0" i="0">
                    <a:latin typeface="Cambria Math" panose="02040503050406030204" pitchFamily="18" charset="0"/>
                  </a:rPr>
                  <a:t>𝑖</a:t>
                </a:r>
                <a:r>
                  <a:rPr lang="en-GB" sz="1200"/>
                  <a:t> have with individuals from neighbourhood </a:t>
                </a:r>
                <a:r>
                  <a:rPr lang="en-GB" sz="1200" b="0" i="0">
                    <a:latin typeface="Cambria Math" panose="02040503050406030204" pitchFamily="18" charset="0"/>
                  </a:rPr>
                  <a:t>𝑗</a:t>
                </a:r>
                <a:r>
                  <a:rPr lang="en-GB" sz="1200"/>
                  <a:t> is equal to the total number of contacts individuals from neighbourhood </a:t>
                </a:r>
                <a:r>
                  <a:rPr lang="en-GB" sz="1200" b="0" i="0">
                    <a:latin typeface="Cambria Math" panose="02040503050406030204" pitchFamily="18" charset="0"/>
                  </a:rPr>
                  <a:t>𝑗</a:t>
                </a:r>
                <a:r>
                  <a:rPr lang="en-GB" sz="1200"/>
                  <a:t> have with those from neighbourhood </a:t>
                </a:r>
                <a:r>
                  <a:rPr lang="en-GB" sz="1200" b="0" i="0">
                    <a:latin typeface="Cambria Math" panose="02040503050406030204" pitchFamily="18" charset="0"/>
                  </a:rPr>
                  <a:t>𝑖</a:t>
                </a:r>
                <a:r>
                  <a:rPr lang="en-GB" sz="1200"/>
                  <a:t>. Therefore,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 contacts by neighbourhood </a:t>
                </a:r>
                <a:r>
                  <a:rPr lang="en-GB" sz="1200" b="0" i="0">
                    <a:latin typeface="Cambria Math" panose="02040503050406030204" pitchFamily="18" charset="0"/>
                  </a:rPr>
                  <a:t>𝑖</a:t>
                </a:r>
                <a:r>
                  <a:rPr lang="en-GB" sz="1200"/>
                  <a:t> individuals, within neighbourhood </a:t>
                </a:r>
                <a:r>
                  <a:rPr lang="en-GB" sz="1200" b="0" i="0">
                    <a:latin typeface="Cambria Math" panose="02040503050406030204" pitchFamily="18" charset="0"/>
                  </a:rPr>
                  <a:t>𝑖</a:t>
                </a:r>
                <a:r>
                  <a:rPr lang="en-GB" sz="1200"/>
                  <a:t>, are composed of dedicated local contacts, and random contacts that are local by chance.</a:t>
                </a:r>
              </a:p>
              <a:p>
                <a:endParaRPr lang="en-GB"/>
              </a:p>
              <a:p>
                <a:r>
                  <a:rPr lang="en-GB" sz="1200"/>
                  <a:t>Let us denote the fraction of neighbourhood </a:t>
                </a:r>
                <a:r>
                  <a:rPr lang="en-GB" sz="1200" b="0" i="0">
                    <a:latin typeface="Cambria Math" panose="02040503050406030204" pitchFamily="18" charset="0"/>
                  </a:rPr>
                  <a:t>𝑖</a:t>
                </a:r>
                <a:r>
                  <a:rPr lang="en-GB" sz="1200"/>
                  <a:t> individuals whose contacts are reserved as local to be </a:t>
                </a:r>
                <a:r>
                  <a:rPr lang="en-GB" sz="1200" b="0" i="0">
                    <a:latin typeface="Cambria Math" panose="02040503050406030204" pitchFamily="18" charset="0"/>
                  </a:rPr>
                  <a:t>𝑝_𝑖</a:t>
                </a:r>
                <a:r>
                  <a:rPr lang="en-GB" sz="120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 the contact rate is proportional to the (effective) population size (i.e. contact rate * population size).</a:t>
                </a:r>
              </a:p>
              <a:p>
                <a:endParaRPr lang="en-GB"/>
              </a:p>
            </p:txBody>
          </p:sp>
        </mc:Fallback>
      </mc:AlternateContent>
      <p:sp>
        <p:nvSpPr>
          <p:cNvPr id="4" name="Slide Number Placeholder 3"/>
          <p:cNvSpPr>
            <a:spLocks noGrp="1"/>
          </p:cNvSpPr>
          <p:nvPr>
            <p:ph type="sldNum" sz="quarter" idx="5"/>
          </p:nvPr>
        </p:nvSpPr>
        <p:spPr/>
        <p:txBody>
          <a:bodyPr/>
          <a:lstStyle/>
          <a:p>
            <a:fld id="{646C8843-2AF1-4257-89A3-C0A8B948DB7E}" type="slidenum">
              <a:rPr lang="en-GB" smtClean="0"/>
              <a:t>7</a:t>
            </a:fld>
            <a:endParaRPr lang="en-GB"/>
          </a:p>
        </p:txBody>
      </p:sp>
    </p:spTree>
    <p:extLst>
      <p:ext uri="{BB962C8B-B14F-4D97-AF65-F5344CB8AC3E}">
        <p14:creationId xmlns:p14="http://schemas.microsoft.com/office/powerpoint/2010/main" val="4151050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thinking about this intuitively, we can write down R* for a single neighbourhood …</a:t>
            </a:r>
          </a:p>
          <a:p>
            <a:r>
              <a:rPr lang="en-GB"/>
              <a:t>Where R^{12}_* is the expected no. of infections produced by a primary individual in neighbourhood 1 IN neighbourhood 2.</a:t>
            </a:r>
          </a:p>
        </p:txBody>
      </p:sp>
      <p:sp>
        <p:nvSpPr>
          <p:cNvPr id="4" name="Slide Number Placeholder 3"/>
          <p:cNvSpPr>
            <a:spLocks noGrp="1"/>
          </p:cNvSpPr>
          <p:nvPr>
            <p:ph type="sldNum" sz="quarter" idx="5"/>
          </p:nvPr>
        </p:nvSpPr>
        <p:spPr/>
        <p:txBody>
          <a:bodyPr/>
          <a:lstStyle/>
          <a:p>
            <a:fld id="{646C8843-2AF1-4257-89A3-C0A8B948DB7E}" type="slidenum">
              <a:rPr lang="en-GB" smtClean="0"/>
              <a:t>8</a:t>
            </a:fld>
            <a:endParaRPr lang="en-GB"/>
          </a:p>
        </p:txBody>
      </p:sp>
    </p:spTree>
    <p:extLst>
      <p:ext uri="{BB962C8B-B14F-4D97-AF65-F5344CB8AC3E}">
        <p14:creationId xmlns:p14="http://schemas.microsoft.com/office/powerpoint/2010/main" val="156214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Analytic expression from R^* gets increasingly more complex as household size increases.</a:t>
            </a:r>
          </a:p>
          <a:p>
            <a:r>
              <a:rPr lang="en-GB"/>
              <a:t>Simpler &amp; efficient method which works for any household size is to solve the following linear system of equations… see Ross 2010</a:t>
            </a:r>
          </a:p>
        </p:txBody>
      </p:sp>
      <p:sp>
        <p:nvSpPr>
          <p:cNvPr id="4" name="Slide Number Placeholder 3"/>
          <p:cNvSpPr>
            <a:spLocks noGrp="1"/>
          </p:cNvSpPr>
          <p:nvPr>
            <p:ph type="sldNum" sz="quarter" idx="5"/>
          </p:nvPr>
        </p:nvSpPr>
        <p:spPr/>
        <p:txBody>
          <a:bodyPr/>
          <a:lstStyle/>
          <a:p>
            <a:fld id="{646C8843-2AF1-4257-89A3-C0A8B948DB7E}" type="slidenum">
              <a:rPr lang="en-GB" smtClean="0"/>
              <a:t>9</a:t>
            </a:fld>
            <a:endParaRPr lang="en-GB"/>
          </a:p>
        </p:txBody>
      </p:sp>
    </p:spTree>
    <p:extLst>
      <p:ext uri="{BB962C8B-B14F-4D97-AF65-F5344CB8AC3E}">
        <p14:creationId xmlns:p14="http://schemas.microsoft.com/office/powerpoint/2010/main" val="171487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7/4/2022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7/4/2022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7/4/2022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7/4/2022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7/4/2022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7/4/2022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7/4/2022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tiff"/><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8.png"/><Relationship Id="rId18" Type="http://schemas.openxmlformats.org/officeDocument/2006/relationships/image" Target="../media/image41.svg"/><Relationship Id="rId3" Type="http://schemas.openxmlformats.org/officeDocument/2006/relationships/tags" Target="../tags/tag17.xml"/><Relationship Id="rId21" Type="http://schemas.openxmlformats.org/officeDocument/2006/relationships/image" Target="../media/image44.png"/><Relationship Id="rId7" Type="http://schemas.openxmlformats.org/officeDocument/2006/relationships/tags" Target="../tags/tag21.xml"/><Relationship Id="rId12" Type="http://schemas.openxmlformats.org/officeDocument/2006/relationships/image" Target="../media/image39.png"/><Relationship Id="rId17" Type="http://schemas.openxmlformats.org/officeDocument/2006/relationships/image" Target="../media/image40.png"/><Relationship Id="rId2" Type="http://schemas.openxmlformats.org/officeDocument/2006/relationships/tags" Target="../tags/tag16.xml"/><Relationship Id="rId16" Type="http://schemas.openxmlformats.org/officeDocument/2006/relationships/image" Target="../media/image17.png"/><Relationship Id="rId20" Type="http://schemas.openxmlformats.org/officeDocument/2006/relationships/image" Target="../media/image43.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38.png"/><Relationship Id="rId24" Type="http://schemas.openxmlformats.org/officeDocument/2006/relationships/image" Target="../media/image47.png"/><Relationship Id="rId5" Type="http://schemas.openxmlformats.org/officeDocument/2006/relationships/tags" Target="../tags/tag19.xml"/><Relationship Id="rId15" Type="http://schemas.openxmlformats.org/officeDocument/2006/relationships/image" Target="../media/image16.png"/><Relationship Id="rId23" Type="http://schemas.openxmlformats.org/officeDocument/2006/relationships/image" Target="../media/image46.png"/><Relationship Id="rId10" Type="http://schemas.openxmlformats.org/officeDocument/2006/relationships/notesSlide" Target="../notesSlides/notesSlide11.xml"/><Relationship Id="rId19" Type="http://schemas.openxmlformats.org/officeDocument/2006/relationships/image" Target="../media/image42.png"/><Relationship Id="rId4" Type="http://schemas.openxmlformats.org/officeDocument/2006/relationships/tags" Target="../tags/tag18.xml"/><Relationship Id="rId9" Type="http://schemas.openxmlformats.org/officeDocument/2006/relationships/slideLayout" Target="../slideLayouts/slideLayout2.xml"/><Relationship Id="rId14" Type="http://schemas.openxmlformats.org/officeDocument/2006/relationships/image" Target="../media/image9.svg"/><Relationship Id="rId22"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48.png"/><Relationship Id="rId3" Type="http://schemas.openxmlformats.org/officeDocument/2006/relationships/tags" Target="../tags/tag25.xml"/><Relationship Id="rId7" Type="http://schemas.openxmlformats.org/officeDocument/2006/relationships/slideLayout" Target="../slideLayouts/slideLayout2.xml"/><Relationship Id="rId12" Type="http://schemas.openxmlformats.org/officeDocument/2006/relationships/image" Target="../media/image17.png"/><Relationship Id="rId17" Type="http://schemas.openxmlformats.org/officeDocument/2006/relationships/image" Target="../media/image52.png"/><Relationship Id="rId2" Type="http://schemas.openxmlformats.org/officeDocument/2006/relationships/tags" Target="../tags/tag24.xml"/><Relationship Id="rId16" Type="http://schemas.openxmlformats.org/officeDocument/2006/relationships/image" Target="../media/image51.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16.png"/><Relationship Id="rId5" Type="http://schemas.openxmlformats.org/officeDocument/2006/relationships/tags" Target="../tags/tag27.xml"/><Relationship Id="rId15" Type="http://schemas.openxmlformats.org/officeDocument/2006/relationships/image" Target="../media/image50.png"/><Relationship Id="rId10" Type="http://schemas.openxmlformats.org/officeDocument/2006/relationships/image" Target="../media/image9.svg"/><Relationship Id="rId4" Type="http://schemas.openxmlformats.org/officeDocument/2006/relationships/tags" Target="../tags/tag26.xml"/><Relationship Id="rId9" Type="http://schemas.openxmlformats.org/officeDocument/2006/relationships/image" Target="../media/image8.png"/><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6.png"/><Relationship Id="rId3" Type="http://schemas.openxmlformats.org/officeDocument/2006/relationships/tags" Target="../tags/tag31.xml"/><Relationship Id="rId7" Type="http://schemas.openxmlformats.org/officeDocument/2006/relationships/notesSlide" Target="../notesSlides/notesSlide13.xml"/><Relationship Id="rId12" Type="http://schemas.openxmlformats.org/officeDocument/2006/relationships/image" Target="../media/image9.svg"/><Relationship Id="rId17" Type="http://schemas.openxmlformats.org/officeDocument/2006/relationships/image" Target="../media/image51.png"/><Relationship Id="rId2" Type="http://schemas.openxmlformats.org/officeDocument/2006/relationships/tags" Target="../tags/tag30.xml"/><Relationship Id="rId16" Type="http://schemas.openxmlformats.org/officeDocument/2006/relationships/image" Target="../media/image48.png"/><Relationship Id="rId1" Type="http://schemas.openxmlformats.org/officeDocument/2006/relationships/tags" Target="../tags/tag29.xml"/><Relationship Id="rId6"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tags" Target="../tags/tag33.xml"/><Relationship Id="rId15" Type="http://schemas.openxmlformats.org/officeDocument/2006/relationships/image" Target="../media/image49.png"/><Relationship Id="rId10" Type="http://schemas.openxmlformats.org/officeDocument/2006/relationships/image" Target="../media/image46.png"/><Relationship Id="rId4" Type="http://schemas.openxmlformats.org/officeDocument/2006/relationships/tags" Target="../tags/tag32.xml"/><Relationship Id="rId9" Type="http://schemas.openxmlformats.org/officeDocument/2006/relationships/image" Target="../media/image47.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7.png"/><Relationship Id="rId3" Type="http://schemas.openxmlformats.org/officeDocument/2006/relationships/tags" Target="../tags/tag36.xml"/><Relationship Id="rId7" Type="http://schemas.openxmlformats.org/officeDocument/2006/relationships/image" Target="../media/image8.png"/><Relationship Id="rId12" Type="http://schemas.openxmlformats.org/officeDocument/2006/relationships/image" Target="../media/image41.sv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54.png"/><Relationship Id="rId11" Type="http://schemas.openxmlformats.org/officeDocument/2006/relationships/image" Target="../media/image40.png"/><Relationship Id="rId5" Type="http://schemas.openxmlformats.org/officeDocument/2006/relationships/notesSlide" Target="../notesSlides/notesSlide14.xml"/><Relationship Id="rId10"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7.png"/><Relationship Id="rId3" Type="http://schemas.openxmlformats.org/officeDocument/2006/relationships/tags" Target="../tags/tag39.xml"/><Relationship Id="rId7" Type="http://schemas.openxmlformats.org/officeDocument/2006/relationships/image" Target="../media/image8.png"/><Relationship Id="rId12" Type="http://schemas.openxmlformats.org/officeDocument/2006/relationships/image" Target="../media/image41.sv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6.png"/><Relationship Id="rId11" Type="http://schemas.openxmlformats.org/officeDocument/2006/relationships/image" Target="../media/image40.png"/><Relationship Id="rId5" Type="http://schemas.openxmlformats.org/officeDocument/2006/relationships/notesSlide" Target="../notesSlides/notesSlide16.xml"/><Relationship Id="rId10"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16.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59.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notesSlide" Target="../notesSlides/notesSlide5.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9.svg"/><Relationship Id="rId18" Type="http://schemas.openxmlformats.org/officeDocument/2006/relationships/image" Target="../media/image23.png"/><Relationship Id="rId3" Type="http://schemas.openxmlformats.org/officeDocument/2006/relationships/tags" Target="../tags/tag6.xml"/><Relationship Id="rId21" Type="http://schemas.openxmlformats.org/officeDocument/2006/relationships/image" Target="../media/image26.svg"/><Relationship Id="rId7" Type="http://schemas.openxmlformats.org/officeDocument/2006/relationships/slideLayout" Target="../slideLayouts/slideLayout2.xml"/><Relationship Id="rId12" Type="http://schemas.openxmlformats.org/officeDocument/2006/relationships/image" Target="../media/image8.png"/><Relationship Id="rId17" Type="http://schemas.openxmlformats.org/officeDocument/2006/relationships/image" Target="../media/image22.svg"/><Relationship Id="rId2" Type="http://schemas.openxmlformats.org/officeDocument/2006/relationships/tags" Target="../tags/tag5.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0.png"/><Relationship Id="rId24" Type="http://schemas.openxmlformats.org/officeDocument/2006/relationships/image" Target="../media/image29.png"/><Relationship Id="rId5" Type="http://schemas.openxmlformats.org/officeDocument/2006/relationships/tags" Target="../tags/tag8.xml"/><Relationship Id="rId15" Type="http://schemas.openxmlformats.org/officeDocument/2006/relationships/image" Target="../media/image17.png"/><Relationship Id="rId23"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24.svg"/><Relationship Id="rId4" Type="http://schemas.openxmlformats.org/officeDocument/2006/relationships/tags" Target="../tags/tag7.xml"/><Relationship Id="rId9" Type="http://schemas.openxmlformats.org/officeDocument/2006/relationships/image" Target="../media/image18.png"/><Relationship Id="rId14" Type="http://schemas.openxmlformats.org/officeDocument/2006/relationships/image" Target="../media/image16.png"/><Relationship Id="rId22"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17.png"/><Relationship Id="rId4" Type="http://schemas.openxmlformats.org/officeDocument/2006/relationships/notesSlide" Target="../notesSlides/notesSlide8.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4.xml"/><Relationship Id="rId7" Type="http://schemas.openxmlformats.org/officeDocument/2006/relationships/image" Target="../media/image34.png"/><Relationship Id="rId12" Type="http://schemas.openxmlformats.org/officeDocument/2006/relationships/image" Target="../media/image1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3.png"/><Relationship Id="rId11" Type="http://schemas.openxmlformats.org/officeDocument/2006/relationships/image" Target="../media/image16.png"/><Relationship Id="rId5" Type="http://schemas.openxmlformats.org/officeDocument/2006/relationships/notesSlide" Target="../notesSlides/notesSlide9.xml"/><Relationship Id="rId10" Type="http://schemas.openxmlformats.org/officeDocument/2006/relationships/image" Target="../media/image9.svg"/><Relationship Id="rId4" Type="http://schemas.openxmlformats.org/officeDocument/2006/relationships/slideLayout" Target="../slideLayouts/slideLayout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B068AD1-092F-4D86-835B-15975CA0C7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1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7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alpha val="30000"/>
            </a:schemeClr>
          </a:solidFill>
          <a:ln w="6350" cap="sq" cmpd="sng" algn="ctr">
            <a:noFill/>
            <a:prstDash val="solid"/>
            <a:miter lim="800000"/>
          </a:ln>
          <a:effectLst/>
        </p:spPr>
      </p:sp>
      <p:sp>
        <p:nvSpPr>
          <p:cNvPr id="1029" name="Rectangle 76">
            <a:extLst>
              <a:ext uri="{FF2B5EF4-FFF2-40B4-BE49-F238E27FC236}">
                <a16:creationId xmlns:a16="http://schemas.microsoft.com/office/drawing/2014/main" id="{5B5C4EBC-A0C7-4DD6-9847-81D18D5E5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6" y="1808532"/>
            <a:ext cx="5452527" cy="3240936"/>
          </a:xfrm>
          <a:prstGeom prst="rect">
            <a:avLst/>
          </a:prstGeom>
          <a:solidFill>
            <a:srgbClr val="BF6185">
              <a:alpha val="40000"/>
            </a:srgbClr>
          </a:solidFill>
          <a:ln w="6350" cap="sq" cmpd="sng" algn="ctr">
            <a:noFill/>
            <a:prstDash val="solid"/>
            <a:miter lim="800000"/>
          </a:ln>
          <a:effectLst/>
        </p:spPr>
      </p:sp>
      <p:sp>
        <p:nvSpPr>
          <p:cNvPr id="1030" name="Rectangle 7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Autofit/>
          </a:bodyPr>
          <a:lstStyle/>
          <a:p>
            <a:r>
              <a:rPr lang="en-GB" sz="2800"/>
              <a:t>The role of households and neighbourhoods in the early stages of an epidemic</a:t>
            </a:r>
            <a:endParaRPr lang="en-US" sz="40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fontScale="77500" lnSpcReduction="20000"/>
          </a:bodyPr>
          <a:lstStyle/>
          <a:p>
            <a:pPr>
              <a:spcAft>
                <a:spcPts val="600"/>
              </a:spcAft>
            </a:pPr>
            <a:r>
              <a:rPr lang="en-US">
                <a:solidFill>
                  <a:schemeClr val="tx1"/>
                </a:solidFill>
              </a:rPr>
              <a:t>Abby Barlow</a:t>
            </a:r>
          </a:p>
          <a:p>
            <a:pPr>
              <a:spcAft>
                <a:spcPts val="600"/>
              </a:spcAft>
            </a:pPr>
            <a:r>
              <a:rPr lang="en-US">
                <a:solidFill>
                  <a:schemeClr val="tx1"/>
                </a:solidFill>
              </a:rPr>
              <a:t>Supervisors: Ben Adams &amp; Sarah Penington</a:t>
            </a:r>
          </a:p>
        </p:txBody>
      </p:sp>
      <p:sp>
        <p:nvSpPr>
          <p:cNvPr id="1031" name="Oval 80">
            <a:extLst>
              <a:ext uri="{FF2B5EF4-FFF2-40B4-BE49-F238E27FC236}">
                <a16:creationId xmlns:a16="http://schemas.microsoft.com/office/drawing/2014/main" id="{CCC98BAD-EFC4-45D2-BC90-B9764934A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410" y="5852160"/>
            <a:ext cx="548640" cy="548640"/>
          </a:xfrm>
          <a:prstGeom prst="ellipse">
            <a:avLst/>
          </a:prstGeom>
          <a:solidFill>
            <a:srgbClr val="BF618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DDD8823-0F78-43F8-9C71-2A4210053F33}"/>
              </a:ext>
            </a:extLst>
          </p:cNvPr>
          <p:cNvSpPr>
            <a:spLocks noGrp="1"/>
          </p:cNvSpPr>
          <p:nvPr>
            <p:ph type="ftr" sz="quarter" idx="11"/>
          </p:nvPr>
        </p:nvSpPr>
        <p:spPr>
          <a:xfrm>
            <a:off x="-35229" y="6629390"/>
            <a:ext cx="5730295" cy="228600"/>
          </a:xfrm>
        </p:spPr>
        <p:txBody>
          <a:bodyPr/>
          <a:lstStyle/>
          <a:p>
            <a:r>
              <a:rPr lang="en-US"/>
              <a:t>Source: https://commons.wikimedia.org/wiki/File:Ger_District.jpg</a:t>
            </a:r>
          </a:p>
        </p:txBody>
      </p:sp>
      <p:pic>
        <p:nvPicPr>
          <p:cNvPr id="11" name="Picture 10">
            <a:extLst>
              <a:ext uri="{FF2B5EF4-FFF2-40B4-BE49-F238E27FC236}">
                <a16:creationId xmlns:a16="http://schemas.microsoft.com/office/drawing/2014/main" id="{28657208-F429-4C9A-8548-C39282C01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1029" y="177613"/>
            <a:ext cx="1624708" cy="664997"/>
          </a:xfrm>
          <a:prstGeom prst="rect">
            <a:avLst/>
          </a:prstGeom>
        </p:spPr>
      </p:pic>
      <p:pic>
        <p:nvPicPr>
          <p:cNvPr id="12" name="Picture 11">
            <a:extLst>
              <a:ext uri="{FF2B5EF4-FFF2-40B4-BE49-F238E27FC236}">
                <a16:creationId xmlns:a16="http://schemas.microsoft.com/office/drawing/2014/main" id="{64E4CF04-9672-49A6-9CB3-1A8AB7F016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8896" y="115955"/>
            <a:ext cx="2559944" cy="788316"/>
          </a:xfrm>
          <a:prstGeom prst="rect">
            <a:avLst/>
          </a:prstGeom>
        </p:spPr>
      </p:pic>
      <p:pic>
        <p:nvPicPr>
          <p:cNvPr id="13" name="Picture 12">
            <a:extLst>
              <a:ext uri="{FF2B5EF4-FFF2-40B4-BE49-F238E27FC236}">
                <a16:creationId xmlns:a16="http://schemas.microsoft.com/office/drawing/2014/main" id="{52713726-4F4F-4B32-BE39-295532068D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4506" y="212932"/>
            <a:ext cx="2373865" cy="594360"/>
          </a:xfrm>
          <a:prstGeom prst="rect">
            <a:avLst/>
          </a:prstGeom>
        </p:spPr>
      </p:pic>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F498-D774-63A3-5302-76A1D1845C44}"/>
              </a:ext>
            </a:extLst>
          </p:cNvPr>
          <p:cNvSpPr>
            <a:spLocks noGrp="1"/>
          </p:cNvSpPr>
          <p:nvPr>
            <p:ph type="title"/>
          </p:nvPr>
        </p:nvSpPr>
        <p:spPr/>
        <p:txBody>
          <a:bodyPr/>
          <a:lstStyle/>
          <a:p>
            <a:r>
              <a:rPr lang="en-GB"/>
              <a:t>Parametrisation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6E8AA0-8DB5-9574-CFAF-335D6DFDB073}"/>
                  </a:ext>
                </a:extLst>
              </p:cNvPr>
              <p:cNvSpPr>
                <a:spLocks noGrp="1"/>
              </p:cNvSpPr>
              <p:nvPr>
                <p:ph idx="1"/>
              </p:nvPr>
            </p:nvSpPr>
            <p:spPr>
              <a:xfrm>
                <a:off x="1066800" y="1938357"/>
                <a:ext cx="5029199" cy="4211955"/>
              </a:xfrm>
            </p:spPr>
            <p:txBody>
              <a:bodyPr>
                <a:normAutofit lnSpcReduction="10000"/>
              </a:bodyPr>
              <a:lstStyle/>
              <a:p>
                <a:r>
                  <a:rPr lang="en-GB" sz="1800"/>
                  <a:t>An influenza-like infection.</a:t>
                </a:r>
              </a:p>
              <a:p>
                <a:r>
                  <a:rPr lang="en-GB" sz="1800"/>
                  <a:t>Neighbourhood populations of equal size,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=5040</m:t>
                    </m:r>
                  </m:oMath>
                </a14:m>
                <a:r>
                  <a:rPr lang="en-GB" sz="1800"/>
                  <a:t>.</a:t>
                </a:r>
              </a:p>
              <a:p>
                <a:r>
                  <a:rPr lang="en-GB" sz="1800"/>
                  <a:t>Recovery rate, </a:t>
                </a:r>
                <a14:m>
                  <m:oMath xmlns:m="http://schemas.openxmlformats.org/officeDocument/2006/math">
                    <m:r>
                      <a:rPr lang="en-GB" sz="1800" b="0" i="1" smtClean="0">
                        <a:latin typeface="Cambria Math" panose="02040503050406030204" pitchFamily="18" charset="0"/>
                      </a:rPr>
                      <m:t>𝛾</m:t>
                    </m:r>
                    <m:r>
                      <a:rPr lang="en-GB" sz="1800" b="0" i="1" smtClean="0">
                        <a:latin typeface="Cambria Math" panose="02040503050406030204" pitchFamily="18" charset="0"/>
                      </a:rPr>
                      <m:t>=0.2.</m:t>
                    </m:r>
                  </m:oMath>
                </a14:m>
                <a:endParaRPr lang="en-GB" sz="1800"/>
              </a:p>
              <a:p>
                <a:r>
                  <a:rPr lang="en-GB" sz="1800"/>
                  <a:t>Proportion of contacts within own neighbourhood, </a:t>
                </a:r>
                <a14:m>
                  <m:oMath xmlns:m="http://schemas.openxmlformats.org/officeDocument/2006/math">
                    <m:r>
                      <a:rPr lang="en-GB" sz="1800" b="0" i="1" smtClean="0">
                        <a:latin typeface="Cambria Math" panose="02040503050406030204" pitchFamily="18" charset="0"/>
                      </a:rPr>
                      <m:t>𝜌</m:t>
                    </m:r>
                    <m:r>
                      <a:rPr lang="en-GB" sz="1800" b="0" i="1" smtClean="0">
                        <a:latin typeface="Cambria Math" panose="02040503050406030204" pitchFamily="18" charset="0"/>
                      </a:rPr>
                      <m:t>=0.5. </m:t>
                    </m:r>
                  </m:oMath>
                </a14:m>
                <a:endParaRPr lang="en-GB" sz="1800"/>
              </a:p>
              <a:p>
                <a:r>
                  <a:rPr lang="en-GB" sz="1800"/>
                  <a:t>To scale the within household and external contact rates accordingly,  </a:t>
                </a:r>
                <a14:m>
                  <m:oMath xmlns:m="http://schemas.openxmlformats.org/officeDocument/2006/math">
                    <m:r>
                      <a:rPr lang="en-GB" sz="1800" b="0" i="1" smtClean="0">
                        <a:latin typeface="Cambria Math" panose="02040503050406030204" pitchFamily="18" charset="0"/>
                      </a:rPr>
                      <m:t>𝛽</m:t>
                    </m:r>
                    <m:r>
                      <a:rPr lang="en-GB" sz="1800" b="0" i="1" smtClean="0">
                        <a:latin typeface="Cambria Math" panose="02040503050406030204" pitchFamily="18" charset="0"/>
                      </a:rPr>
                      <m:t>=</m:t>
                    </m:r>
                    <m:r>
                      <a:rPr lang="en-GB" sz="1800" b="0" i="1" smtClean="0">
                        <a:latin typeface="Cambria Math" panose="02040503050406030204" pitchFamily="18" charset="0"/>
                      </a:rPr>
                      <m:t>𝜈𝛼</m:t>
                    </m:r>
                  </m:oMath>
                </a14:m>
                <a:r>
                  <a:rPr lang="en-GB" sz="1800"/>
                  <a:t>, where e.g. </a:t>
                </a:r>
                <a14:m>
                  <m:oMath xmlns:m="http://schemas.openxmlformats.org/officeDocument/2006/math">
                    <m:r>
                      <a:rPr lang="en-GB" sz="1800" b="0" i="1" smtClean="0">
                        <a:latin typeface="Cambria Math" panose="02040503050406030204" pitchFamily="18" charset="0"/>
                      </a:rPr>
                      <m:t>𝜈</m:t>
                    </m:r>
                    <m:r>
                      <a:rPr lang="en-GB" sz="1800" b="0" i="1" smtClean="0">
                        <a:latin typeface="Cambria Math" panose="02040503050406030204" pitchFamily="18" charset="0"/>
                      </a:rPr>
                      <m:t>=1,2,3,… </m:t>
                    </m:r>
                  </m:oMath>
                </a14:m>
                <a:endParaRPr lang="en-GB" sz="1800"/>
              </a:p>
              <a:p>
                <a:r>
                  <a:rPr lang="en-GB" sz="1800"/>
                  <a:t>We fix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𝑅</m:t>
                        </m:r>
                      </m:e>
                      <m:sub>
                        <m:r>
                          <a:rPr lang="en-GB" sz="1800" b="0" i="1" smtClean="0">
                            <a:latin typeface="Cambria Math" panose="02040503050406030204" pitchFamily="18" charset="0"/>
                          </a:rPr>
                          <m:t>∗</m:t>
                        </m:r>
                      </m:sub>
                    </m:sSub>
                    <m:r>
                      <a:rPr lang="en-GB" sz="1800" b="0" i="1" smtClean="0">
                        <a:latin typeface="Cambria Math" panose="02040503050406030204" pitchFamily="18" charset="0"/>
                      </a:rPr>
                      <m:t>=2.4</m:t>
                    </m:r>
                  </m:oMath>
                </a14:m>
                <a:r>
                  <a:rPr lang="en-GB" sz="1800"/>
                  <a:t> and find appropriate </a:t>
                </a:r>
                <a14:m>
                  <m:oMath xmlns:m="http://schemas.openxmlformats.org/officeDocument/2006/math">
                    <m:r>
                      <a:rPr lang="en-GB" sz="1800" b="0" i="1" smtClean="0">
                        <a:latin typeface="Cambria Math" panose="02040503050406030204" pitchFamily="18" charset="0"/>
                      </a:rPr>
                      <m:t>𝛼</m:t>
                    </m:r>
                  </m:oMath>
                </a14:m>
                <a:r>
                  <a:rPr lang="en-GB" sz="1800"/>
                  <a:t> and </a:t>
                </a:r>
                <a14:m>
                  <m:oMath xmlns:m="http://schemas.openxmlformats.org/officeDocument/2006/math">
                    <m:r>
                      <a:rPr lang="en-GB" sz="1800" b="0" i="1" dirty="0" smtClean="0">
                        <a:latin typeface="Cambria Math" panose="02040503050406030204" pitchFamily="18" charset="0"/>
                      </a:rPr>
                      <m:t>𝛽</m:t>
                    </m:r>
                  </m:oMath>
                </a14:m>
                <a:r>
                  <a:rPr lang="en-GB" sz="1800"/>
                  <a:t> values for a specified </a:t>
                </a:r>
                <a14:m>
                  <m:oMath xmlns:m="http://schemas.openxmlformats.org/officeDocument/2006/math">
                    <m:r>
                      <a:rPr lang="en-GB" sz="1800" b="0" i="1" smtClean="0">
                        <a:latin typeface="Cambria Math" panose="02040503050406030204" pitchFamily="18" charset="0"/>
                      </a:rPr>
                      <m:t>𝜈</m:t>
                    </m:r>
                  </m:oMath>
                </a14:m>
                <a:r>
                  <a:rPr lang="en-GB" sz="1800"/>
                  <a:t> value, e.g. </a:t>
                </a:r>
                <a14:m>
                  <m:oMath xmlns:m="http://schemas.openxmlformats.org/officeDocument/2006/math">
                    <m:r>
                      <a:rPr lang="en-GB" sz="1800" b="0" i="1" smtClean="0">
                        <a:latin typeface="Cambria Math" panose="02040503050406030204" pitchFamily="18" charset="0"/>
                      </a:rPr>
                      <m:t>𝜈</m:t>
                    </m:r>
                    <m:r>
                      <a:rPr lang="en-GB" sz="1800" b="0" i="1" smtClean="0">
                        <a:latin typeface="Cambria Math" panose="02040503050406030204" pitchFamily="18" charset="0"/>
                      </a:rPr>
                      <m:t>=3, </m:t>
                    </m:r>
                    <m:r>
                      <a:rPr lang="en-GB" sz="1800" b="0" i="1" smtClean="0">
                        <a:latin typeface="Cambria Math" panose="02040503050406030204" pitchFamily="18" charset="0"/>
                      </a:rPr>
                      <m:t>𝛼</m:t>
                    </m:r>
                    <m:r>
                      <a:rPr lang="en-GB" sz="1800" b="0" i="1" smtClean="0">
                        <a:latin typeface="Cambria Math" panose="02040503050406030204" pitchFamily="18" charset="0"/>
                      </a:rPr>
                      <m:t>=0.27, </m:t>
                    </m:r>
                    <m:r>
                      <a:rPr lang="en-GB" sz="1800" b="0" i="1" smtClean="0">
                        <a:latin typeface="Cambria Math" panose="02040503050406030204" pitchFamily="18" charset="0"/>
                      </a:rPr>
                      <m:t>𝛽</m:t>
                    </m:r>
                    <m:r>
                      <a:rPr lang="en-GB" sz="1800" b="0" i="1" smtClean="0">
                        <a:latin typeface="Cambria Math" panose="02040503050406030204" pitchFamily="18" charset="0"/>
                      </a:rPr>
                      <m:t>=0.8. </m:t>
                    </m:r>
                  </m:oMath>
                </a14:m>
                <a:endParaRPr lang="en-GB" sz="1800"/>
              </a:p>
              <a:p>
                <a:endParaRPr lang="en-GB"/>
              </a:p>
            </p:txBody>
          </p:sp>
        </mc:Choice>
        <mc:Fallback>
          <p:sp>
            <p:nvSpPr>
              <p:cNvPr id="3" name="Content Placeholder 2">
                <a:extLst>
                  <a:ext uri="{FF2B5EF4-FFF2-40B4-BE49-F238E27FC236}">
                    <a16:creationId xmlns:a16="http://schemas.microsoft.com/office/drawing/2014/main" id="{456E8AA0-8DB5-9574-CFAF-335D6DFDB073}"/>
                  </a:ext>
                </a:extLst>
              </p:cNvPr>
              <p:cNvSpPr>
                <a:spLocks noGrp="1" noRot="1" noChangeAspect="1" noMove="1" noResize="1" noEditPoints="1" noAdjustHandles="1" noChangeArrowheads="1" noChangeShapeType="1" noTextEdit="1"/>
              </p:cNvSpPr>
              <p:nvPr>
                <p:ph idx="1"/>
              </p:nvPr>
            </p:nvSpPr>
            <p:spPr>
              <a:xfrm>
                <a:off x="1066800" y="1938357"/>
                <a:ext cx="5029199" cy="4211955"/>
              </a:xfrm>
              <a:blipFill>
                <a:blip r:embed="rId3"/>
                <a:stretch>
                  <a:fillRect l="-970" t="-868"/>
                </a:stretch>
              </a:blipFill>
            </p:spPr>
            <p:txBody>
              <a:bodyPr/>
              <a:lstStyle/>
              <a:p>
                <a:r>
                  <a:rPr lang="en-US">
                    <a:noFill/>
                  </a:rPr>
                  <a:t> </a:t>
                </a:r>
              </a:p>
            </p:txBody>
          </p:sp>
        </mc:Fallback>
      </mc:AlternateContent>
      <p:pic>
        <p:nvPicPr>
          <p:cNvPr id="9" name="Picture 8" descr="Icon&#10;&#10;Description automatically generated with medium confidence">
            <a:extLst>
              <a:ext uri="{FF2B5EF4-FFF2-40B4-BE49-F238E27FC236}">
                <a16:creationId xmlns:a16="http://schemas.microsoft.com/office/drawing/2014/main" id="{D3DD8D5F-AD25-206C-9726-6A6E8F193073}"/>
              </a:ext>
            </a:extLst>
          </p:cNvPr>
          <p:cNvPicPr>
            <a:picLocks noChangeAspect="1"/>
          </p:cNvPicPr>
          <p:nvPr/>
        </p:nvPicPr>
        <p:blipFill>
          <a:blip r:embed="rId4"/>
          <a:stretch>
            <a:fillRect/>
          </a:stretch>
        </p:blipFill>
        <p:spPr>
          <a:xfrm>
            <a:off x="6611020" y="2377944"/>
            <a:ext cx="4614962" cy="3916800"/>
          </a:xfrm>
          <a:prstGeom prst="rect">
            <a:avLst/>
          </a:prstGeom>
        </p:spPr>
      </p:pic>
      <p:sp>
        <p:nvSpPr>
          <p:cNvPr id="10" name="Rectangle 9">
            <a:extLst>
              <a:ext uri="{FF2B5EF4-FFF2-40B4-BE49-F238E27FC236}">
                <a16:creationId xmlns:a16="http://schemas.microsoft.com/office/drawing/2014/main" id="{5BBB0ED5-DB5A-0558-B068-E33A19D54E2B}"/>
              </a:ext>
            </a:extLst>
          </p:cNvPr>
          <p:cNvSpPr/>
          <p:nvPr/>
        </p:nvSpPr>
        <p:spPr>
          <a:xfrm>
            <a:off x="8792017" y="789244"/>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85DBBF8F-8288-A10C-9598-C5BF58B14475}"/>
              </a:ext>
            </a:extLst>
          </p:cNvPr>
          <p:cNvGrpSpPr/>
          <p:nvPr/>
        </p:nvGrpSpPr>
        <p:grpSpPr>
          <a:xfrm>
            <a:off x="8855600" y="1474174"/>
            <a:ext cx="446260" cy="590108"/>
            <a:chOff x="6350719" y="2231485"/>
            <a:chExt cx="446260" cy="590108"/>
          </a:xfrm>
        </p:grpSpPr>
        <p:grpSp>
          <p:nvGrpSpPr>
            <p:cNvPr id="13" name="Group 12">
              <a:extLst>
                <a:ext uri="{FF2B5EF4-FFF2-40B4-BE49-F238E27FC236}">
                  <a16:creationId xmlns:a16="http://schemas.microsoft.com/office/drawing/2014/main" id="{B6D3E34F-BC90-D386-769F-18071FAE02A1}"/>
                </a:ext>
              </a:extLst>
            </p:cNvPr>
            <p:cNvGrpSpPr/>
            <p:nvPr/>
          </p:nvGrpSpPr>
          <p:grpSpPr>
            <a:xfrm>
              <a:off x="6413620" y="2231485"/>
              <a:ext cx="383359" cy="590108"/>
              <a:chOff x="6413620" y="2231485"/>
              <a:chExt cx="383359" cy="590108"/>
            </a:xfrm>
          </p:grpSpPr>
          <p:sp>
            <p:nvSpPr>
              <p:cNvPr id="15" name="Rectangle 14">
                <a:extLst>
                  <a:ext uri="{FF2B5EF4-FFF2-40B4-BE49-F238E27FC236}">
                    <a16:creationId xmlns:a16="http://schemas.microsoft.com/office/drawing/2014/main" id="{1B07493E-7478-AE69-1A06-7A773D7D9171}"/>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92FAA354-74F8-A0D0-3AAF-A0E53D799FCF}"/>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Graphic 13" descr="Man with solid fill">
              <a:extLst>
                <a:ext uri="{FF2B5EF4-FFF2-40B4-BE49-F238E27FC236}">
                  <a16:creationId xmlns:a16="http://schemas.microsoft.com/office/drawing/2014/main" id="{774A2FD9-02EB-F090-F452-A48C177AE9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0719" y="2491921"/>
              <a:ext cx="300806" cy="300806"/>
            </a:xfrm>
            <a:prstGeom prst="rect">
              <a:avLst/>
            </a:prstGeom>
          </p:spPr>
        </p:pic>
      </p:grpSp>
      <p:cxnSp>
        <p:nvCxnSpPr>
          <p:cNvPr id="25" name="Straight Arrow Connector 24">
            <a:extLst>
              <a:ext uri="{FF2B5EF4-FFF2-40B4-BE49-F238E27FC236}">
                <a16:creationId xmlns:a16="http://schemas.microsoft.com/office/drawing/2014/main" id="{785DC8F8-991A-A4B1-CC19-247E0E4F515E}"/>
              </a:ext>
            </a:extLst>
          </p:cNvPr>
          <p:cNvCxnSpPr>
            <a:cxnSpLocks/>
          </p:cNvCxnSpPr>
          <p:nvPr/>
        </p:nvCxnSpPr>
        <p:spPr>
          <a:xfrm flipV="1">
            <a:off x="9368506" y="1497074"/>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894EB9-7C4E-E6A2-4DD9-ADE09917A257}"/>
              </a:ext>
            </a:extLst>
          </p:cNvPr>
          <p:cNvCxnSpPr>
            <a:cxnSpLocks/>
          </p:cNvCxnSpPr>
          <p:nvPr/>
        </p:nvCxnSpPr>
        <p:spPr>
          <a:xfrm rot="10800000" flipV="1">
            <a:off x="9427183" y="1596521"/>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Man with solid fill">
            <a:extLst>
              <a:ext uri="{FF2B5EF4-FFF2-40B4-BE49-F238E27FC236}">
                <a16:creationId xmlns:a16="http://schemas.microsoft.com/office/drawing/2014/main" id="{DD31C43D-C060-24AF-E1A6-75F379546B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51760" y="1727953"/>
            <a:ext cx="300806" cy="300806"/>
          </a:xfrm>
          <a:prstGeom prst="rect">
            <a:avLst/>
          </a:prstGeom>
        </p:spPr>
      </p:pic>
      <p:grpSp>
        <p:nvGrpSpPr>
          <p:cNvPr id="30" name="Group 29">
            <a:extLst>
              <a:ext uri="{FF2B5EF4-FFF2-40B4-BE49-F238E27FC236}">
                <a16:creationId xmlns:a16="http://schemas.microsoft.com/office/drawing/2014/main" id="{0B21B839-780F-8247-042F-0C048DD2636B}"/>
              </a:ext>
            </a:extLst>
          </p:cNvPr>
          <p:cNvGrpSpPr/>
          <p:nvPr/>
        </p:nvGrpSpPr>
        <p:grpSpPr>
          <a:xfrm>
            <a:off x="9761898" y="892558"/>
            <a:ext cx="446260" cy="590108"/>
            <a:chOff x="6350719" y="2231485"/>
            <a:chExt cx="446260" cy="590108"/>
          </a:xfrm>
        </p:grpSpPr>
        <p:grpSp>
          <p:nvGrpSpPr>
            <p:cNvPr id="31" name="Group 30">
              <a:extLst>
                <a:ext uri="{FF2B5EF4-FFF2-40B4-BE49-F238E27FC236}">
                  <a16:creationId xmlns:a16="http://schemas.microsoft.com/office/drawing/2014/main" id="{D0FFDA99-A696-1BE9-A6F4-462CE2438C36}"/>
                </a:ext>
              </a:extLst>
            </p:cNvPr>
            <p:cNvGrpSpPr/>
            <p:nvPr/>
          </p:nvGrpSpPr>
          <p:grpSpPr>
            <a:xfrm>
              <a:off x="6413620" y="2231485"/>
              <a:ext cx="383359" cy="590108"/>
              <a:chOff x="6413620" y="2231485"/>
              <a:chExt cx="383359" cy="590108"/>
            </a:xfrm>
          </p:grpSpPr>
          <p:sp>
            <p:nvSpPr>
              <p:cNvPr id="33" name="Rectangle 32">
                <a:extLst>
                  <a:ext uri="{FF2B5EF4-FFF2-40B4-BE49-F238E27FC236}">
                    <a16:creationId xmlns:a16="http://schemas.microsoft.com/office/drawing/2014/main" id="{C2561F6C-1646-A9B1-FDB0-393AA64904B4}"/>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659FDDDB-3118-D2DD-F00D-860EA79391BD}"/>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2" name="Graphic 31" descr="Man with solid fill">
              <a:extLst>
                <a:ext uri="{FF2B5EF4-FFF2-40B4-BE49-F238E27FC236}">
                  <a16:creationId xmlns:a16="http://schemas.microsoft.com/office/drawing/2014/main" id="{854C5F7C-867C-6544-4E8C-407FB0BC92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0719" y="2491921"/>
              <a:ext cx="300806" cy="300806"/>
            </a:xfrm>
            <a:prstGeom prst="rect">
              <a:avLst/>
            </a:prstGeom>
          </p:spPr>
        </p:pic>
      </p:grpSp>
      <p:pic>
        <p:nvPicPr>
          <p:cNvPr id="35" name="Graphic 34" descr="Man with solid fill">
            <a:extLst>
              <a:ext uri="{FF2B5EF4-FFF2-40B4-BE49-F238E27FC236}">
                <a16:creationId xmlns:a16="http://schemas.microsoft.com/office/drawing/2014/main" id="{3EC12FA5-402E-5FC2-12D8-A2E9E644D3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58058" y="1146337"/>
            <a:ext cx="300806" cy="300806"/>
          </a:xfrm>
          <a:prstGeom prst="rect">
            <a:avLst/>
          </a:prstGeom>
        </p:spPr>
      </p:pic>
    </p:spTree>
    <p:extLst>
      <p:ext uri="{BB962C8B-B14F-4D97-AF65-F5344CB8AC3E}">
        <p14:creationId xmlns:p14="http://schemas.microsoft.com/office/powerpoint/2010/main" val="30504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chart&#10;&#10;Description automatically generated">
            <a:extLst>
              <a:ext uri="{FF2B5EF4-FFF2-40B4-BE49-F238E27FC236}">
                <a16:creationId xmlns:a16="http://schemas.microsoft.com/office/drawing/2014/main" id="{B44E3762-4B66-0998-E7A7-DE30421D39F8}"/>
              </a:ext>
            </a:extLst>
          </p:cNvPr>
          <p:cNvPicPr>
            <a:picLocks noChangeAspect="1"/>
          </p:cNvPicPr>
          <p:nvPr/>
        </p:nvPicPr>
        <p:blipFill>
          <a:blip r:embed="rId11"/>
          <a:stretch>
            <a:fillRect/>
          </a:stretch>
        </p:blipFill>
        <p:spPr>
          <a:xfrm>
            <a:off x="6291997" y="2296893"/>
            <a:ext cx="5142801" cy="3305175"/>
          </a:xfrm>
          <a:prstGeom prst="rect">
            <a:avLst/>
          </a:prstGeom>
        </p:spPr>
      </p:pic>
      <p:sp>
        <p:nvSpPr>
          <p:cNvPr id="2" name="Title 1">
            <a:extLst>
              <a:ext uri="{FF2B5EF4-FFF2-40B4-BE49-F238E27FC236}">
                <a16:creationId xmlns:a16="http://schemas.microsoft.com/office/drawing/2014/main" id="{C1B8F498-D774-63A3-5302-76A1D1845C44}"/>
              </a:ext>
            </a:extLst>
          </p:cNvPr>
          <p:cNvSpPr>
            <a:spLocks noGrp="1"/>
          </p:cNvSpPr>
          <p:nvPr>
            <p:ph type="title"/>
          </p:nvPr>
        </p:nvSpPr>
        <p:spPr>
          <a:xfrm>
            <a:off x="1066800" y="642594"/>
            <a:ext cx="3867150" cy="1371600"/>
          </a:xfrm>
        </p:spPr>
        <p:txBody>
          <a:bodyPr/>
          <a:lstStyle/>
          <a:p>
            <a:r>
              <a:rPr lang="en-GB"/>
              <a:t>Parametrisation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6E8AA0-8DB5-9574-CFAF-335D6DFDB073}"/>
                  </a:ext>
                </a:extLst>
              </p:cNvPr>
              <p:cNvSpPr>
                <a:spLocks noGrp="1"/>
              </p:cNvSpPr>
              <p:nvPr>
                <p:ph idx="1"/>
              </p:nvPr>
            </p:nvSpPr>
            <p:spPr>
              <a:xfrm>
                <a:off x="1117963" y="1962095"/>
                <a:ext cx="5029198" cy="4112287"/>
              </a:xfrm>
            </p:spPr>
            <p:txBody>
              <a:bodyPr>
                <a:normAutofit fontScale="92500" lnSpcReduction="10000"/>
              </a:bodyPr>
              <a:lstStyle/>
              <a:p>
                <a:r>
                  <a:rPr lang="en-GB" sz="1900"/>
                  <a:t>An influenza-like infection.</a:t>
                </a:r>
              </a:p>
              <a:p>
                <a:r>
                  <a:rPr lang="en-GB" sz="1900"/>
                  <a:t>Neighbourhood populations of equal size, </a:t>
                </a:r>
                <a14:m>
                  <m:oMath xmlns:m="http://schemas.openxmlformats.org/officeDocument/2006/math">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𝑁</m:t>
                        </m:r>
                      </m:e>
                      <m:sub>
                        <m:r>
                          <a:rPr lang="en-GB" sz="1900" b="0" i="1" smtClean="0">
                            <a:latin typeface="Cambria Math" panose="02040503050406030204" pitchFamily="18" charset="0"/>
                          </a:rPr>
                          <m:t>𝑖</m:t>
                        </m:r>
                      </m:sub>
                    </m:sSub>
                    <m:r>
                      <a:rPr lang="en-GB" sz="1900" b="0" i="1" smtClean="0">
                        <a:latin typeface="Cambria Math" panose="02040503050406030204" pitchFamily="18" charset="0"/>
                      </a:rPr>
                      <m:t>=5040</m:t>
                    </m:r>
                  </m:oMath>
                </a14:m>
                <a:r>
                  <a:rPr lang="en-GB" sz="1900"/>
                  <a:t>.</a:t>
                </a:r>
              </a:p>
              <a:p>
                <a:r>
                  <a:rPr lang="en-GB" sz="1900"/>
                  <a:t>Recovery rate, </a:t>
                </a:r>
                <a14:m>
                  <m:oMath xmlns:m="http://schemas.openxmlformats.org/officeDocument/2006/math">
                    <m:r>
                      <a:rPr lang="en-GB" sz="1900" b="0" i="1" smtClean="0">
                        <a:latin typeface="Cambria Math" panose="02040503050406030204" pitchFamily="18" charset="0"/>
                      </a:rPr>
                      <m:t>𝛾</m:t>
                    </m:r>
                    <m:r>
                      <a:rPr lang="en-GB" sz="1900" b="0" i="1" smtClean="0">
                        <a:latin typeface="Cambria Math" panose="02040503050406030204" pitchFamily="18" charset="0"/>
                      </a:rPr>
                      <m:t>=0.2.</m:t>
                    </m:r>
                  </m:oMath>
                </a14:m>
                <a:endParaRPr lang="en-GB" sz="1900"/>
              </a:p>
              <a:p>
                <a:r>
                  <a:rPr lang="en-GB" sz="1900"/>
                  <a:t>Proportion of contacts within own neighbourhood, </a:t>
                </a:r>
                <a14:m>
                  <m:oMath xmlns:m="http://schemas.openxmlformats.org/officeDocument/2006/math">
                    <m:r>
                      <a:rPr lang="en-GB" sz="1900" b="0" i="1" smtClean="0">
                        <a:latin typeface="Cambria Math" panose="02040503050406030204" pitchFamily="18" charset="0"/>
                      </a:rPr>
                      <m:t>𝜌</m:t>
                    </m:r>
                    <m:r>
                      <a:rPr lang="en-GB" sz="1900" b="0" i="1" smtClean="0">
                        <a:latin typeface="Cambria Math" panose="02040503050406030204" pitchFamily="18" charset="0"/>
                      </a:rPr>
                      <m:t>=0.5. </m:t>
                    </m:r>
                  </m:oMath>
                </a14:m>
                <a:endParaRPr lang="en-GB" sz="1900"/>
              </a:p>
              <a:p>
                <a:r>
                  <a:rPr lang="en-GB" sz="1900"/>
                  <a:t>To scale the within household and external transmission rates accordingly,  </a:t>
                </a:r>
                <a14:m>
                  <m:oMath xmlns:m="http://schemas.openxmlformats.org/officeDocument/2006/math">
                    <m:r>
                      <a:rPr lang="en-GB" sz="1900" b="0" i="1" smtClean="0">
                        <a:latin typeface="Cambria Math" panose="02040503050406030204" pitchFamily="18" charset="0"/>
                      </a:rPr>
                      <m:t>𝛽</m:t>
                    </m:r>
                    <m:r>
                      <a:rPr lang="en-GB" sz="1900" b="0" i="1" smtClean="0">
                        <a:latin typeface="Cambria Math" panose="02040503050406030204" pitchFamily="18" charset="0"/>
                      </a:rPr>
                      <m:t>=</m:t>
                    </m:r>
                    <m:r>
                      <a:rPr lang="en-GB" sz="1900" b="0" i="1" smtClean="0">
                        <a:latin typeface="Cambria Math" panose="02040503050406030204" pitchFamily="18" charset="0"/>
                      </a:rPr>
                      <m:t>𝜈𝛼</m:t>
                    </m:r>
                  </m:oMath>
                </a14:m>
                <a:r>
                  <a:rPr lang="en-GB" sz="1900"/>
                  <a:t>, where e.g. </a:t>
                </a:r>
                <a14:m>
                  <m:oMath xmlns:m="http://schemas.openxmlformats.org/officeDocument/2006/math">
                    <m:r>
                      <a:rPr lang="en-GB" sz="1900" b="0" i="1" smtClean="0">
                        <a:latin typeface="Cambria Math" panose="02040503050406030204" pitchFamily="18" charset="0"/>
                      </a:rPr>
                      <m:t>𝜈</m:t>
                    </m:r>
                    <m:r>
                      <a:rPr lang="en-GB" sz="1900" b="0" i="1" smtClean="0">
                        <a:latin typeface="Cambria Math" panose="02040503050406030204" pitchFamily="18" charset="0"/>
                      </a:rPr>
                      <m:t>=1,2,3,… </m:t>
                    </m:r>
                  </m:oMath>
                </a14:m>
                <a:endParaRPr lang="en-GB" sz="1900"/>
              </a:p>
              <a:p>
                <a:r>
                  <a:rPr lang="en-GB" sz="1900"/>
                  <a:t>We fix </a:t>
                </a:r>
                <a14:m>
                  <m:oMath xmlns:m="http://schemas.openxmlformats.org/officeDocument/2006/math">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Sub>
                    <m:r>
                      <a:rPr lang="en-GB" sz="1900" b="0" i="1" smtClean="0">
                        <a:latin typeface="Cambria Math" panose="02040503050406030204" pitchFamily="18" charset="0"/>
                      </a:rPr>
                      <m:t>=2.4</m:t>
                    </m:r>
                  </m:oMath>
                </a14:m>
                <a:r>
                  <a:rPr lang="en-GB" sz="1900"/>
                  <a:t> and find appropriate </a:t>
                </a:r>
                <a14:m>
                  <m:oMath xmlns:m="http://schemas.openxmlformats.org/officeDocument/2006/math">
                    <m:r>
                      <a:rPr lang="en-GB" sz="1900" b="0" i="1" smtClean="0">
                        <a:latin typeface="Cambria Math" panose="02040503050406030204" pitchFamily="18" charset="0"/>
                      </a:rPr>
                      <m:t>𝛼</m:t>
                    </m:r>
                  </m:oMath>
                </a14:m>
                <a:r>
                  <a:rPr lang="en-GB" sz="1900"/>
                  <a:t> and </a:t>
                </a:r>
                <a14:m>
                  <m:oMath xmlns:m="http://schemas.openxmlformats.org/officeDocument/2006/math">
                    <m:r>
                      <a:rPr lang="en-GB" sz="1900" b="0" i="1" dirty="0" smtClean="0">
                        <a:latin typeface="Cambria Math" panose="02040503050406030204" pitchFamily="18" charset="0"/>
                      </a:rPr>
                      <m:t>𝛽</m:t>
                    </m:r>
                  </m:oMath>
                </a14:m>
                <a:r>
                  <a:rPr lang="en-GB" sz="1900"/>
                  <a:t> values for a specified </a:t>
                </a:r>
                <a14:m>
                  <m:oMath xmlns:m="http://schemas.openxmlformats.org/officeDocument/2006/math">
                    <m:r>
                      <a:rPr lang="en-GB" sz="1900" b="0" i="1" smtClean="0">
                        <a:latin typeface="Cambria Math" panose="02040503050406030204" pitchFamily="18" charset="0"/>
                      </a:rPr>
                      <m:t>𝜈</m:t>
                    </m:r>
                  </m:oMath>
                </a14:m>
                <a:r>
                  <a:rPr lang="en-GB" sz="1900"/>
                  <a:t> value, e.g. </a:t>
                </a:r>
                <a14:m>
                  <m:oMath xmlns:m="http://schemas.openxmlformats.org/officeDocument/2006/math">
                    <m:r>
                      <a:rPr lang="en-GB" sz="1900" b="0" i="1" smtClean="0">
                        <a:latin typeface="Cambria Math" panose="02040503050406030204" pitchFamily="18" charset="0"/>
                      </a:rPr>
                      <m:t>𝜈</m:t>
                    </m:r>
                    <m:r>
                      <a:rPr lang="en-GB" sz="1900" b="0" i="1" smtClean="0">
                        <a:latin typeface="Cambria Math" panose="02040503050406030204" pitchFamily="18" charset="0"/>
                      </a:rPr>
                      <m:t>=3, </m:t>
                    </m:r>
                    <m:r>
                      <a:rPr lang="en-GB" sz="1900" b="0" i="1" smtClean="0">
                        <a:latin typeface="Cambria Math" panose="02040503050406030204" pitchFamily="18" charset="0"/>
                      </a:rPr>
                      <m:t>𝛼</m:t>
                    </m:r>
                    <m:r>
                      <a:rPr lang="en-GB" sz="1900" b="0" i="1" smtClean="0">
                        <a:latin typeface="Cambria Math" panose="02040503050406030204" pitchFamily="18" charset="0"/>
                      </a:rPr>
                      <m:t>=0.27, </m:t>
                    </m:r>
                    <m:r>
                      <a:rPr lang="en-GB" sz="1900" b="0" i="1" smtClean="0">
                        <a:latin typeface="Cambria Math" panose="02040503050406030204" pitchFamily="18" charset="0"/>
                      </a:rPr>
                      <m:t>𝛽</m:t>
                    </m:r>
                    <m:r>
                      <a:rPr lang="en-GB" sz="1900" b="0" i="1" smtClean="0">
                        <a:latin typeface="Cambria Math" panose="02040503050406030204" pitchFamily="18" charset="0"/>
                      </a:rPr>
                      <m:t>=0.8. </m:t>
                    </m:r>
                  </m:oMath>
                </a14:m>
                <a:endParaRPr lang="en-GB" sz="1900"/>
              </a:p>
              <a:p>
                <a:endParaRPr lang="en-GB"/>
              </a:p>
            </p:txBody>
          </p:sp>
        </mc:Choice>
        <mc:Fallback>
          <p:sp>
            <p:nvSpPr>
              <p:cNvPr id="3" name="Content Placeholder 2">
                <a:extLst>
                  <a:ext uri="{FF2B5EF4-FFF2-40B4-BE49-F238E27FC236}">
                    <a16:creationId xmlns:a16="http://schemas.microsoft.com/office/drawing/2014/main" id="{456E8AA0-8DB5-9574-CFAF-335D6DFDB073}"/>
                  </a:ext>
                </a:extLst>
              </p:cNvPr>
              <p:cNvSpPr>
                <a:spLocks noGrp="1" noRot="1" noChangeAspect="1" noMove="1" noResize="1" noEditPoints="1" noAdjustHandles="1" noChangeArrowheads="1" noChangeShapeType="1" noTextEdit="1"/>
              </p:cNvSpPr>
              <p:nvPr>
                <p:ph idx="1"/>
              </p:nvPr>
            </p:nvSpPr>
            <p:spPr>
              <a:xfrm>
                <a:off x="1117963" y="1962095"/>
                <a:ext cx="5029198" cy="4112287"/>
              </a:xfrm>
              <a:blipFill>
                <a:blip r:embed="rId12"/>
                <a:stretch>
                  <a:fillRect l="-970" t="-89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471BB28-DB16-13AA-3AB2-AE77136859E1}"/>
              </a:ext>
            </a:extLst>
          </p:cNvPr>
          <p:cNvSpPr txBox="1"/>
          <p:nvPr/>
        </p:nvSpPr>
        <p:spPr>
          <a:xfrm>
            <a:off x="6829425" y="5668743"/>
            <a:ext cx="1981200" cy="646331"/>
          </a:xfrm>
          <a:prstGeom prst="rect">
            <a:avLst/>
          </a:prstGeom>
          <a:noFill/>
        </p:spPr>
        <p:txBody>
          <a:bodyPr wrap="square" rtlCol="0">
            <a:spAutoFit/>
          </a:bodyPr>
          <a:lstStyle/>
          <a:p>
            <a:r>
              <a:rPr lang="en-GB"/>
              <a:t>isolated neighbourhoods</a:t>
            </a:r>
          </a:p>
        </p:txBody>
      </p:sp>
      <p:sp>
        <p:nvSpPr>
          <p:cNvPr id="6" name="TextBox 5">
            <a:extLst>
              <a:ext uri="{FF2B5EF4-FFF2-40B4-BE49-F238E27FC236}">
                <a16:creationId xmlns:a16="http://schemas.microsoft.com/office/drawing/2014/main" id="{CA81FF69-4AD1-03B5-9DA0-77724618B0A8}"/>
              </a:ext>
            </a:extLst>
          </p:cNvPr>
          <p:cNvSpPr txBox="1"/>
          <p:nvPr/>
        </p:nvSpPr>
        <p:spPr>
          <a:xfrm>
            <a:off x="10086974" y="5668742"/>
            <a:ext cx="1562098" cy="646331"/>
          </a:xfrm>
          <a:prstGeom prst="rect">
            <a:avLst/>
          </a:prstGeom>
          <a:noFill/>
        </p:spPr>
        <p:txBody>
          <a:bodyPr wrap="square" rtlCol="0">
            <a:spAutoFit/>
          </a:bodyPr>
          <a:lstStyle/>
          <a:p>
            <a:r>
              <a:rPr lang="en-GB"/>
              <a:t>proportional mixing</a:t>
            </a:r>
          </a:p>
        </p:txBody>
      </p:sp>
      <p:sp>
        <p:nvSpPr>
          <p:cNvPr id="7" name="Arrow: Right 6">
            <a:extLst>
              <a:ext uri="{FF2B5EF4-FFF2-40B4-BE49-F238E27FC236}">
                <a16:creationId xmlns:a16="http://schemas.microsoft.com/office/drawing/2014/main" id="{DE30F319-17F7-43B8-F4CB-1A2E1E389FFE}"/>
              </a:ext>
            </a:extLst>
          </p:cNvPr>
          <p:cNvSpPr/>
          <p:nvPr/>
        </p:nvSpPr>
        <p:spPr>
          <a:xfrm>
            <a:off x="8878791" y="5830668"/>
            <a:ext cx="1095375"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E25DAF83-8C4F-9F39-04A1-9A9BC8FF03EA}"/>
              </a:ext>
            </a:extLst>
          </p:cNvPr>
          <p:cNvCxnSpPr/>
          <p:nvPr/>
        </p:nvCxnSpPr>
        <p:spPr>
          <a:xfrm flipV="1">
            <a:off x="7143750" y="5221068"/>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7AB24-14DE-D875-5806-2808ED4C8EA9}"/>
              </a:ext>
            </a:extLst>
          </p:cNvPr>
          <p:cNvCxnSpPr/>
          <p:nvPr/>
        </p:nvCxnSpPr>
        <p:spPr>
          <a:xfrm flipV="1">
            <a:off x="11153775" y="5154394"/>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296B892-767D-EA90-DDC8-4FC4156CDC2F}"/>
              </a:ext>
            </a:extLst>
          </p:cNvPr>
          <p:cNvSpPr/>
          <p:nvPr/>
        </p:nvSpPr>
        <p:spPr>
          <a:xfrm>
            <a:off x="7585249" y="687057"/>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36CED2B5-480D-1843-C125-31A614044EA2}"/>
              </a:ext>
            </a:extLst>
          </p:cNvPr>
          <p:cNvSpPr/>
          <p:nvPr/>
        </p:nvSpPr>
        <p:spPr>
          <a:xfrm>
            <a:off x="9137603" y="687057"/>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9FF39F3B-A05C-21EA-1E11-B36F03BE9E3D}"/>
              </a:ext>
            </a:extLst>
          </p:cNvPr>
          <p:cNvGrpSpPr/>
          <p:nvPr/>
        </p:nvGrpSpPr>
        <p:grpSpPr>
          <a:xfrm>
            <a:off x="7648832" y="1371987"/>
            <a:ext cx="446260" cy="590108"/>
            <a:chOff x="6350719" y="2231485"/>
            <a:chExt cx="446260" cy="590108"/>
          </a:xfrm>
        </p:grpSpPr>
        <p:grpSp>
          <p:nvGrpSpPr>
            <p:cNvPr id="48" name="Group 47">
              <a:extLst>
                <a:ext uri="{FF2B5EF4-FFF2-40B4-BE49-F238E27FC236}">
                  <a16:creationId xmlns:a16="http://schemas.microsoft.com/office/drawing/2014/main" id="{B285FD06-B2CE-B183-FD68-698587F1C0F6}"/>
                </a:ext>
              </a:extLst>
            </p:cNvPr>
            <p:cNvGrpSpPr/>
            <p:nvPr/>
          </p:nvGrpSpPr>
          <p:grpSpPr>
            <a:xfrm>
              <a:off x="6413620" y="2231485"/>
              <a:ext cx="383359" cy="590108"/>
              <a:chOff x="6413620" y="2231485"/>
              <a:chExt cx="383359" cy="590108"/>
            </a:xfrm>
          </p:grpSpPr>
          <p:sp>
            <p:nvSpPr>
              <p:cNvPr id="50" name="Rectangle 49">
                <a:extLst>
                  <a:ext uri="{FF2B5EF4-FFF2-40B4-BE49-F238E27FC236}">
                    <a16:creationId xmlns:a16="http://schemas.microsoft.com/office/drawing/2014/main" id="{FC385F21-42E9-D1BA-7851-6AF1BD27B7C1}"/>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1737539B-6465-CECC-34DD-18A2104B51F5}"/>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9" name="Graphic 48" descr="Man with solid fill">
              <a:extLst>
                <a:ext uri="{FF2B5EF4-FFF2-40B4-BE49-F238E27FC236}">
                  <a16:creationId xmlns:a16="http://schemas.microsoft.com/office/drawing/2014/main" id="{726413B9-041B-5215-AC74-3FF914989E1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50719" y="2491921"/>
              <a:ext cx="300806" cy="300806"/>
            </a:xfrm>
            <a:prstGeom prst="rect">
              <a:avLst/>
            </a:prstGeom>
          </p:spPr>
        </p:pic>
      </p:grpSp>
      <p:grpSp>
        <p:nvGrpSpPr>
          <p:cNvPr id="52" name="Group 51">
            <a:extLst>
              <a:ext uri="{FF2B5EF4-FFF2-40B4-BE49-F238E27FC236}">
                <a16:creationId xmlns:a16="http://schemas.microsoft.com/office/drawing/2014/main" id="{A9690531-5B64-9C5F-37F9-1EA1388A3BC3}"/>
              </a:ext>
            </a:extLst>
          </p:cNvPr>
          <p:cNvGrpSpPr/>
          <p:nvPr/>
        </p:nvGrpSpPr>
        <p:grpSpPr>
          <a:xfrm>
            <a:off x="9302188" y="1323029"/>
            <a:ext cx="383359" cy="590108"/>
            <a:chOff x="6413620" y="2231485"/>
            <a:chExt cx="383359" cy="590108"/>
          </a:xfrm>
        </p:grpSpPr>
        <p:sp>
          <p:nvSpPr>
            <p:cNvPr id="53" name="Rectangle 52">
              <a:extLst>
                <a:ext uri="{FF2B5EF4-FFF2-40B4-BE49-F238E27FC236}">
                  <a16:creationId xmlns:a16="http://schemas.microsoft.com/office/drawing/2014/main" id="{468FA61C-A4E5-DE5A-9C0A-91D0F8B441C4}"/>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extLst>
                <a:ext uri="{FF2B5EF4-FFF2-40B4-BE49-F238E27FC236}">
                  <a16:creationId xmlns:a16="http://schemas.microsoft.com/office/drawing/2014/main" id="{4364CF88-1AC9-E951-3109-6C47D4D6185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852EB637-2538-A088-1374-CAA6842759C9}"/>
              </a:ext>
            </a:extLst>
          </p:cNvPr>
          <p:cNvGrpSpPr/>
          <p:nvPr/>
        </p:nvGrpSpPr>
        <p:grpSpPr>
          <a:xfrm>
            <a:off x="10163614" y="807349"/>
            <a:ext cx="383359" cy="590108"/>
            <a:chOff x="6413620" y="2231485"/>
            <a:chExt cx="383359" cy="590108"/>
          </a:xfrm>
        </p:grpSpPr>
        <p:sp>
          <p:nvSpPr>
            <p:cNvPr id="56" name="Rectangle 55">
              <a:extLst>
                <a:ext uri="{FF2B5EF4-FFF2-40B4-BE49-F238E27FC236}">
                  <a16:creationId xmlns:a16="http://schemas.microsoft.com/office/drawing/2014/main" id="{955DB522-9159-B58F-32F6-C5DC66FE7B89}"/>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B9F7E82C-4C2E-449A-CBB8-82F29017FD36}"/>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8" name="Straight Arrow Connector 57">
            <a:extLst>
              <a:ext uri="{FF2B5EF4-FFF2-40B4-BE49-F238E27FC236}">
                <a16:creationId xmlns:a16="http://schemas.microsoft.com/office/drawing/2014/main" id="{008FD02F-16BB-9BDA-50A2-887489A13422}"/>
              </a:ext>
            </a:extLst>
          </p:cNvPr>
          <p:cNvCxnSpPr>
            <a:cxnSpLocks/>
          </p:cNvCxnSpPr>
          <p:nvPr/>
        </p:nvCxnSpPr>
        <p:spPr>
          <a:xfrm>
            <a:off x="9019656" y="1068088"/>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FF39CDB-2197-B932-E0C5-8425B282D5BE}"/>
              </a:ext>
            </a:extLst>
          </p:cNvPr>
          <p:cNvCxnSpPr>
            <a:cxnSpLocks/>
          </p:cNvCxnSpPr>
          <p:nvPr/>
        </p:nvCxnSpPr>
        <p:spPr>
          <a:xfrm flipH="1">
            <a:off x="9019656" y="1257315"/>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D0C4DEB-3510-9CF0-11D8-0EC5A9A33CBB}"/>
              </a:ext>
            </a:extLst>
          </p:cNvPr>
          <p:cNvCxnSpPr>
            <a:cxnSpLocks/>
          </p:cNvCxnSpPr>
          <p:nvPr/>
        </p:nvCxnSpPr>
        <p:spPr>
          <a:xfrm flipV="1">
            <a:off x="8161738" y="1394887"/>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0F07B8E-C11E-F179-F2D1-50AFD773600B}"/>
              </a:ext>
            </a:extLst>
          </p:cNvPr>
          <p:cNvCxnSpPr>
            <a:cxnSpLocks/>
          </p:cNvCxnSpPr>
          <p:nvPr/>
        </p:nvCxnSpPr>
        <p:spPr>
          <a:xfrm rot="10800000" flipV="1">
            <a:off x="8220415" y="1494334"/>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62" name="Picture 61" descr="\documentclass{article}&#10;\usepackage{amsmath}&#10;\pagestyle{empty}&#10;\begin{document}&#10;&#10;&#10;$\rho$&#10;&#10;\end{document}" title="IguanaTex Bitmap Display">
            <a:extLst>
              <a:ext uri="{FF2B5EF4-FFF2-40B4-BE49-F238E27FC236}">
                <a16:creationId xmlns:a16="http://schemas.microsoft.com/office/drawing/2014/main" id="{7374498B-A33E-57BD-1337-86417B6C3B83}"/>
              </a:ext>
            </a:extLst>
          </p:cNvPr>
          <p:cNvPicPr>
            <a:picLocks noChangeAspect="1"/>
          </p:cNvPicPr>
          <p:nvPr>
            <p:custDataLst>
              <p:tags r:id="rId1"/>
            </p:custDataLst>
          </p:nvPr>
        </p:nvPicPr>
        <p:blipFill>
          <a:blip r:embed="rId15"/>
          <a:stretch>
            <a:fillRect/>
          </a:stretch>
        </p:blipFill>
        <p:spPr>
          <a:xfrm>
            <a:off x="8513905" y="1700485"/>
            <a:ext cx="119771" cy="166400"/>
          </a:xfrm>
          <a:prstGeom prst="rect">
            <a:avLst/>
          </a:prstGeom>
        </p:spPr>
      </p:pic>
      <p:pic>
        <p:nvPicPr>
          <p:cNvPr id="63" name="Picture 62" descr="\documentclass{article}&#10;\usepackage{amsmath}&#10;\pagestyle{empty}&#10;\begin{document}&#10;&#10;&#10;$1-\rho$&#10;&#10;\end{document}" title="IguanaTex Bitmap Display">
            <a:extLst>
              <a:ext uri="{FF2B5EF4-FFF2-40B4-BE49-F238E27FC236}">
                <a16:creationId xmlns:a16="http://schemas.microsoft.com/office/drawing/2014/main" id="{35FA26AB-8302-B5EA-C83A-30FEEB175B96}"/>
              </a:ext>
            </a:extLst>
          </p:cNvPr>
          <p:cNvPicPr>
            <a:picLocks noChangeAspect="1"/>
          </p:cNvPicPr>
          <p:nvPr>
            <p:custDataLst>
              <p:tags r:id="rId2"/>
            </p:custDataLst>
          </p:nvPr>
        </p:nvPicPr>
        <p:blipFill>
          <a:blip r:embed="rId16"/>
          <a:stretch>
            <a:fillRect/>
          </a:stretch>
        </p:blipFill>
        <p:spPr>
          <a:xfrm>
            <a:off x="9330944" y="785915"/>
            <a:ext cx="541257" cy="223086"/>
          </a:xfrm>
          <a:prstGeom prst="rect">
            <a:avLst/>
          </a:prstGeom>
        </p:spPr>
      </p:pic>
      <p:pic>
        <p:nvPicPr>
          <p:cNvPr id="64" name="Graphic 63" descr="Man with solid fill">
            <a:extLst>
              <a:ext uri="{FF2B5EF4-FFF2-40B4-BE49-F238E27FC236}">
                <a16:creationId xmlns:a16="http://schemas.microsoft.com/office/drawing/2014/main" id="{EE4F1873-44DD-1DE3-2101-E3CC8BD422A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44992" y="1625766"/>
            <a:ext cx="300806" cy="300806"/>
          </a:xfrm>
          <a:prstGeom prst="rect">
            <a:avLst/>
          </a:prstGeom>
        </p:spPr>
      </p:pic>
      <p:grpSp>
        <p:nvGrpSpPr>
          <p:cNvPr id="65" name="Group 64">
            <a:extLst>
              <a:ext uri="{FF2B5EF4-FFF2-40B4-BE49-F238E27FC236}">
                <a16:creationId xmlns:a16="http://schemas.microsoft.com/office/drawing/2014/main" id="{ACA536EB-7090-28D5-B447-3363F90BC080}"/>
              </a:ext>
            </a:extLst>
          </p:cNvPr>
          <p:cNvGrpSpPr/>
          <p:nvPr/>
        </p:nvGrpSpPr>
        <p:grpSpPr>
          <a:xfrm>
            <a:off x="8555130" y="790371"/>
            <a:ext cx="446260" cy="590108"/>
            <a:chOff x="6350719" y="2231485"/>
            <a:chExt cx="446260" cy="590108"/>
          </a:xfrm>
        </p:grpSpPr>
        <p:grpSp>
          <p:nvGrpSpPr>
            <p:cNvPr id="66" name="Group 65">
              <a:extLst>
                <a:ext uri="{FF2B5EF4-FFF2-40B4-BE49-F238E27FC236}">
                  <a16:creationId xmlns:a16="http://schemas.microsoft.com/office/drawing/2014/main" id="{8454ED3E-DADA-16A5-21C1-C043753C4BA2}"/>
                </a:ext>
              </a:extLst>
            </p:cNvPr>
            <p:cNvGrpSpPr/>
            <p:nvPr/>
          </p:nvGrpSpPr>
          <p:grpSpPr>
            <a:xfrm>
              <a:off x="6413620" y="2231485"/>
              <a:ext cx="383359" cy="590108"/>
              <a:chOff x="6413620" y="2231485"/>
              <a:chExt cx="383359" cy="590108"/>
            </a:xfrm>
          </p:grpSpPr>
          <p:sp>
            <p:nvSpPr>
              <p:cNvPr id="68" name="Rectangle 67">
                <a:extLst>
                  <a:ext uri="{FF2B5EF4-FFF2-40B4-BE49-F238E27FC236}">
                    <a16:creationId xmlns:a16="http://schemas.microsoft.com/office/drawing/2014/main" id="{F70228B9-901B-6C5B-81DD-6896DEE94F2C}"/>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a:extLst>
                  <a:ext uri="{FF2B5EF4-FFF2-40B4-BE49-F238E27FC236}">
                    <a16:creationId xmlns:a16="http://schemas.microsoft.com/office/drawing/2014/main" id="{0EE2916E-C459-D481-DE7C-8257FF60264A}"/>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7" name="Graphic 66" descr="Man with solid fill">
              <a:extLst>
                <a:ext uri="{FF2B5EF4-FFF2-40B4-BE49-F238E27FC236}">
                  <a16:creationId xmlns:a16="http://schemas.microsoft.com/office/drawing/2014/main" id="{3ADEC661-69CB-DEAE-617F-8C0A20D01A6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50719" y="2491921"/>
              <a:ext cx="300806" cy="300806"/>
            </a:xfrm>
            <a:prstGeom prst="rect">
              <a:avLst/>
            </a:prstGeom>
          </p:spPr>
        </p:pic>
      </p:grpSp>
      <p:pic>
        <p:nvPicPr>
          <p:cNvPr id="70" name="Graphic 69" descr="Man with solid fill">
            <a:extLst>
              <a:ext uri="{FF2B5EF4-FFF2-40B4-BE49-F238E27FC236}">
                <a16:creationId xmlns:a16="http://schemas.microsoft.com/office/drawing/2014/main" id="{1ECCEF44-DBAC-E003-90BD-6E38AF7EE0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51290" y="1044150"/>
            <a:ext cx="300806" cy="300806"/>
          </a:xfrm>
          <a:prstGeom prst="rect">
            <a:avLst/>
          </a:prstGeom>
        </p:spPr>
      </p:pic>
      <p:pic>
        <p:nvPicPr>
          <p:cNvPr id="71" name="Graphic 70" descr="Question Mark with solid fill">
            <a:extLst>
              <a:ext uri="{FF2B5EF4-FFF2-40B4-BE49-F238E27FC236}">
                <a16:creationId xmlns:a16="http://schemas.microsoft.com/office/drawing/2014/main" id="{440C30CD-C1D3-DC5B-D5FF-69CFA9A5F92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313364" y="1531863"/>
            <a:ext cx="337244" cy="337244"/>
          </a:xfrm>
          <a:prstGeom prst="rect">
            <a:avLst/>
          </a:prstGeom>
        </p:spPr>
      </p:pic>
      <p:pic>
        <p:nvPicPr>
          <p:cNvPr id="72" name="Graphic 71" descr="Question Mark with solid fill">
            <a:extLst>
              <a:ext uri="{FF2B5EF4-FFF2-40B4-BE49-F238E27FC236}">
                <a16:creationId xmlns:a16="http://schemas.microsoft.com/office/drawing/2014/main" id="{1B695084-7E83-C5BE-D4B9-E90522E31BE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80114" y="1034743"/>
            <a:ext cx="337244" cy="337244"/>
          </a:xfrm>
          <a:prstGeom prst="rect">
            <a:avLst/>
          </a:prstGeom>
        </p:spPr>
      </p:pic>
      <p:pic>
        <p:nvPicPr>
          <p:cNvPr id="74" name="Picture 73" descr="\documentclass{article}&#10;\usepackage{amsmath}&#10;\pagestyle{empty}&#10;\begin{document}&#10;&#10;$n_2=2$&#10;&#10;&#10;\end{document}" title="IguanaTex Bitmap Display">
            <a:extLst>
              <a:ext uri="{FF2B5EF4-FFF2-40B4-BE49-F238E27FC236}">
                <a16:creationId xmlns:a16="http://schemas.microsoft.com/office/drawing/2014/main" id="{3E9122D5-533B-3C9E-8B6E-D222A4219407}"/>
              </a:ext>
            </a:extLst>
          </p:cNvPr>
          <p:cNvPicPr>
            <a:picLocks noChangeAspect="1"/>
          </p:cNvPicPr>
          <p:nvPr>
            <p:custDataLst>
              <p:tags r:id="rId3"/>
            </p:custDataLst>
          </p:nvPr>
        </p:nvPicPr>
        <p:blipFill>
          <a:blip r:embed="rId19"/>
          <a:stretch>
            <a:fillRect/>
          </a:stretch>
        </p:blipFill>
        <p:spPr>
          <a:xfrm>
            <a:off x="7435720" y="4486923"/>
            <a:ext cx="709486" cy="205714"/>
          </a:xfrm>
          <a:prstGeom prst="rect">
            <a:avLst/>
          </a:prstGeom>
        </p:spPr>
      </p:pic>
      <p:pic>
        <p:nvPicPr>
          <p:cNvPr id="76" name="Picture 75" descr="\documentclass{article}&#10;\usepackage{amsmath}&#10;\pagestyle{empty}&#10;\begin{document}&#10;&#10;$n_2=3$&#10;&#10;&#10;\end{document}" title="IguanaTex Bitmap Display">
            <a:extLst>
              <a:ext uri="{FF2B5EF4-FFF2-40B4-BE49-F238E27FC236}">
                <a16:creationId xmlns:a16="http://schemas.microsoft.com/office/drawing/2014/main" id="{3FE5E7EB-BFF0-B04C-642D-4BD396295A30}"/>
              </a:ext>
            </a:extLst>
          </p:cNvPr>
          <p:cNvPicPr>
            <a:picLocks noChangeAspect="1"/>
          </p:cNvPicPr>
          <p:nvPr>
            <p:custDataLst>
              <p:tags r:id="rId4"/>
            </p:custDataLst>
          </p:nvPr>
        </p:nvPicPr>
        <p:blipFill>
          <a:blip r:embed="rId20"/>
          <a:stretch>
            <a:fillRect/>
          </a:stretch>
        </p:blipFill>
        <p:spPr>
          <a:xfrm rot="608011">
            <a:off x="7443578" y="4084859"/>
            <a:ext cx="711314" cy="205714"/>
          </a:xfrm>
          <a:prstGeom prst="rect">
            <a:avLst/>
          </a:prstGeom>
        </p:spPr>
      </p:pic>
      <p:pic>
        <p:nvPicPr>
          <p:cNvPr id="78" name="Picture 77" descr="\documentclass{article}&#10;\usepackage{amsmath}&#10;\pagestyle{empty}&#10;\begin{document}&#10;&#10;&#10;$n_2=4$&#10;&#10;\end{document}" title="IguanaTex Bitmap Display">
            <a:extLst>
              <a:ext uri="{FF2B5EF4-FFF2-40B4-BE49-F238E27FC236}">
                <a16:creationId xmlns:a16="http://schemas.microsoft.com/office/drawing/2014/main" id="{99AB82CB-BE0C-9ADD-1D50-ED757C40F436}"/>
              </a:ext>
            </a:extLst>
          </p:cNvPr>
          <p:cNvPicPr>
            <a:picLocks noChangeAspect="1"/>
          </p:cNvPicPr>
          <p:nvPr>
            <p:custDataLst>
              <p:tags r:id="rId5"/>
            </p:custDataLst>
          </p:nvPr>
        </p:nvPicPr>
        <p:blipFill>
          <a:blip r:embed="rId21"/>
          <a:stretch>
            <a:fillRect/>
          </a:stretch>
        </p:blipFill>
        <p:spPr>
          <a:xfrm rot="866010">
            <a:off x="7487507" y="3655208"/>
            <a:ext cx="714971" cy="208457"/>
          </a:xfrm>
          <a:prstGeom prst="rect">
            <a:avLst/>
          </a:prstGeom>
        </p:spPr>
      </p:pic>
      <p:pic>
        <p:nvPicPr>
          <p:cNvPr id="80" name="Picture 79" descr="\documentclass{article}&#10;\usepackage{amsmath}&#10;\pagestyle{empty}&#10;\begin{document}&#10;&#10;&#10;$n_2=5$&#10;&#10;\end{document}" title="IguanaTex Bitmap Display">
            <a:extLst>
              <a:ext uri="{FF2B5EF4-FFF2-40B4-BE49-F238E27FC236}">
                <a16:creationId xmlns:a16="http://schemas.microsoft.com/office/drawing/2014/main" id="{0D7FEB55-4BF1-A82B-41DA-624ACEAC4AA8}"/>
              </a:ext>
            </a:extLst>
          </p:cNvPr>
          <p:cNvPicPr>
            <a:picLocks noChangeAspect="1"/>
          </p:cNvPicPr>
          <p:nvPr>
            <p:custDataLst>
              <p:tags r:id="rId6"/>
            </p:custDataLst>
          </p:nvPr>
        </p:nvPicPr>
        <p:blipFill>
          <a:blip r:embed="rId22"/>
          <a:stretch>
            <a:fillRect/>
          </a:stretch>
        </p:blipFill>
        <p:spPr>
          <a:xfrm rot="1041188">
            <a:off x="7493157" y="3235752"/>
            <a:ext cx="709486" cy="205714"/>
          </a:xfrm>
          <a:prstGeom prst="rect">
            <a:avLst/>
          </a:prstGeom>
        </p:spPr>
      </p:pic>
      <p:pic>
        <p:nvPicPr>
          <p:cNvPr id="82" name="Picture 81" descr="\documentclass{article}&#10;\usepackage{amsmath}&#10;\pagestyle{empty}&#10;\begin{document}&#10;&#10;&#10;$n_2=6$&#10;&#10;\end{document}" title="IguanaTex Bitmap Display">
            <a:extLst>
              <a:ext uri="{FF2B5EF4-FFF2-40B4-BE49-F238E27FC236}">
                <a16:creationId xmlns:a16="http://schemas.microsoft.com/office/drawing/2014/main" id="{118570F1-406A-BD22-C6A5-ED8D78BD0108}"/>
              </a:ext>
            </a:extLst>
          </p:cNvPr>
          <p:cNvPicPr>
            <a:picLocks noChangeAspect="1"/>
          </p:cNvPicPr>
          <p:nvPr>
            <p:custDataLst>
              <p:tags r:id="rId7"/>
            </p:custDataLst>
          </p:nvPr>
        </p:nvPicPr>
        <p:blipFill>
          <a:blip r:embed="rId23"/>
          <a:stretch>
            <a:fillRect/>
          </a:stretch>
        </p:blipFill>
        <p:spPr>
          <a:xfrm rot="1069418">
            <a:off x="7547462" y="2816885"/>
            <a:ext cx="711314" cy="205714"/>
          </a:xfrm>
          <a:prstGeom prst="rect">
            <a:avLst/>
          </a:prstGeom>
        </p:spPr>
      </p:pic>
      <p:pic>
        <p:nvPicPr>
          <p:cNvPr id="84" name="Picture 83" descr="\documentclass{article}&#10;\usepackage{amsmath}&#10;\pagestyle{empty}&#10;\begin{document}&#10;&#10;&#10;$n_1=2$&#10;&#10;\end{document}" title="IguanaTex Bitmap Display">
            <a:extLst>
              <a:ext uri="{FF2B5EF4-FFF2-40B4-BE49-F238E27FC236}">
                <a16:creationId xmlns:a16="http://schemas.microsoft.com/office/drawing/2014/main" id="{08A9B976-2116-6C57-B0A2-8F160E4D1C20}"/>
              </a:ext>
            </a:extLst>
          </p:cNvPr>
          <p:cNvPicPr>
            <a:picLocks noChangeAspect="1"/>
          </p:cNvPicPr>
          <p:nvPr>
            <p:custDataLst>
              <p:tags r:id="rId8"/>
            </p:custDataLst>
          </p:nvPr>
        </p:nvPicPr>
        <p:blipFill>
          <a:blip r:embed="rId24"/>
          <a:stretch>
            <a:fillRect/>
          </a:stretch>
        </p:blipFill>
        <p:spPr>
          <a:xfrm>
            <a:off x="6660284" y="1292030"/>
            <a:ext cx="709486" cy="205714"/>
          </a:xfrm>
          <a:prstGeom prst="rect">
            <a:avLst/>
          </a:prstGeom>
        </p:spPr>
      </p:pic>
    </p:spTree>
    <p:extLst>
      <p:ext uri="{BB962C8B-B14F-4D97-AF65-F5344CB8AC3E}">
        <p14:creationId xmlns:p14="http://schemas.microsoft.com/office/powerpoint/2010/main" val="61868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E2B5-FBB4-47A7-BC84-A048399110CA}"/>
              </a:ext>
            </a:extLst>
          </p:cNvPr>
          <p:cNvSpPr>
            <a:spLocks noGrp="1"/>
          </p:cNvSpPr>
          <p:nvPr>
            <p:ph type="title"/>
          </p:nvPr>
        </p:nvSpPr>
        <p:spPr>
          <a:xfrm>
            <a:off x="987984" y="589431"/>
            <a:ext cx="10058400" cy="1371600"/>
          </a:xfrm>
        </p:spPr>
        <p:txBody>
          <a:bodyPr/>
          <a:lstStyle/>
          <a:p>
            <a:r>
              <a:rPr lang="en-GB"/>
              <a:t>Results – the impact of mixing on the initial stages of infection</a:t>
            </a:r>
          </a:p>
        </p:txBody>
      </p:sp>
      <p:sp>
        <p:nvSpPr>
          <p:cNvPr id="5" name="TextBox 4">
            <a:extLst>
              <a:ext uri="{FF2B5EF4-FFF2-40B4-BE49-F238E27FC236}">
                <a16:creationId xmlns:a16="http://schemas.microsoft.com/office/drawing/2014/main" id="{1221BCAC-3803-B1C6-568C-8523F1327822}"/>
              </a:ext>
            </a:extLst>
          </p:cNvPr>
          <p:cNvSpPr txBox="1"/>
          <p:nvPr/>
        </p:nvSpPr>
        <p:spPr>
          <a:xfrm>
            <a:off x="654272" y="5553634"/>
            <a:ext cx="1981200" cy="646331"/>
          </a:xfrm>
          <a:prstGeom prst="rect">
            <a:avLst/>
          </a:prstGeom>
          <a:noFill/>
        </p:spPr>
        <p:txBody>
          <a:bodyPr wrap="square" rtlCol="0">
            <a:spAutoFit/>
          </a:bodyPr>
          <a:lstStyle/>
          <a:p>
            <a:r>
              <a:rPr lang="en-GB"/>
              <a:t>isolated neighbourhoods</a:t>
            </a:r>
          </a:p>
        </p:txBody>
      </p:sp>
      <p:sp>
        <p:nvSpPr>
          <p:cNvPr id="6" name="TextBox 5">
            <a:extLst>
              <a:ext uri="{FF2B5EF4-FFF2-40B4-BE49-F238E27FC236}">
                <a16:creationId xmlns:a16="http://schemas.microsoft.com/office/drawing/2014/main" id="{DE326BB0-1D2A-C62D-A557-9E457B0FBCAB}"/>
              </a:ext>
            </a:extLst>
          </p:cNvPr>
          <p:cNvSpPr txBox="1"/>
          <p:nvPr/>
        </p:nvSpPr>
        <p:spPr>
          <a:xfrm>
            <a:off x="3437063" y="5553634"/>
            <a:ext cx="1562098" cy="646331"/>
          </a:xfrm>
          <a:prstGeom prst="rect">
            <a:avLst/>
          </a:prstGeom>
          <a:noFill/>
        </p:spPr>
        <p:txBody>
          <a:bodyPr wrap="square" rtlCol="0">
            <a:spAutoFit/>
          </a:bodyPr>
          <a:lstStyle/>
          <a:p>
            <a:r>
              <a:rPr lang="en-GB"/>
              <a:t>proportional mixing</a:t>
            </a:r>
          </a:p>
        </p:txBody>
      </p:sp>
      <p:sp>
        <p:nvSpPr>
          <p:cNvPr id="7" name="Arrow: Right 6">
            <a:extLst>
              <a:ext uri="{FF2B5EF4-FFF2-40B4-BE49-F238E27FC236}">
                <a16:creationId xmlns:a16="http://schemas.microsoft.com/office/drawing/2014/main" id="{94502C03-302E-34E1-3704-568916780938}"/>
              </a:ext>
            </a:extLst>
          </p:cNvPr>
          <p:cNvSpPr/>
          <p:nvPr/>
        </p:nvSpPr>
        <p:spPr>
          <a:xfrm>
            <a:off x="2273288" y="5629149"/>
            <a:ext cx="1095375"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8CABAF2F-9564-6390-D945-AC858EA38021}"/>
              </a:ext>
            </a:extLst>
          </p:cNvPr>
          <p:cNvCxnSpPr>
            <a:cxnSpLocks/>
          </p:cNvCxnSpPr>
          <p:nvPr/>
        </p:nvCxnSpPr>
        <p:spPr>
          <a:xfrm flipV="1">
            <a:off x="1533525" y="4978182"/>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DECA157-1778-D973-5F30-B542C75482FD}"/>
              </a:ext>
            </a:extLst>
          </p:cNvPr>
          <p:cNvCxnSpPr>
            <a:cxnSpLocks/>
          </p:cNvCxnSpPr>
          <p:nvPr/>
        </p:nvCxnSpPr>
        <p:spPr>
          <a:xfrm flipV="1">
            <a:off x="4257675" y="4978182"/>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4580F4-95A4-8229-1F84-BAA543E24BC4}"/>
              </a:ext>
            </a:extLst>
          </p:cNvPr>
          <p:cNvSpPr/>
          <p:nvPr/>
        </p:nvSpPr>
        <p:spPr>
          <a:xfrm>
            <a:off x="8394711" y="1843723"/>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4380472-DA6A-F4FA-A16F-F1847F84CC67}"/>
              </a:ext>
            </a:extLst>
          </p:cNvPr>
          <p:cNvSpPr/>
          <p:nvPr/>
        </p:nvSpPr>
        <p:spPr>
          <a:xfrm>
            <a:off x="9947065" y="1843723"/>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B147D1E3-0769-AB8A-79D1-A7E997D45DB6}"/>
              </a:ext>
            </a:extLst>
          </p:cNvPr>
          <p:cNvGrpSpPr/>
          <p:nvPr/>
        </p:nvGrpSpPr>
        <p:grpSpPr>
          <a:xfrm>
            <a:off x="8458294" y="2528653"/>
            <a:ext cx="446260" cy="590108"/>
            <a:chOff x="6350719" y="2231485"/>
            <a:chExt cx="446260" cy="590108"/>
          </a:xfrm>
        </p:grpSpPr>
        <p:grpSp>
          <p:nvGrpSpPr>
            <p:cNvPr id="15" name="Group 14">
              <a:extLst>
                <a:ext uri="{FF2B5EF4-FFF2-40B4-BE49-F238E27FC236}">
                  <a16:creationId xmlns:a16="http://schemas.microsoft.com/office/drawing/2014/main" id="{ABEA0C39-23FE-45BB-0880-92B8F9E865ED}"/>
                </a:ext>
              </a:extLst>
            </p:cNvPr>
            <p:cNvGrpSpPr/>
            <p:nvPr/>
          </p:nvGrpSpPr>
          <p:grpSpPr>
            <a:xfrm>
              <a:off x="6413620" y="2231485"/>
              <a:ext cx="383359" cy="590108"/>
              <a:chOff x="6413620" y="2231485"/>
              <a:chExt cx="383359" cy="590108"/>
            </a:xfrm>
          </p:grpSpPr>
          <p:sp>
            <p:nvSpPr>
              <p:cNvPr id="17" name="Rectangle 16">
                <a:extLst>
                  <a:ext uri="{FF2B5EF4-FFF2-40B4-BE49-F238E27FC236}">
                    <a16:creationId xmlns:a16="http://schemas.microsoft.com/office/drawing/2014/main" id="{2DC2B542-5B0C-D3D0-A2CA-E2E66D6A96D3}"/>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975351A4-774B-0810-86FF-C8512A6809DB}"/>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Graphic 15" descr="Man with solid fill">
              <a:extLst>
                <a:ext uri="{FF2B5EF4-FFF2-40B4-BE49-F238E27FC236}">
                  <a16:creationId xmlns:a16="http://schemas.microsoft.com/office/drawing/2014/main" id="{5C9ADAB2-8CE5-AFB2-B50C-89AD1E23A9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grpSp>
        <p:nvGrpSpPr>
          <p:cNvPr id="19" name="Group 18">
            <a:extLst>
              <a:ext uri="{FF2B5EF4-FFF2-40B4-BE49-F238E27FC236}">
                <a16:creationId xmlns:a16="http://schemas.microsoft.com/office/drawing/2014/main" id="{BB195AC9-1ABF-5D96-F179-1F85CA8A3F61}"/>
              </a:ext>
            </a:extLst>
          </p:cNvPr>
          <p:cNvGrpSpPr/>
          <p:nvPr/>
        </p:nvGrpSpPr>
        <p:grpSpPr>
          <a:xfrm>
            <a:off x="10111650" y="2479695"/>
            <a:ext cx="383359" cy="590108"/>
            <a:chOff x="6413620" y="2231485"/>
            <a:chExt cx="383359" cy="590108"/>
          </a:xfrm>
        </p:grpSpPr>
        <p:sp>
          <p:nvSpPr>
            <p:cNvPr id="20" name="Rectangle 19">
              <a:extLst>
                <a:ext uri="{FF2B5EF4-FFF2-40B4-BE49-F238E27FC236}">
                  <a16:creationId xmlns:a16="http://schemas.microsoft.com/office/drawing/2014/main" id="{E4EBB27D-37A7-92D8-1F6A-04987EAF108B}"/>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4AD90EEC-FB02-9CFD-53B3-BAD2C6112E4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3A8C808E-A249-A169-73BB-12184656A1C3}"/>
              </a:ext>
            </a:extLst>
          </p:cNvPr>
          <p:cNvGrpSpPr/>
          <p:nvPr/>
        </p:nvGrpSpPr>
        <p:grpSpPr>
          <a:xfrm>
            <a:off x="10973076" y="1964015"/>
            <a:ext cx="383359" cy="590108"/>
            <a:chOff x="6413620" y="2231485"/>
            <a:chExt cx="383359" cy="590108"/>
          </a:xfrm>
        </p:grpSpPr>
        <p:sp>
          <p:nvSpPr>
            <p:cNvPr id="23" name="Rectangle 22">
              <a:extLst>
                <a:ext uri="{FF2B5EF4-FFF2-40B4-BE49-F238E27FC236}">
                  <a16:creationId xmlns:a16="http://schemas.microsoft.com/office/drawing/2014/main" id="{E24D0102-00FD-B3B1-3401-F8FF0686C97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CCB64941-C6B1-2F28-9000-F09262911665}"/>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5" name="Straight Arrow Connector 24">
            <a:extLst>
              <a:ext uri="{FF2B5EF4-FFF2-40B4-BE49-F238E27FC236}">
                <a16:creationId xmlns:a16="http://schemas.microsoft.com/office/drawing/2014/main" id="{24FB8F75-1C56-5107-334E-1BBF233C3BBC}"/>
              </a:ext>
            </a:extLst>
          </p:cNvPr>
          <p:cNvCxnSpPr>
            <a:cxnSpLocks/>
          </p:cNvCxnSpPr>
          <p:nvPr/>
        </p:nvCxnSpPr>
        <p:spPr>
          <a:xfrm>
            <a:off x="9829118" y="2224754"/>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C144F3D-DBED-3C8D-1B9C-9426988C714D}"/>
              </a:ext>
            </a:extLst>
          </p:cNvPr>
          <p:cNvCxnSpPr>
            <a:cxnSpLocks/>
          </p:cNvCxnSpPr>
          <p:nvPr/>
        </p:nvCxnSpPr>
        <p:spPr>
          <a:xfrm flipH="1">
            <a:off x="9829118" y="2413981"/>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F147037-C11D-67B5-6875-6EAAF413A352}"/>
              </a:ext>
            </a:extLst>
          </p:cNvPr>
          <p:cNvCxnSpPr>
            <a:cxnSpLocks/>
          </p:cNvCxnSpPr>
          <p:nvPr/>
        </p:nvCxnSpPr>
        <p:spPr>
          <a:xfrm flipV="1">
            <a:off x="8971200" y="2551553"/>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67A363E-9447-CD74-A241-36E6309D612D}"/>
              </a:ext>
            </a:extLst>
          </p:cNvPr>
          <p:cNvCxnSpPr>
            <a:cxnSpLocks/>
          </p:cNvCxnSpPr>
          <p:nvPr/>
        </p:nvCxnSpPr>
        <p:spPr>
          <a:xfrm rot="10800000" flipV="1">
            <a:off x="9029877" y="2651000"/>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documentclass{article}&#10;\usepackage{amsmath}&#10;\pagestyle{empty}&#10;\begin{document}&#10;&#10;&#10;$\rho$&#10;&#10;\end{document}" title="IguanaTex Bitmap Display">
            <a:extLst>
              <a:ext uri="{FF2B5EF4-FFF2-40B4-BE49-F238E27FC236}">
                <a16:creationId xmlns:a16="http://schemas.microsoft.com/office/drawing/2014/main" id="{B6F543F6-74CE-AB9A-C20B-2508C7E316ED}"/>
              </a:ext>
            </a:extLst>
          </p:cNvPr>
          <p:cNvPicPr>
            <a:picLocks noChangeAspect="1"/>
          </p:cNvPicPr>
          <p:nvPr>
            <p:custDataLst>
              <p:tags r:id="rId1"/>
            </p:custDataLst>
          </p:nvPr>
        </p:nvPicPr>
        <p:blipFill>
          <a:blip r:embed="rId11"/>
          <a:stretch>
            <a:fillRect/>
          </a:stretch>
        </p:blipFill>
        <p:spPr>
          <a:xfrm>
            <a:off x="9323367" y="2857151"/>
            <a:ext cx="119771" cy="166400"/>
          </a:xfrm>
          <a:prstGeom prst="rect">
            <a:avLst/>
          </a:prstGeom>
        </p:spPr>
      </p:pic>
      <p:pic>
        <p:nvPicPr>
          <p:cNvPr id="30" name="Picture 29" descr="\documentclass{article}&#10;\usepackage{amsmath}&#10;\pagestyle{empty}&#10;\begin{document}&#10;&#10;&#10;$1-\rho$&#10;&#10;\end{document}" title="IguanaTex Bitmap Display">
            <a:extLst>
              <a:ext uri="{FF2B5EF4-FFF2-40B4-BE49-F238E27FC236}">
                <a16:creationId xmlns:a16="http://schemas.microsoft.com/office/drawing/2014/main" id="{A637B01E-013B-2AE7-D5DA-D4AA1725E9DD}"/>
              </a:ext>
            </a:extLst>
          </p:cNvPr>
          <p:cNvPicPr>
            <a:picLocks noChangeAspect="1"/>
          </p:cNvPicPr>
          <p:nvPr>
            <p:custDataLst>
              <p:tags r:id="rId2"/>
            </p:custDataLst>
          </p:nvPr>
        </p:nvPicPr>
        <p:blipFill>
          <a:blip r:embed="rId12"/>
          <a:stretch>
            <a:fillRect/>
          </a:stretch>
        </p:blipFill>
        <p:spPr>
          <a:xfrm>
            <a:off x="10140406" y="1942581"/>
            <a:ext cx="541257" cy="223086"/>
          </a:xfrm>
          <a:prstGeom prst="rect">
            <a:avLst/>
          </a:prstGeom>
        </p:spPr>
      </p:pic>
      <p:pic>
        <p:nvPicPr>
          <p:cNvPr id="31" name="Graphic 30" descr="Man with solid fill">
            <a:extLst>
              <a:ext uri="{FF2B5EF4-FFF2-40B4-BE49-F238E27FC236}">
                <a16:creationId xmlns:a16="http://schemas.microsoft.com/office/drawing/2014/main" id="{217041DB-8E4F-BA2E-E7FF-7A4DC84AD4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54454" y="2782432"/>
            <a:ext cx="300806" cy="300806"/>
          </a:xfrm>
          <a:prstGeom prst="rect">
            <a:avLst/>
          </a:prstGeom>
        </p:spPr>
      </p:pic>
      <p:grpSp>
        <p:nvGrpSpPr>
          <p:cNvPr id="32" name="Group 31">
            <a:extLst>
              <a:ext uri="{FF2B5EF4-FFF2-40B4-BE49-F238E27FC236}">
                <a16:creationId xmlns:a16="http://schemas.microsoft.com/office/drawing/2014/main" id="{7C6BD79B-07F8-6EDB-302B-4BC52C66ADD7}"/>
              </a:ext>
            </a:extLst>
          </p:cNvPr>
          <p:cNvGrpSpPr/>
          <p:nvPr/>
        </p:nvGrpSpPr>
        <p:grpSpPr>
          <a:xfrm>
            <a:off x="9364592" y="1947037"/>
            <a:ext cx="446260" cy="590108"/>
            <a:chOff x="6350719" y="2231485"/>
            <a:chExt cx="446260" cy="590108"/>
          </a:xfrm>
        </p:grpSpPr>
        <p:grpSp>
          <p:nvGrpSpPr>
            <p:cNvPr id="33" name="Group 32">
              <a:extLst>
                <a:ext uri="{FF2B5EF4-FFF2-40B4-BE49-F238E27FC236}">
                  <a16:creationId xmlns:a16="http://schemas.microsoft.com/office/drawing/2014/main" id="{F066C83D-9E70-9826-0832-BAEAD8190061}"/>
                </a:ext>
              </a:extLst>
            </p:cNvPr>
            <p:cNvGrpSpPr/>
            <p:nvPr/>
          </p:nvGrpSpPr>
          <p:grpSpPr>
            <a:xfrm>
              <a:off x="6413620" y="2231485"/>
              <a:ext cx="383359" cy="590108"/>
              <a:chOff x="6413620" y="2231485"/>
              <a:chExt cx="383359" cy="590108"/>
            </a:xfrm>
          </p:grpSpPr>
          <p:sp>
            <p:nvSpPr>
              <p:cNvPr id="35" name="Rectangle 34">
                <a:extLst>
                  <a:ext uri="{FF2B5EF4-FFF2-40B4-BE49-F238E27FC236}">
                    <a16:creationId xmlns:a16="http://schemas.microsoft.com/office/drawing/2014/main" id="{57EC6DA4-83D7-60C8-CF1B-652E41E949A4}"/>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6A84590A-3282-F680-688A-F8C43BEE2D4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Graphic 33" descr="Man with solid fill">
              <a:extLst>
                <a:ext uri="{FF2B5EF4-FFF2-40B4-BE49-F238E27FC236}">
                  <a16:creationId xmlns:a16="http://schemas.microsoft.com/office/drawing/2014/main" id="{EE3D0D8F-C464-24E1-8C70-D6598067B1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pic>
        <p:nvPicPr>
          <p:cNvPr id="37" name="Graphic 36" descr="Man with solid fill">
            <a:extLst>
              <a:ext uri="{FF2B5EF4-FFF2-40B4-BE49-F238E27FC236}">
                <a16:creationId xmlns:a16="http://schemas.microsoft.com/office/drawing/2014/main" id="{4A87F112-AACB-2655-795E-89271C5DFE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60752" y="2200816"/>
            <a:ext cx="300806" cy="300806"/>
          </a:xfrm>
          <a:prstGeom prst="rect">
            <a:avLst/>
          </a:prstGeom>
        </p:spPr>
      </p:pic>
      <p:sp>
        <p:nvSpPr>
          <p:cNvPr id="41" name="Rectangle 40">
            <a:extLst>
              <a:ext uri="{FF2B5EF4-FFF2-40B4-BE49-F238E27FC236}">
                <a16:creationId xmlns:a16="http://schemas.microsoft.com/office/drawing/2014/main" id="{BF4238E7-EA24-6285-D700-33D2D464F1A7}"/>
              </a:ext>
            </a:extLst>
          </p:cNvPr>
          <p:cNvSpPr/>
          <p:nvPr/>
        </p:nvSpPr>
        <p:spPr>
          <a:xfrm>
            <a:off x="8433020" y="4373806"/>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8ACE01BD-A43F-89D6-D09B-B1DE9CDDBC3D}"/>
              </a:ext>
            </a:extLst>
          </p:cNvPr>
          <p:cNvSpPr/>
          <p:nvPr/>
        </p:nvSpPr>
        <p:spPr>
          <a:xfrm>
            <a:off x="9985374" y="4373806"/>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82A171BA-54B5-0A11-654C-EB329E822BF5}"/>
              </a:ext>
            </a:extLst>
          </p:cNvPr>
          <p:cNvGrpSpPr/>
          <p:nvPr/>
        </p:nvGrpSpPr>
        <p:grpSpPr>
          <a:xfrm>
            <a:off x="8496603" y="5058736"/>
            <a:ext cx="446260" cy="590108"/>
            <a:chOff x="6350719" y="2231485"/>
            <a:chExt cx="446260" cy="590108"/>
          </a:xfrm>
        </p:grpSpPr>
        <p:grpSp>
          <p:nvGrpSpPr>
            <p:cNvPr id="44" name="Group 43">
              <a:extLst>
                <a:ext uri="{FF2B5EF4-FFF2-40B4-BE49-F238E27FC236}">
                  <a16:creationId xmlns:a16="http://schemas.microsoft.com/office/drawing/2014/main" id="{D91E2795-A7A6-B6B0-C561-4427D0D2972D}"/>
                </a:ext>
              </a:extLst>
            </p:cNvPr>
            <p:cNvGrpSpPr/>
            <p:nvPr/>
          </p:nvGrpSpPr>
          <p:grpSpPr>
            <a:xfrm>
              <a:off x="6413620" y="2231485"/>
              <a:ext cx="383359" cy="590108"/>
              <a:chOff x="6413620" y="2231485"/>
              <a:chExt cx="383359" cy="590108"/>
            </a:xfrm>
          </p:grpSpPr>
          <p:sp>
            <p:nvSpPr>
              <p:cNvPr id="46" name="Rectangle 45">
                <a:extLst>
                  <a:ext uri="{FF2B5EF4-FFF2-40B4-BE49-F238E27FC236}">
                    <a16:creationId xmlns:a16="http://schemas.microsoft.com/office/drawing/2014/main" id="{F08264D3-D6B8-18EF-13BF-7F4295326C17}"/>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6918C791-10BF-2766-98BC-A6FBF3E4ED23}"/>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5" name="Graphic 44" descr="Man with solid fill">
              <a:extLst>
                <a:ext uri="{FF2B5EF4-FFF2-40B4-BE49-F238E27FC236}">
                  <a16:creationId xmlns:a16="http://schemas.microsoft.com/office/drawing/2014/main" id="{AFCBA299-F303-263E-B8B1-13AE42A6F0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grpSp>
        <p:nvGrpSpPr>
          <p:cNvPr id="48" name="Group 47">
            <a:extLst>
              <a:ext uri="{FF2B5EF4-FFF2-40B4-BE49-F238E27FC236}">
                <a16:creationId xmlns:a16="http://schemas.microsoft.com/office/drawing/2014/main" id="{8A47359F-3375-636D-8BE7-ECF98C46C331}"/>
              </a:ext>
            </a:extLst>
          </p:cNvPr>
          <p:cNvGrpSpPr/>
          <p:nvPr/>
        </p:nvGrpSpPr>
        <p:grpSpPr>
          <a:xfrm>
            <a:off x="10149959" y="5009778"/>
            <a:ext cx="383359" cy="590108"/>
            <a:chOff x="6413620" y="2231485"/>
            <a:chExt cx="383359" cy="590108"/>
          </a:xfrm>
        </p:grpSpPr>
        <p:sp>
          <p:nvSpPr>
            <p:cNvPr id="49" name="Rectangle 48">
              <a:extLst>
                <a:ext uri="{FF2B5EF4-FFF2-40B4-BE49-F238E27FC236}">
                  <a16:creationId xmlns:a16="http://schemas.microsoft.com/office/drawing/2014/main" id="{2DC2583B-38E7-4ADF-05EF-371733365B1D}"/>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78E6F54B-F9FE-7082-9BDC-696CD00B0182}"/>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B79CD570-0AC2-505F-91AE-30773F4913F7}"/>
              </a:ext>
            </a:extLst>
          </p:cNvPr>
          <p:cNvGrpSpPr/>
          <p:nvPr/>
        </p:nvGrpSpPr>
        <p:grpSpPr>
          <a:xfrm>
            <a:off x="11011385" y="4494098"/>
            <a:ext cx="383359" cy="590108"/>
            <a:chOff x="6413620" y="2231485"/>
            <a:chExt cx="383359" cy="590108"/>
          </a:xfrm>
        </p:grpSpPr>
        <p:sp>
          <p:nvSpPr>
            <p:cNvPr id="52" name="Rectangle 51">
              <a:extLst>
                <a:ext uri="{FF2B5EF4-FFF2-40B4-BE49-F238E27FC236}">
                  <a16:creationId xmlns:a16="http://schemas.microsoft.com/office/drawing/2014/main" id="{DE5527BD-46C9-2A1E-7A45-A4387FF4750B}"/>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67F5C658-65DF-F5DE-BDA1-B1D1D095EDB7}"/>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4" name="Straight Arrow Connector 53">
            <a:extLst>
              <a:ext uri="{FF2B5EF4-FFF2-40B4-BE49-F238E27FC236}">
                <a16:creationId xmlns:a16="http://schemas.microsoft.com/office/drawing/2014/main" id="{C3E4039D-8421-00AA-E0E7-4F9FA3216434}"/>
              </a:ext>
            </a:extLst>
          </p:cNvPr>
          <p:cNvCxnSpPr>
            <a:cxnSpLocks/>
          </p:cNvCxnSpPr>
          <p:nvPr/>
        </p:nvCxnSpPr>
        <p:spPr>
          <a:xfrm>
            <a:off x="9867427" y="4754837"/>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95D394C-F485-7A54-14B8-C307DF20C016}"/>
              </a:ext>
            </a:extLst>
          </p:cNvPr>
          <p:cNvCxnSpPr>
            <a:cxnSpLocks/>
          </p:cNvCxnSpPr>
          <p:nvPr/>
        </p:nvCxnSpPr>
        <p:spPr>
          <a:xfrm flipH="1">
            <a:off x="9867427" y="4944064"/>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033E4D5-6FC4-9D50-7ACF-BC8F780123D1}"/>
              </a:ext>
            </a:extLst>
          </p:cNvPr>
          <p:cNvCxnSpPr>
            <a:cxnSpLocks/>
          </p:cNvCxnSpPr>
          <p:nvPr/>
        </p:nvCxnSpPr>
        <p:spPr>
          <a:xfrm flipV="1">
            <a:off x="9009509" y="5081636"/>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065D242-36BA-C332-DE45-5698A80CE912}"/>
              </a:ext>
            </a:extLst>
          </p:cNvPr>
          <p:cNvCxnSpPr>
            <a:cxnSpLocks/>
          </p:cNvCxnSpPr>
          <p:nvPr/>
        </p:nvCxnSpPr>
        <p:spPr>
          <a:xfrm rot="10800000" flipV="1">
            <a:off x="9068186" y="5181083"/>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8" name="Picture 57" descr="\documentclass{article}&#10;\usepackage{amsmath}&#10;\pagestyle{empty}&#10;\begin{document}&#10;&#10;&#10;$\rho$&#10;&#10;\end{document}" title="IguanaTex Bitmap Display">
            <a:extLst>
              <a:ext uri="{FF2B5EF4-FFF2-40B4-BE49-F238E27FC236}">
                <a16:creationId xmlns:a16="http://schemas.microsoft.com/office/drawing/2014/main" id="{D98BD8D8-219E-95A2-5502-FBF81302F327}"/>
              </a:ext>
            </a:extLst>
          </p:cNvPr>
          <p:cNvPicPr>
            <a:picLocks noChangeAspect="1"/>
          </p:cNvPicPr>
          <p:nvPr>
            <p:custDataLst>
              <p:tags r:id="rId3"/>
            </p:custDataLst>
          </p:nvPr>
        </p:nvPicPr>
        <p:blipFill>
          <a:blip r:embed="rId11"/>
          <a:stretch>
            <a:fillRect/>
          </a:stretch>
        </p:blipFill>
        <p:spPr>
          <a:xfrm>
            <a:off x="9361676" y="5387234"/>
            <a:ext cx="119771" cy="166400"/>
          </a:xfrm>
          <a:prstGeom prst="rect">
            <a:avLst/>
          </a:prstGeom>
        </p:spPr>
      </p:pic>
      <p:pic>
        <p:nvPicPr>
          <p:cNvPr id="59" name="Picture 58" descr="\documentclass{article}&#10;\usepackage{amsmath}&#10;\pagestyle{empty}&#10;\begin{document}&#10;&#10;&#10;$1-\rho$&#10;&#10;\end{document}" title="IguanaTex Bitmap Display">
            <a:extLst>
              <a:ext uri="{FF2B5EF4-FFF2-40B4-BE49-F238E27FC236}">
                <a16:creationId xmlns:a16="http://schemas.microsoft.com/office/drawing/2014/main" id="{00FA1663-1B8C-D03A-6F44-7C8E8273DEDA}"/>
              </a:ext>
            </a:extLst>
          </p:cNvPr>
          <p:cNvPicPr>
            <a:picLocks noChangeAspect="1"/>
          </p:cNvPicPr>
          <p:nvPr>
            <p:custDataLst>
              <p:tags r:id="rId4"/>
            </p:custDataLst>
          </p:nvPr>
        </p:nvPicPr>
        <p:blipFill>
          <a:blip r:embed="rId12"/>
          <a:stretch>
            <a:fillRect/>
          </a:stretch>
        </p:blipFill>
        <p:spPr>
          <a:xfrm>
            <a:off x="10178715" y="4472664"/>
            <a:ext cx="541257" cy="223086"/>
          </a:xfrm>
          <a:prstGeom prst="rect">
            <a:avLst/>
          </a:prstGeom>
        </p:spPr>
      </p:pic>
      <p:pic>
        <p:nvPicPr>
          <p:cNvPr id="60" name="Graphic 59" descr="Man with solid fill">
            <a:extLst>
              <a:ext uri="{FF2B5EF4-FFF2-40B4-BE49-F238E27FC236}">
                <a16:creationId xmlns:a16="http://schemas.microsoft.com/office/drawing/2014/main" id="{837A1B90-0876-B580-55B6-E87F341B91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92763" y="5312515"/>
            <a:ext cx="300806" cy="300806"/>
          </a:xfrm>
          <a:prstGeom prst="rect">
            <a:avLst/>
          </a:prstGeom>
        </p:spPr>
      </p:pic>
      <p:grpSp>
        <p:nvGrpSpPr>
          <p:cNvPr id="61" name="Group 60">
            <a:extLst>
              <a:ext uri="{FF2B5EF4-FFF2-40B4-BE49-F238E27FC236}">
                <a16:creationId xmlns:a16="http://schemas.microsoft.com/office/drawing/2014/main" id="{08F1A7C2-E191-3060-8586-04C15F6FDF82}"/>
              </a:ext>
            </a:extLst>
          </p:cNvPr>
          <p:cNvGrpSpPr/>
          <p:nvPr/>
        </p:nvGrpSpPr>
        <p:grpSpPr>
          <a:xfrm>
            <a:off x="9402901" y="4477120"/>
            <a:ext cx="446260" cy="590108"/>
            <a:chOff x="6350719" y="2231485"/>
            <a:chExt cx="446260" cy="590108"/>
          </a:xfrm>
        </p:grpSpPr>
        <p:grpSp>
          <p:nvGrpSpPr>
            <p:cNvPr id="62" name="Group 61">
              <a:extLst>
                <a:ext uri="{FF2B5EF4-FFF2-40B4-BE49-F238E27FC236}">
                  <a16:creationId xmlns:a16="http://schemas.microsoft.com/office/drawing/2014/main" id="{DF6E022A-F001-F957-EBDE-46DAC6975D8A}"/>
                </a:ext>
              </a:extLst>
            </p:cNvPr>
            <p:cNvGrpSpPr/>
            <p:nvPr/>
          </p:nvGrpSpPr>
          <p:grpSpPr>
            <a:xfrm>
              <a:off x="6413620" y="2231485"/>
              <a:ext cx="383359" cy="590108"/>
              <a:chOff x="6413620" y="2231485"/>
              <a:chExt cx="383359" cy="590108"/>
            </a:xfrm>
          </p:grpSpPr>
          <p:sp>
            <p:nvSpPr>
              <p:cNvPr id="64" name="Rectangle 63">
                <a:extLst>
                  <a:ext uri="{FF2B5EF4-FFF2-40B4-BE49-F238E27FC236}">
                    <a16:creationId xmlns:a16="http://schemas.microsoft.com/office/drawing/2014/main" id="{70276E29-8424-B146-19C7-9AA3061C54C7}"/>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a:extLst>
                  <a:ext uri="{FF2B5EF4-FFF2-40B4-BE49-F238E27FC236}">
                    <a16:creationId xmlns:a16="http://schemas.microsoft.com/office/drawing/2014/main" id="{EB2F1ABF-F71E-45F0-D97B-B1042A346FE1}"/>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3" name="Graphic 62" descr="Man with solid fill">
              <a:extLst>
                <a:ext uri="{FF2B5EF4-FFF2-40B4-BE49-F238E27FC236}">
                  <a16:creationId xmlns:a16="http://schemas.microsoft.com/office/drawing/2014/main" id="{E7C1ED1E-2601-ADC5-2926-EF24B59776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pic>
        <p:nvPicPr>
          <p:cNvPr id="66" name="Graphic 65" descr="Man with solid fill">
            <a:extLst>
              <a:ext uri="{FF2B5EF4-FFF2-40B4-BE49-F238E27FC236}">
                <a16:creationId xmlns:a16="http://schemas.microsoft.com/office/drawing/2014/main" id="{DDD7AD30-52FA-3774-9BE5-E3023DA085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99061" y="4730899"/>
            <a:ext cx="300806" cy="300806"/>
          </a:xfrm>
          <a:prstGeom prst="rect">
            <a:avLst/>
          </a:prstGeom>
        </p:spPr>
      </p:pic>
      <p:pic>
        <p:nvPicPr>
          <p:cNvPr id="69" name="Graphic 68" descr="Man with solid fill">
            <a:extLst>
              <a:ext uri="{FF2B5EF4-FFF2-40B4-BE49-F238E27FC236}">
                <a16:creationId xmlns:a16="http://schemas.microsoft.com/office/drawing/2014/main" id="{DBD3B367-5C50-D0A2-C6CD-68042D3898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88156" y="2190039"/>
            <a:ext cx="300806" cy="300806"/>
          </a:xfrm>
          <a:prstGeom prst="rect">
            <a:avLst/>
          </a:prstGeom>
        </p:spPr>
      </p:pic>
      <p:pic>
        <p:nvPicPr>
          <p:cNvPr id="70" name="Graphic 69" descr="Man with solid fill">
            <a:extLst>
              <a:ext uri="{FF2B5EF4-FFF2-40B4-BE49-F238E27FC236}">
                <a16:creationId xmlns:a16="http://schemas.microsoft.com/office/drawing/2014/main" id="{4F2C1CE2-66AB-F433-2F34-853EBD466F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14059" y="2252283"/>
            <a:ext cx="300806" cy="300806"/>
          </a:xfrm>
          <a:prstGeom prst="rect">
            <a:avLst/>
          </a:prstGeom>
        </p:spPr>
      </p:pic>
      <p:pic>
        <p:nvPicPr>
          <p:cNvPr id="71" name="Graphic 70" descr="Man with solid fill">
            <a:extLst>
              <a:ext uri="{FF2B5EF4-FFF2-40B4-BE49-F238E27FC236}">
                <a16:creationId xmlns:a16="http://schemas.microsoft.com/office/drawing/2014/main" id="{6390D710-0C95-3BFA-9095-8FCAC50FD1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4560" y="2178265"/>
            <a:ext cx="300806" cy="300806"/>
          </a:xfrm>
          <a:prstGeom prst="rect">
            <a:avLst/>
          </a:prstGeom>
        </p:spPr>
      </p:pic>
      <p:pic>
        <p:nvPicPr>
          <p:cNvPr id="72" name="Graphic 71" descr="Man with solid fill">
            <a:extLst>
              <a:ext uri="{FF2B5EF4-FFF2-40B4-BE49-F238E27FC236}">
                <a16:creationId xmlns:a16="http://schemas.microsoft.com/office/drawing/2014/main" id="{B8D63FDC-2919-0B9B-DA14-BFF2B81B28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48625" y="2714565"/>
            <a:ext cx="300806" cy="300806"/>
          </a:xfrm>
          <a:prstGeom prst="rect">
            <a:avLst/>
          </a:prstGeom>
        </p:spPr>
      </p:pic>
      <p:pic>
        <p:nvPicPr>
          <p:cNvPr id="73" name="Graphic 72" descr="Man with solid fill">
            <a:extLst>
              <a:ext uri="{FF2B5EF4-FFF2-40B4-BE49-F238E27FC236}">
                <a16:creationId xmlns:a16="http://schemas.microsoft.com/office/drawing/2014/main" id="{688B7C9F-9066-0367-AD07-6F80DC2BB5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56102" y="2771655"/>
            <a:ext cx="300806" cy="300806"/>
          </a:xfrm>
          <a:prstGeom prst="rect">
            <a:avLst/>
          </a:prstGeom>
        </p:spPr>
      </p:pic>
      <p:pic>
        <p:nvPicPr>
          <p:cNvPr id="74" name="Graphic 73" descr="Man with solid fill">
            <a:extLst>
              <a:ext uri="{FF2B5EF4-FFF2-40B4-BE49-F238E27FC236}">
                <a16:creationId xmlns:a16="http://schemas.microsoft.com/office/drawing/2014/main" id="{3B81FD73-D9E0-593F-AF9D-D47A54FAE5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60631" y="2722470"/>
            <a:ext cx="300806" cy="300806"/>
          </a:xfrm>
          <a:prstGeom prst="rect">
            <a:avLst/>
          </a:prstGeom>
        </p:spPr>
      </p:pic>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A922C120-3A82-D1A8-B88D-D98915A19E1D}"/>
                  </a:ext>
                </a:extLst>
              </p:cNvPr>
              <p:cNvSpPr txBox="1"/>
              <p:nvPr/>
            </p:nvSpPr>
            <p:spPr>
              <a:xfrm>
                <a:off x="10124448" y="5222318"/>
                <a:ext cx="4082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a:p>
            </p:txBody>
          </p:sp>
        </mc:Choice>
        <mc:Fallback>
          <p:sp>
            <p:nvSpPr>
              <p:cNvPr id="75" name="TextBox 74">
                <a:extLst>
                  <a:ext uri="{FF2B5EF4-FFF2-40B4-BE49-F238E27FC236}">
                    <a16:creationId xmlns:a16="http://schemas.microsoft.com/office/drawing/2014/main" id="{A922C120-3A82-D1A8-B88D-D98915A19E1D}"/>
                  </a:ext>
                </a:extLst>
              </p:cNvPr>
              <p:cNvSpPr txBox="1">
                <a:spLocks noRot="1" noChangeAspect="1" noMove="1" noResize="1" noEditPoints="1" noAdjustHandles="1" noChangeArrowheads="1" noChangeShapeType="1" noTextEdit="1"/>
              </p:cNvSpPr>
              <p:nvPr/>
            </p:nvSpPr>
            <p:spPr>
              <a:xfrm>
                <a:off x="10124448" y="5222318"/>
                <a:ext cx="408283"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9370CB8E-DAE2-D6DE-D99D-98EA6F5B10C4}"/>
                  </a:ext>
                </a:extLst>
              </p:cNvPr>
              <p:cNvSpPr txBox="1"/>
              <p:nvPr/>
            </p:nvSpPr>
            <p:spPr>
              <a:xfrm>
                <a:off x="10993120" y="4712304"/>
                <a:ext cx="4082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a:p>
            </p:txBody>
          </p:sp>
        </mc:Choice>
        <mc:Fallback>
          <p:sp>
            <p:nvSpPr>
              <p:cNvPr id="76" name="TextBox 75">
                <a:extLst>
                  <a:ext uri="{FF2B5EF4-FFF2-40B4-BE49-F238E27FC236}">
                    <a16:creationId xmlns:a16="http://schemas.microsoft.com/office/drawing/2014/main" id="{9370CB8E-DAE2-D6DE-D99D-98EA6F5B10C4}"/>
                  </a:ext>
                </a:extLst>
              </p:cNvPr>
              <p:cNvSpPr txBox="1">
                <a:spLocks noRot="1" noChangeAspect="1" noMove="1" noResize="1" noEditPoints="1" noAdjustHandles="1" noChangeArrowheads="1" noChangeShapeType="1" noTextEdit="1"/>
              </p:cNvSpPr>
              <p:nvPr/>
            </p:nvSpPr>
            <p:spPr>
              <a:xfrm>
                <a:off x="10993120" y="4712304"/>
                <a:ext cx="408283" cy="369332"/>
              </a:xfrm>
              <a:prstGeom prst="rect">
                <a:avLst/>
              </a:prstGeom>
              <a:blipFill>
                <a:blip r:embed="rId14"/>
                <a:stretch>
                  <a:fillRect/>
                </a:stretch>
              </a:blipFill>
            </p:spPr>
            <p:txBody>
              <a:bodyPr/>
              <a:lstStyle/>
              <a:p>
                <a:r>
                  <a:rPr lang="en-US">
                    <a:noFill/>
                  </a:rPr>
                  <a:t> </a:t>
                </a:r>
              </a:p>
            </p:txBody>
          </p:sp>
        </mc:Fallback>
      </mc:AlternateContent>
      <p:pic>
        <p:nvPicPr>
          <p:cNvPr id="78" name="Picture 77" descr="\documentclass{article}&#10;\usepackage{amsmath}&#10;\pagestyle{empty}&#10;\begin{document}&#10;&#10;$n_1=2, n_2=3$&#10;&#10;&#10;\end{document}" title="IguanaTex Bitmap Display">
            <a:extLst>
              <a:ext uri="{FF2B5EF4-FFF2-40B4-BE49-F238E27FC236}">
                <a16:creationId xmlns:a16="http://schemas.microsoft.com/office/drawing/2014/main" id="{C875BC05-FD58-2C93-075D-9D34E9DDB5AA}"/>
              </a:ext>
            </a:extLst>
          </p:cNvPr>
          <p:cNvPicPr>
            <a:picLocks noChangeAspect="1"/>
          </p:cNvPicPr>
          <p:nvPr>
            <p:custDataLst>
              <p:tags r:id="rId5"/>
            </p:custDataLst>
          </p:nvPr>
        </p:nvPicPr>
        <p:blipFill>
          <a:blip r:embed="rId15"/>
          <a:stretch>
            <a:fillRect/>
          </a:stretch>
        </p:blipFill>
        <p:spPr>
          <a:xfrm>
            <a:off x="9170888" y="3348056"/>
            <a:ext cx="1553371" cy="216686"/>
          </a:xfrm>
          <a:prstGeom prst="rect">
            <a:avLst/>
          </a:prstGeom>
        </p:spPr>
      </p:pic>
      <p:pic>
        <p:nvPicPr>
          <p:cNvPr id="80" name="Picture 79" descr="\documentclass{article}&#10;\usepackage{amsmath}&#10;\pagestyle{empty}&#10;\begin{document}&#10;&#10;&#10;$n_1=2, n_2=6$&#10;&#10;\end{document}" title="IguanaTex Bitmap Display">
            <a:extLst>
              <a:ext uri="{FF2B5EF4-FFF2-40B4-BE49-F238E27FC236}">
                <a16:creationId xmlns:a16="http://schemas.microsoft.com/office/drawing/2014/main" id="{8338C49E-5EAE-C1EC-FD43-0229ACB67A83}"/>
              </a:ext>
            </a:extLst>
          </p:cNvPr>
          <p:cNvPicPr>
            <a:picLocks noChangeAspect="1"/>
          </p:cNvPicPr>
          <p:nvPr>
            <p:custDataLst>
              <p:tags r:id="rId6"/>
            </p:custDataLst>
          </p:nvPr>
        </p:nvPicPr>
        <p:blipFill>
          <a:blip r:embed="rId16"/>
          <a:stretch>
            <a:fillRect/>
          </a:stretch>
        </p:blipFill>
        <p:spPr>
          <a:xfrm>
            <a:off x="9170379" y="5867809"/>
            <a:ext cx="1553371" cy="216686"/>
          </a:xfrm>
          <a:prstGeom prst="rect">
            <a:avLst/>
          </a:prstGeom>
        </p:spPr>
      </p:pic>
      <p:pic>
        <p:nvPicPr>
          <p:cNvPr id="88" name="Picture 87" descr="Graphical user interface&#10;&#10;Description automatically generated">
            <a:extLst>
              <a:ext uri="{FF2B5EF4-FFF2-40B4-BE49-F238E27FC236}">
                <a16:creationId xmlns:a16="http://schemas.microsoft.com/office/drawing/2014/main" id="{DA5D36A7-DD92-AF93-8DBB-2D1B18B5B857}"/>
              </a:ext>
            </a:extLst>
          </p:cNvPr>
          <p:cNvPicPr>
            <a:picLocks noChangeAspect="1"/>
          </p:cNvPicPr>
          <p:nvPr/>
        </p:nvPicPr>
        <p:blipFill>
          <a:blip r:embed="rId17"/>
          <a:stretch>
            <a:fillRect/>
          </a:stretch>
        </p:blipFill>
        <p:spPr>
          <a:xfrm>
            <a:off x="694413" y="1792986"/>
            <a:ext cx="7397482" cy="3543511"/>
          </a:xfrm>
          <a:prstGeom prst="rect">
            <a:avLst/>
          </a:prstGeom>
        </p:spPr>
      </p:pic>
    </p:spTree>
    <p:extLst>
      <p:ext uri="{BB962C8B-B14F-4D97-AF65-F5344CB8AC3E}">
        <p14:creationId xmlns:p14="http://schemas.microsoft.com/office/powerpoint/2010/main" val="21650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BA8D-68EC-4386-89DF-1EF4109010D5}"/>
              </a:ext>
            </a:extLst>
          </p:cNvPr>
          <p:cNvSpPr>
            <a:spLocks noGrp="1"/>
          </p:cNvSpPr>
          <p:nvPr>
            <p:ph type="title"/>
          </p:nvPr>
        </p:nvSpPr>
        <p:spPr>
          <a:xfrm>
            <a:off x="805542" y="567099"/>
            <a:ext cx="10058400" cy="1371600"/>
          </a:xfrm>
        </p:spPr>
        <p:txBody>
          <a:bodyPr/>
          <a:lstStyle/>
          <a:p>
            <a:r>
              <a:rPr lang="en-GB"/>
              <a:t>Results – the impact of mixing on individual infection risk</a:t>
            </a:r>
          </a:p>
        </p:txBody>
      </p:sp>
      <p:sp>
        <p:nvSpPr>
          <p:cNvPr id="6" name="TextBox 5">
            <a:extLst>
              <a:ext uri="{FF2B5EF4-FFF2-40B4-BE49-F238E27FC236}">
                <a16:creationId xmlns:a16="http://schemas.microsoft.com/office/drawing/2014/main" id="{2B729971-E12B-4A70-97F8-14A26CAC742E}"/>
              </a:ext>
            </a:extLst>
          </p:cNvPr>
          <p:cNvSpPr txBox="1"/>
          <p:nvPr/>
        </p:nvSpPr>
        <p:spPr>
          <a:xfrm>
            <a:off x="7331698" y="4128441"/>
            <a:ext cx="3646511" cy="1754326"/>
          </a:xfrm>
          <a:prstGeom prst="rect">
            <a:avLst/>
          </a:prstGeom>
          <a:noFill/>
        </p:spPr>
        <p:txBody>
          <a:bodyPr wrap="square" rtlCol="0">
            <a:spAutoFit/>
          </a:bodyPr>
          <a:lstStyle/>
          <a:p>
            <a:r>
              <a:rPr lang="en-GB" b="1"/>
              <a:t>Figure: </a:t>
            </a:r>
            <a:r>
              <a:rPr lang="en-GB">
                <a:solidFill>
                  <a:srgbClr val="FF7F0E"/>
                </a:solidFill>
              </a:rPr>
              <a:t>orange bottom curve </a:t>
            </a:r>
            <a:r>
              <a:rPr lang="en-GB"/>
              <a:t>– neighbourhood with household size 2; </a:t>
            </a:r>
            <a:r>
              <a:rPr lang="en-GB">
                <a:solidFill>
                  <a:srgbClr val="1672B1"/>
                </a:solidFill>
              </a:rPr>
              <a:t>blue top curve </a:t>
            </a:r>
            <a:r>
              <a:rPr lang="en-GB"/>
              <a:t>– neighbourhood with household size 6; </a:t>
            </a:r>
            <a:r>
              <a:rPr lang="en-GB">
                <a:solidFill>
                  <a:srgbClr val="32A232"/>
                </a:solidFill>
              </a:rPr>
              <a:t>middle green curve</a:t>
            </a:r>
            <a:r>
              <a:rPr lang="en-GB"/>
              <a:t> – across both neighbourhoods.</a:t>
            </a:r>
          </a:p>
        </p:txBody>
      </p:sp>
      <p:pic>
        <p:nvPicPr>
          <p:cNvPr id="14" name="Picture 13" descr="A picture containing icon&#10;&#10;Description automatically generated">
            <a:extLst>
              <a:ext uri="{FF2B5EF4-FFF2-40B4-BE49-F238E27FC236}">
                <a16:creationId xmlns:a16="http://schemas.microsoft.com/office/drawing/2014/main" id="{530F8350-4E46-654B-9CDC-300685A4842D}"/>
              </a:ext>
            </a:extLst>
          </p:cNvPr>
          <p:cNvPicPr>
            <a:picLocks noChangeAspect="1"/>
          </p:cNvPicPr>
          <p:nvPr/>
        </p:nvPicPr>
        <p:blipFill>
          <a:blip r:embed="rId8"/>
          <a:stretch>
            <a:fillRect/>
          </a:stretch>
        </p:blipFill>
        <p:spPr>
          <a:xfrm>
            <a:off x="920455" y="1853505"/>
            <a:ext cx="5175539" cy="3570720"/>
          </a:xfrm>
          <a:prstGeom prst="rect">
            <a:avLst/>
          </a:prstGeom>
        </p:spPr>
      </p:pic>
      <p:sp>
        <p:nvSpPr>
          <p:cNvPr id="18" name="TextBox 17">
            <a:extLst>
              <a:ext uri="{FF2B5EF4-FFF2-40B4-BE49-F238E27FC236}">
                <a16:creationId xmlns:a16="http://schemas.microsoft.com/office/drawing/2014/main" id="{5D27F043-508A-045B-748E-63FEA4E802F7}"/>
              </a:ext>
            </a:extLst>
          </p:cNvPr>
          <p:cNvSpPr txBox="1"/>
          <p:nvPr/>
        </p:nvSpPr>
        <p:spPr>
          <a:xfrm>
            <a:off x="1312091" y="5518580"/>
            <a:ext cx="1981200" cy="646331"/>
          </a:xfrm>
          <a:prstGeom prst="rect">
            <a:avLst/>
          </a:prstGeom>
          <a:noFill/>
        </p:spPr>
        <p:txBody>
          <a:bodyPr wrap="square" rtlCol="0">
            <a:spAutoFit/>
          </a:bodyPr>
          <a:lstStyle/>
          <a:p>
            <a:r>
              <a:rPr lang="en-GB"/>
              <a:t>isolated neighbourhoods</a:t>
            </a:r>
          </a:p>
        </p:txBody>
      </p:sp>
      <p:sp>
        <p:nvSpPr>
          <p:cNvPr id="19" name="TextBox 18">
            <a:extLst>
              <a:ext uri="{FF2B5EF4-FFF2-40B4-BE49-F238E27FC236}">
                <a16:creationId xmlns:a16="http://schemas.microsoft.com/office/drawing/2014/main" id="{C9A7CA8D-EBAD-F0CE-7A66-0807F82F2248}"/>
              </a:ext>
            </a:extLst>
          </p:cNvPr>
          <p:cNvSpPr txBox="1"/>
          <p:nvPr/>
        </p:nvSpPr>
        <p:spPr>
          <a:xfrm>
            <a:off x="4667849" y="5523166"/>
            <a:ext cx="1562098" cy="646331"/>
          </a:xfrm>
          <a:prstGeom prst="rect">
            <a:avLst/>
          </a:prstGeom>
          <a:noFill/>
        </p:spPr>
        <p:txBody>
          <a:bodyPr wrap="square" rtlCol="0">
            <a:spAutoFit/>
          </a:bodyPr>
          <a:lstStyle/>
          <a:p>
            <a:r>
              <a:rPr lang="en-GB"/>
              <a:t>proportional mixing</a:t>
            </a:r>
          </a:p>
        </p:txBody>
      </p:sp>
      <p:sp>
        <p:nvSpPr>
          <p:cNvPr id="20" name="Arrow: Right 19">
            <a:extLst>
              <a:ext uri="{FF2B5EF4-FFF2-40B4-BE49-F238E27FC236}">
                <a16:creationId xmlns:a16="http://schemas.microsoft.com/office/drawing/2014/main" id="{34A1135E-1977-7AF9-3DD3-A2DBE9AD24C4}"/>
              </a:ext>
            </a:extLst>
          </p:cNvPr>
          <p:cNvSpPr/>
          <p:nvPr/>
        </p:nvSpPr>
        <p:spPr>
          <a:xfrm>
            <a:off x="3432882" y="5635117"/>
            <a:ext cx="1095375"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783E9142-7BF5-FAD6-5093-AA1F5E007CB7}"/>
              </a:ext>
            </a:extLst>
          </p:cNvPr>
          <p:cNvCxnSpPr>
            <a:cxnSpLocks/>
          </p:cNvCxnSpPr>
          <p:nvPr/>
        </p:nvCxnSpPr>
        <p:spPr>
          <a:xfrm flipV="1">
            <a:off x="2060387" y="5042457"/>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49F1D8C-BAA4-18AD-117E-BBBC80479A38}"/>
              </a:ext>
            </a:extLst>
          </p:cNvPr>
          <p:cNvCxnSpPr>
            <a:cxnSpLocks/>
          </p:cNvCxnSpPr>
          <p:nvPr/>
        </p:nvCxnSpPr>
        <p:spPr>
          <a:xfrm flipV="1">
            <a:off x="6014623" y="5042457"/>
            <a:ext cx="0" cy="4476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documentclass{article}&#10;\usepackage{amsmath}&#10;\pagestyle{empty}&#10;\begin{document}&#10;&#10;$n_1=2$&#10;&#10;&#10;\end{document}" title="IguanaTex Bitmap Display">
            <a:extLst>
              <a:ext uri="{FF2B5EF4-FFF2-40B4-BE49-F238E27FC236}">
                <a16:creationId xmlns:a16="http://schemas.microsoft.com/office/drawing/2014/main" id="{94E64434-5F70-94B7-FE78-98DE00C60874}"/>
              </a:ext>
            </a:extLst>
          </p:cNvPr>
          <p:cNvPicPr>
            <a:picLocks noChangeAspect="1"/>
          </p:cNvPicPr>
          <p:nvPr>
            <p:custDataLst>
              <p:tags r:id="rId1"/>
            </p:custDataLst>
          </p:nvPr>
        </p:nvPicPr>
        <p:blipFill>
          <a:blip r:embed="rId9"/>
          <a:stretch>
            <a:fillRect/>
          </a:stretch>
        </p:blipFill>
        <p:spPr>
          <a:xfrm>
            <a:off x="5196755" y="3956889"/>
            <a:ext cx="709486" cy="205714"/>
          </a:xfrm>
          <a:prstGeom prst="rect">
            <a:avLst/>
          </a:prstGeom>
        </p:spPr>
      </p:pic>
      <p:pic>
        <p:nvPicPr>
          <p:cNvPr id="26" name="Picture 25" descr="\documentclass{article}&#10;\usepackage{amsmath}&#10;\pagestyle{empty}&#10;\begin{document}&#10;&#10;$n_2=6$&#10;&#10;&#10;\end{document}" title="IguanaTex Bitmap Display">
            <a:extLst>
              <a:ext uri="{FF2B5EF4-FFF2-40B4-BE49-F238E27FC236}">
                <a16:creationId xmlns:a16="http://schemas.microsoft.com/office/drawing/2014/main" id="{5C296966-EF4E-7814-7B4B-840ADFEADCB7}"/>
              </a:ext>
            </a:extLst>
          </p:cNvPr>
          <p:cNvPicPr>
            <a:picLocks noChangeAspect="1"/>
          </p:cNvPicPr>
          <p:nvPr>
            <p:custDataLst>
              <p:tags r:id="rId2"/>
            </p:custDataLst>
          </p:nvPr>
        </p:nvPicPr>
        <p:blipFill>
          <a:blip r:embed="rId10"/>
          <a:stretch>
            <a:fillRect/>
          </a:stretch>
        </p:blipFill>
        <p:spPr>
          <a:xfrm>
            <a:off x="5194927" y="2435578"/>
            <a:ext cx="711314" cy="205714"/>
          </a:xfrm>
          <a:prstGeom prst="rect">
            <a:avLst/>
          </a:prstGeom>
        </p:spPr>
      </p:pic>
      <p:sp>
        <p:nvSpPr>
          <p:cNvPr id="27" name="TextBox 26">
            <a:extLst>
              <a:ext uri="{FF2B5EF4-FFF2-40B4-BE49-F238E27FC236}">
                <a16:creationId xmlns:a16="http://schemas.microsoft.com/office/drawing/2014/main" id="{7563B4FC-6F71-178F-DF83-0D9B6B6BD151}"/>
              </a:ext>
            </a:extLst>
          </p:cNvPr>
          <p:cNvSpPr txBox="1"/>
          <p:nvPr/>
        </p:nvSpPr>
        <p:spPr>
          <a:xfrm>
            <a:off x="5107161" y="3099677"/>
            <a:ext cx="1567543" cy="369332"/>
          </a:xfrm>
          <a:prstGeom prst="rect">
            <a:avLst/>
          </a:prstGeom>
          <a:noFill/>
        </p:spPr>
        <p:txBody>
          <a:bodyPr wrap="square" rtlCol="0">
            <a:spAutoFit/>
          </a:bodyPr>
          <a:lstStyle/>
          <a:p>
            <a:r>
              <a:rPr lang="en-GB"/>
              <a:t>overall</a:t>
            </a:r>
          </a:p>
        </p:txBody>
      </p:sp>
      <p:sp>
        <p:nvSpPr>
          <p:cNvPr id="28" name="Rectangle 27">
            <a:extLst>
              <a:ext uri="{FF2B5EF4-FFF2-40B4-BE49-F238E27FC236}">
                <a16:creationId xmlns:a16="http://schemas.microsoft.com/office/drawing/2014/main" id="{25D625E0-F292-38FC-4D47-19CD9C7F0D59}"/>
              </a:ext>
            </a:extLst>
          </p:cNvPr>
          <p:cNvSpPr/>
          <p:nvPr/>
        </p:nvSpPr>
        <p:spPr>
          <a:xfrm>
            <a:off x="7331698" y="1853505"/>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EDEFEB0-FB10-6D0D-D1FA-D0898DB2B4AE}"/>
              </a:ext>
            </a:extLst>
          </p:cNvPr>
          <p:cNvSpPr/>
          <p:nvPr/>
        </p:nvSpPr>
        <p:spPr>
          <a:xfrm>
            <a:off x="8884052" y="1853505"/>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712F2E8A-3297-BC3E-789F-E325C87330DC}"/>
              </a:ext>
            </a:extLst>
          </p:cNvPr>
          <p:cNvGrpSpPr/>
          <p:nvPr/>
        </p:nvGrpSpPr>
        <p:grpSpPr>
          <a:xfrm>
            <a:off x="7395281" y="2538435"/>
            <a:ext cx="446260" cy="590108"/>
            <a:chOff x="6350719" y="2231485"/>
            <a:chExt cx="446260" cy="590108"/>
          </a:xfrm>
        </p:grpSpPr>
        <p:grpSp>
          <p:nvGrpSpPr>
            <p:cNvPr id="31" name="Group 30">
              <a:extLst>
                <a:ext uri="{FF2B5EF4-FFF2-40B4-BE49-F238E27FC236}">
                  <a16:creationId xmlns:a16="http://schemas.microsoft.com/office/drawing/2014/main" id="{91B027CA-3B63-0C6D-C169-93534F9CDAE1}"/>
                </a:ext>
              </a:extLst>
            </p:cNvPr>
            <p:cNvGrpSpPr/>
            <p:nvPr/>
          </p:nvGrpSpPr>
          <p:grpSpPr>
            <a:xfrm>
              <a:off x="6413620" y="2231485"/>
              <a:ext cx="383359" cy="590108"/>
              <a:chOff x="6413620" y="2231485"/>
              <a:chExt cx="383359" cy="590108"/>
            </a:xfrm>
          </p:grpSpPr>
          <p:sp>
            <p:nvSpPr>
              <p:cNvPr id="33" name="Rectangle 32">
                <a:extLst>
                  <a:ext uri="{FF2B5EF4-FFF2-40B4-BE49-F238E27FC236}">
                    <a16:creationId xmlns:a16="http://schemas.microsoft.com/office/drawing/2014/main" id="{7ACDCA9E-2E2E-7781-9217-DB76F573A18C}"/>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2349706B-6F1F-3249-802B-BCB0D45AA274}"/>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2" name="Graphic 31" descr="Man with solid fill">
              <a:extLst>
                <a:ext uri="{FF2B5EF4-FFF2-40B4-BE49-F238E27FC236}">
                  <a16:creationId xmlns:a16="http://schemas.microsoft.com/office/drawing/2014/main" id="{8DA8E175-8D57-84E0-F490-CCCCB19C69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0719" y="2491921"/>
              <a:ext cx="300806" cy="300806"/>
            </a:xfrm>
            <a:prstGeom prst="rect">
              <a:avLst/>
            </a:prstGeom>
          </p:spPr>
        </p:pic>
      </p:grpSp>
      <p:grpSp>
        <p:nvGrpSpPr>
          <p:cNvPr id="35" name="Group 34">
            <a:extLst>
              <a:ext uri="{FF2B5EF4-FFF2-40B4-BE49-F238E27FC236}">
                <a16:creationId xmlns:a16="http://schemas.microsoft.com/office/drawing/2014/main" id="{A74A51DC-1413-2ACF-E0CB-AF79F8956827}"/>
              </a:ext>
            </a:extLst>
          </p:cNvPr>
          <p:cNvGrpSpPr/>
          <p:nvPr/>
        </p:nvGrpSpPr>
        <p:grpSpPr>
          <a:xfrm>
            <a:off x="9048637" y="2489477"/>
            <a:ext cx="383359" cy="590108"/>
            <a:chOff x="6413620" y="2231485"/>
            <a:chExt cx="383359" cy="590108"/>
          </a:xfrm>
        </p:grpSpPr>
        <p:sp>
          <p:nvSpPr>
            <p:cNvPr id="36" name="Rectangle 35">
              <a:extLst>
                <a:ext uri="{FF2B5EF4-FFF2-40B4-BE49-F238E27FC236}">
                  <a16:creationId xmlns:a16="http://schemas.microsoft.com/office/drawing/2014/main" id="{3B9E8736-92FC-E803-1249-7F292524CE6F}"/>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07049307-4FE2-8BC9-5673-C8702E54C07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0B6070F0-730A-6AC1-D8AA-062689149DE7}"/>
              </a:ext>
            </a:extLst>
          </p:cNvPr>
          <p:cNvGrpSpPr/>
          <p:nvPr/>
        </p:nvGrpSpPr>
        <p:grpSpPr>
          <a:xfrm>
            <a:off x="9910063" y="1973797"/>
            <a:ext cx="383359" cy="590108"/>
            <a:chOff x="6413620" y="2231485"/>
            <a:chExt cx="383359" cy="590108"/>
          </a:xfrm>
        </p:grpSpPr>
        <p:sp>
          <p:nvSpPr>
            <p:cNvPr id="39" name="Rectangle 38">
              <a:extLst>
                <a:ext uri="{FF2B5EF4-FFF2-40B4-BE49-F238E27FC236}">
                  <a16:creationId xmlns:a16="http://schemas.microsoft.com/office/drawing/2014/main" id="{F7EFDC2A-D86B-CBD9-CCEA-A25FFC489356}"/>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D10E3D4E-B6A9-E0A1-C901-E731E1A835AA}"/>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1" name="Straight Arrow Connector 40">
            <a:extLst>
              <a:ext uri="{FF2B5EF4-FFF2-40B4-BE49-F238E27FC236}">
                <a16:creationId xmlns:a16="http://schemas.microsoft.com/office/drawing/2014/main" id="{64A13821-B131-EF7D-7A5D-D7DA2E830111}"/>
              </a:ext>
            </a:extLst>
          </p:cNvPr>
          <p:cNvCxnSpPr>
            <a:cxnSpLocks/>
          </p:cNvCxnSpPr>
          <p:nvPr/>
        </p:nvCxnSpPr>
        <p:spPr>
          <a:xfrm>
            <a:off x="8766105" y="2234536"/>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229FD8A-F44F-8571-599D-2C55682AFC8D}"/>
              </a:ext>
            </a:extLst>
          </p:cNvPr>
          <p:cNvCxnSpPr>
            <a:cxnSpLocks/>
          </p:cNvCxnSpPr>
          <p:nvPr/>
        </p:nvCxnSpPr>
        <p:spPr>
          <a:xfrm flipH="1">
            <a:off x="8766105" y="2423763"/>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2FFDB8-B095-C939-2B57-BA678A902E3B}"/>
              </a:ext>
            </a:extLst>
          </p:cNvPr>
          <p:cNvCxnSpPr>
            <a:cxnSpLocks/>
          </p:cNvCxnSpPr>
          <p:nvPr/>
        </p:nvCxnSpPr>
        <p:spPr>
          <a:xfrm flipV="1">
            <a:off x="7908187" y="2561335"/>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E6BC9DC-B318-EB85-DDB9-7506A3056F63}"/>
              </a:ext>
            </a:extLst>
          </p:cNvPr>
          <p:cNvCxnSpPr>
            <a:cxnSpLocks/>
          </p:cNvCxnSpPr>
          <p:nvPr/>
        </p:nvCxnSpPr>
        <p:spPr>
          <a:xfrm rot="10800000" flipV="1">
            <a:off x="7966864" y="2660782"/>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5" name="Picture 44" descr="\documentclass{article}&#10;\usepackage{amsmath}&#10;\pagestyle{empty}&#10;\begin{document}&#10;&#10;&#10;$\rho$&#10;&#10;\end{document}" title="IguanaTex Bitmap Display">
            <a:extLst>
              <a:ext uri="{FF2B5EF4-FFF2-40B4-BE49-F238E27FC236}">
                <a16:creationId xmlns:a16="http://schemas.microsoft.com/office/drawing/2014/main" id="{DE4D217E-E93C-CBF1-93BA-2A24EEA757D1}"/>
              </a:ext>
            </a:extLst>
          </p:cNvPr>
          <p:cNvPicPr>
            <a:picLocks noChangeAspect="1"/>
          </p:cNvPicPr>
          <p:nvPr>
            <p:custDataLst>
              <p:tags r:id="rId3"/>
            </p:custDataLst>
          </p:nvPr>
        </p:nvPicPr>
        <p:blipFill>
          <a:blip r:embed="rId13"/>
          <a:stretch>
            <a:fillRect/>
          </a:stretch>
        </p:blipFill>
        <p:spPr>
          <a:xfrm>
            <a:off x="8260354" y="2866933"/>
            <a:ext cx="119771" cy="166400"/>
          </a:xfrm>
          <a:prstGeom prst="rect">
            <a:avLst/>
          </a:prstGeom>
        </p:spPr>
      </p:pic>
      <p:pic>
        <p:nvPicPr>
          <p:cNvPr id="46" name="Picture 45" descr="\documentclass{article}&#10;\usepackage{amsmath}&#10;\pagestyle{empty}&#10;\begin{document}&#10;&#10;&#10;$1-\rho$&#10;&#10;\end{document}" title="IguanaTex Bitmap Display">
            <a:extLst>
              <a:ext uri="{FF2B5EF4-FFF2-40B4-BE49-F238E27FC236}">
                <a16:creationId xmlns:a16="http://schemas.microsoft.com/office/drawing/2014/main" id="{91EC5A04-4D2F-4B32-2C9D-AAE029C075F0}"/>
              </a:ext>
            </a:extLst>
          </p:cNvPr>
          <p:cNvPicPr>
            <a:picLocks noChangeAspect="1"/>
          </p:cNvPicPr>
          <p:nvPr>
            <p:custDataLst>
              <p:tags r:id="rId4"/>
            </p:custDataLst>
          </p:nvPr>
        </p:nvPicPr>
        <p:blipFill>
          <a:blip r:embed="rId14"/>
          <a:stretch>
            <a:fillRect/>
          </a:stretch>
        </p:blipFill>
        <p:spPr>
          <a:xfrm>
            <a:off x="9077393" y="1952363"/>
            <a:ext cx="541257" cy="223086"/>
          </a:xfrm>
          <a:prstGeom prst="rect">
            <a:avLst/>
          </a:prstGeom>
        </p:spPr>
      </p:pic>
      <p:pic>
        <p:nvPicPr>
          <p:cNvPr id="47" name="Graphic 46" descr="Man with solid fill">
            <a:extLst>
              <a:ext uri="{FF2B5EF4-FFF2-40B4-BE49-F238E27FC236}">
                <a16:creationId xmlns:a16="http://schemas.microsoft.com/office/drawing/2014/main" id="{4192BA64-7B0C-61E1-D2FB-0B7222953B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91441" y="2792214"/>
            <a:ext cx="300806" cy="300806"/>
          </a:xfrm>
          <a:prstGeom prst="rect">
            <a:avLst/>
          </a:prstGeom>
        </p:spPr>
      </p:pic>
      <p:grpSp>
        <p:nvGrpSpPr>
          <p:cNvPr id="48" name="Group 47">
            <a:extLst>
              <a:ext uri="{FF2B5EF4-FFF2-40B4-BE49-F238E27FC236}">
                <a16:creationId xmlns:a16="http://schemas.microsoft.com/office/drawing/2014/main" id="{A46886EC-8E7A-094D-2AD1-198336420AF2}"/>
              </a:ext>
            </a:extLst>
          </p:cNvPr>
          <p:cNvGrpSpPr/>
          <p:nvPr/>
        </p:nvGrpSpPr>
        <p:grpSpPr>
          <a:xfrm>
            <a:off x="8301579" y="1956819"/>
            <a:ext cx="446260" cy="590108"/>
            <a:chOff x="6350719" y="2231485"/>
            <a:chExt cx="446260" cy="590108"/>
          </a:xfrm>
        </p:grpSpPr>
        <p:grpSp>
          <p:nvGrpSpPr>
            <p:cNvPr id="49" name="Group 48">
              <a:extLst>
                <a:ext uri="{FF2B5EF4-FFF2-40B4-BE49-F238E27FC236}">
                  <a16:creationId xmlns:a16="http://schemas.microsoft.com/office/drawing/2014/main" id="{6FC30E83-698D-1AFF-84B8-926E0E700398}"/>
                </a:ext>
              </a:extLst>
            </p:cNvPr>
            <p:cNvGrpSpPr/>
            <p:nvPr/>
          </p:nvGrpSpPr>
          <p:grpSpPr>
            <a:xfrm>
              <a:off x="6413620" y="2231485"/>
              <a:ext cx="383359" cy="590108"/>
              <a:chOff x="6413620" y="2231485"/>
              <a:chExt cx="383359" cy="590108"/>
            </a:xfrm>
          </p:grpSpPr>
          <p:sp>
            <p:nvSpPr>
              <p:cNvPr id="51" name="Rectangle 50">
                <a:extLst>
                  <a:ext uri="{FF2B5EF4-FFF2-40B4-BE49-F238E27FC236}">
                    <a16:creationId xmlns:a16="http://schemas.microsoft.com/office/drawing/2014/main" id="{B027BFEC-2CD8-10B8-DBC5-73919E023E09}"/>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45B770B6-F5C5-8FF4-92EE-33FB228347A3}"/>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0" name="Graphic 49" descr="Man with solid fill">
              <a:extLst>
                <a:ext uri="{FF2B5EF4-FFF2-40B4-BE49-F238E27FC236}">
                  <a16:creationId xmlns:a16="http://schemas.microsoft.com/office/drawing/2014/main" id="{B5E8F7C4-EB70-8A82-AFD4-74AF7C39B65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0719" y="2491921"/>
              <a:ext cx="300806" cy="300806"/>
            </a:xfrm>
            <a:prstGeom prst="rect">
              <a:avLst/>
            </a:prstGeom>
          </p:spPr>
        </p:pic>
      </p:grpSp>
      <p:pic>
        <p:nvPicPr>
          <p:cNvPr id="53" name="Graphic 52" descr="Man with solid fill">
            <a:extLst>
              <a:ext uri="{FF2B5EF4-FFF2-40B4-BE49-F238E27FC236}">
                <a16:creationId xmlns:a16="http://schemas.microsoft.com/office/drawing/2014/main" id="{F9604ED8-BDB4-2899-7996-02ABC7B594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97739" y="2210598"/>
            <a:ext cx="300806" cy="300806"/>
          </a:xfrm>
          <a:prstGeom prst="rect">
            <a:avLst/>
          </a:prstGeom>
        </p:spPr>
      </p:pic>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61A90A4B-C62F-661C-75DE-BC216990B0DA}"/>
                  </a:ext>
                </a:extLst>
              </p:cNvPr>
              <p:cNvSpPr txBox="1"/>
              <p:nvPr/>
            </p:nvSpPr>
            <p:spPr>
              <a:xfrm>
                <a:off x="9023126" y="2702017"/>
                <a:ext cx="4082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a:p>
            </p:txBody>
          </p:sp>
        </mc:Choice>
        <mc:Fallback>
          <p:sp>
            <p:nvSpPr>
              <p:cNvPr id="54" name="TextBox 53">
                <a:extLst>
                  <a:ext uri="{FF2B5EF4-FFF2-40B4-BE49-F238E27FC236}">
                    <a16:creationId xmlns:a16="http://schemas.microsoft.com/office/drawing/2014/main" id="{61A90A4B-C62F-661C-75DE-BC216990B0DA}"/>
                  </a:ext>
                </a:extLst>
              </p:cNvPr>
              <p:cNvSpPr txBox="1">
                <a:spLocks noRot="1" noChangeAspect="1" noMove="1" noResize="1" noEditPoints="1" noAdjustHandles="1" noChangeArrowheads="1" noChangeShapeType="1" noTextEdit="1"/>
              </p:cNvSpPr>
              <p:nvPr/>
            </p:nvSpPr>
            <p:spPr>
              <a:xfrm>
                <a:off x="9023126" y="2702017"/>
                <a:ext cx="408283"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3B8068B5-C51F-946A-A27F-12118FC4D690}"/>
                  </a:ext>
                </a:extLst>
              </p:cNvPr>
              <p:cNvSpPr txBox="1"/>
              <p:nvPr/>
            </p:nvSpPr>
            <p:spPr>
              <a:xfrm>
                <a:off x="9891798" y="2192003"/>
                <a:ext cx="4082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a:p>
            </p:txBody>
          </p:sp>
        </mc:Choice>
        <mc:Fallback>
          <p:sp>
            <p:nvSpPr>
              <p:cNvPr id="55" name="TextBox 54">
                <a:extLst>
                  <a:ext uri="{FF2B5EF4-FFF2-40B4-BE49-F238E27FC236}">
                    <a16:creationId xmlns:a16="http://schemas.microsoft.com/office/drawing/2014/main" id="{3B8068B5-C51F-946A-A27F-12118FC4D690}"/>
                  </a:ext>
                </a:extLst>
              </p:cNvPr>
              <p:cNvSpPr txBox="1">
                <a:spLocks noRot="1" noChangeAspect="1" noMove="1" noResize="1" noEditPoints="1" noAdjustHandles="1" noChangeArrowheads="1" noChangeShapeType="1" noTextEdit="1"/>
              </p:cNvSpPr>
              <p:nvPr/>
            </p:nvSpPr>
            <p:spPr>
              <a:xfrm>
                <a:off x="9891798" y="2192003"/>
                <a:ext cx="408283" cy="369332"/>
              </a:xfrm>
              <a:prstGeom prst="rect">
                <a:avLst/>
              </a:prstGeom>
              <a:blipFill>
                <a:blip r:embed="rId16"/>
                <a:stretch>
                  <a:fillRect/>
                </a:stretch>
              </a:blipFill>
            </p:spPr>
            <p:txBody>
              <a:bodyPr/>
              <a:lstStyle/>
              <a:p>
                <a:r>
                  <a:rPr lang="en-US">
                    <a:noFill/>
                  </a:rPr>
                  <a:t> </a:t>
                </a:r>
              </a:p>
            </p:txBody>
          </p:sp>
        </mc:Fallback>
      </mc:AlternateContent>
      <p:pic>
        <p:nvPicPr>
          <p:cNvPr id="56" name="Picture 55" descr="\documentclass{article}&#10;\usepackage{amsmath}&#10;\pagestyle{empty}&#10;\begin{document}&#10;&#10;&#10;$n_1=2, n_2=6$&#10;&#10;\end{document}" title="IguanaTex Bitmap Display">
            <a:extLst>
              <a:ext uri="{FF2B5EF4-FFF2-40B4-BE49-F238E27FC236}">
                <a16:creationId xmlns:a16="http://schemas.microsoft.com/office/drawing/2014/main" id="{46F9322F-A4BC-AE67-AB3E-989F1AB5A064}"/>
              </a:ext>
            </a:extLst>
          </p:cNvPr>
          <p:cNvPicPr>
            <a:picLocks noChangeAspect="1"/>
          </p:cNvPicPr>
          <p:nvPr>
            <p:custDataLst>
              <p:tags r:id="rId5"/>
            </p:custDataLst>
          </p:nvPr>
        </p:nvPicPr>
        <p:blipFill>
          <a:blip r:embed="rId17"/>
          <a:stretch>
            <a:fillRect/>
          </a:stretch>
        </p:blipFill>
        <p:spPr>
          <a:xfrm>
            <a:off x="8216151" y="3347508"/>
            <a:ext cx="1553371" cy="216686"/>
          </a:xfrm>
          <a:prstGeom prst="rect">
            <a:avLst/>
          </a:prstGeom>
        </p:spPr>
      </p:pic>
    </p:spTree>
    <p:extLst>
      <p:ext uri="{BB962C8B-B14F-4D97-AF65-F5344CB8AC3E}">
        <p14:creationId xmlns:p14="http://schemas.microsoft.com/office/powerpoint/2010/main" val="278177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BA8D-68EC-4386-89DF-1EF4109010D5}"/>
              </a:ext>
            </a:extLst>
          </p:cNvPr>
          <p:cNvSpPr>
            <a:spLocks noGrp="1"/>
          </p:cNvSpPr>
          <p:nvPr>
            <p:ph type="title"/>
          </p:nvPr>
        </p:nvSpPr>
        <p:spPr>
          <a:xfrm>
            <a:off x="784414" y="581691"/>
            <a:ext cx="10058400" cy="1371600"/>
          </a:xfrm>
        </p:spPr>
        <p:txBody>
          <a:bodyPr/>
          <a:lstStyle/>
          <a:p>
            <a:r>
              <a:rPr lang="en-GB"/>
              <a:t>Results – the impact of household size on individual risk of infection</a:t>
            </a:r>
          </a:p>
        </p:txBody>
      </p:sp>
      <p:sp>
        <p:nvSpPr>
          <p:cNvPr id="8" name="TextBox 7">
            <a:extLst>
              <a:ext uri="{FF2B5EF4-FFF2-40B4-BE49-F238E27FC236}">
                <a16:creationId xmlns:a16="http://schemas.microsoft.com/office/drawing/2014/main" id="{533C33A7-3409-33DA-AA51-98AEEA6C3A5F}"/>
              </a:ext>
            </a:extLst>
          </p:cNvPr>
          <p:cNvSpPr txBox="1"/>
          <p:nvPr/>
        </p:nvSpPr>
        <p:spPr>
          <a:xfrm>
            <a:off x="8534504" y="3605874"/>
            <a:ext cx="2978224" cy="2308324"/>
          </a:xfrm>
          <a:prstGeom prst="rect">
            <a:avLst/>
          </a:prstGeom>
          <a:noFill/>
        </p:spPr>
        <p:txBody>
          <a:bodyPr wrap="square">
            <a:spAutoFit/>
          </a:bodyPr>
          <a:lstStyle/>
          <a:p>
            <a:r>
              <a:rPr lang="en-GB" b="1"/>
              <a:t>Figure:</a:t>
            </a:r>
            <a:r>
              <a:rPr lang="en-GB"/>
              <a:t> </a:t>
            </a:r>
            <a:r>
              <a:rPr lang="en-GB">
                <a:solidFill>
                  <a:srgbClr val="FF7F0E"/>
                </a:solidFill>
              </a:rPr>
              <a:t>orange pluses </a:t>
            </a:r>
            <a:r>
              <a:rPr lang="en-GB"/>
              <a:t>– fixed neighbourhood (1); </a:t>
            </a:r>
            <a:r>
              <a:rPr lang="en-GB">
                <a:solidFill>
                  <a:srgbClr val="32A232"/>
                </a:solidFill>
              </a:rPr>
              <a:t>green stars </a:t>
            </a:r>
            <a:r>
              <a:rPr lang="en-GB"/>
              <a:t>– across both neighbourhoods; neighbourhood; </a:t>
            </a:r>
            <a:r>
              <a:rPr lang="en-GB">
                <a:solidFill>
                  <a:srgbClr val="1672B1"/>
                </a:solidFill>
              </a:rPr>
              <a:t>blue crosses </a:t>
            </a:r>
            <a:r>
              <a:rPr lang="en-GB"/>
              <a:t>– neighbourhood of varying household size (2).</a:t>
            </a:r>
          </a:p>
        </p:txBody>
      </p:sp>
      <p:pic>
        <p:nvPicPr>
          <p:cNvPr id="13" name="Picture 12" descr="Chart, scatter chart&#10;&#10;Description automatically generated">
            <a:extLst>
              <a:ext uri="{FF2B5EF4-FFF2-40B4-BE49-F238E27FC236}">
                <a16:creationId xmlns:a16="http://schemas.microsoft.com/office/drawing/2014/main" id="{1A0BF312-D8F2-9BC0-74EF-66E15848565C}"/>
              </a:ext>
            </a:extLst>
          </p:cNvPr>
          <p:cNvPicPr>
            <a:picLocks noChangeAspect="1"/>
          </p:cNvPicPr>
          <p:nvPr/>
        </p:nvPicPr>
        <p:blipFill>
          <a:blip r:embed="rId6"/>
          <a:stretch>
            <a:fillRect/>
          </a:stretch>
        </p:blipFill>
        <p:spPr>
          <a:xfrm>
            <a:off x="982278" y="2302432"/>
            <a:ext cx="5410502" cy="3571200"/>
          </a:xfrm>
          <a:prstGeom prst="rect">
            <a:avLst/>
          </a:prstGeom>
        </p:spPr>
      </p:pic>
      <p:sp>
        <p:nvSpPr>
          <p:cNvPr id="14" name="Rectangle 13">
            <a:extLst>
              <a:ext uri="{FF2B5EF4-FFF2-40B4-BE49-F238E27FC236}">
                <a16:creationId xmlns:a16="http://schemas.microsoft.com/office/drawing/2014/main" id="{84AB5558-139B-F63E-8393-1D8B7ADD02A3}"/>
              </a:ext>
            </a:extLst>
          </p:cNvPr>
          <p:cNvSpPr/>
          <p:nvPr/>
        </p:nvSpPr>
        <p:spPr>
          <a:xfrm>
            <a:off x="8408020" y="1519151"/>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1B806E1-8BC7-F645-12CC-C3A4E615E676}"/>
              </a:ext>
            </a:extLst>
          </p:cNvPr>
          <p:cNvSpPr/>
          <p:nvPr/>
        </p:nvSpPr>
        <p:spPr>
          <a:xfrm>
            <a:off x="9960374" y="1519151"/>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9AF3DC6E-30D7-6C8A-FB64-A84F0E3EFE95}"/>
              </a:ext>
            </a:extLst>
          </p:cNvPr>
          <p:cNvGrpSpPr/>
          <p:nvPr/>
        </p:nvGrpSpPr>
        <p:grpSpPr>
          <a:xfrm>
            <a:off x="8471603" y="2204081"/>
            <a:ext cx="446260" cy="590108"/>
            <a:chOff x="6350719" y="2231485"/>
            <a:chExt cx="446260" cy="590108"/>
          </a:xfrm>
        </p:grpSpPr>
        <p:grpSp>
          <p:nvGrpSpPr>
            <p:cNvPr id="17" name="Group 16">
              <a:extLst>
                <a:ext uri="{FF2B5EF4-FFF2-40B4-BE49-F238E27FC236}">
                  <a16:creationId xmlns:a16="http://schemas.microsoft.com/office/drawing/2014/main" id="{1CBC15BC-7BBB-99D8-8537-CF5AF95FC4DE}"/>
                </a:ext>
              </a:extLst>
            </p:cNvPr>
            <p:cNvGrpSpPr/>
            <p:nvPr/>
          </p:nvGrpSpPr>
          <p:grpSpPr>
            <a:xfrm>
              <a:off x="6413620" y="2231485"/>
              <a:ext cx="383359" cy="590108"/>
              <a:chOff x="6413620" y="2231485"/>
              <a:chExt cx="383359" cy="590108"/>
            </a:xfrm>
          </p:grpSpPr>
          <p:sp>
            <p:nvSpPr>
              <p:cNvPr id="19" name="Rectangle 18">
                <a:extLst>
                  <a:ext uri="{FF2B5EF4-FFF2-40B4-BE49-F238E27FC236}">
                    <a16:creationId xmlns:a16="http://schemas.microsoft.com/office/drawing/2014/main" id="{D0DEEC46-524B-12D7-5790-118A2AF9DDDE}"/>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89B0BBA7-35EE-9D15-855B-79D35453619D}"/>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Graphic 17" descr="Man with solid fill">
              <a:extLst>
                <a:ext uri="{FF2B5EF4-FFF2-40B4-BE49-F238E27FC236}">
                  <a16:creationId xmlns:a16="http://schemas.microsoft.com/office/drawing/2014/main" id="{4F0C8D5D-68AC-7458-7EF7-DC1D338A65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grpSp>
        <p:nvGrpSpPr>
          <p:cNvPr id="21" name="Group 20">
            <a:extLst>
              <a:ext uri="{FF2B5EF4-FFF2-40B4-BE49-F238E27FC236}">
                <a16:creationId xmlns:a16="http://schemas.microsoft.com/office/drawing/2014/main" id="{38B56ECD-BE7E-3449-D5BD-94CA66A854D9}"/>
              </a:ext>
            </a:extLst>
          </p:cNvPr>
          <p:cNvGrpSpPr/>
          <p:nvPr/>
        </p:nvGrpSpPr>
        <p:grpSpPr>
          <a:xfrm>
            <a:off x="10124959" y="2155123"/>
            <a:ext cx="383359" cy="590108"/>
            <a:chOff x="6413620" y="2231485"/>
            <a:chExt cx="383359" cy="590108"/>
          </a:xfrm>
        </p:grpSpPr>
        <p:sp>
          <p:nvSpPr>
            <p:cNvPr id="22" name="Rectangle 21">
              <a:extLst>
                <a:ext uri="{FF2B5EF4-FFF2-40B4-BE49-F238E27FC236}">
                  <a16:creationId xmlns:a16="http://schemas.microsoft.com/office/drawing/2014/main" id="{1A9AB3EC-6C01-01AF-59AB-BC0F66267E52}"/>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C022AD86-5BA8-0BEA-8B4B-9B90F789E57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45962956-B88B-DCC7-4446-678ABA525BDF}"/>
              </a:ext>
            </a:extLst>
          </p:cNvPr>
          <p:cNvGrpSpPr/>
          <p:nvPr/>
        </p:nvGrpSpPr>
        <p:grpSpPr>
          <a:xfrm>
            <a:off x="10986385" y="1639443"/>
            <a:ext cx="383359" cy="590108"/>
            <a:chOff x="6413620" y="2231485"/>
            <a:chExt cx="383359" cy="590108"/>
          </a:xfrm>
        </p:grpSpPr>
        <p:sp>
          <p:nvSpPr>
            <p:cNvPr id="25" name="Rectangle 24">
              <a:extLst>
                <a:ext uri="{FF2B5EF4-FFF2-40B4-BE49-F238E27FC236}">
                  <a16:creationId xmlns:a16="http://schemas.microsoft.com/office/drawing/2014/main" id="{C76998DE-661C-05B6-C9FD-2A7E7E5B53A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DA92B86A-617C-4BBB-9FFA-3F059A29075E}"/>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7" name="Straight Arrow Connector 26">
            <a:extLst>
              <a:ext uri="{FF2B5EF4-FFF2-40B4-BE49-F238E27FC236}">
                <a16:creationId xmlns:a16="http://schemas.microsoft.com/office/drawing/2014/main" id="{0889661B-DEBF-A54F-02F9-BBDE11141B84}"/>
              </a:ext>
            </a:extLst>
          </p:cNvPr>
          <p:cNvCxnSpPr>
            <a:cxnSpLocks/>
          </p:cNvCxnSpPr>
          <p:nvPr/>
        </p:nvCxnSpPr>
        <p:spPr>
          <a:xfrm>
            <a:off x="9842427" y="1900182"/>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0D18461-407A-0718-4444-72FAE61B7B36}"/>
              </a:ext>
            </a:extLst>
          </p:cNvPr>
          <p:cNvCxnSpPr>
            <a:cxnSpLocks/>
          </p:cNvCxnSpPr>
          <p:nvPr/>
        </p:nvCxnSpPr>
        <p:spPr>
          <a:xfrm flipH="1">
            <a:off x="9842427" y="2089409"/>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02E3BF4-52F8-90E5-A49D-F8A97E878D9C}"/>
              </a:ext>
            </a:extLst>
          </p:cNvPr>
          <p:cNvCxnSpPr>
            <a:cxnSpLocks/>
          </p:cNvCxnSpPr>
          <p:nvPr/>
        </p:nvCxnSpPr>
        <p:spPr>
          <a:xfrm flipV="1">
            <a:off x="8984509" y="2226981"/>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C3A7190-683A-5499-EADA-41DE6DE1FBA0}"/>
              </a:ext>
            </a:extLst>
          </p:cNvPr>
          <p:cNvCxnSpPr>
            <a:cxnSpLocks/>
          </p:cNvCxnSpPr>
          <p:nvPr/>
        </p:nvCxnSpPr>
        <p:spPr>
          <a:xfrm rot="10800000" flipV="1">
            <a:off x="9043186" y="2326428"/>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1" name="Picture 30" descr="\documentclass{article}&#10;\usepackage{amsmath}&#10;\pagestyle{empty}&#10;\begin{document}&#10;&#10;&#10;$\rho$&#10;&#10;\end{document}" title="IguanaTex Bitmap Display">
            <a:extLst>
              <a:ext uri="{FF2B5EF4-FFF2-40B4-BE49-F238E27FC236}">
                <a16:creationId xmlns:a16="http://schemas.microsoft.com/office/drawing/2014/main" id="{C1C4FA91-FD27-92EC-2B24-8ABDF656109A}"/>
              </a:ext>
            </a:extLst>
          </p:cNvPr>
          <p:cNvPicPr>
            <a:picLocks noChangeAspect="1"/>
          </p:cNvPicPr>
          <p:nvPr>
            <p:custDataLst>
              <p:tags r:id="rId1"/>
            </p:custDataLst>
          </p:nvPr>
        </p:nvPicPr>
        <p:blipFill>
          <a:blip r:embed="rId9"/>
          <a:stretch>
            <a:fillRect/>
          </a:stretch>
        </p:blipFill>
        <p:spPr>
          <a:xfrm>
            <a:off x="9336676" y="2532579"/>
            <a:ext cx="119771" cy="166400"/>
          </a:xfrm>
          <a:prstGeom prst="rect">
            <a:avLst/>
          </a:prstGeom>
        </p:spPr>
      </p:pic>
      <p:pic>
        <p:nvPicPr>
          <p:cNvPr id="32" name="Picture 31" descr="\documentclass{article}&#10;\usepackage{amsmath}&#10;\pagestyle{empty}&#10;\begin{document}&#10;&#10;&#10;$1-\rho$&#10;&#10;\end{document}" title="IguanaTex Bitmap Display">
            <a:extLst>
              <a:ext uri="{FF2B5EF4-FFF2-40B4-BE49-F238E27FC236}">
                <a16:creationId xmlns:a16="http://schemas.microsoft.com/office/drawing/2014/main" id="{60DAE4EB-B5D9-4909-585F-88BC766486FD}"/>
              </a:ext>
            </a:extLst>
          </p:cNvPr>
          <p:cNvPicPr>
            <a:picLocks noChangeAspect="1"/>
          </p:cNvPicPr>
          <p:nvPr>
            <p:custDataLst>
              <p:tags r:id="rId2"/>
            </p:custDataLst>
          </p:nvPr>
        </p:nvPicPr>
        <p:blipFill>
          <a:blip r:embed="rId10"/>
          <a:stretch>
            <a:fillRect/>
          </a:stretch>
        </p:blipFill>
        <p:spPr>
          <a:xfrm>
            <a:off x="10153715" y="1618009"/>
            <a:ext cx="541257" cy="223086"/>
          </a:xfrm>
          <a:prstGeom prst="rect">
            <a:avLst/>
          </a:prstGeom>
        </p:spPr>
      </p:pic>
      <p:pic>
        <p:nvPicPr>
          <p:cNvPr id="33" name="Graphic 32" descr="Man with solid fill">
            <a:extLst>
              <a:ext uri="{FF2B5EF4-FFF2-40B4-BE49-F238E27FC236}">
                <a16:creationId xmlns:a16="http://schemas.microsoft.com/office/drawing/2014/main" id="{D152A467-7675-8CF7-7C2F-D9957A4763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67763" y="2457860"/>
            <a:ext cx="300806" cy="300806"/>
          </a:xfrm>
          <a:prstGeom prst="rect">
            <a:avLst/>
          </a:prstGeom>
        </p:spPr>
      </p:pic>
      <p:grpSp>
        <p:nvGrpSpPr>
          <p:cNvPr id="34" name="Group 33">
            <a:extLst>
              <a:ext uri="{FF2B5EF4-FFF2-40B4-BE49-F238E27FC236}">
                <a16:creationId xmlns:a16="http://schemas.microsoft.com/office/drawing/2014/main" id="{15674F49-76B9-C4D8-6283-CE0CB29593AD}"/>
              </a:ext>
            </a:extLst>
          </p:cNvPr>
          <p:cNvGrpSpPr/>
          <p:nvPr/>
        </p:nvGrpSpPr>
        <p:grpSpPr>
          <a:xfrm>
            <a:off x="9377901" y="1622465"/>
            <a:ext cx="446260" cy="590108"/>
            <a:chOff x="6350719" y="2231485"/>
            <a:chExt cx="446260" cy="590108"/>
          </a:xfrm>
        </p:grpSpPr>
        <p:grpSp>
          <p:nvGrpSpPr>
            <p:cNvPr id="35" name="Group 34">
              <a:extLst>
                <a:ext uri="{FF2B5EF4-FFF2-40B4-BE49-F238E27FC236}">
                  <a16:creationId xmlns:a16="http://schemas.microsoft.com/office/drawing/2014/main" id="{860FEBFE-DF04-7429-2D36-71D88D310A47}"/>
                </a:ext>
              </a:extLst>
            </p:cNvPr>
            <p:cNvGrpSpPr/>
            <p:nvPr/>
          </p:nvGrpSpPr>
          <p:grpSpPr>
            <a:xfrm>
              <a:off x="6413620" y="2231485"/>
              <a:ext cx="383359" cy="590108"/>
              <a:chOff x="6413620" y="2231485"/>
              <a:chExt cx="383359" cy="590108"/>
            </a:xfrm>
          </p:grpSpPr>
          <p:sp>
            <p:nvSpPr>
              <p:cNvPr id="37" name="Rectangle 36">
                <a:extLst>
                  <a:ext uri="{FF2B5EF4-FFF2-40B4-BE49-F238E27FC236}">
                    <a16:creationId xmlns:a16="http://schemas.microsoft.com/office/drawing/2014/main" id="{C7EDE0ED-7B52-2EB3-7180-BF81FA260EA9}"/>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49F475DB-A9F9-840A-1783-8651629951C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 name="Graphic 35" descr="Man with solid fill">
              <a:extLst>
                <a:ext uri="{FF2B5EF4-FFF2-40B4-BE49-F238E27FC236}">
                  <a16:creationId xmlns:a16="http://schemas.microsoft.com/office/drawing/2014/main" id="{516E5074-2ED4-D523-36B2-52B0CFF08F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pic>
        <p:nvPicPr>
          <p:cNvPr id="39" name="Graphic 38" descr="Man with solid fill">
            <a:extLst>
              <a:ext uri="{FF2B5EF4-FFF2-40B4-BE49-F238E27FC236}">
                <a16:creationId xmlns:a16="http://schemas.microsoft.com/office/drawing/2014/main" id="{2A36B678-60A0-D4B7-4C52-26DE0A80FF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74061" y="1876244"/>
            <a:ext cx="300806" cy="300806"/>
          </a:xfrm>
          <a:prstGeom prst="rect">
            <a:avLst/>
          </a:prstGeom>
        </p:spPr>
      </p:pic>
      <p:pic>
        <p:nvPicPr>
          <p:cNvPr id="40" name="Graphic 39" descr="Question Mark with solid fill">
            <a:extLst>
              <a:ext uri="{FF2B5EF4-FFF2-40B4-BE49-F238E27FC236}">
                <a16:creationId xmlns:a16="http://schemas.microsoft.com/office/drawing/2014/main" id="{B1DC4955-8FC9-BD84-2013-2641DCE386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36135" y="2363957"/>
            <a:ext cx="337244" cy="337244"/>
          </a:xfrm>
          <a:prstGeom prst="rect">
            <a:avLst/>
          </a:prstGeom>
        </p:spPr>
      </p:pic>
      <p:pic>
        <p:nvPicPr>
          <p:cNvPr id="41" name="Graphic 40" descr="Question Mark with solid fill">
            <a:extLst>
              <a:ext uri="{FF2B5EF4-FFF2-40B4-BE49-F238E27FC236}">
                <a16:creationId xmlns:a16="http://schemas.microsoft.com/office/drawing/2014/main" id="{F89D4B47-DB16-2938-0D58-81C6C7F22B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11848" y="1879893"/>
            <a:ext cx="337244" cy="337244"/>
          </a:xfrm>
          <a:prstGeom prst="rect">
            <a:avLst/>
          </a:prstGeom>
        </p:spPr>
      </p:pic>
      <p:pic>
        <p:nvPicPr>
          <p:cNvPr id="42" name="Picture 41" descr="\documentclass{article}&#10;\usepackage{amsmath}&#10;\pagestyle{empty}&#10;\begin{document}&#10;&#10;&#10;$n_1=2$&#10;&#10;\end{document}" title="IguanaTex Bitmap Display">
            <a:extLst>
              <a:ext uri="{FF2B5EF4-FFF2-40B4-BE49-F238E27FC236}">
                <a16:creationId xmlns:a16="http://schemas.microsoft.com/office/drawing/2014/main" id="{88C91124-EAE9-D4D1-2082-99FE0C1EE3CB}"/>
              </a:ext>
            </a:extLst>
          </p:cNvPr>
          <p:cNvPicPr>
            <a:picLocks noChangeAspect="1"/>
          </p:cNvPicPr>
          <p:nvPr>
            <p:custDataLst>
              <p:tags r:id="rId3"/>
            </p:custDataLst>
          </p:nvPr>
        </p:nvPicPr>
        <p:blipFill>
          <a:blip r:embed="rId13"/>
          <a:stretch>
            <a:fillRect/>
          </a:stretch>
        </p:blipFill>
        <p:spPr>
          <a:xfrm>
            <a:off x="7483055" y="2124124"/>
            <a:ext cx="709486" cy="205714"/>
          </a:xfrm>
          <a:prstGeom prst="rect">
            <a:avLst/>
          </a:prstGeom>
        </p:spPr>
      </p:pic>
      <p:sp>
        <p:nvSpPr>
          <p:cNvPr id="43" name="TextBox 42">
            <a:extLst>
              <a:ext uri="{FF2B5EF4-FFF2-40B4-BE49-F238E27FC236}">
                <a16:creationId xmlns:a16="http://schemas.microsoft.com/office/drawing/2014/main" id="{8206B3DE-DB98-5F83-6ABD-B47EC03C6DDD}"/>
              </a:ext>
            </a:extLst>
          </p:cNvPr>
          <p:cNvSpPr txBox="1"/>
          <p:nvPr/>
        </p:nvSpPr>
        <p:spPr>
          <a:xfrm>
            <a:off x="6296405" y="4511500"/>
            <a:ext cx="2887792" cy="369332"/>
          </a:xfrm>
          <a:prstGeom prst="rect">
            <a:avLst/>
          </a:prstGeom>
          <a:noFill/>
        </p:spPr>
        <p:txBody>
          <a:bodyPr wrap="square" rtlCol="0">
            <a:spAutoFit/>
          </a:bodyPr>
          <a:lstStyle/>
          <a:p>
            <a:r>
              <a:rPr lang="en-GB">
                <a:solidFill>
                  <a:srgbClr val="FF7F0E"/>
                </a:solidFill>
              </a:rPr>
              <a:t>neighbourhood 1</a:t>
            </a:r>
          </a:p>
        </p:txBody>
      </p:sp>
      <p:sp>
        <p:nvSpPr>
          <p:cNvPr id="44" name="TextBox 43">
            <a:extLst>
              <a:ext uri="{FF2B5EF4-FFF2-40B4-BE49-F238E27FC236}">
                <a16:creationId xmlns:a16="http://schemas.microsoft.com/office/drawing/2014/main" id="{AE1D8FB0-B48B-2BD4-2A57-F8652DC4E902}"/>
              </a:ext>
            </a:extLst>
          </p:cNvPr>
          <p:cNvSpPr txBox="1"/>
          <p:nvPr/>
        </p:nvSpPr>
        <p:spPr>
          <a:xfrm>
            <a:off x="6316065" y="3019977"/>
            <a:ext cx="2887792" cy="369332"/>
          </a:xfrm>
          <a:prstGeom prst="rect">
            <a:avLst/>
          </a:prstGeom>
          <a:noFill/>
        </p:spPr>
        <p:txBody>
          <a:bodyPr wrap="square" rtlCol="0">
            <a:spAutoFit/>
          </a:bodyPr>
          <a:lstStyle/>
          <a:p>
            <a:r>
              <a:rPr lang="en-GB">
                <a:solidFill>
                  <a:srgbClr val="1672B1"/>
                </a:solidFill>
              </a:rPr>
              <a:t>neighbourhood 2</a:t>
            </a:r>
          </a:p>
        </p:txBody>
      </p:sp>
      <p:sp>
        <p:nvSpPr>
          <p:cNvPr id="45" name="TextBox 44">
            <a:extLst>
              <a:ext uri="{FF2B5EF4-FFF2-40B4-BE49-F238E27FC236}">
                <a16:creationId xmlns:a16="http://schemas.microsoft.com/office/drawing/2014/main" id="{EA23DF18-7FEB-47D2-B409-21B669FE4431}"/>
              </a:ext>
            </a:extLst>
          </p:cNvPr>
          <p:cNvSpPr txBox="1"/>
          <p:nvPr/>
        </p:nvSpPr>
        <p:spPr>
          <a:xfrm>
            <a:off x="6318260" y="3778450"/>
            <a:ext cx="1567543" cy="369332"/>
          </a:xfrm>
          <a:prstGeom prst="rect">
            <a:avLst/>
          </a:prstGeom>
          <a:noFill/>
        </p:spPr>
        <p:txBody>
          <a:bodyPr wrap="square" rtlCol="0">
            <a:spAutoFit/>
          </a:bodyPr>
          <a:lstStyle/>
          <a:p>
            <a:r>
              <a:rPr lang="en-GB">
                <a:solidFill>
                  <a:srgbClr val="32A232"/>
                </a:solidFill>
              </a:rPr>
              <a:t>overall</a:t>
            </a:r>
          </a:p>
        </p:txBody>
      </p:sp>
    </p:spTree>
    <p:extLst>
      <p:ext uri="{BB962C8B-B14F-4D97-AF65-F5344CB8AC3E}">
        <p14:creationId xmlns:p14="http://schemas.microsoft.com/office/powerpoint/2010/main" val="238682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C8CF-639E-408E-8A8F-8FF3356D07F0}"/>
              </a:ext>
            </a:extLst>
          </p:cNvPr>
          <p:cNvSpPr>
            <a:spLocks noGrp="1"/>
          </p:cNvSpPr>
          <p:nvPr>
            <p:ph type="title"/>
          </p:nvPr>
        </p:nvSpPr>
        <p:spPr/>
        <p:txBody>
          <a:bodyPr/>
          <a:lstStyle/>
          <a:p>
            <a:r>
              <a:rPr lang="en-GB"/>
              <a:t>Probability of a major outbreak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2D4D66D-B5A8-489F-80D0-A409646E8B69}"/>
                  </a:ext>
                </a:extLst>
              </p:cNvPr>
              <p:cNvSpPr>
                <a:spLocks noGrp="1"/>
              </p:cNvSpPr>
              <p:nvPr>
                <p:ph idx="1"/>
              </p:nvPr>
            </p:nvSpPr>
            <p:spPr/>
            <p:txBody>
              <a:bodyPr/>
              <a:lstStyle/>
              <a:p>
                <a:r>
                  <a:rPr lang="en-GB"/>
                  <a:t>We write our probability generating functions as</a:t>
                </a:r>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𝐺</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𝑅</m:t>
                              </m:r>
                            </m:e>
                            <m:sub>
                              <m:r>
                                <a:rPr lang="en-GB" b="0" i="1" smtClean="0">
                                  <a:latin typeface="Cambria Math" panose="02040503050406030204" pitchFamily="18" charset="0"/>
                                </a:rPr>
                                <m:t>∗</m:t>
                              </m:r>
                            </m:sub>
                            <m:sup>
                              <m:r>
                                <a:rPr lang="en-GB" b="0" i="1" smtClean="0">
                                  <a:latin typeface="Cambria Math" panose="02040503050406030204" pitchFamily="18" charset="0"/>
                                </a:rPr>
                                <m:t>11</m:t>
                              </m:r>
                            </m:sup>
                          </m:sSubSup>
                          <m:d>
                            <m:dPr>
                              <m:ctrlPr>
                                <a:rPr lang="en-GB" b="0" i="1" smtClean="0">
                                  <a:latin typeface="Cambria Math" panose="02040503050406030204" pitchFamily="18" charset="0"/>
                                </a:rPr>
                              </m:ctrlPr>
                            </m:dPr>
                            <m:e>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𝑅</m:t>
                              </m:r>
                            </m:e>
                            <m:sub>
                              <m:r>
                                <a:rPr lang="en-GB" b="0" i="1" smtClean="0">
                                  <a:latin typeface="Cambria Math" panose="02040503050406030204" pitchFamily="18" charset="0"/>
                                </a:rPr>
                                <m:t>∗</m:t>
                              </m:r>
                            </m:sub>
                            <m:sup>
                              <m:r>
                                <a:rPr lang="en-GB" b="0" i="1" smtClean="0">
                                  <a:latin typeface="Cambria Math" panose="02040503050406030204" pitchFamily="18" charset="0"/>
                                </a:rPr>
                                <m:t>12</m:t>
                              </m:r>
                            </m:sup>
                          </m:sSubSup>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r>
                            <a:rPr lang="en-GB" b="0" i="1" smtClean="0">
                              <a:latin typeface="Cambria Math" panose="02040503050406030204" pitchFamily="18" charset="0"/>
                            </a:rPr>
                            <m:t>)</m:t>
                          </m:r>
                        </m:den>
                      </m:f>
                    </m:oMath>
                  </m:oMathPara>
                </a14:m>
                <a:endParaRPr lang="en-GB"/>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𝐺</m:t>
                          </m:r>
                        </m:e>
                        <m:sub>
                          <m:r>
                            <a:rPr lang="en-GB" b="0" i="1" smtClean="0">
                              <a:latin typeface="Cambria Math" panose="02040503050406030204" pitchFamily="18" charset="0"/>
                            </a:rPr>
                            <m:t>2</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𝑅</m:t>
                              </m:r>
                            </m:e>
                            <m:sub>
                              <m:r>
                                <a:rPr lang="en-GB" b="0" i="1" smtClean="0">
                                  <a:latin typeface="Cambria Math" panose="02040503050406030204" pitchFamily="18" charset="0"/>
                                </a:rPr>
                                <m:t>∗</m:t>
                              </m:r>
                            </m:sub>
                            <m:sup>
                              <m:r>
                                <a:rPr lang="en-GB" b="0" i="1" smtClean="0">
                                  <a:latin typeface="Cambria Math" panose="02040503050406030204" pitchFamily="18" charset="0"/>
                                </a:rPr>
                                <m:t>21</m:t>
                              </m:r>
                            </m:sup>
                          </m:sSubSup>
                          <m:d>
                            <m:dPr>
                              <m:ctrlPr>
                                <a:rPr lang="en-GB" b="0" i="1" smtClean="0">
                                  <a:latin typeface="Cambria Math" panose="02040503050406030204" pitchFamily="18" charset="0"/>
                                </a:rPr>
                              </m:ctrlPr>
                            </m:dPr>
                            <m:e>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𝑅</m:t>
                              </m:r>
                            </m:e>
                            <m:sub>
                              <m:r>
                                <a:rPr lang="en-GB" b="0" i="1" smtClean="0">
                                  <a:latin typeface="Cambria Math" panose="02040503050406030204" pitchFamily="18" charset="0"/>
                                </a:rPr>
                                <m:t>∗</m:t>
                              </m:r>
                            </m:sub>
                            <m:sup>
                              <m:r>
                                <a:rPr lang="en-GB" b="0" i="1" smtClean="0">
                                  <a:latin typeface="Cambria Math" panose="02040503050406030204" pitchFamily="18" charset="0"/>
                                </a:rPr>
                                <m:t>22</m:t>
                              </m:r>
                            </m:sup>
                          </m:sSubSup>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r>
                            <a:rPr lang="en-GB" b="0" i="1" smtClean="0">
                              <a:latin typeface="Cambria Math" panose="02040503050406030204" pitchFamily="18" charset="0"/>
                            </a:rPr>
                            <m:t>)</m:t>
                          </m:r>
                        </m:den>
                      </m:f>
                    </m:oMath>
                  </m:oMathPara>
                </a14:m>
                <a:endParaRPr lang="en-GB"/>
              </a:p>
              <a:p>
                <a:r>
                  <a:rPr lang="en-GB"/>
                  <a:t>We need to solve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𝐺</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oMath>
                </a14:m>
                <a:r>
                  <a:rPr lang="en-GB"/>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𝐺</m:t>
                        </m:r>
                      </m:e>
                      <m:sub>
                        <m:r>
                          <a:rPr lang="en-GB" b="0" i="1" smtClean="0">
                            <a:latin typeface="Cambria Math" panose="02040503050406030204" pitchFamily="18" charset="0"/>
                          </a:rPr>
                          <m:t>2</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𝑠</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𝑠</m:t>
                            </m:r>
                          </m:e>
                          <m:sub>
                            <m:r>
                              <a:rPr lang="en-GB" i="1">
                                <a:latin typeface="Cambria Math" panose="02040503050406030204" pitchFamily="18" charset="0"/>
                              </a:rPr>
                              <m:t>2</m:t>
                            </m:r>
                          </m:sub>
                        </m:sSub>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𝑠</m:t>
                        </m:r>
                      </m:e>
                      <m:sub>
                        <m:r>
                          <a:rPr lang="en-GB" b="0" i="1" smtClean="0">
                            <a:latin typeface="Cambria Math" panose="02040503050406030204" pitchFamily="18" charset="0"/>
                          </a:rPr>
                          <m:t>2</m:t>
                        </m:r>
                      </m:sub>
                    </m:sSub>
                  </m:oMath>
                </a14:m>
                <a:r>
                  <a:rPr lang="en-GB"/>
                  <a:t>, where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𝑖</m:t>
                        </m:r>
                      </m:sub>
                    </m:sSub>
                  </m:oMath>
                </a14:m>
                <a:r>
                  <a:rPr lang="en-GB"/>
                  <a:t> is the extinction probability given we started with a single infected household of type </a:t>
                </a:r>
                <a14:m>
                  <m:oMath xmlns:m="http://schemas.openxmlformats.org/officeDocument/2006/math">
                    <m:r>
                      <a:rPr lang="en-GB" b="0" i="1" smtClean="0">
                        <a:latin typeface="Cambria Math" panose="02040503050406030204" pitchFamily="18" charset="0"/>
                      </a:rPr>
                      <m:t>𝑖</m:t>
                    </m:r>
                  </m:oMath>
                </a14:m>
                <a:r>
                  <a:rPr lang="en-GB"/>
                  <a:t>.</a:t>
                </a:r>
              </a:p>
              <a:p>
                <a14:m>
                  <m:oMath xmlns:m="http://schemas.openxmlformats.org/officeDocument/2006/math">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oMath>
                </a14:m>
                <a:r>
                  <a:rPr lang="en-GB"/>
                  <a:t> is the probability of a major outbreak if start with one initial infected household in neighbourhood 1.</a:t>
                </a:r>
              </a:p>
              <a:p>
                <a:r>
                  <a:rPr lang="en-GB"/>
                  <a:t>Haven’t been able to do this analytically, but can be found numerically.</a:t>
                </a:r>
              </a:p>
            </p:txBody>
          </p:sp>
        </mc:Choice>
        <mc:Fallback>
          <p:sp>
            <p:nvSpPr>
              <p:cNvPr id="3" name="Content Placeholder 2">
                <a:extLst>
                  <a:ext uri="{FF2B5EF4-FFF2-40B4-BE49-F238E27FC236}">
                    <a16:creationId xmlns:a16="http://schemas.microsoft.com/office/drawing/2014/main" id="{82D4D66D-B5A8-489F-80D0-A409646E8B69}"/>
                  </a:ext>
                </a:extLst>
              </p:cNvPr>
              <p:cNvSpPr>
                <a:spLocks noGrp="1" noRot="1" noChangeAspect="1" noMove="1" noResize="1" noEditPoints="1" noAdjustHandles="1" noChangeArrowheads="1" noChangeShapeType="1" noTextEdit="1"/>
              </p:cNvSpPr>
              <p:nvPr>
                <p:ph idx="1"/>
              </p:nvPr>
            </p:nvSpPr>
            <p:spPr>
              <a:blipFill>
                <a:blip r:embed="rId3"/>
                <a:stretch>
                  <a:fillRect l="-242" t="-15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5849BE5-502E-E967-BB78-EA74C3F12057}"/>
              </a:ext>
            </a:extLst>
          </p:cNvPr>
          <p:cNvSpPr>
            <a:spLocks noGrp="1"/>
          </p:cNvSpPr>
          <p:nvPr>
            <p:ph type="ftr" sz="quarter" idx="11"/>
          </p:nvPr>
        </p:nvSpPr>
        <p:spPr>
          <a:xfrm>
            <a:off x="493776" y="6050814"/>
            <a:ext cx="6601968" cy="329184"/>
          </a:xfrm>
        </p:spPr>
        <p:txBody>
          <a:bodyPr/>
          <a:lstStyle/>
          <a:p>
            <a:r>
              <a:rPr lang="en-GB" b="0" i="0">
                <a:solidFill>
                  <a:srgbClr val="181817"/>
                </a:solidFill>
                <a:effectLst/>
                <a:latin typeface="noto sans" panose="020B0502040504020204" pitchFamily="34" charset="0"/>
              </a:rPr>
              <a:t>Ball, F. (1983). The threshold behaviour of epidemic models. </a:t>
            </a:r>
            <a:r>
              <a:rPr lang="en-GB" b="0" i="1">
                <a:solidFill>
                  <a:srgbClr val="181817"/>
                </a:solidFill>
                <a:effectLst/>
                <a:latin typeface="noto sans" panose="020B0502040504020204" pitchFamily="34" charset="0"/>
              </a:rPr>
              <a:t>Journal of Applied Probability</a:t>
            </a:r>
            <a:endParaRPr lang="en-US"/>
          </a:p>
        </p:txBody>
      </p:sp>
    </p:spTree>
    <p:extLst>
      <p:ext uri="{BB962C8B-B14F-4D97-AF65-F5344CB8AC3E}">
        <p14:creationId xmlns:p14="http://schemas.microsoft.com/office/powerpoint/2010/main" val="139825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Scatter chart&#10;&#10;Description automatically generated">
            <a:extLst>
              <a:ext uri="{FF2B5EF4-FFF2-40B4-BE49-F238E27FC236}">
                <a16:creationId xmlns:a16="http://schemas.microsoft.com/office/drawing/2014/main" id="{886342C3-1CED-A5EC-1253-4A09DC1A6C92}"/>
              </a:ext>
            </a:extLst>
          </p:cNvPr>
          <p:cNvPicPr>
            <a:picLocks noChangeAspect="1"/>
          </p:cNvPicPr>
          <p:nvPr/>
        </p:nvPicPr>
        <p:blipFill>
          <a:blip r:embed="rId6"/>
          <a:stretch>
            <a:fillRect/>
          </a:stretch>
        </p:blipFill>
        <p:spPr>
          <a:xfrm>
            <a:off x="748210" y="1994369"/>
            <a:ext cx="6105683" cy="3924000"/>
          </a:xfrm>
          <a:prstGeom prst="rect">
            <a:avLst/>
          </a:prstGeom>
        </p:spPr>
      </p:pic>
      <p:sp>
        <p:nvSpPr>
          <p:cNvPr id="2" name="Title 1">
            <a:extLst>
              <a:ext uri="{FF2B5EF4-FFF2-40B4-BE49-F238E27FC236}">
                <a16:creationId xmlns:a16="http://schemas.microsoft.com/office/drawing/2014/main" id="{540B9EA8-C32D-4F77-A989-06B9D6E9D12F}"/>
              </a:ext>
            </a:extLst>
          </p:cNvPr>
          <p:cNvSpPr>
            <a:spLocks noGrp="1"/>
          </p:cNvSpPr>
          <p:nvPr>
            <p:ph type="title"/>
          </p:nvPr>
        </p:nvSpPr>
        <p:spPr>
          <a:xfrm>
            <a:off x="665136" y="445259"/>
            <a:ext cx="10058400" cy="1371600"/>
          </a:xfrm>
        </p:spPr>
        <p:txBody>
          <a:bodyPr/>
          <a:lstStyle/>
          <a:p>
            <a:r>
              <a:rPr lang="en-GB"/>
              <a:t>Probability of a major outbreak</a:t>
            </a:r>
          </a:p>
        </p:txBody>
      </p:sp>
      <p:sp>
        <p:nvSpPr>
          <p:cNvPr id="4" name="Rectangle 3">
            <a:extLst>
              <a:ext uri="{FF2B5EF4-FFF2-40B4-BE49-F238E27FC236}">
                <a16:creationId xmlns:a16="http://schemas.microsoft.com/office/drawing/2014/main" id="{3E26783C-1CD2-49A5-20B6-D2A2DCD8BC02}"/>
              </a:ext>
            </a:extLst>
          </p:cNvPr>
          <p:cNvSpPr/>
          <p:nvPr/>
        </p:nvSpPr>
        <p:spPr>
          <a:xfrm>
            <a:off x="8397134" y="1016175"/>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14061AB-8D78-F196-94AC-5054BDFEE3D5}"/>
              </a:ext>
            </a:extLst>
          </p:cNvPr>
          <p:cNvSpPr/>
          <p:nvPr/>
        </p:nvSpPr>
        <p:spPr>
          <a:xfrm>
            <a:off x="9949488" y="1016175"/>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96BE62C-A976-6779-D106-FA4DDD7FEE0D}"/>
              </a:ext>
            </a:extLst>
          </p:cNvPr>
          <p:cNvGrpSpPr/>
          <p:nvPr/>
        </p:nvGrpSpPr>
        <p:grpSpPr>
          <a:xfrm>
            <a:off x="8460717" y="1701105"/>
            <a:ext cx="446260" cy="590108"/>
            <a:chOff x="6350719" y="2231485"/>
            <a:chExt cx="446260" cy="590108"/>
          </a:xfrm>
        </p:grpSpPr>
        <p:grpSp>
          <p:nvGrpSpPr>
            <p:cNvPr id="7" name="Group 6">
              <a:extLst>
                <a:ext uri="{FF2B5EF4-FFF2-40B4-BE49-F238E27FC236}">
                  <a16:creationId xmlns:a16="http://schemas.microsoft.com/office/drawing/2014/main" id="{3DFFE83B-35D1-B5DB-1DF3-6E3C13CCC4C1}"/>
                </a:ext>
              </a:extLst>
            </p:cNvPr>
            <p:cNvGrpSpPr/>
            <p:nvPr/>
          </p:nvGrpSpPr>
          <p:grpSpPr>
            <a:xfrm>
              <a:off x="6413620" y="2231485"/>
              <a:ext cx="383359" cy="590108"/>
              <a:chOff x="6413620" y="2231485"/>
              <a:chExt cx="383359" cy="590108"/>
            </a:xfrm>
          </p:grpSpPr>
          <p:sp>
            <p:nvSpPr>
              <p:cNvPr id="9" name="Rectangle 8">
                <a:extLst>
                  <a:ext uri="{FF2B5EF4-FFF2-40B4-BE49-F238E27FC236}">
                    <a16:creationId xmlns:a16="http://schemas.microsoft.com/office/drawing/2014/main" id="{AE27C8FC-126E-34A0-6C58-F16743B700E7}"/>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6D9A7BC6-CD2C-376F-8B0F-D88F433D8E7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phic 7" descr="Man with solid fill">
              <a:extLst>
                <a:ext uri="{FF2B5EF4-FFF2-40B4-BE49-F238E27FC236}">
                  <a16:creationId xmlns:a16="http://schemas.microsoft.com/office/drawing/2014/main" id="{C96B5CC7-8F4E-6174-4DD0-008CED0C41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grpSp>
        <p:nvGrpSpPr>
          <p:cNvPr id="11" name="Group 10">
            <a:extLst>
              <a:ext uri="{FF2B5EF4-FFF2-40B4-BE49-F238E27FC236}">
                <a16:creationId xmlns:a16="http://schemas.microsoft.com/office/drawing/2014/main" id="{1CDA0A2A-964A-8827-3317-03C4026171D4}"/>
              </a:ext>
            </a:extLst>
          </p:cNvPr>
          <p:cNvGrpSpPr/>
          <p:nvPr/>
        </p:nvGrpSpPr>
        <p:grpSpPr>
          <a:xfrm>
            <a:off x="10114073" y="1652147"/>
            <a:ext cx="383359" cy="590108"/>
            <a:chOff x="6413620" y="2231485"/>
            <a:chExt cx="383359" cy="590108"/>
          </a:xfrm>
        </p:grpSpPr>
        <p:sp>
          <p:nvSpPr>
            <p:cNvPr id="12" name="Rectangle 11">
              <a:extLst>
                <a:ext uri="{FF2B5EF4-FFF2-40B4-BE49-F238E27FC236}">
                  <a16:creationId xmlns:a16="http://schemas.microsoft.com/office/drawing/2014/main" id="{D8513D66-5C1F-6510-E2EE-D23D3E9B43F6}"/>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AF4ED202-A0E6-9170-D853-8C74CE68CCE1}"/>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4EBDE06B-2E12-776C-BB7B-401B3D47A8FB}"/>
              </a:ext>
            </a:extLst>
          </p:cNvPr>
          <p:cNvGrpSpPr/>
          <p:nvPr/>
        </p:nvGrpSpPr>
        <p:grpSpPr>
          <a:xfrm>
            <a:off x="10975499" y="1136467"/>
            <a:ext cx="383359" cy="590108"/>
            <a:chOff x="6413620" y="2231485"/>
            <a:chExt cx="383359" cy="590108"/>
          </a:xfrm>
        </p:grpSpPr>
        <p:sp>
          <p:nvSpPr>
            <p:cNvPr id="15" name="Rectangle 14">
              <a:extLst>
                <a:ext uri="{FF2B5EF4-FFF2-40B4-BE49-F238E27FC236}">
                  <a16:creationId xmlns:a16="http://schemas.microsoft.com/office/drawing/2014/main" id="{8B9BF9B4-A980-5F7C-AF1C-A8B66147974E}"/>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06F50E90-8A61-CF06-B859-BB4D528D48EA}"/>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 name="Straight Arrow Connector 16">
            <a:extLst>
              <a:ext uri="{FF2B5EF4-FFF2-40B4-BE49-F238E27FC236}">
                <a16:creationId xmlns:a16="http://schemas.microsoft.com/office/drawing/2014/main" id="{887D3A6A-FF29-E392-5F9F-8D92FF76D406}"/>
              </a:ext>
            </a:extLst>
          </p:cNvPr>
          <p:cNvCxnSpPr>
            <a:cxnSpLocks/>
          </p:cNvCxnSpPr>
          <p:nvPr/>
        </p:nvCxnSpPr>
        <p:spPr>
          <a:xfrm>
            <a:off x="9831541" y="1397206"/>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162543-5EB0-3ADC-E6FB-C1C7A13396E6}"/>
              </a:ext>
            </a:extLst>
          </p:cNvPr>
          <p:cNvCxnSpPr>
            <a:cxnSpLocks/>
          </p:cNvCxnSpPr>
          <p:nvPr/>
        </p:nvCxnSpPr>
        <p:spPr>
          <a:xfrm flipH="1">
            <a:off x="9831541" y="1586433"/>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5F1CCA7-9367-F612-A304-2746D3240F18}"/>
              </a:ext>
            </a:extLst>
          </p:cNvPr>
          <p:cNvCxnSpPr>
            <a:cxnSpLocks/>
          </p:cNvCxnSpPr>
          <p:nvPr/>
        </p:nvCxnSpPr>
        <p:spPr>
          <a:xfrm flipV="1">
            <a:off x="8973623" y="1724005"/>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CD5991D-7ED2-2072-4320-A7923177D780}"/>
              </a:ext>
            </a:extLst>
          </p:cNvPr>
          <p:cNvCxnSpPr>
            <a:cxnSpLocks/>
          </p:cNvCxnSpPr>
          <p:nvPr/>
        </p:nvCxnSpPr>
        <p:spPr>
          <a:xfrm rot="10800000" flipV="1">
            <a:off x="9032300" y="1823452"/>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documentclass{article}&#10;\usepackage{amsmath}&#10;\pagestyle{empty}&#10;\begin{document}&#10;&#10;&#10;$\rho$&#10;&#10;\end{document}" title="IguanaTex Bitmap Display">
            <a:extLst>
              <a:ext uri="{FF2B5EF4-FFF2-40B4-BE49-F238E27FC236}">
                <a16:creationId xmlns:a16="http://schemas.microsoft.com/office/drawing/2014/main" id="{357E46E6-8C68-6F98-2906-57DF21900701}"/>
              </a:ext>
            </a:extLst>
          </p:cNvPr>
          <p:cNvPicPr>
            <a:picLocks noChangeAspect="1"/>
          </p:cNvPicPr>
          <p:nvPr>
            <p:custDataLst>
              <p:tags r:id="rId1"/>
            </p:custDataLst>
          </p:nvPr>
        </p:nvPicPr>
        <p:blipFill>
          <a:blip r:embed="rId9"/>
          <a:stretch>
            <a:fillRect/>
          </a:stretch>
        </p:blipFill>
        <p:spPr>
          <a:xfrm>
            <a:off x="9325790" y="2029603"/>
            <a:ext cx="119771" cy="166400"/>
          </a:xfrm>
          <a:prstGeom prst="rect">
            <a:avLst/>
          </a:prstGeom>
        </p:spPr>
      </p:pic>
      <p:pic>
        <p:nvPicPr>
          <p:cNvPr id="22" name="Picture 21" descr="\documentclass{article}&#10;\usepackage{amsmath}&#10;\pagestyle{empty}&#10;\begin{document}&#10;&#10;&#10;$1-\rho$&#10;&#10;\end{document}" title="IguanaTex Bitmap Display">
            <a:extLst>
              <a:ext uri="{FF2B5EF4-FFF2-40B4-BE49-F238E27FC236}">
                <a16:creationId xmlns:a16="http://schemas.microsoft.com/office/drawing/2014/main" id="{E292DA90-4E6F-67CA-0DC5-903CD17AA646}"/>
              </a:ext>
            </a:extLst>
          </p:cNvPr>
          <p:cNvPicPr>
            <a:picLocks noChangeAspect="1"/>
          </p:cNvPicPr>
          <p:nvPr>
            <p:custDataLst>
              <p:tags r:id="rId2"/>
            </p:custDataLst>
          </p:nvPr>
        </p:nvPicPr>
        <p:blipFill>
          <a:blip r:embed="rId10"/>
          <a:stretch>
            <a:fillRect/>
          </a:stretch>
        </p:blipFill>
        <p:spPr>
          <a:xfrm>
            <a:off x="10142829" y="1115033"/>
            <a:ext cx="541257" cy="223086"/>
          </a:xfrm>
          <a:prstGeom prst="rect">
            <a:avLst/>
          </a:prstGeom>
        </p:spPr>
      </p:pic>
      <p:pic>
        <p:nvPicPr>
          <p:cNvPr id="23" name="Graphic 22" descr="Man with solid fill">
            <a:extLst>
              <a:ext uri="{FF2B5EF4-FFF2-40B4-BE49-F238E27FC236}">
                <a16:creationId xmlns:a16="http://schemas.microsoft.com/office/drawing/2014/main" id="{E88695A1-F930-9445-225E-29E6DA2835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6877" y="1954884"/>
            <a:ext cx="300806" cy="300806"/>
          </a:xfrm>
          <a:prstGeom prst="rect">
            <a:avLst/>
          </a:prstGeom>
        </p:spPr>
      </p:pic>
      <p:grpSp>
        <p:nvGrpSpPr>
          <p:cNvPr id="24" name="Group 23">
            <a:extLst>
              <a:ext uri="{FF2B5EF4-FFF2-40B4-BE49-F238E27FC236}">
                <a16:creationId xmlns:a16="http://schemas.microsoft.com/office/drawing/2014/main" id="{84894945-7C15-C700-2D11-1374CFA32A4B}"/>
              </a:ext>
            </a:extLst>
          </p:cNvPr>
          <p:cNvGrpSpPr/>
          <p:nvPr/>
        </p:nvGrpSpPr>
        <p:grpSpPr>
          <a:xfrm>
            <a:off x="9367015" y="1119489"/>
            <a:ext cx="446260" cy="590108"/>
            <a:chOff x="6350719" y="2231485"/>
            <a:chExt cx="446260" cy="590108"/>
          </a:xfrm>
        </p:grpSpPr>
        <p:grpSp>
          <p:nvGrpSpPr>
            <p:cNvPr id="25" name="Group 24">
              <a:extLst>
                <a:ext uri="{FF2B5EF4-FFF2-40B4-BE49-F238E27FC236}">
                  <a16:creationId xmlns:a16="http://schemas.microsoft.com/office/drawing/2014/main" id="{67B033F1-A482-E20B-7F68-2B617A804979}"/>
                </a:ext>
              </a:extLst>
            </p:cNvPr>
            <p:cNvGrpSpPr/>
            <p:nvPr/>
          </p:nvGrpSpPr>
          <p:grpSpPr>
            <a:xfrm>
              <a:off x="6413620" y="2231485"/>
              <a:ext cx="383359" cy="590108"/>
              <a:chOff x="6413620" y="2231485"/>
              <a:chExt cx="383359" cy="590108"/>
            </a:xfrm>
          </p:grpSpPr>
          <p:sp>
            <p:nvSpPr>
              <p:cNvPr id="27" name="Rectangle 26">
                <a:extLst>
                  <a:ext uri="{FF2B5EF4-FFF2-40B4-BE49-F238E27FC236}">
                    <a16:creationId xmlns:a16="http://schemas.microsoft.com/office/drawing/2014/main" id="{EA13F8ED-D671-A993-8922-08F1A8461110}"/>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D40B46C6-5840-084A-87DC-1756CC1366F7}"/>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Graphic 25" descr="Man with solid fill">
              <a:extLst>
                <a:ext uri="{FF2B5EF4-FFF2-40B4-BE49-F238E27FC236}">
                  <a16:creationId xmlns:a16="http://schemas.microsoft.com/office/drawing/2014/main" id="{16797779-71A4-D059-B58A-D8C7CA2FC3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pic>
        <p:nvPicPr>
          <p:cNvPr id="29" name="Graphic 28" descr="Man with solid fill">
            <a:extLst>
              <a:ext uri="{FF2B5EF4-FFF2-40B4-BE49-F238E27FC236}">
                <a16:creationId xmlns:a16="http://schemas.microsoft.com/office/drawing/2014/main" id="{354E53A8-5C93-0F21-5EB6-6F0A793ECD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63175" y="1373268"/>
            <a:ext cx="300806" cy="300806"/>
          </a:xfrm>
          <a:prstGeom prst="rect">
            <a:avLst/>
          </a:prstGeom>
        </p:spPr>
      </p:pic>
      <p:pic>
        <p:nvPicPr>
          <p:cNvPr id="30" name="Graphic 29" descr="Question Mark with solid fill">
            <a:extLst>
              <a:ext uri="{FF2B5EF4-FFF2-40B4-BE49-F238E27FC236}">
                <a16:creationId xmlns:a16="http://schemas.microsoft.com/office/drawing/2014/main" id="{CFDCDDA2-85EB-8912-3818-603A784EE5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25249" y="1860981"/>
            <a:ext cx="337244" cy="337244"/>
          </a:xfrm>
          <a:prstGeom prst="rect">
            <a:avLst/>
          </a:prstGeom>
        </p:spPr>
      </p:pic>
      <p:pic>
        <p:nvPicPr>
          <p:cNvPr id="31" name="Graphic 30" descr="Question Mark with solid fill">
            <a:extLst>
              <a:ext uri="{FF2B5EF4-FFF2-40B4-BE49-F238E27FC236}">
                <a16:creationId xmlns:a16="http://schemas.microsoft.com/office/drawing/2014/main" id="{94373294-E032-E2C0-7B55-72E5B00177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00962" y="1376917"/>
            <a:ext cx="337244" cy="337244"/>
          </a:xfrm>
          <a:prstGeom prst="rect">
            <a:avLst/>
          </a:prstGeom>
        </p:spPr>
      </p:pic>
      <p:pic>
        <p:nvPicPr>
          <p:cNvPr id="32" name="Picture 31" descr="\documentclass{article}&#10;\usepackage{amsmath}&#10;\pagestyle{empty}&#10;\begin{document}&#10;&#10;&#10;$n_1=2$&#10;&#10;\end{document}" title="IguanaTex Bitmap Display">
            <a:extLst>
              <a:ext uri="{FF2B5EF4-FFF2-40B4-BE49-F238E27FC236}">
                <a16:creationId xmlns:a16="http://schemas.microsoft.com/office/drawing/2014/main" id="{5A8BF065-98C4-B0CA-FBA2-C393C241FF64}"/>
              </a:ext>
            </a:extLst>
          </p:cNvPr>
          <p:cNvPicPr>
            <a:picLocks noChangeAspect="1"/>
          </p:cNvPicPr>
          <p:nvPr>
            <p:custDataLst>
              <p:tags r:id="rId3"/>
            </p:custDataLst>
          </p:nvPr>
        </p:nvPicPr>
        <p:blipFill>
          <a:blip r:embed="rId13"/>
          <a:stretch>
            <a:fillRect/>
          </a:stretch>
        </p:blipFill>
        <p:spPr>
          <a:xfrm>
            <a:off x="7472169" y="1621148"/>
            <a:ext cx="709486" cy="205714"/>
          </a:xfrm>
          <a:prstGeom prst="rect">
            <a:avLst/>
          </a:prstGeom>
        </p:spPr>
      </p:pic>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6634104C-ADCA-B331-E318-CC490C5780C9}"/>
                  </a:ext>
                </a:extLst>
              </p:cNvPr>
              <p:cNvSpPr txBox="1"/>
              <p:nvPr/>
            </p:nvSpPr>
            <p:spPr>
              <a:xfrm>
                <a:off x="6609360" y="2409054"/>
                <a:ext cx="14342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32A232"/>
                          </a:solidFill>
                          <a:latin typeface="Cambria Math" panose="02040503050406030204" pitchFamily="18" charset="0"/>
                        </a:rPr>
                        <m:t>1−1/</m:t>
                      </m:r>
                      <m:sSubSup>
                        <m:sSubSupPr>
                          <m:ctrlPr>
                            <a:rPr lang="en-GB" b="0" i="1" smtClean="0">
                              <a:solidFill>
                                <a:srgbClr val="32A232"/>
                              </a:solidFill>
                              <a:latin typeface="Cambria Math" panose="02040503050406030204" pitchFamily="18" charset="0"/>
                            </a:rPr>
                          </m:ctrlPr>
                        </m:sSubSupPr>
                        <m:e>
                          <m:r>
                            <a:rPr lang="en-GB" b="0" i="1" smtClean="0">
                              <a:solidFill>
                                <a:srgbClr val="32A232"/>
                              </a:solidFill>
                              <a:latin typeface="Cambria Math" panose="02040503050406030204" pitchFamily="18" charset="0"/>
                            </a:rPr>
                            <m:t>𝑅</m:t>
                          </m:r>
                        </m:e>
                        <m:sub>
                          <m:r>
                            <a:rPr lang="en-GB" b="0" i="1" smtClean="0">
                              <a:solidFill>
                                <a:srgbClr val="32A232"/>
                              </a:solidFill>
                              <a:latin typeface="Cambria Math" panose="02040503050406030204" pitchFamily="18" charset="0"/>
                            </a:rPr>
                            <m:t>∗</m:t>
                          </m:r>
                        </m:sub>
                        <m:sup>
                          <m:r>
                            <a:rPr lang="en-GB" b="0" i="1" smtClean="0">
                              <a:solidFill>
                                <a:srgbClr val="32A232"/>
                              </a:solidFill>
                              <a:latin typeface="Cambria Math" panose="02040503050406030204" pitchFamily="18" charset="0"/>
                            </a:rPr>
                            <m:t>2</m:t>
                          </m:r>
                        </m:sup>
                      </m:sSubSup>
                    </m:oMath>
                  </m:oMathPara>
                </a14:m>
                <a:endParaRPr lang="en-GB">
                  <a:solidFill>
                    <a:srgbClr val="32A232"/>
                  </a:solidFill>
                </a:endParaRPr>
              </a:p>
            </p:txBody>
          </p:sp>
        </mc:Choice>
        <mc:Fallback>
          <p:sp>
            <p:nvSpPr>
              <p:cNvPr id="39" name="TextBox 38">
                <a:extLst>
                  <a:ext uri="{FF2B5EF4-FFF2-40B4-BE49-F238E27FC236}">
                    <a16:creationId xmlns:a16="http://schemas.microsoft.com/office/drawing/2014/main" id="{6634104C-ADCA-B331-E318-CC490C5780C9}"/>
                  </a:ext>
                </a:extLst>
              </p:cNvPr>
              <p:cNvSpPr txBox="1">
                <a:spLocks noRot="1" noChangeAspect="1" noMove="1" noResize="1" noEditPoints="1" noAdjustHandles="1" noChangeArrowheads="1" noChangeShapeType="1" noTextEdit="1"/>
              </p:cNvSpPr>
              <p:nvPr/>
            </p:nvSpPr>
            <p:spPr>
              <a:xfrm>
                <a:off x="6609360" y="2409054"/>
                <a:ext cx="1434221" cy="369332"/>
              </a:xfrm>
              <a:prstGeom prst="rect">
                <a:avLst/>
              </a:prstGeom>
              <a:blipFill>
                <a:blip r:embed="rId14"/>
                <a:stretch>
                  <a:fillRect b="-13115"/>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F0067B3D-9E44-B8F5-BD4F-5E7E91D34861}"/>
              </a:ext>
            </a:extLst>
          </p:cNvPr>
          <p:cNvSpPr txBox="1"/>
          <p:nvPr/>
        </p:nvSpPr>
        <p:spPr>
          <a:xfrm>
            <a:off x="6774522" y="2658048"/>
            <a:ext cx="2315917" cy="369332"/>
          </a:xfrm>
          <a:prstGeom prst="rect">
            <a:avLst/>
          </a:prstGeom>
          <a:noFill/>
        </p:spPr>
        <p:txBody>
          <a:bodyPr wrap="square" rtlCol="0">
            <a:spAutoFit/>
          </a:bodyPr>
          <a:lstStyle/>
          <a:p>
            <a:r>
              <a:rPr lang="en-GB">
                <a:solidFill>
                  <a:srgbClr val="FF7F0E"/>
                </a:solidFill>
              </a:rPr>
              <a:t>BP approximation</a:t>
            </a:r>
          </a:p>
        </p:txBody>
      </p:sp>
      <p:sp>
        <p:nvSpPr>
          <p:cNvPr id="41" name="TextBox 40">
            <a:extLst>
              <a:ext uri="{FF2B5EF4-FFF2-40B4-BE49-F238E27FC236}">
                <a16:creationId xmlns:a16="http://schemas.microsoft.com/office/drawing/2014/main" id="{1507D6AE-0EB1-D9AD-EED4-4A5407F6111C}"/>
              </a:ext>
            </a:extLst>
          </p:cNvPr>
          <p:cNvSpPr txBox="1"/>
          <p:nvPr/>
        </p:nvSpPr>
        <p:spPr>
          <a:xfrm>
            <a:off x="6774522" y="2928321"/>
            <a:ext cx="1269059" cy="369332"/>
          </a:xfrm>
          <a:prstGeom prst="rect">
            <a:avLst/>
          </a:prstGeom>
          <a:noFill/>
        </p:spPr>
        <p:txBody>
          <a:bodyPr wrap="square" rtlCol="0">
            <a:spAutoFit/>
          </a:bodyPr>
          <a:lstStyle/>
          <a:p>
            <a:r>
              <a:rPr lang="en-GB">
                <a:solidFill>
                  <a:srgbClr val="1672B1"/>
                </a:solidFill>
              </a:rPr>
              <a:t>simulation</a:t>
            </a:r>
          </a:p>
        </p:txBody>
      </p:sp>
      <p:sp>
        <p:nvSpPr>
          <p:cNvPr id="42" name="TextBox 41">
            <a:extLst>
              <a:ext uri="{FF2B5EF4-FFF2-40B4-BE49-F238E27FC236}">
                <a16:creationId xmlns:a16="http://schemas.microsoft.com/office/drawing/2014/main" id="{53324002-39EE-3840-D673-B5FFDC3B4290}"/>
              </a:ext>
            </a:extLst>
          </p:cNvPr>
          <p:cNvSpPr txBox="1"/>
          <p:nvPr/>
        </p:nvSpPr>
        <p:spPr>
          <a:xfrm>
            <a:off x="2206594" y="4250068"/>
            <a:ext cx="2033354" cy="646331"/>
          </a:xfrm>
          <a:prstGeom prst="rect">
            <a:avLst/>
          </a:prstGeom>
          <a:noFill/>
        </p:spPr>
        <p:txBody>
          <a:bodyPr wrap="square" rtlCol="0">
            <a:spAutoFit/>
          </a:bodyPr>
          <a:lstStyle/>
          <a:p>
            <a:r>
              <a:rPr lang="en-GB">
                <a:solidFill>
                  <a:srgbClr val="C3434B"/>
                </a:solidFill>
              </a:rPr>
              <a:t>Thompson approximation</a:t>
            </a:r>
          </a:p>
        </p:txBody>
      </p:sp>
      <p:sp>
        <p:nvSpPr>
          <p:cNvPr id="47" name="Content Placeholder 46">
            <a:extLst>
              <a:ext uri="{FF2B5EF4-FFF2-40B4-BE49-F238E27FC236}">
                <a16:creationId xmlns:a16="http://schemas.microsoft.com/office/drawing/2014/main" id="{63168C69-05BA-CB39-C759-E506E1C0E504}"/>
              </a:ext>
            </a:extLst>
          </p:cNvPr>
          <p:cNvSpPr>
            <a:spLocks noGrp="1"/>
          </p:cNvSpPr>
          <p:nvPr>
            <p:ph idx="1"/>
          </p:nvPr>
        </p:nvSpPr>
        <p:spPr>
          <a:xfrm>
            <a:off x="7162800" y="3341234"/>
            <a:ext cx="4507043" cy="2801978"/>
          </a:xfrm>
        </p:spPr>
        <p:txBody>
          <a:bodyPr>
            <a:normAutofit fontScale="92500"/>
          </a:bodyPr>
          <a:lstStyle/>
          <a:p>
            <a:pPr marL="0" indent="0">
              <a:buNone/>
            </a:pPr>
            <a:r>
              <a:rPr lang="en-GB" sz="1800" b="1"/>
              <a:t>Figure: </a:t>
            </a:r>
            <a:r>
              <a:rPr lang="en-GB" sz="1800"/>
              <a:t>The probability of an outbreak seeded with one infectious individual in neighbourhood 2, as we vary the household size in that neighbourhood.</a:t>
            </a:r>
          </a:p>
          <a:p>
            <a:pPr marL="0" indent="0">
              <a:buNone/>
            </a:pPr>
            <a:r>
              <a:rPr lang="en-GB" sz="1800"/>
              <a:t>The simulation result is found by Gillespie SSA with 10,000 repeats – </a:t>
            </a:r>
            <a:r>
              <a:rPr lang="en-GB" sz="1800">
                <a:solidFill>
                  <a:srgbClr val="1672B1"/>
                </a:solidFill>
              </a:rPr>
              <a:t>blue dots</a:t>
            </a:r>
            <a:r>
              <a:rPr lang="en-GB" sz="1800"/>
              <a:t>. Other results plotted are various analytic approximations tried which do not correctly approximate the outbreak probability.</a:t>
            </a:r>
          </a:p>
        </p:txBody>
      </p:sp>
      <p:sp>
        <p:nvSpPr>
          <p:cNvPr id="48" name="Footer Placeholder 47">
            <a:extLst>
              <a:ext uri="{FF2B5EF4-FFF2-40B4-BE49-F238E27FC236}">
                <a16:creationId xmlns:a16="http://schemas.microsoft.com/office/drawing/2014/main" id="{C29BEA34-1ABE-8D9D-30FD-17A0E2EC957B}"/>
              </a:ext>
            </a:extLst>
          </p:cNvPr>
          <p:cNvSpPr>
            <a:spLocks noGrp="1"/>
          </p:cNvSpPr>
          <p:nvPr>
            <p:ph type="ftr" sz="quarter" idx="11"/>
          </p:nvPr>
        </p:nvSpPr>
        <p:spPr>
          <a:xfrm>
            <a:off x="359708" y="6222714"/>
            <a:ext cx="11375091" cy="235595"/>
          </a:xfrm>
        </p:spPr>
        <p:txBody>
          <a:bodyPr/>
          <a:lstStyle/>
          <a:p>
            <a:r>
              <a:rPr lang="en-GB" b="0" i="0">
                <a:solidFill>
                  <a:srgbClr val="222222"/>
                </a:solidFill>
                <a:effectLst/>
                <a:latin typeface="Arial" panose="020B0604020202020204" pitchFamily="34" charset="0"/>
              </a:rPr>
              <a:t>Lloyd, A. L., Zhang, J., &amp; Root, A. M. (2007). Stochasticity and heterogeneity in host–vector models. </a:t>
            </a:r>
            <a:r>
              <a:rPr lang="en-GB" b="0" i="1">
                <a:solidFill>
                  <a:srgbClr val="222222"/>
                </a:solidFill>
                <a:effectLst/>
                <a:latin typeface="Arial" panose="020B0604020202020204" pitchFamily="34" charset="0"/>
              </a:rPr>
              <a:t>Journal of the Royal Society Interface</a:t>
            </a:r>
            <a:r>
              <a:rPr lang="en-GB" b="0" i="0">
                <a:solidFill>
                  <a:srgbClr val="222222"/>
                </a:solidFill>
                <a:effectLst/>
                <a:latin typeface="Arial" panose="020B0604020202020204" pitchFamily="34" charset="0"/>
              </a:rPr>
              <a:t>.</a:t>
            </a:r>
          </a:p>
          <a:p>
            <a:r>
              <a:rPr lang="en-GB" b="0" i="0">
                <a:solidFill>
                  <a:srgbClr val="222222"/>
                </a:solidFill>
                <a:effectLst/>
                <a:latin typeface="Arial" panose="020B0604020202020204" pitchFamily="34" charset="0"/>
              </a:rPr>
              <a:t>Thompson, R. N., Gilligan, C. A., &amp; </a:t>
            </a:r>
            <a:r>
              <a:rPr lang="en-GB" b="0" i="0" err="1">
                <a:solidFill>
                  <a:srgbClr val="222222"/>
                </a:solidFill>
                <a:effectLst/>
                <a:latin typeface="Arial" panose="020B0604020202020204" pitchFamily="34" charset="0"/>
              </a:rPr>
              <a:t>Cunniffe</a:t>
            </a:r>
            <a:r>
              <a:rPr lang="en-GB" b="0" i="0">
                <a:solidFill>
                  <a:srgbClr val="222222"/>
                </a:solidFill>
                <a:effectLst/>
                <a:latin typeface="Arial" panose="020B0604020202020204" pitchFamily="34" charset="0"/>
              </a:rPr>
              <a:t>, N. J. (2020). Will an outbreak exceed available resources for control? Estimating the risk from invading pathogens using practical definitions of a severe epidemic. </a:t>
            </a:r>
            <a:r>
              <a:rPr lang="en-GB" b="0" i="1">
                <a:solidFill>
                  <a:srgbClr val="222222"/>
                </a:solidFill>
                <a:effectLst/>
                <a:latin typeface="Arial" panose="020B0604020202020204" pitchFamily="34" charset="0"/>
              </a:rPr>
              <a:t>Journal of the Royal Society Interface</a:t>
            </a:r>
            <a:r>
              <a:rPr lang="en-GB" b="0" i="0">
                <a:solidFill>
                  <a:srgbClr val="222222"/>
                </a:solidFill>
                <a:effectLst/>
                <a:latin typeface="Arial" panose="020B0604020202020204" pitchFamily="34" charset="0"/>
              </a:rPr>
              <a:t>.</a:t>
            </a:r>
            <a:endParaRPr lang="en-US"/>
          </a:p>
        </p:txBody>
      </p:sp>
    </p:spTree>
    <p:extLst>
      <p:ext uri="{BB962C8B-B14F-4D97-AF65-F5344CB8AC3E}">
        <p14:creationId xmlns:p14="http://schemas.microsoft.com/office/powerpoint/2010/main" val="65973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731E-5710-4E1A-BD08-6006D3A907B0}"/>
              </a:ext>
            </a:extLst>
          </p:cNvPr>
          <p:cNvSpPr>
            <a:spLocks noGrp="1"/>
          </p:cNvSpPr>
          <p:nvPr>
            <p:ph type="title"/>
          </p:nvPr>
        </p:nvSpPr>
        <p:spPr>
          <a:xfrm>
            <a:off x="685896" y="459775"/>
            <a:ext cx="10058400" cy="1371600"/>
          </a:xfrm>
        </p:spPr>
        <p:txBody>
          <a:bodyPr/>
          <a:lstStyle/>
          <a:p>
            <a:r>
              <a:rPr lang="en-GB"/>
              <a:t>Thanks for listening!</a:t>
            </a:r>
          </a:p>
        </p:txBody>
      </p:sp>
      <p:pic>
        <p:nvPicPr>
          <p:cNvPr id="5" name="Graphic 4" descr="Email with solid fill">
            <a:extLst>
              <a:ext uri="{FF2B5EF4-FFF2-40B4-BE49-F238E27FC236}">
                <a16:creationId xmlns:a16="http://schemas.microsoft.com/office/drawing/2014/main" id="{F941FE15-6999-4038-84D8-A64B36D642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7333" y="3069691"/>
            <a:ext cx="687759" cy="687759"/>
          </a:xfrm>
          <a:prstGeom prst="rect">
            <a:avLst/>
          </a:prstGeom>
        </p:spPr>
      </p:pic>
      <p:sp>
        <p:nvSpPr>
          <p:cNvPr id="6" name="TextBox 5">
            <a:extLst>
              <a:ext uri="{FF2B5EF4-FFF2-40B4-BE49-F238E27FC236}">
                <a16:creationId xmlns:a16="http://schemas.microsoft.com/office/drawing/2014/main" id="{5076E0A6-BDD3-484F-A5E9-27CC7A5ABC76}"/>
              </a:ext>
            </a:extLst>
          </p:cNvPr>
          <p:cNvSpPr txBox="1"/>
          <p:nvPr/>
        </p:nvSpPr>
        <p:spPr>
          <a:xfrm>
            <a:off x="8455092" y="3069691"/>
            <a:ext cx="3261396" cy="369332"/>
          </a:xfrm>
          <a:prstGeom prst="rect">
            <a:avLst/>
          </a:prstGeom>
          <a:noFill/>
        </p:spPr>
        <p:txBody>
          <a:bodyPr wrap="square" rtlCol="0">
            <a:spAutoFit/>
          </a:bodyPr>
          <a:lstStyle/>
          <a:p>
            <a:r>
              <a:rPr lang="en-GB"/>
              <a:t>Email: ahb48@bath.ac.uk</a:t>
            </a:r>
          </a:p>
        </p:txBody>
      </p:sp>
      <p:sp>
        <p:nvSpPr>
          <p:cNvPr id="12" name="TextBox 11">
            <a:extLst>
              <a:ext uri="{FF2B5EF4-FFF2-40B4-BE49-F238E27FC236}">
                <a16:creationId xmlns:a16="http://schemas.microsoft.com/office/drawing/2014/main" id="{C0FCB199-01FC-475A-B2B0-FB35748B9272}"/>
              </a:ext>
            </a:extLst>
          </p:cNvPr>
          <p:cNvSpPr txBox="1"/>
          <p:nvPr/>
        </p:nvSpPr>
        <p:spPr>
          <a:xfrm>
            <a:off x="8455092" y="3413570"/>
            <a:ext cx="3261396" cy="369332"/>
          </a:xfrm>
          <a:prstGeom prst="rect">
            <a:avLst/>
          </a:prstGeom>
          <a:noFill/>
        </p:spPr>
        <p:txBody>
          <a:bodyPr wrap="square" rtlCol="0">
            <a:spAutoFit/>
          </a:bodyPr>
          <a:lstStyle/>
          <a:p>
            <a:r>
              <a:rPr lang="en-GB"/>
              <a:t>Twitter: @abby_barlow_h</a:t>
            </a:r>
          </a:p>
        </p:txBody>
      </p:sp>
      <p:sp>
        <p:nvSpPr>
          <p:cNvPr id="14" name="Rectangle 13">
            <a:extLst>
              <a:ext uri="{FF2B5EF4-FFF2-40B4-BE49-F238E27FC236}">
                <a16:creationId xmlns:a16="http://schemas.microsoft.com/office/drawing/2014/main" id="{AFFC7D70-FBAD-46B7-92F5-DBFFD4054B68}"/>
              </a:ext>
            </a:extLst>
          </p:cNvPr>
          <p:cNvSpPr/>
          <p:nvPr/>
        </p:nvSpPr>
        <p:spPr>
          <a:xfrm>
            <a:off x="8087310" y="1278486"/>
            <a:ext cx="3003019" cy="1270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Any questions or ideas?</a:t>
            </a:r>
          </a:p>
        </p:txBody>
      </p:sp>
      <p:pic>
        <p:nvPicPr>
          <p:cNvPr id="19" name="Picture 18" descr="A picture containing qr code&#10;&#10;Description automatically generated">
            <a:extLst>
              <a:ext uri="{FF2B5EF4-FFF2-40B4-BE49-F238E27FC236}">
                <a16:creationId xmlns:a16="http://schemas.microsoft.com/office/drawing/2014/main" id="{284DDEE7-844A-4C20-ACA0-618FB1B74001}"/>
              </a:ext>
            </a:extLst>
          </p:cNvPr>
          <p:cNvPicPr>
            <a:picLocks noChangeAspect="1"/>
          </p:cNvPicPr>
          <p:nvPr/>
        </p:nvPicPr>
        <p:blipFill>
          <a:blip r:embed="rId5"/>
          <a:stretch>
            <a:fillRect/>
          </a:stretch>
        </p:blipFill>
        <p:spPr>
          <a:xfrm>
            <a:off x="1547590" y="1635781"/>
            <a:ext cx="5662849" cy="4332833"/>
          </a:xfrm>
          <a:prstGeom prst="rect">
            <a:avLst/>
          </a:prstGeom>
        </p:spPr>
      </p:pic>
      <p:pic>
        <p:nvPicPr>
          <p:cNvPr id="9" name="Picture 8">
            <a:extLst>
              <a:ext uri="{FF2B5EF4-FFF2-40B4-BE49-F238E27FC236}">
                <a16:creationId xmlns:a16="http://schemas.microsoft.com/office/drawing/2014/main" id="{22896971-8A0B-5F34-1E38-570CB6FED4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8847" y="4130912"/>
            <a:ext cx="2559944" cy="788316"/>
          </a:xfrm>
          <a:prstGeom prst="rect">
            <a:avLst/>
          </a:prstGeom>
        </p:spPr>
      </p:pic>
      <p:pic>
        <p:nvPicPr>
          <p:cNvPr id="10" name="Picture 9">
            <a:extLst>
              <a:ext uri="{FF2B5EF4-FFF2-40B4-BE49-F238E27FC236}">
                <a16:creationId xmlns:a16="http://schemas.microsoft.com/office/drawing/2014/main" id="{00A8EF24-4752-29A7-DC18-6370B62DF4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8227" y="5094067"/>
            <a:ext cx="1624708" cy="664997"/>
          </a:xfrm>
          <a:prstGeom prst="rect">
            <a:avLst/>
          </a:prstGeom>
        </p:spPr>
      </p:pic>
      <p:sp>
        <p:nvSpPr>
          <p:cNvPr id="3" name="TextBox 2">
            <a:extLst>
              <a:ext uri="{FF2B5EF4-FFF2-40B4-BE49-F238E27FC236}">
                <a16:creationId xmlns:a16="http://schemas.microsoft.com/office/drawing/2014/main" id="{F9334348-9CD9-BDF8-A4CE-04C242AA077E}"/>
              </a:ext>
            </a:extLst>
          </p:cNvPr>
          <p:cNvSpPr txBox="1"/>
          <p:nvPr/>
        </p:nvSpPr>
        <p:spPr>
          <a:xfrm>
            <a:off x="7692068" y="6090448"/>
            <a:ext cx="4787443" cy="307777"/>
          </a:xfrm>
          <a:prstGeom prst="rect">
            <a:avLst/>
          </a:prstGeom>
          <a:noFill/>
        </p:spPr>
        <p:txBody>
          <a:bodyPr wrap="square" rtlCol="0">
            <a:spAutoFit/>
          </a:bodyPr>
          <a:lstStyle/>
          <a:p>
            <a:r>
              <a:rPr lang="en-GB" sz="1400"/>
              <a:t>Webpage: people.bath.ac.uk/ahb48/index.html</a:t>
            </a:r>
          </a:p>
        </p:txBody>
      </p:sp>
    </p:spTree>
    <p:extLst>
      <p:ext uri="{BB962C8B-B14F-4D97-AF65-F5344CB8AC3E}">
        <p14:creationId xmlns:p14="http://schemas.microsoft.com/office/powerpoint/2010/main" val="149095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2317-5CB8-49C4-90E6-4AFACF68BC77}"/>
              </a:ext>
            </a:extLst>
          </p:cNvPr>
          <p:cNvSpPr>
            <a:spLocks noGrp="1"/>
          </p:cNvSpPr>
          <p:nvPr>
            <p:ph type="title"/>
          </p:nvPr>
        </p:nvSpPr>
        <p:spPr>
          <a:xfrm>
            <a:off x="648970" y="414479"/>
            <a:ext cx="10058400" cy="1371600"/>
          </a:xfrm>
        </p:spPr>
        <p:txBody>
          <a:bodyPr/>
          <a:lstStyle/>
          <a:p>
            <a:r>
              <a:rPr lang="en-GB"/>
              <a:t>Background and motivation</a:t>
            </a:r>
          </a:p>
        </p:txBody>
      </p:sp>
      <p:grpSp>
        <p:nvGrpSpPr>
          <p:cNvPr id="67" name="Group 66">
            <a:extLst>
              <a:ext uri="{FF2B5EF4-FFF2-40B4-BE49-F238E27FC236}">
                <a16:creationId xmlns:a16="http://schemas.microsoft.com/office/drawing/2014/main" id="{37D722D6-5914-47DA-CEF0-273F563D296C}"/>
              </a:ext>
            </a:extLst>
          </p:cNvPr>
          <p:cNvGrpSpPr/>
          <p:nvPr/>
        </p:nvGrpSpPr>
        <p:grpSpPr>
          <a:xfrm>
            <a:off x="868681" y="2027887"/>
            <a:ext cx="4033520" cy="3479801"/>
            <a:chOff x="687706" y="2262519"/>
            <a:chExt cx="4033520" cy="3479801"/>
          </a:xfrm>
        </p:grpSpPr>
        <p:sp>
          <p:nvSpPr>
            <p:cNvPr id="4" name="Oval 3">
              <a:extLst>
                <a:ext uri="{FF2B5EF4-FFF2-40B4-BE49-F238E27FC236}">
                  <a16:creationId xmlns:a16="http://schemas.microsoft.com/office/drawing/2014/main" id="{993AD875-8F95-4815-954D-9293429493A1}"/>
                </a:ext>
              </a:extLst>
            </p:cNvPr>
            <p:cNvSpPr/>
            <p:nvPr/>
          </p:nvSpPr>
          <p:spPr>
            <a:xfrm>
              <a:off x="687706" y="2262519"/>
              <a:ext cx="1818640" cy="132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261EDE4E-5702-4A81-97A1-F29D9B60C22A}"/>
                </a:ext>
              </a:extLst>
            </p:cNvPr>
            <p:cNvSpPr/>
            <p:nvPr/>
          </p:nvSpPr>
          <p:spPr>
            <a:xfrm>
              <a:off x="829946" y="4502800"/>
              <a:ext cx="1371600" cy="1239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D521506-A207-4B51-9C6C-B6CAD2EC9753}"/>
                </a:ext>
              </a:extLst>
            </p:cNvPr>
            <p:cNvSpPr/>
            <p:nvPr/>
          </p:nvSpPr>
          <p:spPr>
            <a:xfrm>
              <a:off x="3004186" y="3588082"/>
              <a:ext cx="1717040" cy="1239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78633013-F105-4B18-BFA5-19D33065C1A2}"/>
                </a:ext>
              </a:extLst>
            </p:cNvPr>
            <p:cNvCxnSpPr/>
            <p:nvPr/>
          </p:nvCxnSpPr>
          <p:spPr>
            <a:xfrm flipV="1">
              <a:off x="1337946" y="3710320"/>
              <a:ext cx="0" cy="7010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DF651E7D-9B78-4EBC-8F9E-D2BE3A7CF0FA}"/>
                </a:ext>
              </a:extLst>
            </p:cNvPr>
            <p:cNvCxnSpPr/>
            <p:nvPr/>
          </p:nvCxnSpPr>
          <p:spPr>
            <a:xfrm>
              <a:off x="1632586" y="3710320"/>
              <a:ext cx="0" cy="7010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3D7F0B03-899B-4CC1-83FD-338EB4035DC8}"/>
                </a:ext>
              </a:extLst>
            </p:cNvPr>
            <p:cNvCxnSpPr/>
            <p:nvPr/>
          </p:nvCxnSpPr>
          <p:spPr>
            <a:xfrm flipH="1" flipV="1">
              <a:off x="2374266" y="3349640"/>
              <a:ext cx="731520" cy="4724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572D7767-D6C1-44EE-9B2A-851C991DA627}"/>
                </a:ext>
              </a:extLst>
            </p:cNvPr>
            <p:cNvCxnSpPr/>
            <p:nvPr/>
          </p:nvCxnSpPr>
          <p:spPr>
            <a:xfrm>
              <a:off x="2546986" y="3243596"/>
              <a:ext cx="762000" cy="426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51B2363F-CBAA-4346-9EAF-C0647003541A}"/>
                </a:ext>
              </a:extLst>
            </p:cNvPr>
            <p:cNvCxnSpPr/>
            <p:nvPr/>
          </p:nvCxnSpPr>
          <p:spPr>
            <a:xfrm flipV="1">
              <a:off x="2201546" y="4476605"/>
              <a:ext cx="802640" cy="3248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A1972A0F-548D-4366-9CD6-7C6D04FBB013}"/>
                </a:ext>
              </a:extLst>
            </p:cNvPr>
            <p:cNvCxnSpPr/>
            <p:nvPr/>
          </p:nvCxnSpPr>
          <p:spPr>
            <a:xfrm flipH="1">
              <a:off x="2282826" y="4665201"/>
              <a:ext cx="822960" cy="3354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019609C3-FA3C-48A3-A570-C9028F2A8EE9}"/>
                </a:ext>
              </a:extLst>
            </p:cNvPr>
            <p:cNvSpPr/>
            <p:nvPr/>
          </p:nvSpPr>
          <p:spPr>
            <a:xfrm>
              <a:off x="1104266" y="2493025"/>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4956094-8FB7-4882-BF45-BF985639BAED}"/>
                </a:ext>
              </a:extLst>
            </p:cNvPr>
            <p:cNvSpPr/>
            <p:nvPr/>
          </p:nvSpPr>
          <p:spPr>
            <a:xfrm>
              <a:off x="1363346" y="5319888"/>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7A236B7-D528-49AD-B55C-190841263599}"/>
                </a:ext>
              </a:extLst>
            </p:cNvPr>
            <p:cNvSpPr/>
            <p:nvPr/>
          </p:nvSpPr>
          <p:spPr>
            <a:xfrm>
              <a:off x="1627506" y="5109543"/>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BDB24B4-4002-47D8-A3E3-DE354B9A19FD}"/>
                </a:ext>
              </a:extLst>
            </p:cNvPr>
            <p:cNvSpPr/>
            <p:nvPr/>
          </p:nvSpPr>
          <p:spPr>
            <a:xfrm>
              <a:off x="1083946" y="5106528"/>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83A3070-9909-4BEF-B3A4-982B3AE040A1}"/>
                </a:ext>
              </a:extLst>
            </p:cNvPr>
            <p:cNvSpPr/>
            <p:nvPr/>
          </p:nvSpPr>
          <p:spPr>
            <a:xfrm>
              <a:off x="1571626" y="4775216"/>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5795393-B466-418E-B92C-3F184EF4A09E}"/>
                </a:ext>
              </a:extLst>
            </p:cNvPr>
            <p:cNvSpPr/>
            <p:nvPr/>
          </p:nvSpPr>
          <p:spPr>
            <a:xfrm>
              <a:off x="1180466" y="4801728"/>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D12AF1F-DA9F-46F5-A21F-0AB15C5F3832}"/>
                </a:ext>
              </a:extLst>
            </p:cNvPr>
            <p:cNvSpPr/>
            <p:nvPr/>
          </p:nvSpPr>
          <p:spPr>
            <a:xfrm>
              <a:off x="3430906" y="4355162"/>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AAD1DBE-78B3-46BB-ADCC-027CAA334F4C}"/>
                </a:ext>
              </a:extLst>
            </p:cNvPr>
            <p:cNvSpPr/>
            <p:nvPr/>
          </p:nvSpPr>
          <p:spPr>
            <a:xfrm>
              <a:off x="3894453" y="4420807"/>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5CFE829-4FD7-473F-BD9B-59A1FAFA0FDB}"/>
                </a:ext>
              </a:extLst>
            </p:cNvPr>
            <p:cNvSpPr/>
            <p:nvPr/>
          </p:nvSpPr>
          <p:spPr>
            <a:xfrm>
              <a:off x="4258945" y="4304680"/>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8072B26-BE2A-427A-991A-5E1FB2CCC1B6}"/>
                </a:ext>
              </a:extLst>
            </p:cNvPr>
            <p:cNvSpPr/>
            <p:nvPr/>
          </p:nvSpPr>
          <p:spPr>
            <a:xfrm>
              <a:off x="4212518" y="3949952"/>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E028DAA-3EA0-41BA-BC08-9C9EAD514912}"/>
                </a:ext>
              </a:extLst>
            </p:cNvPr>
            <p:cNvSpPr/>
            <p:nvPr/>
          </p:nvSpPr>
          <p:spPr>
            <a:xfrm>
              <a:off x="3739443" y="4059022"/>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4D72110E-E397-48EE-A07B-E37B9388F4E2}"/>
                </a:ext>
              </a:extLst>
            </p:cNvPr>
            <p:cNvSpPr/>
            <p:nvPr/>
          </p:nvSpPr>
          <p:spPr>
            <a:xfrm>
              <a:off x="3192146" y="4014484"/>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F66C19E-6A26-4F24-BE62-D632D391D90E}"/>
                </a:ext>
              </a:extLst>
            </p:cNvPr>
            <p:cNvSpPr/>
            <p:nvPr/>
          </p:nvSpPr>
          <p:spPr>
            <a:xfrm>
              <a:off x="3532506" y="3715400"/>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27E21730-5B9D-4E12-AC22-86F950BBAAB6}"/>
                </a:ext>
              </a:extLst>
            </p:cNvPr>
            <p:cNvSpPr/>
            <p:nvPr/>
          </p:nvSpPr>
          <p:spPr>
            <a:xfrm>
              <a:off x="3908426" y="3715400"/>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4A1AD48-8D02-4CA8-801F-A39C253F8B5A}"/>
                </a:ext>
              </a:extLst>
            </p:cNvPr>
            <p:cNvSpPr/>
            <p:nvPr/>
          </p:nvSpPr>
          <p:spPr>
            <a:xfrm>
              <a:off x="850266" y="2777030"/>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0A02372-3C1E-4365-8041-9CED32FC972B}"/>
                </a:ext>
              </a:extLst>
            </p:cNvPr>
            <p:cNvSpPr/>
            <p:nvPr/>
          </p:nvSpPr>
          <p:spPr>
            <a:xfrm>
              <a:off x="1825626" y="2563670"/>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44455300-A116-470F-B761-3E149B73570A}"/>
                </a:ext>
              </a:extLst>
            </p:cNvPr>
            <p:cNvSpPr/>
            <p:nvPr/>
          </p:nvSpPr>
          <p:spPr>
            <a:xfrm>
              <a:off x="2059306" y="2890695"/>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ADBB5F8-7170-4085-A822-75BB394DC0B5}"/>
                </a:ext>
              </a:extLst>
            </p:cNvPr>
            <p:cNvSpPr/>
            <p:nvPr/>
          </p:nvSpPr>
          <p:spPr>
            <a:xfrm>
              <a:off x="1713866" y="3102625"/>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EE9ED10-80F2-45DC-B7EE-4D8EEB6F7B91}"/>
                </a:ext>
              </a:extLst>
            </p:cNvPr>
            <p:cNvSpPr/>
            <p:nvPr/>
          </p:nvSpPr>
          <p:spPr>
            <a:xfrm>
              <a:off x="1632586" y="2813063"/>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536A220-677E-4466-AEF1-DBACE4B063CB}"/>
                </a:ext>
              </a:extLst>
            </p:cNvPr>
            <p:cNvSpPr/>
            <p:nvPr/>
          </p:nvSpPr>
          <p:spPr>
            <a:xfrm>
              <a:off x="1520826" y="2441904"/>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BF4B186-473F-476D-B812-2C3C07A85450}"/>
                </a:ext>
              </a:extLst>
            </p:cNvPr>
            <p:cNvSpPr/>
            <p:nvPr/>
          </p:nvSpPr>
          <p:spPr>
            <a:xfrm>
              <a:off x="1246506" y="2793225"/>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51758C7-5358-495B-9221-86A9ED8B184F}"/>
                </a:ext>
              </a:extLst>
            </p:cNvPr>
            <p:cNvSpPr/>
            <p:nvPr/>
          </p:nvSpPr>
          <p:spPr>
            <a:xfrm>
              <a:off x="1363346" y="3184223"/>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56DDBE7-0EB5-4223-B483-075A19B244B5}"/>
                </a:ext>
              </a:extLst>
            </p:cNvPr>
            <p:cNvSpPr/>
            <p:nvPr/>
          </p:nvSpPr>
          <p:spPr>
            <a:xfrm>
              <a:off x="974726" y="3090404"/>
              <a:ext cx="233680" cy="213360"/>
            </a:xfrm>
            <a:prstGeom prst="ellipse">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id="{21A3B042-4CBE-1542-286F-FFA23A0186DA}"/>
              </a:ext>
            </a:extLst>
          </p:cNvPr>
          <p:cNvGrpSpPr/>
          <p:nvPr/>
        </p:nvGrpSpPr>
        <p:grpSpPr>
          <a:xfrm>
            <a:off x="5199375" y="1268030"/>
            <a:ext cx="6365240" cy="4321939"/>
            <a:chOff x="5104129" y="1488804"/>
            <a:chExt cx="6365240" cy="4321939"/>
          </a:xfrm>
        </p:grpSpPr>
        <p:sp>
          <p:nvSpPr>
            <p:cNvPr id="36" name="Rectangle 35">
              <a:extLst>
                <a:ext uri="{FF2B5EF4-FFF2-40B4-BE49-F238E27FC236}">
                  <a16:creationId xmlns:a16="http://schemas.microsoft.com/office/drawing/2014/main" id="{EAA0DC26-8C5B-4FED-A8F7-F190800FCFE9}"/>
                </a:ext>
              </a:extLst>
            </p:cNvPr>
            <p:cNvSpPr/>
            <p:nvPr/>
          </p:nvSpPr>
          <p:spPr>
            <a:xfrm>
              <a:off x="5104129" y="3267885"/>
              <a:ext cx="3921760" cy="2542858"/>
            </a:xfrm>
            <a:prstGeom prst="rect">
              <a:avLst/>
            </a:prstGeom>
            <a:solidFill>
              <a:srgbClr val="A1D47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House with solid fill">
              <a:extLst>
                <a:ext uri="{FF2B5EF4-FFF2-40B4-BE49-F238E27FC236}">
                  <a16:creationId xmlns:a16="http://schemas.microsoft.com/office/drawing/2014/main" id="{3F0725A5-87BE-4FB1-9936-268A4D7DFB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7169" y="3412188"/>
              <a:ext cx="711200" cy="711200"/>
            </a:xfrm>
            <a:prstGeom prst="rect">
              <a:avLst/>
            </a:prstGeom>
          </p:spPr>
        </p:pic>
        <p:pic>
          <p:nvPicPr>
            <p:cNvPr id="38" name="Graphic 37" descr="House with solid fill">
              <a:extLst>
                <a:ext uri="{FF2B5EF4-FFF2-40B4-BE49-F238E27FC236}">
                  <a16:creationId xmlns:a16="http://schemas.microsoft.com/office/drawing/2014/main" id="{9E3F95F8-3E73-49F6-BE6E-5CC66D6D98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8529" y="4123388"/>
              <a:ext cx="711200" cy="711200"/>
            </a:xfrm>
            <a:prstGeom prst="rect">
              <a:avLst/>
            </a:prstGeom>
          </p:spPr>
        </p:pic>
        <p:pic>
          <p:nvPicPr>
            <p:cNvPr id="39" name="Graphic 38" descr="House with solid fill">
              <a:extLst>
                <a:ext uri="{FF2B5EF4-FFF2-40B4-BE49-F238E27FC236}">
                  <a16:creationId xmlns:a16="http://schemas.microsoft.com/office/drawing/2014/main" id="{B5C654E2-0813-4192-91F6-75C267E6DE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0890" y="4395800"/>
              <a:ext cx="711200" cy="711200"/>
            </a:xfrm>
            <a:prstGeom prst="rect">
              <a:avLst/>
            </a:prstGeom>
          </p:spPr>
        </p:pic>
        <p:pic>
          <p:nvPicPr>
            <p:cNvPr id="40" name="Graphic 39" descr="House with solid fill">
              <a:extLst>
                <a:ext uri="{FF2B5EF4-FFF2-40B4-BE49-F238E27FC236}">
                  <a16:creationId xmlns:a16="http://schemas.microsoft.com/office/drawing/2014/main" id="{AA7116FA-F4BF-4EA9-83F7-59C96AF73B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7349" y="3416632"/>
              <a:ext cx="711200" cy="711200"/>
            </a:xfrm>
            <a:prstGeom prst="rect">
              <a:avLst/>
            </a:prstGeom>
          </p:spPr>
        </p:pic>
        <p:pic>
          <p:nvPicPr>
            <p:cNvPr id="41" name="Graphic 40" descr="House with solid fill">
              <a:extLst>
                <a:ext uri="{FF2B5EF4-FFF2-40B4-BE49-F238E27FC236}">
                  <a16:creationId xmlns:a16="http://schemas.microsoft.com/office/drawing/2014/main" id="{C681FDE5-9DF8-464C-A229-BA9469ADA7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5129" y="3412188"/>
              <a:ext cx="711200" cy="711200"/>
            </a:xfrm>
            <a:prstGeom prst="rect">
              <a:avLst/>
            </a:prstGeom>
          </p:spPr>
        </p:pic>
        <p:pic>
          <p:nvPicPr>
            <p:cNvPr id="42" name="Graphic 41" descr="House with solid fill">
              <a:extLst>
                <a:ext uri="{FF2B5EF4-FFF2-40B4-BE49-F238E27FC236}">
                  <a16:creationId xmlns:a16="http://schemas.microsoft.com/office/drawing/2014/main" id="{230B8707-7655-447E-8157-DDEF6AEB1B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2289" y="4909996"/>
              <a:ext cx="711200" cy="711200"/>
            </a:xfrm>
            <a:prstGeom prst="rect">
              <a:avLst/>
            </a:prstGeom>
          </p:spPr>
        </p:pic>
        <p:pic>
          <p:nvPicPr>
            <p:cNvPr id="43" name="Graphic 42" descr="House with solid fill">
              <a:extLst>
                <a:ext uri="{FF2B5EF4-FFF2-40B4-BE49-F238E27FC236}">
                  <a16:creationId xmlns:a16="http://schemas.microsoft.com/office/drawing/2014/main" id="{B7B574D3-136C-448E-A91C-A1E5E7FF39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2570" y="4909996"/>
              <a:ext cx="711200" cy="711200"/>
            </a:xfrm>
            <a:prstGeom prst="rect">
              <a:avLst/>
            </a:prstGeom>
          </p:spPr>
        </p:pic>
        <p:cxnSp>
          <p:nvCxnSpPr>
            <p:cNvPr id="44" name="Straight Arrow Connector 43">
              <a:extLst>
                <a:ext uri="{FF2B5EF4-FFF2-40B4-BE49-F238E27FC236}">
                  <a16:creationId xmlns:a16="http://schemas.microsoft.com/office/drawing/2014/main" id="{37AA3A88-1FD8-4308-AB45-2812FE27F73C}"/>
                </a:ext>
              </a:extLst>
            </p:cNvPr>
            <p:cNvCxnSpPr>
              <a:endCxn id="40" idx="1"/>
            </p:cNvCxnSpPr>
            <p:nvPr/>
          </p:nvCxnSpPr>
          <p:spPr>
            <a:xfrm>
              <a:off x="6008369" y="3767788"/>
              <a:ext cx="728980" cy="4444"/>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A5152-2264-497F-B901-1B147CD0CFA3}"/>
                </a:ext>
              </a:extLst>
            </p:cNvPr>
            <p:cNvCxnSpPr/>
            <p:nvPr/>
          </p:nvCxnSpPr>
          <p:spPr>
            <a:xfrm flipH="1">
              <a:off x="6008369" y="3971306"/>
              <a:ext cx="721360" cy="0"/>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33B78B8-9E1F-45FD-9FFA-4DC0B298BF56}"/>
                </a:ext>
              </a:extLst>
            </p:cNvPr>
            <p:cNvCxnSpPr>
              <a:endCxn id="41" idx="1"/>
            </p:cNvCxnSpPr>
            <p:nvPr/>
          </p:nvCxnSpPr>
          <p:spPr>
            <a:xfrm>
              <a:off x="7476490" y="3758105"/>
              <a:ext cx="548639" cy="9683"/>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003CA0D-59E5-4766-84BB-F03DD9B85D67}"/>
                </a:ext>
              </a:extLst>
            </p:cNvPr>
            <p:cNvCxnSpPr>
              <a:cxnSpLocks/>
            </p:cNvCxnSpPr>
            <p:nvPr/>
          </p:nvCxnSpPr>
          <p:spPr>
            <a:xfrm flipH="1">
              <a:off x="7476490" y="3971306"/>
              <a:ext cx="548639" cy="0"/>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114E2FF-E211-4B80-95A1-84DDD2A0BE1B}"/>
                </a:ext>
              </a:extLst>
            </p:cNvPr>
            <p:cNvCxnSpPr>
              <a:cxnSpLocks/>
            </p:cNvCxnSpPr>
            <p:nvPr/>
          </p:nvCxnSpPr>
          <p:spPr>
            <a:xfrm flipV="1">
              <a:off x="7781291" y="4123388"/>
              <a:ext cx="431799" cy="482600"/>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71AD8E-A798-4ABD-8298-EC4865628CDB}"/>
                </a:ext>
              </a:extLst>
            </p:cNvPr>
            <p:cNvCxnSpPr/>
            <p:nvPr/>
          </p:nvCxnSpPr>
          <p:spPr>
            <a:xfrm>
              <a:off x="7918449" y="4819348"/>
              <a:ext cx="345440" cy="309562"/>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252F81C-BB81-46C0-8FC0-0214606FE701}"/>
                </a:ext>
              </a:extLst>
            </p:cNvPr>
            <p:cNvCxnSpPr>
              <a:endCxn id="39" idx="3"/>
            </p:cNvCxnSpPr>
            <p:nvPr/>
          </p:nvCxnSpPr>
          <p:spPr>
            <a:xfrm flipH="1">
              <a:off x="7832090" y="4230068"/>
              <a:ext cx="548639" cy="521332"/>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51DA24B-C7E3-4103-9FB9-FC5C6059B17E}"/>
                </a:ext>
              </a:extLst>
            </p:cNvPr>
            <p:cNvCxnSpPr>
              <a:cxnSpLocks/>
            </p:cNvCxnSpPr>
            <p:nvPr/>
          </p:nvCxnSpPr>
          <p:spPr>
            <a:xfrm flipH="1">
              <a:off x="6695439" y="4083067"/>
              <a:ext cx="281942" cy="332739"/>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728CAA0-F3FF-4F41-9BE0-5EBAD6E99017}"/>
                </a:ext>
              </a:extLst>
            </p:cNvPr>
            <p:cNvCxnSpPr>
              <a:cxnSpLocks/>
            </p:cNvCxnSpPr>
            <p:nvPr/>
          </p:nvCxnSpPr>
          <p:spPr>
            <a:xfrm flipV="1">
              <a:off x="6629400" y="4023137"/>
              <a:ext cx="207010" cy="204707"/>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D812004-5E23-435B-831E-B6D514E78F4A}"/>
                </a:ext>
              </a:extLst>
            </p:cNvPr>
            <p:cNvCxnSpPr>
              <a:cxnSpLocks/>
            </p:cNvCxnSpPr>
            <p:nvPr/>
          </p:nvCxnSpPr>
          <p:spPr>
            <a:xfrm flipV="1">
              <a:off x="6096000" y="4966509"/>
              <a:ext cx="1024890" cy="274358"/>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8BC37E0-77E7-4C57-8B3B-523135698BE5}"/>
                </a:ext>
              </a:extLst>
            </p:cNvPr>
            <p:cNvCxnSpPr/>
            <p:nvPr/>
          </p:nvCxnSpPr>
          <p:spPr>
            <a:xfrm flipH="1">
              <a:off x="6008369" y="4819348"/>
              <a:ext cx="1056640" cy="257176"/>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2665BF5-DF1B-4CAF-9974-19955C13EFC4}"/>
                </a:ext>
              </a:extLst>
            </p:cNvPr>
            <p:cNvCxnSpPr>
              <a:cxnSpLocks/>
            </p:cNvCxnSpPr>
            <p:nvPr/>
          </p:nvCxnSpPr>
          <p:spPr>
            <a:xfrm flipV="1">
              <a:off x="8555989" y="2223323"/>
              <a:ext cx="728979" cy="1443695"/>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id="{AF5E05F5-C7D3-44EC-BA6C-F497F29BCA6B}"/>
                </a:ext>
              </a:extLst>
            </p:cNvPr>
            <p:cNvCxnSpPr>
              <a:cxnSpLocks/>
              <a:endCxn id="57" idx="4"/>
            </p:cNvCxnSpPr>
            <p:nvPr/>
          </p:nvCxnSpPr>
          <p:spPr>
            <a:xfrm flipV="1">
              <a:off x="8555989" y="3576370"/>
              <a:ext cx="1788160" cy="90648"/>
            </a:xfrm>
            <a:prstGeom prst="line">
              <a:avLst/>
            </a:prstGeom>
          </p:spPr>
          <p:style>
            <a:lnRef idx="3">
              <a:schemeClr val="accent2"/>
            </a:lnRef>
            <a:fillRef idx="0">
              <a:schemeClr val="accent2"/>
            </a:fillRef>
            <a:effectRef idx="2">
              <a:schemeClr val="accent2"/>
            </a:effectRef>
            <a:fontRef idx="minor">
              <a:schemeClr val="tx1"/>
            </a:fontRef>
          </p:style>
        </p:cxnSp>
        <p:sp>
          <p:nvSpPr>
            <p:cNvPr id="57" name="Oval 56">
              <a:extLst>
                <a:ext uri="{FF2B5EF4-FFF2-40B4-BE49-F238E27FC236}">
                  <a16:creationId xmlns:a16="http://schemas.microsoft.com/office/drawing/2014/main" id="{9D943A55-FFDD-4729-9B5F-1E2F77F4C2D3}"/>
                </a:ext>
              </a:extLst>
            </p:cNvPr>
            <p:cNvSpPr/>
            <p:nvPr/>
          </p:nvSpPr>
          <p:spPr>
            <a:xfrm>
              <a:off x="9218929" y="1488804"/>
              <a:ext cx="2250440" cy="2087566"/>
            </a:xfrm>
            <a:prstGeom prst="ellipse">
              <a:avLst/>
            </a:prstGeom>
            <a:solidFill>
              <a:srgbClr val="FFCC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Graphic 57" descr="Man with solid fill">
              <a:extLst>
                <a:ext uri="{FF2B5EF4-FFF2-40B4-BE49-F238E27FC236}">
                  <a16:creationId xmlns:a16="http://schemas.microsoft.com/office/drawing/2014/main" id="{2E19B797-6C5C-4CAA-A49D-27D5DB2E93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8870" y="1754234"/>
              <a:ext cx="535939" cy="535939"/>
            </a:xfrm>
            <a:prstGeom prst="rect">
              <a:avLst/>
            </a:prstGeom>
          </p:spPr>
        </p:pic>
        <p:pic>
          <p:nvPicPr>
            <p:cNvPr id="59" name="Graphic 58" descr="Man with solid fill">
              <a:extLst>
                <a:ext uri="{FF2B5EF4-FFF2-40B4-BE49-F238E27FC236}">
                  <a16:creationId xmlns:a16="http://schemas.microsoft.com/office/drawing/2014/main" id="{BFBEDDF9-89C1-4331-9650-B7792C2D44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1349" y="2532587"/>
              <a:ext cx="535939" cy="535939"/>
            </a:xfrm>
            <a:prstGeom prst="rect">
              <a:avLst/>
            </a:prstGeom>
          </p:spPr>
        </p:pic>
        <p:pic>
          <p:nvPicPr>
            <p:cNvPr id="60" name="Graphic 59" descr="Man with solid fill">
              <a:extLst>
                <a:ext uri="{FF2B5EF4-FFF2-40B4-BE49-F238E27FC236}">
                  <a16:creationId xmlns:a16="http://schemas.microsoft.com/office/drawing/2014/main" id="{2193A50C-95FE-421C-A26D-C8C54B5721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3080" y="2467940"/>
              <a:ext cx="535939" cy="535939"/>
            </a:xfrm>
            <a:prstGeom prst="rect">
              <a:avLst/>
            </a:prstGeom>
          </p:spPr>
        </p:pic>
        <p:cxnSp>
          <p:nvCxnSpPr>
            <p:cNvPr id="61" name="Straight Arrow Connector 60">
              <a:extLst>
                <a:ext uri="{FF2B5EF4-FFF2-40B4-BE49-F238E27FC236}">
                  <a16:creationId xmlns:a16="http://schemas.microsoft.com/office/drawing/2014/main" id="{519A55EF-53B8-443D-A082-BD4B2BAEFFDF}"/>
                </a:ext>
              </a:extLst>
            </p:cNvPr>
            <p:cNvCxnSpPr>
              <a:cxnSpLocks/>
            </p:cNvCxnSpPr>
            <p:nvPr/>
          </p:nvCxnSpPr>
          <p:spPr>
            <a:xfrm flipV="1">
              <a:off x="9829164" y="2107596"/>
              <a:ext cx="250825" cy="3651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2" name="Straight Arrow Connector 61">
              <a:extLst>
                <a:ext uri="{FF2B5EF4-FFF2-40B4-BE49-F238E27FC236}">
                  <a16:creationId xmlns:a16="http://schemas.microsoft.com/office/drawing/2014/main" id="{78A48720-6ED3-474C-A16D-7488259782BE}"/>
                </a:ext>
              </a:extLst>
            </p:cNvPr>
            <p:cNvCxnSpPr>
              <a:cxnSpLocks/>
            </p:cNvCxnSpPr>
            <p:nvPr/>
          </p:nvCxnSpPr>
          <p:spPr>
            <a:xfrm flipH="1">
              <a:off x="9919971" y="2270755"/>
              <a:ext cx="247652" cy="3647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3" name="Straight Arrow Connector 62">
              <a:extLst>
                <a:ext uri="{FF2B5EF4-FFF2-40B4-BE49-F238E27FC236}">
                  <a16:creationId xmlns:a16="http://schemas.microsoft.com/office/drawing/2014/main" id="{F2AEE4EB-7377-4C6A-A35B-06FAEC234C40}"/>
                </a:ext>
              </a:extLst>
            </p:cNvPr>
            <p:cNvCxnSpPr>
              <a:stCxn id="59" idx="3"/>
              <a:endCxn id="60" idx="1"/>
            </p:cNvCxnSpPr>
            <p:nvPr/>
          </p:nvCxnSpPr>
          <p:spPr>
            <a:xfrm flipV="1">
              <a:off x="10067288" y="2735910"/>
              <a:ext cx="605792" cy="646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4" name="Straight Arrow Connector 63">
              <a:extLst>
                <a:ext uri="{FF2B5EF4-FFF2-40B4-BE49-F238E27FC236}">
                  <a16:creationId xmlns:a16="http://schemas.microsoft.com/office/drawing/2014/main" id="{C67E910D-3B96-432F-9565-CA06497C3233}"/>
                </a:ext>
              </a:extLst>
            </p:cNvPr>
            <p:cNvCxnSpPr/>
            <p:nvPr/>
          </p:nvCxnSpPr>
          <p:spPr>
            <a:xfrm flipH="1">
              <a:off x="10065383" y="2920108"/>
              <a:ext cx="609602" cy="706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5" name="Straight Arrow Connector 64">
              <a:extLst>
                <a:ext uri="{FF2B5EF4-FFF2-40B4-BE49-F238E27FC236}">
                  <a16:creationId xmlns:a16="http://schemas.microsoft.com/office/drawing/2014/main" id="{A0298443-FF2D-4A3A-BD27-92E9535AC1D5}"/>
                </a:ext>
              </a:extLst>
            </p:cNvPr>
            <p:cNvCxnSpPr>
              <a:cxnSpLocks/>
            </p:cNvCxnSpPr>
            <p:nvPr/>
          </p:nvCxnSpPr>
          <p:spPr>
            <a:xfrm>
              <a:off x="10474960" y="2143584"/>
              <a:ext cx="328927" cy="3055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6" name="Straight Arrow Connector 65">
              <a:extLst>
                <a:ext uri="{FF2B5EF4-FFF2-40B4-BE49-F238E27FC236}">
                  <a16:creationId xmlns:a16="http://schemas.microsoft.com/office/drawing/2014/main" id="{94EEDC61-780A-48EA-BBFC-30236E866590}"/>
                </a:ext>
              </a:extLst>
            </p:cNvPr>
            <p:cNvCxnSpPr>
              <a:cxnSpLocks/>
            </p:cNvCxnSpPr>
            <p:nvPr/>
          </p:nvCxnSpPr>
          <p:spPr>
            <a:xfrm flipH="1" flipV="1">
              <a:off x="10523221" y="1964688"/>
              <a:ext cx="396240" cy="3755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3" name="Footer Placeholder 2">
            <a:extLst>
              <a:ext uri="{FF2B5EF4-FFF2-40B4-BE49-F238E27FC236}">
                <a16:creationId xmlns:a16="http://schemas.microsoft.com/office/drawing/2014/main" id="{8A45A1C4-584C-4E3C-8E21-1F932238E749}"/>
              </a:ext>
            </a:extLst>
          </p:cNvPr>
          <p:cNvSpPr>
            <a:spLocks noGrp="1"/>
          </p:cNvSpPr>
          <p:nvPr>
            <p:ph type="ftr" sz="quarter" idx="11"/>
          </p:nvPr>
        </p:nvSpPr>
        <p:spPr>
          <a:xfrm>
            <a:off x="463007" y="5967808"/>
            <a:ext cx="8355963" cy="670403"/>
          </a:xfrm>
        </p:spPr>
        <p:txBody>
          <a:bodyPr/>
          <a:lstStyle/>
          <a:p>
            <a:r>
              <a:rPr lang="en-GB" sz="800">
                <a:solidFill>
                  <a:schemeClr val="tx1"/>
                </a:solidFill>
                <a:latin typeface="Arial" panose="020B0604020202020204" pitchFamily="34" charset="0"/>
                <a:cs typeface="Arial" panose="020B0604020202020204" pitchFamily="34" charset="0"/>
              </a:rPr>
              <a:t>R </a:t>
            </a:r>
            <a:r>
              <a:rPr lang="en-GB" sz="800" err="1">
                <a:solidFill>
                  <a:schemeClr val="tx1"/>
                </a:solidFill>
                <a:latin typeface="Arial" panose="020B0604020202020204" pitchFamily="34" charset="0"/>
                <a:cs typeface="Arial" panose="020B0604020202020204" pitchFamily="34" charset="0"/>
              </a:rPr>
              <a:t>Levins</a:t>
            </a:r>
            <a:r>
              <a:rPr lang="en-GB" sz="800">
                <a:solidFill>
                  <a:schemeClr val="tx1"/>
                </a:solidFill>
                <a:latin typeface="Arial" panose="020B0604020202020204" pitchFamily="34" charset="0"/>
                <a:cs typeface="Arial" panose="020B0604020202020204" pitchFamily="34" charset="0"/>
              </a:rPr>
              <a:t>. S</a:t>
            </a:r>
            <a:r>
              <a:rPr lang="en-GB" sz="800" b="0" i="0">
                <a:solidFill>
                  <a:schemeClr val="tx1"/>
                </a:solidFill>
                <a:effectLst/>
                <a:latin typeface="Arial" panose="020B0604020202020204" pitchFamily="34" charset="0"/>
                <a:cs typeface="Arial" panose="020B0604020202020204" pitchFamily="34" charset="0"/>
              </a:rPr>
              <a:t>ome demographic and genetic consequences of environmental heterogeneity for biological control, 1969.</a:t>
            </a:r>
          </a:p>
          <a:p>
            <a:r>
              <a:rPr lang="en-GB" b="0" i="0">
                <a:solidFill>
                  <a:schemeClr val="tx1"/>
                </a:solidFill>
                <a:effectLst/>
                <a:latin typeface="Arial" panose="020B0604020202020204" pitchFamily="34" charset="0"/>
                <a:cs typeface="Arial" panose="020B0604020202020204" pitchFamily="34" charset="0"/>
              </a:rPr>
              <a:t>Ball, F., Mollison, D., &amp; Scalia-</a:t>
            </a:r>
            <a:r>
              <a:rPr lang="en-GB" b="0" i="0" err="1">
                <a:solidFill>
                  <a:schemeClr val="tx1"/>
                </a:solidFill>
                <a:effectLst/>
                <a:latin typeface="Arial" panose="020B0604020202020204" pitchFamily="34" charset="0"/>
                <a:cs typeface="Arial" panose="020B0604020202020204" pitchFamily="34" charset="0"/>
              </a:rPr>
              <a:t>Tomba</a:t>
            </a:r>
            <a:r>
              <a:rPr lang="en-GB" b="0" i="0">
                <a:solidFill>
                  <a:schemeClr val="tx1"/>
                </a:solidFill>
                <a:effectLst/>
                <a:latin typeface="Arial" panose="020B0604020202020204" pitchFamily="34" charset="0"/>
                <a:cs typeface="Arial" panose="020B0604020202020204" pitchFamily="34" charset="0"/>
              </a:rPr>
              <a:t>, G. (1997). Epidemics with two levels of mixing.</a:t>
            </a:r>
            <a:r>
              <a:rPr lang="en-GB" b="0" i="1">
                <a:solidFill>
                  <a:schemeClr val="tx1"/>
                </a:solidFill>
                <a:effectLst/>
                <a:latin typeface="Arial" panose="020B0604020202020204" pitchFamily="34" charset="0"/>
                <a:cs typeface="Arial" panose="020B0604020202020204" pitchFamily="34" charset="0"/>
              </a:rPr>
              <a:t> Ann. Appl. Prob</a:t>
            </a:r>
            <a:r>
              <a:rPr lang="en-GB" b="0" i="0">
                <a:solidFill>
                  <a:schemeClr val="tx1"/>
                </a:solidFill>
                <a:effectLst/>
                <a:latin typeface="Arial" panose="020B0604020202020204" pitchFamily="34" charset="0"/>
                <a:cs typeface="Arial" panose="020B0604020202020204" pitchFamily="34" charset="0"/>
              </a:rPr>
              <a:t>.</a:t>
            </a:r>
          </a:p>
          <a:p>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Ross, J. V., House, T., and Keeling, M. J. (2010). Calculation of disease dynamics in a</a:t>
            </a:r>
            <a:r>
              <a:rPr lang="en-US" altLang="en-US">
                <a:solidFill>
                  <a:schemeClr val="tx1"/>
                </a:solidFill>
                <a:latin typeface="Arial" panose="020B0604020202020204" pitchFamily="34" charset="0"/>
                <a:cs typeface="Arial" panose="020B060402020202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population of households. </a:t>
            </a:r>
            <a:r>
              <a:rPr kumimoji="0" lang="en-US" altLang="en-US" sz="800" b="0" i="0" u="none" strike="noStrike" cap="none" normalizeH="0" baseline="0" err="1">
                <a:ln>
                  <a:noFill/>
                </a:ln>
                <a:solidFill>
                  <a:schemeClr val="tx1"/>
                </a:solidFill>
                <a:effectLst/>
                <a:latin typeface="Arial" panose="020B0604020202020204" pitchFamily="34" charset="0"/>
                <a:cs typeface="Arial" panose="020B0604020202020204" pitchFamily="34" charset="0"/>
              </a:rPr>
              <a:t>PLoS</a:t>
            </a:r>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 One</a:t>
            </a:r>
            <a:r>
              <a:rPr lang="en-US" altLang="en-US">
                <a:solidFill>
                  <a:schemeClr val="tx1"/>
                </a:solidFill>
                <a:latin typeface="Arial" panose="020B0604020202020204" pitchFamily="34" charset="0"/>
                <a:cs typeface="Arial" panose="020B0604020202020204" pitchFamily="34" charset="0"/>
              </a:rPr>
              <a:t>.</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endParaRPr kumimoji="0" lang="en-US" altLang="en-US" sz="800" b="0" i="0" u="none" strike="noStrike" cap="none" normalizeH="0" baseline="0">
              <a:ln>
                <a:noFill/>
              </a:ln>
              <a:solidFill>
                <a:schemeClr val="tx1"/>
              </a:solidFill>
              <a:effectLst/>
              <a:latin typeface="Lato" panose="020F0502020204030203" pitchFamily="34" charset="0"/>
            </a:endParaRPr>
          </a:p>
          <a:p>
            <a:endParaRPr lang="en-US"/>
          </a:p>
        </p:txBody>
      </p:sp>
    </p:spTree>
    <p:extLst>
      <p:ext uri="{BB962C8B-B14F-4D97-AF65-F5344CB8AC3E}">
        <p14:creationId xmlns:p14="http://schemas.microsoft.com/office/powerpoint/2010/main" val="129672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E5B6-0311-4F7A-9F70-70718BB6E9F5}"/>
              </a:ext>
            </a:extLst>
          </p:cNvPr>
          <p:cNvSpPr>
            <a:spLocks noGrp="1"/>
          </p:cNvSpPr>
          <p:nvPr>
            <p:ph type="title"/>
          </p:nvPr>
        </p:nvSpPr>
        <p:spPr>
          <a:xfrm>
            <a:off x="500062" y="185394"/>
            <a:ext cx="10058400" cy="1371600"/>
          </a:xfrm>
        </p:spPr>
        <p:txBody>
          <a:bodyPr/>
          <a:lstStyle/>
          <a:p>
            <a:r>
              <a:rPr lang="en-GB"/>
              <a:t>Our project</a:t>
            </a:r>
          </a:p>
        </p:txBody>
      </p:sp>
      <p:pic>
        <p:nvPicPr>
          <p:cNvPr id="5" name="Content Placeholder 4">
            <a:extLst>
              <a:ext uri="{FF2B5EF4-FFF2-40B4-BE49-F238E27FC236}">
                <a16:creationId xmlns:a16="http://schemas.microsoft.com/office/drawing/2014/main" id="{8DD883CF-8301-433C-92AC-506EF048E18F}"/>
              </a:ext>
            </a:extLst>
          </p:cNvPr>
          <p:cNvPicPr>
            <a:picLocks noGrp="1" noChangeAspect="1"/>
          </p:cNvPicPr>
          <p:nvPr>
            <p:ph idx="1"/>
          </p:nvPr>
        </p:nvPicPr>
        <p:blipFill rotWithShape="1">
          <a:blip r:embed="rId3"/>
          <a:srcRect l="17851" t="7958" r="20356" b="23258"/>
          <a:stretch/>
        </p:blipFill>
        <p:spPr>
          <a:xfrm>
            <a:off x="704850" y="1285874"/>
            <a:ext cx="7739063" cy="4845629"/>
          </a:xfrm>
        </p:spPr>
      </p:pic>
      <p:pic>
        <p:nvPicPr>
          <p:cNvPr id="7" name="Picture 6">
            <a:extLst>
              <a:ext uri="{FF2B5EF4-FFF2-40B4-BE49-F238E27FC236}">
                <a16:creationId xmlns:a16="http://schemas.microsoft.com/office/drawing/2014/main" id="{F345BFF0-E7BD-4A04-A2D6-9EB93CD15245}"/>
              </a:ext>
            </a:extLst>
          </p:cNvPr>
          <p:cNvPicPr>
            <a:picLocks noChangeAspect="1"/>
          </p:cNvPicPr>
          <p:nvPr/>
        </p:nvPicPr>
        <p:blipFill rotWithShape="1">
          <a:blip r:embed="rId4"/>
          <a:srcRect l="54448" t="37592" r="35878" b="39748"/>
          <a:stretch/>
        </p:blipFill>
        <p:spPr>
          <a:xfrm>
            <a:off x="10523338" y="1556992"/>
            <a:ext cx="1079896" cy="1422961"/>
          </a:xfrm>
          <a:prstGeom prst="rect">
            <a:avLst/>
          </a:prstGeom>
        </p:spPr>
      </p:pic>
      <p:pic>
        <p:nvPicPr>
          <p:cNvPr id="9" name="Picture 8">
            <a:extLst>
              <a:ext uri="{FF2B5EF4-FFF2-40B4-BE49-F238E27FC236}">
                <a16:creationId xmlns:a16="http://schemas.microsoft.com/office/drawing/2014/main" id="{76F38CE0-CA7D-4667-9B92-01FAF452ACBB}"/>
              </a:ext>
            </a:extLst>
          </p:cNvPr>
          <p:cNvPicPr>
            <a:picLocks noChangeAspect="1"/>
          </p:cNvPicPr>
          <p:nvPr/>
        </p:nvPicPr>
        <p:blipFill rotWithShape="1">
          <a:blip r:embed="rId4"/>
          <a:srcRect l="30000" t="37691" r="55781" b="39723"/>
          <a:stretch/>
        </p:blipFill>
        <p:spPr>
          <a:xfrm>
            <a:off x="8948737" y="1556993"/>
            <a:ext cx="1609725" cy="1438276"/>
          </a:xfrm>
          <a:prstGeom prst="rect">
            <a:avLst/>
          </a:prstGeom>
        </p:spPr>
      </p:pic>
      <p:cxnSp>
        <p:nvCxnSpPr>
          <p:cNvPr id="11" name="Straight Connector 10">
            <a:extLst>
              <a:ext uri="{FF2B5EF4-FFF2-40B4-BE49-F238E27FC236}">
                <a16:creationId xmlns:a16="http://schemas.microsoft.com/office/drawing/2014/main" id="{C9917B8D-A0D8-43B2-A8CC-D5364E5769B9}"/>
              </a:ext>
            </a:extLst>
          </p:cNvPr>
          <p:cNvCxnSpPr/>
          <p:nvPr/>
        </p:nvCxnSpPr>
        <p:spPr>
          <a:xfrm>
            <a:off x="10558462" y="1556993"/>
            <a:ext cx="0" cy="1438276"/>
          </a:xfrm>
          <a:prstGeom prst="line">
            <a:avLst/>
          </a:prstGeom>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932D6165-1DB2-4476-A4FF-E60D28B6A41A}"/>
              </a:ext>
            </a:extLst>
          </p:cNvPr>
          <p:cNvSpPr/>
          <p:nvPr/>
        </p:nvSpPr>
        <p:spPr>
          <a:xfrm>
            <a:off x="3119435" y="2867025"/>
            <a:ext cx="1009651" cy="119199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FFBF35B-6749-4D53-9205-19FC93B0ACBF}"/>
              </a:ext>
            </a:extLst>
          </p:cNvPr>
          <p:cNvSpPr/>
          <p:nvPr/>
        </p:nvSpPr>
        <p:spPr>
          <a:xfrm>
            <a:off x="5676900" y="3008529"/>
            <a:ext cx="1009650" cy="110627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BD328BB-608F-4EF4-85AE-2E647854FA56}"/>
              </a:ext>
            </a:extLst>
          </p:cNvPr>
          <p:cNvSpPr/>
          <p:nvPr/>
        </p:nvSpPr>
        <p:spPr>
          <a:xfrm>
            <a:off x="2381250" y="2400299"/>
            <a:ext cx="773906" cy="9525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E1911221-D323-4F55-8036-B30FFB6D3C1A}"/>
              </a:ext>
            </a:extLst>
          </p:cNvPr>
          <p:cNvSpPr/>
          <p:nvPr/>
        </p:nvSpPr>
        <p:spPr>
          <a:xfrm>
            <a:off x="8586788" y="1989251"/>
            <a:ext cx="266700" cy="289826"/>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6BE13923-1D36-4036-96ED-B507649582CE}"/>
              </a:ext>
            </a:extLst>
          </p:cNvPr>
          <p:cNvSpPr/>
          <p:nvPr/>
        </p:nvSpPr>
        <p:spPr>
          <a:xfrm>
            <a:off x="8596312" y="2247778"/>
            <a:ext cx="266700" cy="28982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5761F4A9-E09F-42A7-8676-A044ABAD0FCB}"/>
              </a:ext>
            </a:extLst>
          </p:cNvPr>
          <p:cNvSpPr/>
          <p:nvPr/>
        </p:nvSpPr>
        <p:spPr>
          <a:xfrm>
            <a:off x="8596312" y="2510229"/>
            <a:ext cx="266700" cy="28982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6B94A998-72D8-4167-886E-85C2879CC18A}"/>
              </a:ext>
            </a:extLst>
          </p:cNvPr>
          <p:cNvSpPr>
            <a:spLocks noGrp="1"/>
          </p:cNvSpPr>
          <p:nvPr>
            <p:ph type="ftr" sz="quarter" idx="11"/>
          </p:nvPr>
        </p:nvSpPr>
        <p:spPr>
          <a:xfrm>
            <a:off x="365125" y="6118854"/>
            <a:ext cx="5816600" cy="365760"/>
          </a:xfrm>
        </p:spPr>
        <p:txBody>
          <a:bodyPr/>
          <a:lstStyle/>
          <a:p>
            <a:r>
              <a:rPr lang="en-GB" b="0" i="0" err="1">
                <a:effectLst/>
                <a:latin typeface="Arial" panose="020B0604020202020204" pitchFamily="34" charset="0"/>
              </a:rPr>
              <a:t>Kamata</a:t>
            </a:r>
            <a:r>
              <a:rPr lang="en-GB" b="0" i="0">
                <a:effectLst/>
                <a:latin typeface="Arial" panose="020B0604020202020204" pitchFamily="34" charset="0"/>
              </a:rPr>
              <a:t>, T., Reichert, J. A., </a:t>
            </a:r>
            <a:r>
              <a:rPr lang="en-GB" b="0" i="0" err="1">
                <a:effectLst/>
                <a:latin typeface="Arial" panose="020B0604020202020204" pitchFamily="34" charset="0"/>
              </a:rPr>
              <a:t>Tsevegmid</a:t>
            </a:r>
            <a:r>
              <a:rPr lang="en-GB" b="0" i="0">
                <a:effectLst/>
                <a:latin typeface="Arial" panose="020B0604020202020204" pitchFamily="34" charset="0"/>
              </a:rPr>
              <a:t>, T., Kim, Y., and Sedgewick, B. (2010).</a:t>
            </a:r>
            <a:br>
              <a:rPr lang="en-GB"/>
            </a:br>
            <a:r>
              <a:rPr lang="en-GB" b="0" i="0">
                <a:effectLst/>
                <a:latin typeface="Arial" panose="020B0604020202020204" pitchFamily="34" charset="0"/>
              </a:rPr>
              <a:t>Mongolia-enhancing policies and practices for ger area development in </a:t>
            </a:r>
            <a:r>
              <a:rPr lang="en-GB">
                <a:latin typeface="Arial" panose="020B0604020202020204" pitchFamily="34" charset="0"/>
              </a:rPr>
              <a:t>U</a:t>
            </a:r>
            <a:r>
              <a:rPr lang="en-GB" b="0" i="0">
                <a:effectLst/>
                <a:latin typeface="Arial" panose="020B0604020202020204" pitchFamily="34" charset="0"/>
              </a:rPr>
              <a:t>laanbaatar. Technical report, The World Bank.</a:t>
            </a:r>
            <a:endParaRPr lang="en-US"/>
          </a:p>
        </p:txBody>
      </p:sp>
      <p:sp>
        <p:nvSpPr>
          <p:cNvPr id="4" name="Rectangle 3">
            <a:extLst>
              <a:ext uri="{FF2B5EF4-FFF2-40B4-BE49-F238E27FC236}">
                <a16:creationId xmlns:a16="http://schemas.microsoft.com/office/drawing/2014/main" id="{5B00CFAF-3C7D-4350-A4DC-D704F58A45F8}"/>
              </a:ext>
            </a:extLst>
          </p:cNvPr>
          <p:cNvSpPr/>
          <p:nvPr/>
        </p:nvSpPr>
        <p:spPr>
          <a:xfrm>
            <a:off x="9054337" y="3561665"/>
            <a:ext cx="2432813" cy="1915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General hypothesis : </a:t>
            </a:r>
          </a:p>
          <a:p>
            <a:endParaRPr lang="en-GB" i="1">
              <a:solidFill>
                <a:schemeClr val="tx1"/>
              </a:solidFill>
            </a:endParaRPr>
          </a:p>
          <a:p>
            <a:r>
              <a:rPr lang="en-GB" i="1">
                <a:solidFill>
                  <a:schemeClr val="tx1"/>
                </a:solidFill>
              </a:rPr>
              <a:t>“Spatial demographic variability is epidemiologically important.”</a:t>
            </a:r>
          </a:p>
        </p:txBody>
      </p:sp>
    </p:spTree>
    <p:extLst>
      <p:ext uri="{BB962C8B-B14F-4D97-AF65-F5344CB8AC3E}">
        <p14:creationId xmlns:p14="http://schemas.microsoft.com/office/powerpoint/2010/main" val="116708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7719-FFC5-4FB1-9094-ED15AD40D763}"/>
              </a:ext>
            </a:extLst>
          </p:cNvPr>
          <p:cNvSpPr>
            <a:spLocks noGrp="1"/>
          </p:cNvSpPr>
          <p:nvPr>
            <p:ph type="title"/>
          </p:nvPr>
        </p:nvSpPr>
        <p:spPr>
          <a:xfrm>
            <a:off x="585537" y="254801"/>
            <a:ext cx="10058400" cy="1371600"/>
          </a:xfrm>
        </p:spPr>
        <p:txBody>
          <a:bodyPr/>
          <a:lstStyle/>
          <a:p>
            <a:r>
              <a:rPr lang="en-GB"/>
              <a:t>Initial model: 2 neighbourhoods</a:t>
            </a:r>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06BA1AD4-BB3D-4520-B6EF-B3C53B1504DF}"/>
                  </a:ext>
                </a:extLst>
              </p:cNvPr>
              <p:cNvSpPr txBox="1"/>
              <p:nvPr/>
            </p:nvSpPr>
            <p:spPr>
              <a:xfrm>
                <a:off x="7750344" y="1927053"/>
                <a:ext cx="4057650" cy="3369577"/>
              </a:xfrm>
              <a:prstGeom prst="rect">
                <a:avLst/>
              </a:prstGeom>
              <a:noFill/>
            </p:spPr>
            <p:txBody>
              <a:bodyPr wrap="square" rtlCol="0">
                <a:spAutoFit/>
              </a:bodyPr>
              <a:lstStyle/>
              <a:p>
                <a:pPr>
                  <a:lnSpc>
                    <a:spcPct val="150000"/>
                  </a:lnSpc>
                </a:pPr>
                <a:r>
                  <a:rPr lang="en-GB"/>
                  <a:t>Household size: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m:t>
                        </m:r>
                      </m:sub>
                    </m:sSub>
                  </m:oMath>
                </a14:m>
                <a:endParaRPr lang="en-GB"/>
              </a:p>
              <a:p>
                <a:pPr>
                  <a:lnSpc>
                    <a:spcPct val="150000"/>
                  </a:lnSpc>
                </a:pPr>
                <a:r>
                  <a:rPr lang="en-GB"/>
                  <a:t>Neighbourhood size: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𝑖</m:t>
                        </m:r>
                      </m:sub>
                    </m:sSub>
                  </m:oMath>
                </a14:m>
                <a:endParaRPr lang="en-GB"/>
              </a:p>
              <a:p>
                <a:pPr>
                  <a:lnSpc>
                    <a:spcPct val="150000"/>
                  </a:lnSpc>
                </a:pPr>
                <a:r>
                  <a:rPr lang="en-GB"/>
                  <a:t>Population size: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2</m:t>
                        </m:r>
                      </m:sub>
                    </m:sSub>
                  </m:oMath>
                </a14:m>
                <a:endParaRPr lang="en-GB"/>
              </a:p>
              <a:p>
                <a:pPr>
                  <a:lnSpc>
                    <a:spcPct val="150000"/>
                  </a:lnSpc>
                </a:pPr>
                <a:r>
                  <a:rPr lang="en-GB"/>
                  <a:t>Total rate of contacts in the community: </a:t>
                </a:r>
                <a14:m>
                  <m:oMath xmlns:m="http://schemas.openxmlformats.org/officeDocument/2006/math">
                    <m:r>
                      <a:rPr lang="en-GB" b="0" i="1" smtClean="0">
                        <a:latin typeface="Cambria Math" panose="02040503050406030204" pitchFamily="18" charset="0"/>
                      </a:rPr>
                      <m:t>𝛼</m:t>
                    </m:r>
                  </m:oMath>
                </a14:m>
                <a:endParaRPr lang="en-GB"/>
              </a:p>
              <a:p>
                <a:pPr>
                  <a:lnSpc>
                    <a:spcPct val="150000"/>
                  </a:lnSpc>
                </a:pPr>
                <a:r>
                  <a:rPr lang="en-GB"/>
                  <a:t>Proportion of contacts within own neighbourhood: </a:t>
                </a:r>
                <a14:m>
                  <m:oMath xmlns:m="http://schemas.openxmlformats.org/officeDocument/2006/math">
                    <m:r>
                      <a:rPr lang="en-GB" b="0" i="1" smtClean="0">
                        <a:latin typeface="Cambria Math" panose="02040503050406030204" pitchFamily="18" charset="0"/>
                      </a:rPr>
                      <m:t>𝜌</m:t>
                    </m:r>
                  </m:oMath>
                </a14:m>
                <a:endParaRPr lang="en-GB"/>
              </a:p>
              <a:p>
                <a:pPr>
                  <a:lnSpc>
                    <a:spcPct val="150000"/>
                  </a:lnSpc>
                </a:pPr>
                <a:r>
                  <a:rPr lang="en-GB"/>
                  <a:t>Within-household contact rate: </a:t>
                </a:r>
                <a14:m>
                  <m:oMath xmlns:m="http://schemas.openxmlformats.org/officeDocument/2006/math">
                    <m:r>
                      <a:rPr lang="en-GB" b="0" i="1" smtClean="0">
                        <a:latin typeface="Cambria Math" panose="02040503050406030204" pitchFamily="18" charset="0"/>
                      </a:rPr>
                      <m:t>𝛽</m:t>
                    </m:r>
                  </m:oMath>
                </a14:m>
                <a:endParaRPr lang="en-GB"/>
              </a:p>
            </p:txBody>
          </p:sp>
        </mc:Choice>
        <mc:Fallback>
          <p:sp>
            <p:nvSpPr>
              <p:cNvPr id="31" name="TextBox 30">
                <a:extLst>
                  <a:ext uri="{FF2B5EF4-FFF2-40B4-BE49-F238E27FC236}">
                    <a16:creationId xmlns:a16="http://schemas.microsoft.com/office/drawing/2014/main" id="{06BA1AD4-BB3D-4520-B6EF-B3C53B1504DF}"/>
                  </a:ext>
                </a:extLst>
              </p:cNvPr>
              <p:cNvSpPr txBox="1">
                <a:spLocks noRot="1" noChangeAspect="1" noMove="1" noResize="1" noEditPoints="1" noAdjustHandles="1" noChangeArrowheads="1" noChangeShapeType="1" noTextEdit="1"/>
              </p:cNvSpPr>
              <p:nvPr/>
            </p:nvSpPr>
            <p:spPr>
              <a:xfrm>
                <a:off x="7750344" y="1927053"/>
                <a:ext cx="4057650" cy="3369577"/>
              </a:xfrm>
              <a:prstGeom prst="rect">
                <a:avLst/>
              </a:prstGeom>
              <a:blipFill>
                <a:blip r:embed="rId3"/>
                <a:stretch>
                  <a:fillRect l="-1201" b="-1989"/>
                </a:stretch>
              </a:blipFill>
            </p:spPr>
            <p:txBody>
              <a:bodyPr/>
              <a:lstStyle/>
              <a:p>
                <a:r>
                  <a:rPr lang="en-US">
                    <a:noFill/>
                  </a:rPr>
                  <a:t> </a:t>
                </a:r>
              </a:p>
            </p:txBody>
          </p:sp>
        </mc:Fallback>
      </mc:AlternateContent>
      <p:pic>
        <p:nvPicPr>
          <p:cNvPr id="7" name="Picture 6" descr="A picture containing qr code&#10;&#10;Description automatically generated">
            <a:extLst>
              <a:ext uri="{FF2B5EF4-FFF2-40B4-BE49-F238E27FC236}">
                <a16:creationId xmlns:a16="http://schemas.microsoft.com/office/drawing/2014/main" id="{E2136F8D-5A59-4437-8952-74771AFB9A3B}"/>
              </a:ext>
            </a:extLst>
          </p:cNvPr>
          <p:cNvPicPr>
            <a:picLocks noChangeAspect="1"/>
          </p:cNvPicPr>
          <p:nvPr/>
        </p:nvPicPr>
        <p:blipFill>
          <a:blip r:embed="rId4"/>
          <a:stretch>
            <a:fillRect/>
          </a:stretch>
        </p:blipFill>
        <p:spPr>
          <a:xfrm>
            <a:off x="1548063" y="1626401"/>
            <a:ext cx="5662849" cy="4332833"/>
          </a:xfrm>
          <a:prstGeom prst="rect">
            <a:avLst/>
          </a:prstGeom>
        </p:spPr>
      </p:pic>
    </p:spTree>
    <p:extLst>
      <p:ext uri="{BB962C8B-B14F-4D97-AF65-F5344CB8AC3E}">
        <p14:creationId xmlns:p14="http://schemas.microsoft.com/office/powerpoint/2010/main" val="376337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F8DCA-FAF0-4919-9A6A-6ED452F45135}"/>
              </a:ext>
            </a:extLst>
          </p:cNvPr>
          <p:cNvSpPr/>
          <p:nvPr/>
        </p:nvSpPr>
        <p:spPr>
          <a:xfrm>
            <a:off x="7058805" y="4855989"/>
            <a:ext cx="3618614" cy="106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939534-508B-454E-9D27-5DD2ACE54083}"/>
              </a:ext>
            </a:extLst>
          </p:cNvPr>
          <p:cNvSpPr>
            <a:spLocks noGrp="1"/>
          </p:cNvSpPr>
          <p:nvPr>
            <p:ph type="title"/>
          </p:nvPr>
        </p:nvSpPr>
        <p:spPr/>
        <p:txBody>
          <a:bodyPr/>
          <a:lstStyle/>
          <a:p>
            <a:r>
              <a:rPr lang="en-GB"/>
              <a:t>Deterministic model for households size 1</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C95FEDD-BF60-5DB8-D33C-B839680F9EC0}"/>
                  </a:ext>
                </a:extLst>
              </p:cNvPr>
              <p:cNvSpPr txBox="1"/>
              <p:nvPr/>
            </p:nvSpPr>
            <p:spPr>
              <a:xfrm>
                <a:off x="7190016" y="5064451"/>
                <a:ext cx="3755571" cy="646331"/>
              </a:xfrm>
              <a:prstGeom prst="rect">
                <a:avLst/>
              </a:prstGeom>
              <a:noFill/>
            </p:spPr>
            <p:txBody>
              <a:bodyPr wrap="square" rtlCol="0">
                <a:spAutoFit/>
              </a:bodyPr>
              <a:lstStyle/>
              <a:p>
                <a:r>
                  <a:rPr lang="en-GB"/>
                  <a:t>Basic reproduction number 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𝛾</m:t>
                      </m:r>
                    </m:oMath>
                  </m:oMathPara>
                </a14:m>
                <a:endParaRPr lang="en-GB"/>
              </a:p>
            </p:txBody>
          </p:sp>
        </mc:Choice>
        <mc:Fallback>
          <p:sp>
            <p:nvSpPr>
              <p:cNvPr id="3" name="TextBox 2">
                <a:extLst>
                  <a:ext uri="{FF2B5EF4-FFF2-40B4-BE49-F238E27FC236}">
                    <a16:creationId xmlns:a16="http://schemas.microsoft.com/office/drawing/2014/main" id="{BC95FEDD-BF60-5DB8-D33C-B839680F9EC0}"/>
                  </a:ext>
                </a:extLst>
              </p:cNvPr>
              <p:cNvSpPr txBox="1">
                <a:spLocks noRot="1" noChangeAspect="1" noMove="1" noResize="1" noEditPoints="1" noAdjustHandles="1" noChangeArrowheads="1" noChangeShapeType="1" noTextEdit="1"/>
              </p:cNvSpPr>
              <p:nvPr/>
            </p:nvSpPr>
            <p:spPr>
              <a:xfrm>
                <a:off x="7190016" y="5064451"/>
                <a:ext cx="3755571" cy="646331"/>
              </a:xfrm>
              <a:prstGeom prst="rect">
                <a:avLst/>
              </a:prstGeom>
              <a:blipFill>
                <a:blip r:embed="rId6"/>
                <a:stretch>
                  <a:fillRect l="-1297" t="-5660" b="-6604"/>
                </a:stretch>
              </a:blipFill>
            </p:spPr>
            <p:txBody>
              <a:bodyPr/>
              <a:lstStyle/>
              <a:p>
                <a:r>
                  <a:rPr lang="en-US">
                    <a:noFill/>
                  </a:rPr>
                  <a:t> </a:t>
                </a:r>
              </a:p>
            </p:txBody>
          </p:sp>
        </mc:Fallback>
      </mc:AlternateContent>
      <p:pic>
        <p:nvPicPr>
          <p:cNvPr id="7" name="Picture 6" descr="\documentclass{article}&#10;\usepackage{amsmath}&#10;\pagestyle{empty}&#10;\begin{document}&#10;&#10;\begin{align*}&#10;\frac{dS_1}{dt}&amp;=-\left(\alpha \rho \frac{I_1}{N_1}+ \alpha (1-\rho) \frac{I_2}{N_2}\right)S_1, \\&#10;\frac{dS_2}{dt}&amp;=-\left(\alpha \rho \frac{I_2}{N_2}+ \alpha (1-\rho) \frac{I_1}{N_1}\right)S_2, \\&#10;\frac{dI_1}{dt}&amp;=\left(\alpha \rho \frac{I_1}{N_1}+ \alpha (1-\rho) \frac{I_2}{N_2}\right)S_1 - \gamma I_1, \\&#10;\frac{dI_2}{dt}&amp;=\left(\alpha \rho \frac{I_2}{N_2}+ \alpha (1-\rho) \frac{I_1}{N_1}\right)S_2 - \gamma I_2, \\&#10;\frac{R_1}{dt}&amp;=\gamma I_1, \\&#10;\frac{R_2}{dt}&amp;=\gamma I_2.&#10;\end{align*}&#10;&#10;&#10;\end{document}" title="IguanaTex Bitmap Display">
            <a:extLst>
              <a:ext uri="{FF2B5EF4-FFF2-40B4-BE49-F238E27FC236}">
                <a16:creationId xmlns:a16="http://schemas.microsoft.com/office/drawing/2014/main" id="{A963B1ED-9753-56F9-B9C7-BF84EA0AB532}"/>
              </a:ext>
            </a:extLst>
          </p:cNvPr>
          <p:cNvPicPr>
            <a:picLocks noChangeAspect="1"/>
          </p:cNvPicPr>
          <p:nvPr>
            <p:custDataLst>
              <p:tags r:id="rId1"/>
            </p:custDataLst>
          </p:nvPr>
        </p:nvPicPr>
        <p:blipFill>
          <a:blip r:embed="rId7"/>
          <a:stretch>
            <a:fillRect/>
          </a:stretch>
        </p:blipFill>
        <p:spPr>
          <a:xfrm>
            <a:off x="1237488" y="2007117"/>
            <a:ext cx="4466286" cy="3973486"/>
          </a:xfrm>
          <a:prstGeom prst="rect">
            <a:avLst/>
          </a:prstGeom>
        </p:spPr>
      </p:pic>
      <p:sp>
        <p:nvSpPr>
          <p:cNvPr id="6" name="Rectangle 5">
            <a:extLst>
              <a:ext uri="{FF2B5EF4-FFF2-40B4-BE49-F238E27FC236}">
                <a16:creationId xmlns:a16="http://schemas.microsoft.com/office/drawing/2014/main" id="{F5930532-0ED9-4FD2-AE49-E728CF819888}"/>
              </a:ext>
            </a:extLst>
          </p:cNvPr>
          <p:cNvSpPr/>
          <p:nvPr/>
        </p:nvSpPr>
        <p:spPr>
          <a:xfrm>
            <a:off x="7350863" y="2694358"/>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4BEB3C2-ADE8-4867-92B8-E6E0AE1A0119}"/>
              </a:ext>
            </a:extLst>
          </p:cNvPr>
          <p:cNvSpPr/>
          <p:nvPr/>
        </p:nvSpPr>
        <p:spPr>
          <a:xfrm>
            <a:off x="8903217" y="2694358"/>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C51838AE-FBA5-48DA-97BE-2EB898E7E781}"/>
              </a:ext>
            </a:extLst>
          </p:cNvPr>
          <p:cNvGrpSpPr/>
          <p:nvPr/>
        </p:nvGrpSpPr>
        <p:grpSpPr>
          <a:xfrm>
            <a:off x="7508616" y="3351595"/>
            <a:ext cx="383359" cy="590108"/>
            <a:chOff x="6413620" y="2231485"/>
            <a:chExt cx="383359" cy="590108"/>
          </a:xfrm>
        </p:grpSpPr>
        <p:grpSp>
          <p:nvGrpSpPr>
            <p:cNvPr id="20" name="Group 19">
              <a:extLst>
                <a:ext uri="{FF2B5EF4-FFF2-40B4-BE49-F238E27FC236}">
                  <a16:creationId xmlns:a16="http://schemas.microsoft.com/office/drawing/2014/main" id="{7A26E972-FC80-49D3-AE96-018BE3360C6F}"/>
                </a:ext>
              </a:extLst>
            </p:cNvPr>
            <p:cNvGrpSpPr/>
            <p:nvPr/>
          </p:nvGrpSpPr>
          <p:grpSpPr>
            <a:xfrm>
              <a:off x="6413620" y="2231485"/>
              <a:ext cx="383359" cy="590108"/>
              <a:chOff x="6413620" y="2231485"/>
              <a:chExt cx="383359" cy="590108"/>
            </a:xfrm>
          </p:grpSpPr>
          <p:sp>
            <p:nvSpPr>
              <p:cNvPr id="10" name="Rectangle 9">
                <a:extLst>
                  <a:ext uri="{FF2B5EF4-FFF2-40B4-BE49-F238E27FC236}">
                    <a16:creationId xmlns:a16="http://schemas.microsoft.com/office/drawing/2014/main" id="{94B5188D-8691-4A06-9F2C-68F9BEB6460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B72FEF6B-9200-48B9-B4B9-D5AFE4FAE80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Graphic 16" descr="Man with solid fill">
              <a:extLst>
                <a:ext uri="{FF2B5EF4-FFF2-40B4-BE49-F238E27FC236}">
                  <a16:creationId xmlns:a16="http://schemas.microsoft.com/office/drawing/2014/main" id="{4D2F7F7B-A3AC-425A-A9B8-6E4CB0B8B0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4603" y="2492224"/>
              <a:ext cx="300806" cy="300806"/>
            </a:xfrm>
            <a:prstGeom prst="rect">
              <a:avLst/>
            </a:prstGeom>
          </p:spPr>
        </p:pic>
      </p:grpSp>
      <p:grpSp>
        <p:nvGrpSpPr>
          <p:cNvPr id="22" name="Group 21">
            <a:extLst>
              <a:ext uri="{FF2B5EF4-FFF2-40B4-BE49-F238E27FC236}">
                <a16:creationId xmlns:a16="http://schemas.microsoft.com/office/drawing/2014/main" id="{D94A9071-FFD7-456E-BEA0-7E39F27CA09A}"/>
              </a:ext>
            </a:extLst>
          </p:cNvPr>
          <p:cNvGrpSpPr/>
          <p:nvPr/>
        </p:nvGrpSpPr>
        <p:grpSpPr>
          <a:xfrm>
            <a:off x="8402498" y="2790050"/>
            <a:ext cx="383359" cy="590108"/>
            <a:chOff x="6413620" y="2231485"/>
            <a:chExt cx="383359" cy="590108"/>
          </a:xfrm>
        </p:grpSpPr>
        <p:grpSp>
          <p:nvGrpSpPr>
            <p:cNvPr id="23" name="Group 22">
              <a:extLst>
                <a:ext uri="{FF2B5EF4-FFF2-40B4-BE49-F238E27FC236}">
                  <a16:creationId xmlns:a16="http://schemas.microsoft.com/office/drawing/2014/main" id="{0D36E1D1-66BF-49FE-B3A3-2AD8D37CF4C2}"/>
                </a:ext>
              </a:extLst>
            </p:cNvPr>
            <p:cNvGrpSpPr/>
            <p:nvPr/>
          </p:nvGrpSpPr>
          <p:grpSpPr>
            <a:xfrm>
              <a:off x="6413620" y="2231485"/>
              <a:ext cx="383359" cy="590108"/>
              <a:chOff x="6413620" y="2231485"/>
              <a:chExt cx="383359" cy="590108"/>
            </a:xfrm>
          </p:grpSpPr>
          <p:sp>
            <p:nvSpPr>
              <p:cNvPr id="25" name="Rectangle 24">
                <a:extLst>
                  <a:ext uri="{FF2B5EF4-FFF2-40B4-BE49-F238E27FC236}">
                    <a16:creationId xmlns:a16="http://schemas.microsoft.com/office/drawing/2014/main" id="{6135B995-B6F2-4834-A05B-E191832AEB60}"/>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159DAF58-7540-4923-AFCE-6C59521A5F72}"/>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Graphic 23" descr="Man with solid fill">
              <a:extLst>
                <a:ext uri="{FF2B5EF4-FFF2-40B4-BE49-F238E27FC236}">
                  <a16:creationId xmlns:a16="http://schemas.microsoft.com/office/drawing/2014/main" id="{EDD5A383-C428-4553-998E-2156FA2AAA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4603" y="2492224"/>
              <a:ext cx="300806" cy="300806"/>
            </a:xfrm>
            <a:prstGeom prst="rect">
              <a:avLst/>
            </a:prstGeom>
          </p:spPr>
        </p:pic>
      </p:grpSp>
      <p:grpSp>
        <p:nvGrpSpPr>
          <p:cNvPr id="27" name="Group 26">
            <a:extLst>
              <a:ext uri="{FF2B5EF4-FFF2-40B4-BE49-F238E27FC236}">
                <a16:creationId xmlns:a16="http://schemas.microsoft.com/office/drawing/2014/main" id="{B0742211-00B4-46EF-8BC2-8242217676E8}"/>
              </a:ext>
            </a:extLst>
          </p:cNvPr>
          <p:cNvGrpSpPr/>
          <p:nvPr/>
        </p:nvGrpSpPr>
        <p:grpSpPr>
          <a:xfrm>
            <a:off x="9067802" y="3330330"/>
            <a:ext cx="383359" cy="590108"/>
            <a:chOff x="6413620" y="2231485"/>
            <a:chExt cx="383359" cy="590108"/>
          </a:xfrm>
        </p:grpSpPr>
        <p:grpSp>
          <p:nvGrpSpPr>
            <p:cNvPr id="28" name="Group 27">
              <a:extLst>
                <a:ext uri="{FF2B5EF4-FFF2-40B4-BE49-F238E27FC236}">
                  <a16:creationId xmlns:a16="http://schemas.microsoft.com/office/drawing/2014/main" id="{50DBD244-3E41-4934-B908-C482B7645B72}"/>
                </a:ext>
              </a:extLst>
            </p:cNvPr>
            <p:cNvGrpSpPr/>
            <p:nvPr/>
          </p:nvGrpSpPr>
          <p:grpSpPr>
            <a:xfrm>
              <a:off x="6413620" y="2231485"/>
              <a:ext cx="383359" cy="590108"/>
              <a:chOff x="6413620" y="2231485"/>
              <a:chExt cx="383359" cy="590108"/>
            </a:xfrm>
          </p:grpSpPr>
          <p:sp>
            <p:nvSpPr>
              <p:cNvPr id="30" name="Rectangle 29">
                <a:extLst>
                  <a:ext uri="{FF2B5EF4-FFF2-40B4-BE49-F238E27FC236}">
                    <a16:creationId xmlns:a16="http://schemas.microsoft.com/office/drawing/2014/main" id="{1BF2E9B2-E943-4C08-AEF5-AB7F57548FA9}"/>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33C2B434-B468-410C-905C-3BD3AF25B66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Graphic 28" descr="Man with solid fill">
              <a:extLst>
                <a:ext uri="{FF2B5EF4-FFF2-40B4-BE49-F238E27FC236}">
                  <a16:creationId xmlns:a16="http://schemas.microsoft.com/office/drawing/2014/main" id="{72791AB9-BA90-4E15-AC66-3A6632F8B9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4603" y="2492224"/>
              <a:ext cx="300806" cy="300806"/>
            </a:xfrm>
            <a:prstGeom prst="rect">
              <a:avLst/>
            </a:prstGeom>
          </p:spPr>
        </p:pic>
      </p:grpSp>
      <p:grpSp>
        <p:nvGrpSpPr>
          <p:cNvPr id="32" name="Group 31">
            <a:extLst>
              <a:ext uri="{FF2B5EF4-FFF2-40B4-BE49-F238E27FC236}">
                <a16:creationId xmlns:a16="http://schemas.microsoft.com/office/drawing/2014/main" id="{E2D9CC9F-EF60-4546-AF22-6784A98FDD3A}"/>
              </a:ext>
            </a:extLst>
          </p:cNvPr>
          <p:cNvGrpSpPr/>
          <p:nvPr/>
        </p:nvGrpSpPr>
        <p:grpSpPr>
          <a:xfrm>
            <a:off x="9929228" y="2814650"/>
            <a:ext cx="383359" cy="590108"/>
            <a:chOff x="6413620" y="2231485"/>
            <a:chExt cx="383359" cy="590108"/>
          </a:xfrm>
        </p:grpSpPr>
        <p:grpSp>
          <p:nvGrpSpPr>
            <p:cNvPr id="33" name="Group 32">
              <a:extLst>
                <a:ext uri="{FF2B5EF4-FFF2-40B4-BE49-F238E27FC236}">
                  <a16:creationId xmlns:a16="http://schemas.microsoft.com/office/drawing/2014/main" id="{5CF2E41C-D673-4E02-BAAA-EE8DE4DF646B}"/>
                </a:ext>
              </a:extLst>
            </p:cNvPr>
            <p:cNvGrpSpPr/>
            <p:nvPr/>
          </p:nvGrpSpPr>
          <p:grpSpPr>
            <a:xfrm>
              <a:off x="6413620" y="2231485"/>
              <a:ext cx="383359" cy="590108"/>
              <a:chOff x="6413620" y="2231485"/>
              <a:chExt cx="383359" cy="590108"/>
            </a:xfrm>
          </p:grpSpPr>
          <p:sp>
            <p:nvSpPr>
              <p:cNvPr id="35" name="Rectangle 34">
                <a:extLst>
                  <a:ext uri="{FF2B5EF4-FFF2-40B4-BE49-F238E27FC236}">
                    <a16:creationId xmlns:a16="http://schemas.microsoft.com/office/drawing/2014/main" id="{D78D9B1D-9BE3-4ED0-A6E0-E31D6DB6E38D}"/>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D295C7E2-80F6-4AB0-9E2E-B6ADDD3B4D86}"/>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Graphic 33" descr="Man with solid fill">
              <a:extLst>
                <a:ext uri="{FF2B5EF4-FFF2-40B4-BE49-F238E27FC236}">
                  <a16:creationId xmlns:a16="http://schemas.microsoft.com/office/drawing/2014/main" id="{A1C2D55B-7EB4-4075-B4CB-BAF04A86E2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4603" y="2492224"/>
              <a:ext cx="300806" cy="300806"/>
            </a:xfrm>
            <a:prstGeom prst="rect">
              <a:avLst/>
            </a:prstGeom>
          </p:spPr>
        </p:pic>
      </p:grpSp>
      <p:cxnSp>
        <p:nvCxnSpPr>
          <p:cNvPr id="38" name="Straight Arrow Connector 37">
            <a:extLst>
              <a:ext uri="{FF2B5EF4-FFF2-40B4-BE49-F238E27FC236}">
                <a16:creationId xmlns:a16="http://schemas.microsoft.com/office/drawing/2014/main" id="{4D134B80-BDE5-4121-8CA0-E1967F8C2C30}"/>
              </a:ext>
            </a:extLst>
          </p:cNvPr>
          <p:cNvCxnSpPr>
            <a:cxnSpLocks/>
          </p:cNvCxnSpPr>
          <p:nvPr/>
        </p:nvCxnSpPr>
        <p:spPr>
          <a:xfrm>
            <a:off x="8785270" y="3075389"/>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50615C6-777A-46E4-8C9C-71BB6A157735}"/>
              </a:ext>
            </a:extLst>
          </p:cNvPr>
          <p:cNvCxnSpPr>
            <a:cxnSpLocks/>
          </p:cNvCxnSpPr>
          <p:nvPr/>
        </p:nvCxnSpPr>
        <p:spPr>
          <a:xfrm flipH="1">
            <a:off x="8785270" y="3264616"/>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73A66B2-12AC-4849-81C2-826CF5A02EDA}"/>
              </a:ext>
            </a:extLst>
          </p:cNvPr>
          <p:cNvCxnSpPr>
            <a:cxnSpLocks/>
          </p:cNvCxnSpPr>
          <p:nvPr/>
        </p:nvCxnSpPr>
        <p:spPr>
          <a:xfrm flipV="1">
            <a:off x="7952708" y="3432036"/>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0433531-4FFF-4F7C-935E-5C2D431C1AED}"/>
              </a:ext>
            </a:extLst>
          </p:cNvPr>
          <p:cNvCxnSpPr>
            <a:cxnSpLocks/>
          </p:cNvCxnSpPr>
          <p:nvPr/>
        </p:nvCxnSpPr>
        <p:spPr>
          <a:xfrm rot="10800000" flipV="1">
            <a:off x="8035000" y="3515830"/>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8" name="Picture 7" descr="\documentclass{article}&#10;\usepackage{amsmath}&#10;\pagestyle{empty}&#10;\begin{document}&#10;&#10;&#10;$\rho$&#10;&#10;\end{document}" title="IguanaTex Bitmap Display">
            <a:extLst>
              <a:ext uri="{FF2B5EF4-FFF2-40B4-BE49-F238E27FC236}">
                <a16:creationId xmlns:a16="http://schemas.microsoft.com/office/drawing/2014/main" id="{45BCF72B-CFFF-12E2-B7C3-787796DBBF19}"/>
              </a:ext>
            </a:extLst>
          </p:cNvPr>
          <p:cNvPicPr>
            <a:picLocks noChangeAspect="1"/>
          </p:cNvPicPr>
          <p:nvPr>
            <p:custDataLst>
              <p:tags r:id="rId2"/>
            </p:custDataLst>
          </p:nvPr>
        </p:nvPicPr>
        <p:blipFill>
          <a:blip r:embed="rId10"/>
          <a:stretch>
            <a:fillRect/>
          </a:stretch>
        </p:blipFill>
        <p:spPr>
          <a:xfrm>
            <a:off x="8412183" y="3699450"/>
            <a:ext cx="119771" cy="166400"/>
          </a:xfrm>
          <a:prstGeom prst="rect">
            <a:avLst/>
          </a:prstGeom>
        </p:spPr>
      </p:pic>
      <p:pic>
        <p:nvPicPr>
          <p:cNvPr id="13" name="Picture 12" descr="\documentclass{article}&#10;\usepackage{amsmath}&#10;\pagestyle{empty}&#10;\begin{document}&#10;&#10;&#10;$1-\rho$&#10;&#10;\end{document}" title="IguanaTex Bitmap Display">
            <a:extLst>
              <a:ext uri="{FF2B5EF4-FFF2-40B4-BE49-F238E27FC236}">
                <a16:creationId xmlns:a16="http://schemas.microsoft.com/office/drawing/2014/main" id="{34C25FB2-ECD4-1CB5-ED75-224362304C41}"/>
              </a:ext>
            </a:extLst>
          </p:cNvPr>
          <p:cNvPicPr>
            <a:picLocks noChangeAspect="1"/>
          </p:cNvPicPr>
          <p:nvPr>
            <p:custDataLst>
              <p:tags r:id="rId3"/>
            </p:custDataLst>
          </p:nvPr>
        </p:nvPicPr>
        <p:blipFill>
          <a:blip r:embed="rId11"/>
          <a:stretch>
            <a:fillRect/>
          </a:stretch>
        </p:blipFill>
        <p:spPr>
          <a:xfrm>
            <a:off x="9096558" y="2793216"/>
            <a:ext cx="541257" cy="223086"/>
          </a:xfrm>
          <a:prstGeom prst="rect">
            <a:avLst/>
          </a:prstGeom>
        </p:spPr>
      </p:pic>
    </p:spTree>
    <p:extLst>
      <p:ext uri="{BB962C8B-B14F-4D97-AF65-F5344CB8AC3E}">
        <p14:creationId xmlns:p14="http://schemas.microsoft.com/office/powerpoint/2010/main" val="95412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291B-AEDC-4837-BD55-EFF861AE8212}"/>
              </a:ext>
            </a:extLst>
          </p:cNvPr>
          <p:cNvSpPr>
            <a:spLocks noGrp="1"/>
          </p:cNvSpPr>
          <p:nvPr>
            <p:ph type="title"/>
          </p:nvPr>
        </p:nvSpPr>
        <p:spPr>
          <a:xfrm>
            <a:off x="712653" y="523019"/>
            <a:ext cx="10058400" cy="1371600"/>
          </a:xfrm>
        </p:spPr>
        <p:txBody>
          <a:bodyPr/>
          <a:lstStyle/>
          <a:p>
            <a:r>
              <a:rPr lang="en-GB"/>
              <a:t>ODE model for households size 2</a:t>
            </a:r>
          </a:p>
        </p:txBody>
      </p:sp>
      <p:sp>
        <p:nvSpPr>
          <p:cNvPr id="3" name="TextBox 2">
            <a:extLst>
              <a:ext uri="{FF2B5EF4-FFF2-40B4-BE49-F238E27FC236}">
                <a16:creationId xmlns:a16="http://schemas.microsoft.com/office/drawing/2014/main" id="{3693F335-1674-49FC-BF2B-936E2638D295}"/>
              </a:ext>
            </a:extLst>
          </p:cNvPr>
          <p:cNvSpPr txBox="1"/>
          <p:nvPr/>
        </p:nvSpPr>
        <p:spPr>
          <a:xfrm>
            <a:off x="7251042" y="2709638"/>
            <a:ext cx="980005" cy="523220"/>
          </a:xfrm>
          <a:prstGeom prst="rect">
            <a:avLst/>
          </a:prstGeom>
          <a:noFill/>
        </p:spPr>
        <p:txBody>
          <a:bodyPr wrap="square" rtlCol="0">
            <a:spAutoFit/>
          </a:bodyPr>
          <a:lstStyle/>
          <a:p>
            <a:r>
              <a:rPr lang="en-GB" sz="1400">
                <a:solidFill>
                  <a:srgbClr val="FF0000"/>
                </a:solidFill>
              </a:rPr>
              <a:t>External infection</a:t>
            </a:r>
          </a:p>
        </p:txBody>
      </p:sp>
      <p:sp>
        <p:nvSpPr>
          <p:cNvPr id="4" name="TextBox 3">
            <a:extLst>
              <a:ext uri="{FF2B5EF4-FFF2-40B4-BE49-F238E27FC236}">
                <a16:creationId xmlns:a16="http://schemas.microsoft.com/office/drawing/2014/main" id="{81ED556D-3B0D-4950-B051-D73223BC156A}"/>
              </a:ext>
            </a:extLst>
          </p:cNvPr>
          <p:cNvSpPr txBox="1"/>
          <p:nvPr/>
        </p:nvSpPr>
        <p:spPr>
          <a:xfrm>
            <a:off x="6193987" y="3235084"/>
            <a:ext cx="1469985" cy="738664"/>
          </a:xfrm>
          <a:prstGeom prst="rect">
            <a:avLst/>
          </a:prstGeom>
          <a:noFill/>
        </p:spPr>
        <p:txBody>
          <a:bodyPr wrap="square" rtlCol="0">
            <a:spAutoFit/>
          </a:bodyPr>
          <a:lstStyle/>
          <a:p>
            <a:r>
              <a:rPr lang="en-GB" sz="1400">
                <a:solidFill>
                  <a:srgbClr val="FFC000"/>
                </a:solidFill>
              </a:rPr>
              <a:t>Within household infection</a:t>
            </a:r>
          </a:p>
        </p:txBody>
      </p:sp>
      <p:sp>
        <p:nvSpPr>
          <p:cNvPr id="5" name="TextBox 4">
            <a:extLst>
              <a:ext uri="{FF2B5EF4-FFF2-40B4-BE49-F238E27FC236}">
                <a16:creationId xmlns:a16="http://schemas.microsoft.com/office/drawing/2014/main" id="{5F86462D-57CB-45AD-85F3-452E551ABED5}"/>
              </a:ext>
            </a:extLst>
          </p:cNvPr>
          <p:cNvSpPr txBox="1"/>
          <p:nvPr/>
        </p:nvSpPr>
        <p:spPr>
          <a:xfrm>
            <a:off x="5286637" y="3973748"/>
            <a:ext cx="1180618" cy="307777"/>
          </a:xfrm>
          <a:prstGeom prst="rect">
            <a:avLst/>
          </a:prstGeom>
          <a:noFill/>
        </p:spPr>
        <p:txBody>
          <a:bodyPr wrap="square" rtlCol="0">
            <a:spAutoFit/>
          </a:bodyPr>
          <a:lstStyle/>
          <a:p>
            <a:r>
              <a:rPr lang="en-GB" sz="1400">
                <a:solidFill>
                  <a:srgbClr val="00B050"/>
                </a:solidFill>
              </a:rPr>
              <a:t>recovery</a:t>
            </a:r>
          </a:p>
        </p:txBody>
      </p:sp>
      <p:pic>
        <p:nvPicPr>
          <p:cNvPr id="17" name="Picture 16" descr="\documentclass{article}&#10;\usepackage{amsmath}&#10;\pagestyle{empty}&#10;\begin{document}&#10;&#10;\begin{align*}&#10; \dot{H}^{j}_{sir}&amp;=\alpha(\rho I_1+(1-\rho) I_{2})\left[-sH^j_{sir}+(s+1)H^j_{(s+1)(i-1)r} \right]\\&#10;    &amp;+\beta\left[-si H^j_{sir}+(s+1)(i-1)H^j_{(s+1)(i-1)r}\right]\\&#10;    &amp;+\gamma \left[-iH^j_{sir} + (i+1)H^j_{s(i+1)(r-1)}\right]&#10;\end{align*}&#10;&#10;&#10;\end{document}" title="IguanaTex Bitmap Display">
            <a:extLst>
              <a:ext uri="{FF2B5EF4-FFF2-40B4-BE49-F238E27FC236}">
                <a16:creationId xmlns:a16="http://schemas.microsoft.com/office/drawing/2014/main" id="{5E485872-CED5-11F2-AB5D-4A5C4FD19E34}"/>
              </a:ext>
            </a:extLst>
          </p:cNvPr>
          <p:cNvPicPr>
            <a:picLocks noChangeAspect="1"/>
          </p:cNvPicPr>
          <p:nvPr>
            <p:custDataLst>
              <p:tags r:id="rId1"/>
            </p:custDataLst>
          </p:nvPr>
        </p:nvPicPr>
        <p:blipFill>
          <a:blip r:embed="rId9"/>
          <a:stretch>
            <a:fillRect/>
          </a:stretch>
        </p:blipFill>
        <p:spPr>
          <a:xfrm>
            <a:off x="952365" y="2721010"/>
            <a:ext cx="6240000" cy="1568000"/>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4121959F-B0AB-4504-36BE-70CC1F1069B7}"/>
                  </a:ext>
                </a:extLst>
              </p:cNvPr>
              <p:cNvSpPr txBox="1"/>
              <p:nvPr/>
            </p:nvSpPr>
            <p:spPr>
              <a:xfrm>
                <a:off x="856740" y="2222200"/>
                <a:ext cx="4914900" cy="369332"/>
              </a:xfrm>
              <a:prstGeom prst="rect">
                <a:avLst/>
              </a:prstGeom>
              <a:noFill/>
            </p:spPr>
            <p:txBody>
              <a:bodyPr wrap="square" rtlCol="0">
                <a:spAutoFit/>
              </a:bodyPr>
              <a:lstStyle/>
              <a:p>
                <a:r>
                  <a:rPr lang="en-GB"/>
                  <a:t>Neighbourhood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=1,2</m:t>
                    </m:r>
                  </m:oMath>
                </a14:m>
                <a:r>
                  <a:rPr lang="en-GB"/>
                  <a:t> equations:</a:t>
                </a:r>
              </a:p>
            </p:txBody>
          </p:sp>
        </mc:Choice>
        <mc:Fallback>
          <p:sp>
            <p:nvSpPr>
              <p:cNvPr id="18" name="TextBox 17">
                <a:extLst>
                  <a:ext uri="{FF2B5EF4-FFF2-40B4-BE49-F238E27FC236}">
                    <a16:creationId xmlns:a16="http://schemas.microsoft.com/office/drawing/2014/main" id="{4121959F-B0AB-4504-36BE-70CC1F1069B7}"/>
                  </a:ext>
                </a:extLst>
              </p:cNvPr>
              <p:cNvSpPr txBox="1">
                <a:spLocks noRot="1" noChangeAspect="1" noMove="1" noResize="1" noEditPoints="1" noAdjustHandles="1" noChangeArrowheads="1" noChangeShapeType="1" noTextEdit="1"/>
              </p:cNvSpPr>
              <p:nvPr/>
            </p:nvSpPr>
            <p:spPr>
              <a:xfrm>
                <a:off x="856740" y="2222200"/>
                <a:ext cx="4914900" cy="369332"/>
              </a:xfrm>
              <a:prstGeom prst="rect">
                <a:avLst/>
              </a:prstGeom>
              <a:blipFill>
                <a:blip r:embed="rId10"/>
                <a:stretch>
                  <a:fillRect l="-1117" t="-1000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A1CDDB3-7CF7-F53B-BD4C-1B808EDFAB64}"/>
                  </a:ext>
                </a:extLst>
              </p:cNvPr>
              <p:cNvSpPr txBox="1"/>
              <p:nvPr/>
            </p:nvSpPr>
            <p:spPr>
              <a:xfrm>
                <a:off x="856740" y="4356256"/>
                <a:ext cx="9001125" cy="1019190"/>
              </a:xfrm>
              <a:prstGeom prst="rect">
                <a:avLst/>
              </a:prstGeom>
              <a:noFill/>
            </p:spPr>
            <p:txBody>
              <a:bodyPr wrap="square" rtlCol="0">
                <a:spAutoFit/>
              </a:bodyPr>
              <a:lstStyle/>
              <a:p>
                <a:pPr>
                  <a:lnSpc>
                    <a:spcPct val="150000"/>
                  </a:lnSpc>
                </a:pPr>
                <a14:m>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𝐻</m:t>
                        </m:r>
                      </m:e>
                      <m:sub>
                        <m:r>
                          <a:rPr lang="en-GB" b="0" i="1" smtClean="0">
                            <a:latin typeface="Cambria Math" panose="02040503050406030204" pitchFamily="18" charset="0"/>
                          </a:rPr>
                          <m:t>𝑠𝑖𝑟</m:t>
                        </m:r>
                      </m:sub>
                      <m:sup>
                        <m:r>
                          <a:rPr lang="en-GB" b="0" i="1" smtClean="0">
                            <a:latin typeface="Cambria Math" panose="02040503050406030204" pitchFamily="18" charset="0"/>
                          </a:rPr>
                          <m:t>𝑗</m:t>
                        </m:r>
                      </m:sup>
                    </m:sSubSup>
                  </m:oMath>
                </a14:m>
                <a:r>
                  <a:rPr lang="en-GB"/>
                  <a:t> :  proportion of households from neighbourhood </a:t>
                </a:r>
                <a14:m>
                  <m:oMath xmlns:m="http://schemas.openxmlformats.org/officeDocument/2006/math">
                    <m:r>
                      <a:rPr lang="en-GB" b="0" i="1" smtClean="0">
                        <a:latin typeface="Cambria Math" panose="02040503050406030204" pitchFamily="18" charset="0"/>
                      </a:rPr>
                      <m:t>𝑗</m:t>
                    </m:r>
                  </m:oMath>
                </a14:m>
                <a:r>
                  <a:rPr lang="en-GB"/>
                  <a:t> in configuration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𝑠</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m:t>
                    </m:r>
                  </m:oMath>
                </a14:m>
                <a:endParaRPr lang="en-GB"/>
              </a:p>
              <a:p>
                <a:pPr>
                  <a:lnSpc>
                    <a:spcPct val="150000"/>
                  </a:lnSpc>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𝑗</m:t>
                        </m:r>
                      </m:sub>
                    </m:sSub>
                  </m:oMath>
                </a14:m>
                <a:r>
                  <a:rPr lang="en-GB"/>
                  <a:t> : proportion of infectious individuals in neighbourhood </a:t>
                </a:r>
                <a14:m>
                  <m:oMath xmlns:m="http://schemas.openxmlformats.org/officeDocument/2006/math">
                    <m:r>
                      <a:rPr lang="en-GB" b="0" i="1" smtClean="0">
                        <a:latin typeface="Cambria Math" panose="02040503050406030204" pitchFamily="18" charset="0"/>
                      </a:rPr>
                      <m:t>𝑗</m:t>
                    </m:r>
                  </m:oMath>
                </a14:m>
                <a:endParaRPr lang="en-GB"/>
              </a:p>
            </p:txBody>
          </p:sp>
        </mc:Choice>
        <mc:Fallback>
          <p:sp>
            <p:nvSpPr>
              <p:cNvPr id="19" name="TextBox 18">
                <a:extLst>
                  <a:ext uri="{FF2B5EF4-FFF2-40B4-BE49-F238E27FC236}">
                    <a16:creationId xmlns:a16="http://schemas.microsoft.com/office/drawing/2014/main" id="{0A1CDDB3-7CF7-F53B-BD4C-1B808EDFAB64}"/>
                  </a:ext>
                </a:extLst>
              </p:cNvPr>
              <p:cNvSpPr txBox="1">
                <a:spLocks noRot="1" noChangeAspect="1" noMove="1" noResize="1" noEditPoints="1" noAdjustHandles="1" noChangeArrowheads="1" noChangeShapeType="1" noTextEdit="1"/>
              </p:cNvSpPr>
              <p:nvPr/>
            </p:nvSpPr>
            <p:spPr>
              <a:xfrm>
                <a:off x="856740" y="4356256"/>
                <a:ext cx="9001125" cy="1019190"/>
              </a:xfrm>
              <a:prstGeom prst="rect">
                <a:avLst/>
              </a:prstGeom>
              <a:blipFill>
                <a:blip r:embed="rId11"/>
                <a:stretch>
                  <a:fillRect b="-7186"/>
                </a:stretch>
              </a:blipFill>
            </p:spPr>
            <p:txBody>
              <a:bodyPr/>
              <a:lstStyle/>
              <a:p>
                <a:r>
                  <a:rPr lang="en-US">
                    <a:noFill/>
                  </a:rPr>
                  <a:t> </a:t>
                </a:r>
              </a:p>
            </p:txBody>
          </p:sp>
        </mc:Fallback>
      </mc:AlternateContent>
      <p:sp>
        <p:nvSpPr>
          <p:cNvPr id="58" name="Rectangle 57">
            <a:extLst>
              <a:ext uri="{FF2B5EF4-FFF2-40B4-BE49-F238E27FC236}">
                <a16:creationId xmlns:a16="http://schemas.microsoft.com/office/drawing/2014/main" id="{36A5C32C-F4BD-EB69-D0CC-9867361767F4}"/>
              </a:ext>
            </a:extLst>
          </p:cNvPr>
          <p:cNvSpPr/>
          <p:nvPr/>
        </p:nvSpPr>
        <p:spPr>
          <a:xfrm>
            <a:off x="8421929" y="2664526"/>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E717AF24-E168-15C7-AD1E-7A2F0941A66D}"/>
              </a:ext>
            </a:extLst>
          </p:cNvPr>
          <p:cNvSpPr/>
          <p:nvPr/>
        </p:nvSpPr>
        <p:spPr>
          <a:xfrm>
            <a:off x="9974283" y="2664526"/>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a:extLst>
              <a:ext uri="{FF2B5EF4-FFF2-40B4-BE49-F238E27FC236}">
                <a16:creationId xmlns:a16="http://schemas.microsoft.com/office/drawing/2014/main" id="{9B3EC01C-B837-8376-5D05-0FA3C46556FC}"/>
              </a:ext>
            </a:extLst>
          </p:cNvPr>
          <p:cNvGrpSpPr/>
          <p:nvPr/>
        </p:nvGrpSpPr>
        <p:grpSpPr>
          <a:xfrm>
            <a:off x="8485512" y="3349456"/>
            <a:ext cx="446260" cy="590108"/>
            <a:chOff x="6350719" y="2231485"/>
            <a:chExt cx="446260" cy="590108"/>
          </a:xfrm>
        </p:grpSpPr>
        <p:grpSp>
          <p:nvGrpSpPr>
            <p:cNvPr id="61" name="Group 60">
              <a:extLst>
                <a:ext uri="{FF2B5EF4-FFF2-40B4-BE49-F238E27FC236}">
                  <a16:creationId xmlns:a16="http://schemas.microsoft.com/office/drawing/2014/main" id="{4B7ECB22-04CF-1ED8-E9E1-8128F74C65F9}"/>
                </a:ext>
              </a:extLst>
            </p:cNvPr>
            <p:cNvGrpSpPr/>
            <p:nvPr/>
          </p:nvGrpSpPr>
          <p:grpSpPr>
            <a:xfrm>
              <a:off x="6413620" y="2231485"/>
              <a:ext cx="383359" cy="590108"/>
              <a:chOff x="6413620" y="2231485"/>
              <a:chExt cx="383359" cy="590108"/>
            </a:xfrm>
          </p:grpSpPr>
          <p:sp>
            <p:nvSpPr>
              <p:cNvPr id="63" name="Rectangle 62">
                <a:extLst>
                  <a:ext uri="{FF2B5EF4-FFF2-40B4-BE49-F238E27FC236}">
                    <a16:creationId xmlns:a16="http://schemas.microsoft.com/office/drawing/2014/main" id="{4384CCF8-E596-34E1-6C58-A06F4378AAD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a:extLst>
                  <a:ext uri="{FF2B5EF4-FFF2-40B4-BE49-F238E27FC236}">
                    <a16:creationId xmlns:a16="http://schemas.microsoft.com/office/drawing/2014/main" id="{531F3093-EFF8-AF29-F965-7F79CC326334}"/>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2" name="Graphic 61" descr="Man with solid fill">
              <a:extLst>
                <a:ext uri="{FF2B5EF4-FFF2-40B4-BE49-F238E27FC236}">
                  <a16:creationId xmlns:a16="http://schemas.microsoft.com/office/drawing/2014/main" id="{52B3E12F-BF10-D0B5-F5CE-B1A85C1663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50719" y="2491921"/>
              <a:ext cx="300806" cy="300806"/>
            </a:xfrm>
            <a:prstGeom prst="rect">
              <a:avLst/>
            </a:prstGeom>
          </p:spPr>
        </p:pic>
      </p:grpSp>
      <p:grpSp>
        <p:nvGrpSpPr>
          <p:cNvPr id="65" name="Group 64">
            <a:extLst>
              <a:ext uri="{FF2B5EF4-FFF2-40B4-BE49-F238E27FC236}">
                <a16:creationId xmlns:a16="http://schemas.microsoft.com/office/drawing/2014/main" id="{C014AEA6-45EF-0CC7-B2F4-040685868A08}"/>
              </a:ext>
            </a:extLst>
          </p:cNvPr>
          <p:cNvGrpSpPr/>
          <p:nvPr/>
        </p:nvGrpSpPr>
        <p:grpSpPr>
          <a:xfrm>
            <a:off x="10138868" y="3300498"/>
            <a:ext cx="383359" cy="590108"/>
            <a:chOff x="6413620" y="2231485"/>
            <a:chExt cx="383359" cy="590108"/>
          </a:xfrm>
        </p:grpSpPr>
        <p:sp>
          <p:nvSpPr>
            <p:cNvPr id="66" name="Rectangle 65">
              <a:extLst>
                <a:ext uri="{FF2B5EF4-FFF2-40B4-BE49-F238E27FC236}">
                  <a16:creationId xmlns:a16="http://schemas.microsoft.com/office/drawing/2014/main" id="{9C50EDDC-9CB1-ACEE-079C-926BDD259B62}"/>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a:extLst>
                <a:ext uri="{FF2B5EF4-FFF2-40B4-BE49-F238E27FC236}">
                  <a16:creationId xmlns:a16="http://schemas.microsoft.com/office/drawing/2014/main" id="{2BF65B26-E7D8-98A6-2D1A-39E8482FCC12}"/>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id="{9BC1FEE6-6643-D625-EE11-54ABBDE5DF3B}"/>
              </a:ext>
            </a:extLst>
          </p:cNvPr>
          <p:cNvGrpSpPr/>
          <p:nvPr/>
        </p:nvGrpSpPr>
        <p:grpSpPr>
          <a:xfrm>
            <a:off x="11000294" y="2784818"/>
            <a:ext cx="383359" cy="590108"/>
            <a:chOff x="6413620" y="2231485"/>
            <a:chExt cx="383359" cy="590108"/>
          </a:xfrm>
        </p:grpSpPr>
        <p:sp>
          <p:nvSpPr>
            <p:cNvPr id="69" name="Rectangle 68">
              <a:extLst>
                <a:ext uri="{FF2B5EF4-FFF2-40B4-BE49-F238E27FC236}">
                  <a16:creationId xmlns:a16="http://schemas.microsoft.com/office/drawing/2014/main" id="{C8BCD78A-4BF2-8DE5-28E4-7F7B4FC8FE6B}"/>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a:extLst>
                <a:ext uri="{FF2B5EF4-FFF2-40B4-BE49-F238E27FC236}">
                  <a16:creationId xmlns:a16="http://schemas.microsoft.com/office/drawing/2014/main" id="{7983AEA6-BD70-E1E6-1AA3-59DF78628EAE}"/>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1" name="Straight Arrow Connector 70">
            <a:extLst>
              <a:ext uri="{FF2B5EF4-FFF2-40B4-BE49-F238E27FC236}">
                <a16:creationId xmlns:a16="http://schemas.microsoft.com/office/drawing/2014/main" id="{8DC1C219-3D63-348A-991A-C5B9C1A3DB60}"/>
              </a:ext>
            </a:extLst>
          </p:cNvPr>
          <p:cNvCxnSpPr>
            <a:cxnSpLocks/>
          </p:cNvCxnSpPr>
          <p:nvPr/>
        </p:nvCxnSpPr>
        <p:spPr>
          <a:xfrm>
            <a:off x="9856336" y="3045557"/>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F363912-6D4F-F4B5-FB9F-E9EBDE448A48}"/>
              </a:ext>
            </a:extLst>
          </p:cNvPr>
          <p:cNvCxnSpPr>
            <a:cxnSpLocks/>
          </p:cNvCxnSpPr>
          <p:nvPr/>
        </p:nvCxnSpPr>
        <p:spPr>
          <a:xfrm flipH="1">
            <a:off x="9856336" y="3234784"/>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8E6288B-0642-BBDE-125F-5D0EE0F542D3}"/>
              </a:ext>
            </a:extLst>
          </p:cNvPr>
          <p:cNvCxnSpPr>
            <a:cxnSpLocks/>
          </p:cNvCxnSpPr>
          <p:nvPr/>
        </p:nvCxnSpPr>
        <p:spPr>
          <a:xfrm flipV="1">
            <a:off x="8998418" y="3372356"/>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798CD19-B955-138E-B7CD-5A9B7066FC5F}"/>
              </a:ext>
            </a:extLst>
          </p:cNvPr>
          <p:cNvCxnSpPr>
            <a:cxnSpLocks/>
          </p:cNvCxnSpPr>
          <p:nvPr/>
        </p:nvCxnSpPr>
        <p:spPr>
          <a:xfrm rot="10800000" flipV="1">
            <a:off x="9057095" y="3471803"/>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75" name="Picture 74" descr="\documentclass{article}&#10;\usepackage{amsmath}&#10;\pagestyle{empty}&#10;\begin{document}&#10;&#10;&#10;$\rho$&#10;&#10;\end{document}" title="IguanaTex Bitmap Display">
            <a:extLst>
              <a:ext uri="{FF2B5EF4-FFF2-40B4-BE49-F238E27FC236}">
                <a16:creationId xmlns:a16="http://schemas.microsoft.com/office/drawing/2014/main" id="{ABF2AE46-FA9E-0960-A6AF-FCC5E3BFED5D}"/>
              </a:ext>
            </a:extLst>
          </p:cNvPr>
          <p:cNvPicPr>
            <a:picLocks noChangeAspect="1"/>
          </p:cNvPicPr>
          <p:nvPr>
            <p:custDataLst>
              <p:tags r:id="rId2"/>
            </p:custDataLst>
          </p:nvPr>
        </p:nvPicPr>
        <p:blipFill>
          <a:blip r:embed="rId14"/>
          <a:stretch>
            <a:fillRect/>
          </a:stretch>
        </p:blipFill>
        <p:spPr>
          <a:xfrm>
            <a:off x="9350585" y="3677954"/>
            <a:ext cx="119771" cy="166400"/>
          </a:xfrm>
          <a:prstGeom prst="rect">
            <a:avLst/>
          </a:prstGeom>
        </p:spPr>
      </p:pic>
      <p:pic>
        <p:nvPicPr>
          <p:cNvPr id="76" name="Picture 75" descr="\documentclass{article}&#10;\usepackage{amsmath}&#10;\pagestyle{empty}&#10;\begin{document}&#10;&#10;&#10;$1-\rho$&#10;&#10;\end{document}" title="IguanaTex Bitmap Display">
            <a:extLst>
              <a:ext uri="{FF2B5EF4-FFF2-40B4-BE49-F238E27FC236}">
                <a16:creationId xmlns:a16="http://schemas.microsoft.com/office/drawing/2014/main" id="{69D50BC8-6047-CAE3-D7EA-502626B7D234}"/>
              </a:ext>
            </a:extLst>
          </p:cNvPr>
          <p:cNvPicPr>
            <a:picLocks noChangeAspect="1"/>
          </p:cNvPicPr>
          <p:nvPr>
            <p:custDataLst>
              <p:tags r:id="rId3"/>
            </p:custDataLst>
          </p:nvPr>
        </p:nvPicPr>
        <p:blipFill>
          <a:blip r:embed="rId15"/>
          <a:stretch>
            <a:fillRect/>
          </a:stretch>
        </p:blipFill>
        <p:spPr>
          <a:xfrm>
            <a:off x="10167624" y="2763384"/>
            <a:ext cx="541257" cy="223086"/>
          </a:xfrm>
          <a:prstGeom prst="rect">
            <a:avLst/>
          </a:prstGeom>
        </p:spPr>
      </p:pic>
      <p:pic>
        <p:nvPicPr>
          <p:cNvPr id="77" name="Graphic 76" descr="Man with solid fill">
            <a:extLst>
              <a:ext uri="{FF2B5EF4-FFF2-40B4-BE49-F238E27FC236}">
                <a16:creationId xmlns:a16="http://schemas.microsoft.com/office/drawing/2014/main" id="{1BE42FCD-3B31-1964-9EC8-98DFBDA1EC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81672" y="3603235"/>
            <a:ext cx="300806" cy="300806"/>
          </a:xfrm>
          <a:prstGeom prst="rect">
            <a:avLst/>
          </a:prstGeom>
        </p:spPr>
      </p:pic>
      <p:grpSp>
        <p:nvGrpSpPr>
          <p:cNvPr id="78" name="Group 77">
            <a:extLst>
              <a:ext uri="{FF2B5EF4-FFF2-40B4-BE49-F238E27FC236}">
                <a16:creationId xmlns:a16="http://schemas.microsoft.com/office/drawing/2014/main" id="{79E72572-FCB9-1C2C-D1DC-5A08126129CA}"/>
              </a:ext>
            </a:extLst>
          </p:cNvPr>
          <p:cNvGrpSpPr/>
          <p:nvPr/>
        </p:nvGrpSpPr>
        <p:grpSpPr>
          <a:xfrm>
            <a:off x="9391810" y="2767840"/>
            <a:ext cx="446260" cy="590108"/>
            <a:chOff x="6350719" y="2231485"/>
            <a:chExt cx="446260" cy="590108"/>
          </a:xfrm>
        </p:grpSpPr>
        <p:grpSp>
          <p:nvGrpSpPr>
            <p:cNvPr id="79" name="Group 78">
              <a:extLst>
                <a:ext uri="{FF2B5EF4-FFF2-40B4-BE49-F238E27FC236}">
                  <a16:creationId xmlns:a16="http://schemas.microsoft.com/office/drawing/2014/main" id="{D643BD50-1065-8A1A-9657-88BCEE1D9B68}"/>
                </a:ext>
              </a:extLst>
            </p:cNvPr>
            <p:cNvGrpSpPr/>
            <p:nvPr/>
          </p:nvGrpSpPr>
          <p:grpSpPr>
            <a:xfrm>
              <a:off x="6413620" y="2231485"/>
              <a:ext cx="383359" cy="590108"/>
              <a:chOff x="6413620" y="2231485"/>
              <a:chExt cx="383359" cy="590108"/>
            </a:xfrm>
          </p:grpSpPr>
          <p:sp>
            <p:nvSpPr>
              <p:cNvPr id="81" name="Rectangle 80">
                <a:extLst>
                  <a:ext uri="{FF2B5EF4-FFF2-40B4-BE49-F238E27FC236}">
                    <a16:creationId xmlns:a16="http://schemas.microsoft.com/office/drawing/2014/main" id="{691AB598-7F0B-B138-AD29-D910ADBCA49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Isosceles Triangle 81">
                <a:extLst>
                  <a:ext uri="{FF2B5EF4-FFF2-40B4-BE49-F238E27FC236}">
                    <a16:creationId xmlns:a16="http://schemas.microsoft.com/office/drawing/2014/main" id="{4A8DD5C8-37A2-05E5-2A36-41D18CF2545B}"/>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0" name="Graphic 79" descr="Man with solid fill">
              <a:extLst>
                <a:ext uri="{FF2B5EF4-FFF2-40B4-BE49-F238E27FC236}">
                  <a16:creationId xmlns:a16="http://schemas.microsoft.com/office/drawing/2014/main" id="{CF5F115D-A834-CB3F-873B-FAE7D8CB57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50719" y="2491921"/>
              <a:ext cx="300806" cy="300806"/>
            </a:xfrm>
            <a:prstGeom prst="rect">
              <a:avLst/>
            </a:prstGeom>
          </p:spPr>
        </p:pic>
      </p:grpSp>
      <p:pic>
        <p:nvPicPr>
          <p:cNvPr id="83" name="Graphic 82" descr="Man with solid fill">
            <a:extLst>
              <a:ext uri="{FF2B5EF4-FFF2-40B4-BE49-F238E27FC236}">
                <a16:creationId xmlns:a16="http://schemas.microsoft.com/office/drawing/2014/main" id="{85F0DD91-A9B3-B490-2125-8CA4A537BE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87970" y="3021619"/>
            <a:ext cx="300806" cy="300806"/>
          </a:xfrm>
          <a:prstGeom prst="rect">
            <a:avLst/>
          </a:prstGeom>
        </p:spPr>
      </p:pic>
      <p:pic>
        <p:nvPicPr>
          <p:cNvPr id="84" name="Graphic 83" descr="Man with solid fill">
            <a:extLst>
              <a:ext uri="{FF2B5EF4-FFF2-40B4-BE49-F238E27FC236}">
                <a16:creationId xmlns:a16="http://schemas.microsoft.com/office/drawing/2014/main" id="{CB832857-CD93-3115-10F5-449EB764B6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58124" y="3021619"/>
            <a:ext cx="300806" cy="300806"/>
          </a:xfrm>
          <a:prstGeom prst="rect">
            <a:avLst/>
          </a:prstGeom>
        </p:spPr>
      </p:pic>
      <p:pic>
        <p:nvPicPr>
          <p:cNvPr id="85" name="Graphic 84" descr="Man with solid fill">
            <a:extLst>
              <a:ext uri="{FF2B5EF4-FFF2-40B4-BE49-F238E27FC236}">
                <a16:creationId xmlns:a16="http://schemas.microsoft.com/office/drawing/2014/main" id="{EEBB80CF-1676-4DCA-9649-047589D6EAB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28978" y="3021619"/>
            <a:ext cx="300806" cy="300806"/>
          </a:xfrm>
          <a:prstGeom prst="rect">
            <a:avLst/>
          </a:prstGeom>
        </p:spPr>
      </p:pic>
      <p:pic>
        <p:nvPicPr>
          <p:cNvPr id="86" name="Graphic 85" descr="Man with solid fill">
            <a:extLst>
              <a:ext uri="{FF2B5EF4-FFF2-40B4-BE49-F238E27FC236}">
                <a16:creationId xmlns:a16="http://schemas.microsoft.com/office/drawing/2014/main" id="{FBDDE64F-EA57-3A48-AE77-3D2B110B3D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92090" y="3545241"/>
            <a:ext cx="300806" cy="300806"/>
          </a:xfrm>
          <a:prstGeom prst="rect">
            <a:avLst/>
          </a:prstGeom>
        </p:spPr>
      </p:pic>
      <p:pic>
        <p:nvPicPr>
          <p:cNvPr id="87" name="Graphic 86" descr="Man with solid fill">
            <a:extLst>
              <a:ext uri="{FF2B5EF4-FFF2-40B4-BE49-F238E27FC236}">
                <a16:creationId xmlns:a16="http://schemas.microsoft.com/office/drawing/2014/main" id="{5A20D8A6-068D-F8FF-77D5-0E3069EC7F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74518" y="3535307"/>
            <a:ext cx="300806" cy="300806"/>
          </a:xfrm>
          <a:prstGeom prst="rect">
            <a:avLst/>
          </a:prstGeom>
        </p:spPr>
      </p:pic>
      <p:grpSp>
        <p:nvGrpSpPr>
          <p:cNvPr id="39" name="Group 38">
            <a:extLst>
              <a:ext uri="{FF2B5EF4-FFF2-40B4-BE49-F238E27FC236}">
                <a16:creationId xmlns:a16="http://schemas.microsoft.com/office/drawing/2014/main" id="{5541EDC2-4625-45BB-BEDB-24709EF30038}"/>
              </a:ext>
            </a:extLst>
          </p:cNvPr>
          <p:cNvGrpSpPr/>
          <p:nvPr/>
        </p:nvGrpSpPr>
        <p:grpSpPr>
          <a:xfrm>
            <a:off x="9974283" y="4509263"/>
            <a:ext cx="1091306" cy="1463703"/>
            <a:chOff x="6413620" y="2231485"/>
            <a:chExt cx="383359" cy="590108"/>
          </a:xfrm>
        </p:grpSpPr>
        <p:sp>
          <p:nvSpPr>
            <p:cNvPr id="40" name="Rectangle 39">
              <a:extLst>
                <a:ext uri="{FF2B5EF4-FFF2-40B4-BE49-F238E27FC236}">
                  <a16:creationId xmlns:a16="http://schemas.microsoft.com/office/drawing/2014/main" id="{E9A12F85-B9A7-420F-AD21-16615CAADDB1}"/>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8F9654D9-A237-40AA-A650-BCC8D55EAF9A}"/>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2" name="Graphic 41" descr="Man with solid fill">
            <a:extLst>
              <a:ext uri="{FF2B5EF4-FFF2-40B4-BE49-F238E27FC236}">
                <a16:creationId xmlns:a16="http://schemas.microsoft.com/office/drawing/2014/main" id="{8B5E86AE-AD99-40F5-B8FC-448C19CB595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933833" y="5375446"/>
            <a:ext cx="504419" cy="504419"/>
          </a:xfrm>
          <a:prstGeom prst="rect">
            <a:avLst/>
          </a:prstGeom>
        </p:spPr>
      </p:pic>
      <p:pic>
        <p:nvPicPr>
          <p:cNvPr id="45" name="Graphic 44" descr="Man with solid fill">
            <a:extLst>
              <a:ext uri="{FF2B5EF4-FFF2-40B4-BE49-F238E27FC236}">
                <a16:creationId xmlns:a16="http://schemas.microsoft.com/office/drawing/2014/main" id="{355D64C1-6ABC-4DC1-BCF0-4AAAC68EDC0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66634" y="5046593"/>
            <a:ext cx="504419" cy="504419"/>
          </a:xfrm>
          <a:prstGeom prst="rect">
            <a:avLst/>
          </a:prstGeom>
        </p:spPr>
      </p:pic>
      <p:pic>
        <p:nvPicPr>
          <p:cNvPr id="46" name="Graphic 45" descr="Man with solid fill">
            <a:extLst>
              <a:ext uri="{FF2B5EF4-FFF2-40B4-BE49-F238E27FC236}">
                <a16:creationId xmlns:a16="http://schemas.microsoft.com/office/drawing/2014/main" id="{FED2EE97-586A-4D1C-9959-48651F1D187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603291" y="5427307"/>
            <a:ext cx="504419" cy="504419"/>
          </a:xfrm>
          <a:prstGeom prst="rect">
            <a:avLst/>
          </a:prstGeom>
        </p:spPr>
      </p:pic>
      <p:pic>
        <p:nvPicPr>
          <p:cNvPr id="7" name="Picture 6" descr="\documentclass{article}&#10;\usepackage{amsmath}&#10;\pagestyle{empty}&#10;\begin{document}&#10;&#10;&#10;$s$&#10;&#10;&#10;\end{document}" title="IguanaTex Bitmap Display">
            <a:extLst>
              <a:ext uri="{FF2B5EF4-FFF2-40B4-BE49-F238E27FC236}">
                <a16:creationId xmlns:a16="http://schemas.microsoft.com/office/drawing/2014/main" id="{299402C6-2C3B-4D32-C37C-5C4D0D0DD771}"/>
              </a:ext>
            </a:extLst>
          </p:cNvPr>
          <p:cNvPicPr>
            <a:picLocks noChangeAspect="1"/>
          </p:cNvPicPr>
          <p:nvPr>
            <p:custDataLst>
              <p:tags r:id="rId4"/>
            </p:custDataLst>
          </p:nvPr>
        </p:nvPicPr>
        <p:blipFill>
          <a:blip r:embed="rId22"/>
          <a:stretch>
            <a:fillRect/>
          </a:stretch>
        </p:blipFill>
        <p:spPr>
          <a:xfrm>
            <a:off x="10134479" y="5516229"/>
            <a:ext cx="94171" cy="114286"/>
          </a:xfrm>
          <a:prstGeom prst="rect">
            <a:avLst/>
          </a:prstGeom>
        </p:spPr>
      </p:pic>
      <p:pic>
        <p:nvPicPr>
          <p:cNvPr id="9" name="Picture 8" descr="\documentclass{article}&#10;\usepackage{amsmath}&#10;\pagestyle{empty}&#10;\begin{document}&#10;&#10;&#10;$i$&#10;&#10;\end{document}" title="IguanaTex Bitmap Display">
            <a:extLst>
              <a:ext uri="{FF2B5EF4-FFF2-40B4-BE49-F238E27FC236}">
                <a16:creationId xmlns:a16="http://schemas.microsoft.com/office/drawing/2014/main" id="{EEF350BA-59B2-FA2B-54B3-272808FFDBBE}"/>
              </a:ext>
            </a:extLst>
          </p:cNvPr>
          <p:cNvPicPr>
            <a:picLocks noChangeAspect="1"/>
          </p:cNvPicPr>
          <p:nvPr>
            <p:custDataLst>
              <p:tags r:id="rId5"/>
            </p:custDataLst>
          </p:nvPr>
        </p:nvPicPr>
        <p:blipFill>
          <a:blip r:embed="rId23"/>
          <a:stretch>
            <a:fillRect/>
          </a:stretch>
        </p:blipFill>
        <p:spPr>
          <a:xfrm>
            <a:off x="10485471" y="5173937"/>
            <a:ext cx="66743" cy="170057"/>
          </a:xfrm>
          <a:prstGeom prst="rect">
            <a:avLst/>
          </a:prstGeom>
        </p:spPr>
      </p:pic>
      <p:pic>
        <p:nvPicPr>
          <p:cNvPr id="11" name="Picture 10" descr="\documentclass{article}&#10;\usepackage{amsmath}&#10;\pagestyle{empty}&#10;\begin{document}&#10;&#10;&#10;$r$&#10;&#10;\end{document}" title="IguanaTex Bitmap Display">
            <a:extLst>
              <a:ext uri="{FF2B5EF4-FFF2-40B4-BE49-F238E27FC236}">
                <a16:creationId xmlns:a16="http://schemas.microsoft.com/office/drawing/2014/main" id="{86638F8D-88B0-A21D-8C6B-356B89B8D036}"/>
              </a:ext>
            </a:extLst>
          </p:cNvPr>
          <p:cNvPicPr>
            <a:picLocks noChangeAspect="1"/>
          </p:cNvPicPr>
          <p:nvPr>
            <p:custDataLst>
              <p:tags r:id="rId6"/>
            </p:custDataLst>
          </p:nvPr>
        </p:nvPicPr>
        <p:blipFill>
          <a:blip r:embed="rId24"/>
          <a:stretch>
            <a:fillRect/>
          </a:stretch>
        </p:blipFill>
        <p:spPr>
          <a:xfrm>
            <a:off x="10803843" y="5573372"/>
            <a:ext cx="103314" cy="114286"/>
          </a:xfrm>
          <a:prstGeom prst="rect">
            <a:avLst/>
          </a:prstGeom>
        </p:spPr>
      </p:pic>
    </p:spTree>
    <p:extLst>
      <p:ext uri="{BB962C8B-B14F-4D97-AF65-F5344CB8AC3E}">
        <p14:creationId xmlns:p14="http://schemas.microsoft.com/office/powerpoint/2010/main" val="274364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46DD-3C4E-FCDA-AEAC-E4FB00B22AC9}"/>
              </a:ext>
            </a:extLst>
          </p:cNvPr>
          <p:cNvSpPr>
            <a:spLocks noGrp="1"/>
          </p:cNvSpPr>
          <p:nvPr>
            <p:ph type="title"/>
          </p:nvPr>
        </p:nvSpPr>
        <p:spPr>
          <a:xfrm>
            <a:off x="889907" y="459714"/>
            <a:ext cx="12458700" cy="1371600"/>
          </a:xfrm>
        </p:spPr>
        <p:txBody>
          <a:bodyPr/>
          <a:lstStyle/>
          <a:p>
            <a:r>
              <a:rPr lang="en-GB"/>
              <a:t>Coupling rate between the neighbourhoods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7BF776F-09F0-2A9D-CF0C-435848041693}"/>
                  </a:ext>
                </a:extLst>
              </p:cNvPr>
              <p:cNvSpPr>
                <a:spLocks noGrp="1"/>
              </p:cNvSpPr>
              <p:nvPr>
                <p:ph idx="1"/>
              </p:nvPr>
            </p:nvSpPr>
            <p:spPr>
              <a:xfrm>
                <a:off x="889907" y="1961010"/>
                <a:ext cx="10961914" cy="4071515"/>
              </a:xfrm>
            </p:spPr>
            <p:txBody>
              <a:bodyPr>
                <a:noAutofit/>
              </a:bodyPr>
              <a:lstStyle/>
              <a:p>
                <a:r>
                  <a:rPr lang="en-GB" sz="1800"/>
                  <a:t>For a </a:t>
                </a:r>
                <a14:m>
                  <m:oMath xmlns:m="http://schemas.openxmlformats.org/officeDocument/2006/math">
                    <m:r>
                      <a:rPr lang="en-GB" sz="1800" b="0" i="1" smtClean="0">
                        <a:latin typeface="Cambria Math" panose="02040503050406030204" pitchFamily="18" charset="0"/>
                      </a:rPr>
                      <m:t>𝑘</m:t>
                    </m:r>
                  </m:oMath>
                </a14:m>
                <a:r>
                  <a:rPr lang="en-GB" sz="1800"/>
                  <a:t> neighbourhood model,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oMath>
                </a14:m>
                <a:r>
                  <a:rPr lang="en-GB" sz="1800"/>
                  <a:t> represents the proportion of contacts an individual from neighbourhood </a:t>
                </a:r>
                <a14:m>
                  <m:oMath xmlns:m="http://schemas.openxmlformats.org/officeDocument/2006/math">
                    <m:r>
                      <a:rPr lang="en-GB" sz="1800" b="0" i="1" smtClean="0">
                        <a:latin typeface="Cambria Math" panose="02040503050406030204" pitchFamily="18" charset="0"/>
                      </a:rPr>
                      <m:t>𝑖</m:t>
                    </m:r>
                  </m:oMath>
                </a14:m>
                <a:r>
                  <a:rPr lang="en-GB" sz="1800"/>
                  <a:t> makes with individuals from neighbourhood </a:t>
                </a:r>
                <a14:m>
                  <m:oMath xmlns:m="http://schemas.openxmlformats.org/officeDocument/2006/math">
                    <m:r>
                      <a:rPr lang="en-GB" sz="1800" b="0" i="1" smtClean="0">
                        <a:latin typeface="Cambria Math" panose="02040503050406030204" pitchFamily="18" charset="0"/>
                      </a:rPr>
                      <m:t>𝑗</m:t>
                    </m:r>
                  </m:oMath>
                </a14:m>
                <a:r>
                  <a:rPr lang="en-GB" sz="1800"/>
                  <a:t>.</a:t>
                </a:r>
              </a:p>
              <a:p>
                <a:r>
                  <a:rPr lang="en-GB" sz="1800"/>
                  <a:t>Constraint: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𝑖</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𝑗</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𝑗</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𝑗𝑖</m:t>
                        </m:r>
                      </m:sub>
                    </m:sSub>
                  </m:oMath>
                </a14:m>
                <a:r>
                  <a:rPr lang="en-GB" sz="1800"/>
                  <a:t> and fixing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𝑖</m:t>
                        </m:r>
                      </m:sub>
                    </m:sSub>
                  </m:oMath>
                </a14:m>
                <a:r>
                  <a:rPr lang="en-GB" sz="1800" b="0" i="1">
                    <a:latin typeface="Cambria Math" panose="02040503050406030204" pitchFamily="18" charset="0"/>
                  </a:rPr>
                  <a:t> </a:t>
                </a:r>
                <a:r>
                  <a:rPr lang="en-GB" sz="1800" b="0"/>
                  <a:t>for all </a:t>
                </a:r>
                <a14:m>
                  <m:oMath xmlns:m="http://schemas.openxmlformats.org/officeDocument/2006/math">
                    <m:r>
                      <a:rPr lang="en-GB" sz="1800" b="0" i="1" smtClean="0">
                        <a:latin typeface="Cambria Math" panose="02040503050406030204" pitchFamily="18" charset="0"/>
                      </a:rPr>
                      <m:t>𝑖</m:t>
                    </m:r>
                  </m:oMath>
                </a14:m>
                <a:r>
                  <a:rPr lang="en-GB" sz="1800" b="0">
                    <a:latin typeface="Cambria Math" panose="02040503050406030204" pitchFamily="18" charset="0"/>
                  </a:rPr>
                  <a:t> </a:t>
                </a:r>
                <a:r>
                  <a:rPr lang="en-GB" sz="1800" b="0"/>
                  <a:t>again,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 </m:t>
                        </m:r>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𝑗</m:t>
                        </m:r>
                      </m:sub>
                    </m:sSub>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𝑗𝑖</m:t>
                        </m:r>
                      </m:sub>
                    </m:sSub>
                  </m:oMath>
                </a14:m>
                <a:r>
                  <a:rPr lang="en-GB" sz="1800"/>
                  <a:t>.</a:t>
                </a:r>
              </a:p>
              <a:p>
                <a:r>
                  <a:rPr lang="en-GB" sz="1800"/>
                  <a:t>Preferred mixing approach</a:t>
                </a:r>
                <a:endParaRPr lang="en-GB" sz="1800" b="0" i="1">
                  <a:latin typeface="Cambria Math" panose="02040503050406030204" pitchFamily="18" charset="0"/>
                </a:endParaRPr>
              </a:p>
              <a:p>
                <a:pPr marL="0" indent="0" algn="ctr">
                  <a:buNone/>
                </a:pP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𝑖𝑖</m:t>
                        </m:r>
                      </m:sub>
                    </m:sSub>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f>
                      <m:fPr>
                        <m:ctrlPr>
                          <a:rPr lang="en-GB" sz="1800" b="0" i="1" smtClean="0">
                            <a:latin typeface="Cambria Math" panose="02040503050406030204" pitchFamily="18" charset="0"/>
                          </a:rPr>
                        </m:ctrlPr>
                      </m:fPr>
                      <m:num>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𝑖</m:t>
                            </m:r>
                          </m:sub>
                        </m:s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𝑘</m:t>
                                </m:r>
                              </m:sub>
                            </m:s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𝑘</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f>
                      <m:fPr>
                        <m:ctrlPr>
                          <a:rPr lang="en-GB" sz="1800" b="0" i="1" smtClean="0">
                            <a:latin typeface="Cambria Math" panose="02040503050406030204" pitchFamily="18" charset="0"/>
                          </a:rPr>
                        </m:ctrlPr>
                      </m:fPr>
                      <m:num>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𝑘</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oMath>
                </a14:m>
                <a:r>
                  <a:rPr lang="en-GB" sz="1800"/>
                  <a:t> ,</a:t>
                </a:r>
                <a:endParaRPr lang="en-GB" sz="1800" b="0" i="0">
                  <a:latin typeface="Cambria Math" panose="02040503050406030204" pitchFamily="18" charset="0"/>
                </a:endParaRPr>
              </a:p>
              <a:p>
                <a:pPr marL="0" indent="0" algn="ctr">
                  <a:buNone/>
                </a:pP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r>
                      <a:rPr lang="en-GB" sz="1800" b="0" i="1" smtClean="0">
                        <a:latin typeface="Cambria Math" panose="02040503050406030204" pitchFamily="18" charset="0"/>
                      </a:rPr>
                      <m:t>=</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f>
                      <m:fPr>
                        <m:ctrlPr>
                          <a:rPr lang="en-GB" sz="1800" b="0" i="1" smtClean="0">
                            <a:latin typeface="Cambria Math" panose="02040503050406030204" pitchFamily="18" charset="0"/>
                          </a:rPr>
                        </m:ctrlPr>
                      </m:fPr>
                      <m:num>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𝑖</m:t>
                            </m:r>
                          </m:sub>
                        </m:s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𝑗</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𝛼</m:t>
                                </m:r>
                              </m:e>
                              <m:sub>
                                <m:r>
                                  <a:rPr lang="en-GB" sz="1800" b="0" i="1" smtClean="0">
                                    <a:latin typeface="Cambria Math" panose="02040503050406030204" pitchFamily="18" charset="0"/>
                                  </a:rPr>
                                  <m:t>𝑘</m:t>
                                </m:r>
                              </m:sub>
                            </m:sSub>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𝑘</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r>
                      <a:rPr lang="en-GB" sz="1800" b="0" i="1" smtClean="0">
                        <a:latin typeface="Cambria Math" panose="02040503050406030204" pitchFamily="18" charset="0"/>
                      </a:rPr>
                      <m:t>=</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f>
                      <m:fPr>
                        <m:ctrlPr>
                          <a:rPr lang="en-GB" sz="1800" b="0" i="1" smtClean="0">
                            <a:latin typeface="Cambria Math" panose="02040503050406030204" pitchFamily="18" charset="0"/>
                          </a:rPr>
                        </m:ctrlPr>
                      </m:fPr>
                      <m:num>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𝑗</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𝑘</m:t>
                                    </m:r>
                                  </m:sub>
                                </m:sSub>
                              </m:e>
                            </m:d>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oMath>
                </a14:m>
                <a:r>
                  <a:rPr lang="en-GB" sz="1800"/>
                  <a:t> </a:t>
                </a:r>
              </a:p>
              <a:p>
                <a:r>
                  <a:rPr lang="en-GB" sz="1800"/>
                  <a:t>Under proportional mixing, where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𝑝</m:t>
                        </m:r>
                      </m:e>
                      <m:sub>
                        <m:r>
                          <a:rPr lang="en-GB" sz="1800" b="0" i="1" smtClean="0">
                            <a:latin typeface="Cambria Math" panose="02040503050406030204" pitchFamily="18" charset="0"/>
                          </a:rPr>
                          <m:t>𝑖</m:t>
                        </m:r>
                      </m:sub>
                    </m:sSub>
                    <m:r>
                      <a:rPr lang="en-GB" sz="1800" b="0" i="1" smtClean="0">
                        <a:latin typeface="Cambria Math" panose="02040503050406030204" pitchFamily="18" charset="0"/>
                      </a:rPr>
                      <m:t>=0</m:t>
                    </m:r>
                  </m:oMath>
                </a14:m>
                <a:r>
                  <a:rPr lang="en-GB" sz="1800"/>
                  <a:t> for all </a:t>
                </a:r>
                <a14:m>
                  <m:oMath xmlns:m="http://schemas.openxmlformats.org/officeDocument/2006/math">
                    <m:r>
                      <a:rPr lang="en-GB" sz="1800" b="0" i="1" smtClean="0">
                        <a:latin typeface="Cambria Math" panose="02040503050406030204" pitchFamily="18" charset="0"/>
                      </a:rPr>
                      <m:t>𝑖</m:t>
                    </m:r>
                  </m:oMath>
                </a14:m>
                <a:r>
                  <a:rPr lang="en-GB" sz="1800"/>
                  <a:t>,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𝑖𝑖</m:t>
                        </m:r>
                      </m:sub>
                    </m:sSub>
                    <m:r>
                      <a:rPr lang="en-GB" sz="1800" b="0" i="1" smtClean="0">
                        <a:latin typeface="Cambria Math" panose="02040503050406030204" pitchFamily="18" charset="0"/>
                      </a:rPr>
                      <m:t>=</m:t>
                    </m:r>
                    <m:f>
                      <m:fPr>
                        <m:ctrlPr>
                          <a:rPr lang="en-GB" sz="1800" b="0" i="1" smtClean="0">
                            <a:latin typeface="Cambria Math" panose="02040503050406030204" pitchFamily="18" charset="0"/>
                          </a:rPr>
                        </m:ctrlPr>
                      </m:fPr>
                      <m:num>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𝑖</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r>
                      <a:rPr lang="en-GB" sz="1800" b="0" i="0" smtClean="0">
                        <a:latin typeface="Cambria Math" panose="02040503050406030204" pitchFamily="18" charset="0"/>
                      </a:rPr>
                      <m:t> </m:t>
                    </m:r>
                  </m:oMath>
                </a14:m>
                <a:r>
                  <a:rPr lang="en-GB" sz="1800"/>
                  <a:t>and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r>
                      <a:rPr lang="en-GB" sz="1800" b="0" i="1" smtClean="0">
                        <a:latin typeface="Cambria Math" panose="02040503050406030204" pitchFamily="18" charset="0"/>
                      </a:rPr>
                      <m:t>=</m:t>
                    </m:r>
                    <m:f>
                      <m:fPr>
                        <m:ctrlPr>
                          <a:rPr lang="en-GB" sz="1800" b="0" i="1" smtClean="0">
                            <a:latin typeface="Cambria Math" panose="02040503050406030204" pitchFamily="18" charset="0"/>
                          </a:rPr>
                        </m:ctrlPr>
                      </m:fPr>
                      <m:num>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𝑗</m:t>
                            </m:r>
                          </m:sub>
                        </m:sSub>
                      </m:num>
                      <m:den>
                        <m:nary>
                          <m:naryPr>
                            <m:chr m:val="∑"/>
                            <m:supHide m:val="on"/>
                            <m:ctrlPr>
                              <a:rPr lang="en-GB" sz="1800" b="0" i="1" smtClean="0">
                                <a:latin typeface="Cambria Math" panose="02040503050406030204" pitchFamily="18" charset="0"/>
                              </a:rPr>
                            </m:ctrlPr>
                          </m:naryPr>
                          <m:sub>
                            <m:r>
                              <a:rPr lang="en-GB" sz="1800" b="0" i="1" smtClean="0">
                                <a:latin typeface="Cambria Math" panose="02040503050406030204" pitchFamily="18" charset="0"/>
                              </a:rPr>
                              <m:t>𝑘</m:t>
                            </m:r>
                          </m:sub>
                          <m:sup/>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𝑁</m:t>
                                </m:r>
                              </m:e>
                              <m:sub>
                                <m:r>
                                  <a:rPr lang="en-GB" sz="1800" b="0" i="1" smtClean="0">
                                    <a:latin typeface="Cambria Math" panose="02040503050406030204" pitchFamily="18" charset="0"/>
                                  </a:rPr>
                                  <m:t>𝑘</m:t>
                                </m:r>
                              </m:sub>
                            </m:sSub>
                          </m:e>
                        </m:nary>
                      </m:den>
                    </m:f>
                  </m:oMath>
                </a14:m>
                <a:r>
                  <a:rPr lang="en-GB" sz="1800"/>
                  <a:t>.</a:t>
                </a:r>
              </a:p>
              <a:p>
                <a:r>
                  <a:rPr lang="en-GB" sz="1800"/>
                  <a:t>So under our model we can write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𝑖𝑖</m:t>
                        </m:r>
                      </m:sub>
                    </m:sSub>
                    <m:r>
                      <a:rPr lang="en-GB" sz="1800" b="0" i="1" smtClean="0">
                        <a:latin typeface="Cambria Math" panose="02040503050406030204" pitchFamily="18" charset="0"/>
                      </a:rPr>
                      <m:t>=</m:t>
                    </m:r>
                    <m:r>
                      <a:rPr lang="en-GB" sz="1800" b="0" i="1" smtClean="0">
                        <a:latin typeface="Cambria Math" panose="02040503050406030204" pitchFamily="18" charset="0"/>
                      </a:rPr>
                      <m:t>𝜌</m:t>
                    </m:r>
                  </m:oMath>
                </a14:m>
                <a:r>
                  <a:rPr lang="en-GB" sz="1800" b="0"/>
                  <a:t> for all </a:t>
                </a:r>
                <a14:m>
                  <m:oMath xmlns:m="http://schemas.openxmlformats.org/officeDocument/2006/math">
                    <m:r>
                      <a:rPr lang="en-GB" sz="1800" b="0" i="1" smtClean="0">
                        <a:latin typeface="Cambria Math" panose="02040503050406030204" pitchFamily="18" charset="0"/>
                      </a:rPr>
                      <m:t>𝑖</m:t>
                    </m:r>
                  </m:oMath>
                </a14:m>
                <a:r>
                  <a:rPr lang="en-GB" sz="1800" b="0"/>
                  <a:t> and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𝜌</m:t>
                        </m:r>
                      </m:e>
                      <m:sub>
                        <m:r>
                          <a:rPr lang="en-GB" sz="1800" b="0" i="1" smtClean="0">
                            <a:latin typeface="Cambria Math" panose="02040503050406030204" pitchFamily="18" charset="0"/>
                          </a:rPr>
                          <m:t>𝑖𝑗</m:t>
                        </m:r>
                      </m:sub>
                    </m:sSub>
                    <m:r>
                      <a:rPr lang="en-GB" sz="1800" b="0" i="1" smtClean="0">
                        <a:latin typeface="Cambria Math" panose="02040503050406030204" pitchFamily="18" charset="0"/>
                      </a:rPr>
                      <m:t>=1−</m:t>
                    </m:r>
                    <m:r>
                      <a:rPr lang="en-GB" sz="1800" b="0" i="1" smtClean="0">
                        <a:latin typeface="Cambria Math" panose="02040503050406030204" pitchFamily="18" charset="0"/>
                      </a:rPr>
                      <m:t>𝜌</m:t>
                    </m:r>
                  </m:oMath>
                </a14:m>
                <a:r>
                  <a:rPr lang="en-GB" sz="1800" b="0"/>
                  <a:t> for all </a:t>
                </a:r>
                <a14:m>
                  <m:oMath xmlns:m="http://schemas.openxmlformats.org/officeDocument/2006/math">
                    <m:r>
                      <a:rPr lang="en-GB" sz="1800" b="0" i="1" smtClean="0">
                        <a:latin typeface="Cambria Math" panose="02040503050406030204" pitchFamily="18" charset="0"/>
                      </a:rPr>
                      <m:t>𝑖</m:t>
                    </m:r>
                    <m:r>
                      <a:rPr lang="en-GB" sz="1800" b="0" i="1" smtClean="0">
                        <a:latin typeface="Cambria Math" panose="02040503050406030204" pitchFamily="18" charset="0"/>
                      </a:rPr>
                      <m:t>,</m:t>
                    </m:r>
                    <m:r>
                      <a:rPr lang="en-GB" sz="1800" b="0" i="1" smtClean="0">
                        <a:latin typeface="Cambria Math" panose="02040503050406030204" pitchFamily="18" charset="0"/>
                      </a:rPr>
                      <m:t>𝑗</m:t>
                    </m:r>
                  </m:oMath>
                </a14:m>
                <a:r>
                  <a:rPr lang="en-GB" sz="1800" b="0"/>
                  <a:t> where </a:t>
                </a:r>
                <a14:m>
                  <m:oMath xmlns:m="http://schemas.openxmlformats.org/officeDocument/2006/math">
                    <m:r>
                      <a:rPr lang="en-GB" sz="1800" b="0" i="1" smtClean="0">
                        <a:latin typeface="Cambria Math" panose="02040503050406030204" pitchFamily="18" charset="0"/>
                      </a:rPr>
                      <m:t>𝑖</m:t>
                    </m:r>
                    <m:r>
                      <a:rPr lang="en-GB" sz="1800" b="0" i="1" smtClean="0">
                        <a:latin typeface="Cambria Math" panose="02040503050406030204" pitchFamily="18" charset="0"/>
                      </a:rPr>
                      <m:t>≠</m:t>
                    </m:r>
                    <m:r>
                      <a:rPr lang="en-GB" sz="1800" b="0" i="1" smtClean="0">
                        <a:latin typeface="Cambria Math" panose="02040503050406030204" pitchFamily="18" charset="0"/>
                      </a:rPr>
                      <m:t>𝑗</m:t>
                    </m:r>
                  </m:oMath>
                </a14:m>
                <a:r>
                  <a:rPr lang="en-GB" sz="1800" b="0"/>
                  <a:t>.</a:t>
                </a:r>
              </a:p>
              <a:p>
                <a:endParaRPr lang="en-GB" sz="1800"/>
              </a:p>
            </p:txBody>
          </p:sp>
        </mc:Choice>
        <mc:Fallback>
          <p:sp>
            <p:nvSpPr>
              <p:cNvPr id="3" name="Content Placeholder 2">
                <a:extLst>
                  <a:ext uri="{FF2B5EF4-FFF2-40B4-BE49-F238E27FC236}">
                    <a16:creationId xmlns:a16="http://schemas.microsoft.com/office/drawing/2014/main" id="{67BF776F-09F0-2A9D-CF0C-435848041693}"/>
                  </a:ext>
                </a:extLst>
              </p:cNvPr>
              <p:cNvSpPr>
                <a:spLocks noGrp="1" noRot="1" noChangeAspect="1" noMove="1" noResize="1" noEditPoints="1" noAdjustHandles="1" noChangeArrowheads="1" noChangeShapeType="1" noTextEdit="1"/>
              </p:cNvSpPr>
              <p:nvPr>
                <p:ph idx="1"/>
              </p:nvPr>
            </p:nvSpPr>
            <p:spPr>
              <a:xfrm>
                <a:off x="889907" y="1961010"/>
                <a:ext cx="10961914" cy="4071515"/>
              </a:xfrm>
              <a:blipFill>
                <a:blip r:embed="rId3"/>
                <a:stretch>
                  <a:fillRect l="-501" t="-29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7F473C81-DBFE-464D-170C-473B390900CC}"/>
              </a:ext>
            </a:extLst>
          </p:cNvPr>
          <p:cNvSpPr>
            <a:spLocks noGrp="1"/>
          </p:cNvSpPr>
          <p:nvPr>
            <p:ph type="ftr" sz="quarter" idx="11"/>
          </p:nvPr>
        </p:nvSpPr>
        <p:spPr>
          <a:xfrm>
            <a:off x="402771" y="6032526"/>
            <a:ext cx="6716486" cy="365760"/>
          </a:xfrm>
        </p:spPr>
        <p:txBody>
          <a:bodyPr/>
          <a:lstStyle/>
          <a:p>
            <a:r>
              <a:rPr lang="en-GB" b="0" i="0">
                <a:solidFill>
                  <a:srgbClr val="222222"/>
                </a:solidFill>
                <a:effectLst/>
                <a:latin typeface="Arial" panose="020B0604020202020204" pitchFamily="34" charset="0"/>
              </a:rPr>
              <a:t>Jacquez et al. "</a:t>
            </a:r>
            <a:r>
              <a:rPr lang="en-GB" b="0" i="0" err="1">
                <a:solidFill>
                  <a:srgbClr val="222222"/>
                </a:solidFill>
                <a:effectLst/>
                <a:latin typeface="Arial" panose="020B0604020202020204" pitchFamily="34" charset="0"/>
              </a:rPr>
              <a:t>Modeling</a:t>
            </a:r>
            <a:r>
              <a:rPr lang="en-GB" b="0" i="0">
                <a:solidFill>
                  <a:srgbClr val="222222"/>
                </a:solidFill>
                <a:effectLst/>
                <a:latin typeface="Arial" panose="020B0604020202020204" pitchFamily="34" charset="0"/>
              </a:rPr>
              <a:t> and </a:t>
            </a:r>
            <a:r>
              <a:rPr lang="en-GB" b="0" i="0" err="1">
                <a:solidFill>
                  <a:srgbClr val="222222"/>
                </a:solidFill>
                <a:effectLst/>
                <a:latin typeface="Arial" panose="020B0604020202020204" pitchFamily="34" charset="0"/>
              </a:rPr>
              <a:t>analyzing</a:t>
            </a:r>
            <a:r>
              <a:rPr lang="en-GB" b="0" i="0">
                <a:solidFill>
                  <a:srgbClr val="222222"/>
                </a:solidFill>
                <a:effectLst/>
                <a:latin typeface="Arial" panose="020B0604020202020204" pitchFamily="34" charset="0"/>
              </a:rPr>
              <a:t> HIV transmission: the effect of contact patterns." </a:t>
            </a:r>
            <a:r>
              <a:rPr lang="en-GB" b="0" i="1">
                <a:solidFill>
                  <a:srgbClr val="222222"/>
                </a:solidFill>
                <a:effectLst/>
                <a:latin typeface="Arial" panose="020B0604020202020204" pitchFamily="34" charset="0"/>
              </a:rPr>
              <a:t>Math </a:t>
            </a:r>
            <a:r>
              <a:rPr lang="en-GB" b="0" i="1" err="1">
                <a:solidFill>
                  <a:srgbClr val="222222"/>
                </a:solidFill>
                <a:effectLst/>
                <a:latin typeface="Arial" panose="020B0604020202020204" pitchFamily="34" charset="0"/>
              </a:rPr>
              <a:t>Biosci</a:t>
            </a:r>
            <a:r>
              <a:rPr lang="en-GB" b="0" i="0">
                <a:solidFill>
                  <a:srgbClr val="222222"/>
                </a:solidFill>
                <a:effectLst/>
                <a:latin typeface="Arial" panose="020B0604020202020204" pitchFamily="34" charset="0"/>
              </a:rPr>
              <a:t>.</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58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F923C30B-A229-4C5D-BAE0-80459A0FE289}"/>
                  </a:ext>
                </a:extLst>
              </p:cNvPr>
              <p:cNvSpPr>
                <a:spLocks noGrp="1"/>
              </p:cNvSpPr>
              <p:nvPr>
                <p:ph type="title"/>
              </p:nvPr>
            </p:nvSpPr>
            <p:spPr/>
            <p:txBody>
              <a:bodyPr>
                <a:normAutofit/>
              </a:bodyPr>
              <a:lstStyle/>
              <a:p>
                <a:r>
                  <a:rPr lang="en-GB"/>
                  <a:t>Calculating the household reproduction number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m:t>
                        </m:r>
                      </m:sub>
                    </m:sSub>
                  </m:oMath>
                </a14:m>
                <a:r>
                  <a:rPr lang="en-GB"/>
                  <a:t>, households size 2</a:t>
                </a:r>
              </a:p>
            </p:txBody>
          </p:sp>
        </mc:Choice>
        <mc:Fallback>
          <p:sp>
            <p:nvSpPr>
              <p:cNvPr id="2" name="Title 1">
                <a:extLst>
                  <a:ext uri="{FF2B5EF4-FFF2-40B4-BE49-F238E27FC236}">
                    <a16:creationId xmlns:a16="http://schemas.microsoft.com/office/drawing/2014/main" id="{F923C30B-A229-4C5D-BAE0-80459A0FE289}"/>
                  </a:ext>
                </a:extLst>
              </p:cNvPr>
              <p:cNvSpPr>
                <a:spLocks noGrp="1" noRot="1" noChangeAspect="1" noMove="1" noResize="1" noEditPoints="1" noAdjustHandles="1" noChangeArrowheads="1" noChangeShapeType="1" noTextEdit="1"/>
              </p:cNvSpPr>
              <p:nvPr>
                <p:ph type="title"/>
              </p:nvPr>
            </p:nvSpPr>
            <p:spPr>
              <a:blipFill>
                <a:blip r:embed="rId5"/>
                <a:stretch>
                  <a:fillRect l="-2121" t="-5778" b="-12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09A0D41-A755-4925-8102-D0DDB8B20467}"/>
                  </a:ext>
                </a:extLst>
              </p:cNvPr>
              <p:cNvSpPr>
                <a:spLocks noGrp="1"/>
              </p:cNvSpPr>
              <p:nvPr>
                <p:ph idx="1"/>
              </p:nvPr>
            </p:nvSpPr>
            <p:spPr>
              <a:xfrm>
                <a:off x="1066800" y="2103120"/>
                <a:ext cx="10058400" cy="4112286"/>
              </a:xfrm>
            </p:spPr>
            <p:txBody>
              <a:bodyPr>
                <a:normAutofit fontScale="85000" lnSpcReduction="20000"/>
              </a:bodyPr>
              <a:lstStyle/>
              <a:p>
                <a14:m>
                  <m:oMath xmlns:m="http://schemas.openxmlformats.org/officeDocument/2006/math">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Sub>
                  </m:oMath>
                </a14:m>
                <a:r>
                  <a:rPr lang="en-GB" sz="1900"/>
                  <a:t> is the expected number of secondary households infected by the primary household.</a:t>
                </a:r>
              </a:p>
              <a:p>
                <a:r>
                  <a:rPr lang="en-GB" sz="1900"/>
                  <a:t>For a single neighbourhood,</a:t>
                </a:r>
              </a:p>
              <a:p>
                <a:pPr marL="0" indent="0">
                  <a:buNone/>
                </a:pPr>
                <a14:m>
                  <m:oMathPara xmlns:m="http://schemas.openxmlformats.org/officeDocument/2006/math">
                    <m:oMathParaPr>
                      <m:jc m:val="centerGroup"/>
                    </m:oMathParaPr>
                    <m:oMath xmlns:m="http://schemas.openxmlformats.org/officeDocument/2006/math">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Sub>
                      <m:r>
                        <a:rPr lang="en-GB" sz="1900" b="0" i="1" smtClean="0">
                          <a:latin typeface="Cambria Math" panose="02040503050406030204" pitchFamily="18" charset="0"/>
                        </a:rPr>
                        <m:t>=</m:t>
                      </m:r>
                      <m:d>
                        <m:dPr>
                          <m:ctrlPr>
                            <a:rPr lang="en-GB" sz="1900" b="0" i="1" smtClean="0">
                              <a:latin typeface="Cambria Math" panose="02040503050406030204" pitchFamily="18" charset="0"/>
                            </a:rPr>
                          </m:ctrlPr>
                        </m:dPr>
                        <m:e>
                          <m:r>
                            <a:rPr lang="en-GB" sz="1900" b="0" i="1" smtClean="0">
                              <a:latin typeface="Cambria Math" panose="02040503050406030204" pitchFamily="18" charset="0"/>
                            </a:rPr>
                            <m:t>1+</m:t>
                          </m:r>
                          <m:f>
                            <m:fPr>
                              <m:ctrlPr>
                                <a:rPr lang="en-GB" sz="1900" b="0" i="1" smtClean="0">
                                  <a:latin typeface="Cambria Math" panose="02040503050406030204" pitchFamily="18" charset="0"/>
                                </a:rPr>
                              </m:ctrlPr>
                            </m:fPr>
                            <m:num>
                              <m:r>
                                <a:rPr lang="en-GB" sz="1900" b="0" i="1" smtClean="0">
                                  <a:latin typeface="Cambria Math" panose="02040503050406030204" pitchFamily="18" charset="0"/>
                                </a:rPr>
                                <m:t>𝛽</m:t>
                              </m:r>
                            </m:num>
                            <m:den>
                              <m:r>
                                <a:rPr lang="en-GB" sz="1900" b="0" i="1" smtClean="0">
                                  <a:latin typeface="Cambria Math" panose="02040503050406030204" pitchFamily="18" charset="0"/>
                                </a:rPr>
                                <m:t>𝛽</m:t>
                              </m:r>
                              <m:r>
                                <a:rPr lang="en-GB" sz="1900" b="0" i="1" smtClean="0">
                                  <a:latin typeface="Cambria Math" panose="02040503050406030204" pitchFamily="18" charset="0"/>
                                </a:rPr>
                                <m:t>+</m:t>
                              </m:r>
                              <m:r>
                                <a:rPr lang="en-GB" sz="1900" b="0" i="1" smtClean="0">
                                  <a:latin typeface="Cambria Math" panose="02040503050406030204" pitchFamily="18" charset="0"/>
                                </a:rPr>
                                <m:t>𝛾</m:t>
                              </m:r>
                            </m:den>
                          </m:f>
                        </m:e>
                      </m:d>
                      <m:d>
                        <m:dPr>
                          <m:ctrlPr>
                            <a:rPr lang="en-GB" sz="1900" b="0" i="1" smtClean="0">
                              <a:latin typeface="Cambria Math" panose="02040503050406030204" pitchFamily="18" charset="0"/>
                            </a:rPr>
                          </m:ctrlPr>
                        </m:dPr>
                        <m:e>
                          <m:f>
                            <m:fPr>
                              <m:ctrlPr>
                                <a:rPr lang="en-GB" sz="1900" b="0" i="1" smtClean="0">
                                  <a:latin typeface="Cambria Math" panose="02040503050406030204" pitchFamily="18" charset="0"/>
                                </a:rPr>
                              </m:ctrlPr>
                            </m:fPr>
                            <m:num>
                              <m:r>
                                <a:rPr lang="en-GB" sz="1900" b="0" i="1" smtClean="0">
                                  <a:latin typeface="Cambria Math" panose="02040503050406030204" pitchFamily="18" charset="0"/>
                                </a:rPr>
                                <m:t>𝛼</m:t>
                              </m:r>
                            </m:num>
                            <m:den>
                              <m:r>
                                <a:rPr lang="en-GB" sz="1900" b="0" i="1" smtClean="0">
                                  <a:latin typeface="Cambria Math" panose="02040503050406030204" pitchFamily="18" charset="0"/>
                                </a:rPr>
                                <m:t>𝛾</m:t>
                              </m:r>
                            </m:den>
                          </m:f>
                        </m:e>
                      </m:d>
                      <m:r>
                        <a:rPr lang="en-GB" sz="1900" b="0" i="1" smtClean="0">
                          <a:latin typeface="Cambria Math" panose="02040503050406030204" pitchFamily="18" charset="0"/>
                        </a:rPr>
                        <m:t> </m:t>
                      </m:r>
                    </m:oMath>
                  </m:oMathPara>
                </a14:m>
                <a:endParaRPr lang="en-GB" sz="1900" b="0"/>
              </a:p>
              <a:p>
                <a:pPr marL="0" indent="0">
                  <a:buNone/>
                </a:pPr>
                <a:endParaRPr lang="en-GB" sz="1900"/>
              </a:p>
              <a:p>
                <a:pPr marL="0" indent="0">
                  <a:buNone/>
                </a:pPr>
                <a:endParaRPr lang="en-GB" sz="1900"/>
              </a:p>
              <a:p>
                <a:pPr marL="0" indent="0">
                  <a:buNone/>
                </a:pPr>
                <a:endParaRPr lang="en-GB" sz="1900"/>
              </a:p>
              <a:p>
                <a:r>
                  <a:rPr lang="en-GB" sz="1900"/>
                  <a:t>For multiple neighbourhoods, </a:t>
                </a:r>
                <a14:m>
                  <m:oMath xmlns:m="http://schemas.openxmlformats.org/officeDocument/2006/math">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Sub>
                  </m:oMath>
                </a14:m>
                <a:r>
                  <a:rPr lang="en-GB" sz="1900"/>
                  <a:t> is the dominant eigenvalue of the matrix</a:t>
                </a:r>
              </a:p>
              <a:p>
                <a:pPr marL="274320" lvl="1" indent="0">
                  <a:buNone/>
                </a:pPr>
                <a:endParaRPr lang="en-GB" sz="1900" i="1">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d>
                        <m:dPr>
                          <m:ctrlPr>
                            <a:rPr lang="en-GB" sz="1900" i="1" smtClean="0">
                              <a:latin typeface="Cambria Math" panose="02040503050406030204" pitchFamily="18" charset="0"/>
                            </a:rPr>
                          </m:ctrlPr>
                        </m:dPr>
                        <m:e>
                          <m:m>
                            <m:mPr>
                              <m:mcs>
                                <m:mc>
                                  <m:mcPr>
                                    <m:count m:val="2"/>
                                    <m:mcJc m:val="center"/>
                                  </m:mcPr>
                                </m:mc>
                              </m:mcs>
                              <m:ctrlPr>
                                <a:rPr lang="en-GB" sz="1900" i="1">
                                  <a:latin typeface="Cambria Math" panose="02040503050406030204" pitchFamily="18" charset="0"/>
                                </a:rPr>
                              </m:ctrlPr>
                            </m:mPr>
                            <m:mr>
                              <m:e>
                                <m:sSubSup>
                                  <m:sSubSupPr>
                                    <m:ctrlPr>
                                      <a:rPr lang="en-GB" sz="1900" i="1">
                                        <a:latin typeface="Cambria Math" panose="02040503050406030204" pitchFamily="18" charset="0"/>
                                      </a:rPr>
                                    </m:ctrlPr>
                                  </m:sSubSupPr>
                                  <m:e>
                                    <m:r>
                                      <m:rPr>
                                        <m:brk m:alnAt="7"/>
                                      </m:rPr>
                                      <a:rPr lang="en-GB" sz="1900" i="1">
                                        <a:latin typeface="Cambria Math" panose="02040503050406030204" pitchFamily="18" charset="0"/>
                                      </a:rPr>
                                      <m:t>𝑅</m:t>
                                    </m:r>
                                  </m:e>
                                  <m:sub>
                                    <m:r>
                                      <m:rPr>
                                        <m:brk m:alnAt="7"/>
                                      </m:rPr>
                                      <a:rPr lang="en-GB" sz="1900" i="1">
                                        <a:latin typeface="Cambria Math" panose="02040503050406030204" pitchFamily="18" charset="0"/>
                                      </a:rPr>
                                      <m:t>∗</m:t>
                                    </m:r>
                                  </m:sub>
                                  <m:sup>
                                    <m:r>
                                      <m:rPr>
                                        <m:brk m:alnAt="7"/>
                                      </m:rPr>
                                      <a:rPr lang="en-GB" sz="1900" i="1">
                                        <a:latin typeface="Cambria Math" panose="02040503050406030204" pitchFamily="18" charset="0"/>
                                      </a:rPr>
                                      <m:t>1</m:t>
                                    </m:r>
                                    <m:r>
                                      <a:rPr lang="en-GB" sz="1900" i="1">
                                        <a:latin typeface="Cambria Math" panose="02040503050406030204" pitchFamily="18" charset="0"/>
                                      </a:rPr>
                                      <m:t>1</m:t>
                                    </m:r>
                                  </m:sup>
                                </m:sSubSup>
                              </m:e>
                              <m:e>
                                <m:sSubSup>
                                  <m:sSubSupPr>
                                    <m:ctrlPr>
                                      <a:rPr lang="en-GB" sz="1900" i="1">
                                        <a:latin typeface="Cambria Math" panose="02040503050406030204" pitchFamily="18" charset="0"/>
                                      </a:rPr>
                                    </m:ctrlPr>
                                  </m:sSubSupPr>
                                  <m:e>
                                    <m:r>
                                      <a:rPr lang="en-GB" sz="1900" i="1">
                                        <a:latin typeface="Cambria Math" panose="02040503050406030204" pitchFamily="18" charset="0"/>
                                      </a:rPr>
                                      <m:t>𝑅</m:t>
                                    </m:r>
                                  </m:e>
                                  <m:sub>
                                    <m:r>
                                      <a:rPr lang="en-GB" sz="1900" i="1">
                                        <a:latin typeface="Cambria Math" panose="02040503050406030204" pitchFamily="18" charset="0"/>
                                      </a:rPr>
                                      <m:t>∗</m:t>
                                    </m:r>
                                  </m:sub>
                                  <m:sup>
                                    <m:r>
                                      <a:rPr lang="en-GB" sz="1900" i="1">
                                        <a:latin typeface="Cambria Math" panose="02040503050406030204" pitchFamily="18" charset="0"/>
                                      </a:rPr>
                                      <m:t>12</m:t>
                                    </m:r>
                                  </m:sup>
                                </m:sSubSup>
                              </m:e>
                            </m:mr>
                            <m:mr>
                              <m:e>
                                <m:sSubSup>
                                  <m:sSubSupPr>
                                    <m:ctrlPr>
                                      <a:rPr lang="en-GB" sz="1900" i="1">
                                        <a:latin typeface="Cambria Math" panose="02040503050406030204" pitchFamily="18" charset="0"/>
                                      </a:rPr>
                                    </m:ctrlPr>
                                  </m:sSubSupPr>
                                  <m:e>
                                    <m:r>
                                      <a:rPr lang="en-GB" sz="1900" i="1">
                                        <a:latin typeface="Cambria Math" panose="02040503050406030204" pitchFamily="18" charset="0"/>
                                      </a:rPr>
                                      <m:t>𝑅</m:t>
                                    </m:r>
                                  </m:e>
                                  <m:sub>
                                    <m:r>
                                      <a:rPr lang="en-GB" sz="1900" i="1">
                                        <a:latin typeface="Cambria Math" panose="02040503050406030204" pitchFamily="18" charset="0"/>
                                      </a:rPr>
                                      <m:t>∗</m:t>
                                    </m:r>
                                  </m:sub>
                                  <m:sup>
                                    <m:r>
                                      <a:rPr lang="en-GB" sz="1900" i="1">
                                        <a:latin typeface="Cambria Math" panose="02040503050406030204" pitchFamily="18" charset="0"/>
                                      </a:rPr>
                                      <m:t>21</m:t>
                                    </m:r>
                                  </m:sup>
                                </m:sSubSup>
                              </m:e>
                              <m:e>
                                <m:sSubSup>
                                  <m:sSubSupPr>
                                    <m:ctrlPr>
                                      <a:rPr lang="en-GB" sz="1900" i="1">
                                        <a:latin typeface="Cambria Math" panose="02040503050406030204" pitchFamily="18" charset="0"/>
                                      </a:rPr>
                                    </m:ctrlPr>
                                  </m:sSubSupPr>
                                  <m:e>
                                    <m:r>
                                      <a:rPr lang="en-GB" sz="1900" i="1">
                                        <a:latin typeface="Cambria Math" panose="02040503050406030204" pitchFamily="18" charset="0"/>
                                      </a:rPr>
                                      <m:t>𝑅</m:t>
                                    </m:r>
                                  </m:e>
                                  <m:sub>
                                    <m:r>
                                      <a:rPr lang="en-GB" sz="1900" i="1">
                                        <a:latin typeface="Cambria Math" panose="02040503050406030204" pitchFamily="18" charset="0"/>
                                      </a:rPr>
                                      <m:t>∗</m:t>
                                    </m:r>
                                  </m:sub>
                                  <m:sup>
                                    <m:r>
                                      <a:rPr lang="en-GB" sz="1900" i="1">
                                        <a:latin typeface="Cambria Math" panose="02040503050406030204" pitchFamily="18" charset="0"/>
                                      </a:rPr>
                                      <m:t>22</m:t>
                                    </m:r>
                                  </m:sup>
                                </m:sSubSup>
                              </m:e>
                            </m:mr>
                          </m:m>
                        </m:e>
                      </m:d>
                    </m:oMath>
                  </m:oMathPara>
                </a14:m>
                <a:endParaRPr lang="en-GB" sz="1900"/>
              </a:p>
              <a:p>
                <a:pPr marL="274320" lvl="1" indent="0">
                  <a:buNone/>
                </a:pPr>
                <a:endParaRPr lang="en-GB" sz="1900"/>
              </a:p>
              <a:p>
                <a:pPr marL="274320" lvl="1" indent="0">
                  <a:buNone/>
                </a:pPr>
                <a:r>
                  <a:rPr lang="en-GB" sz="1900"/>
                  <a:t>where  </a:t>
                </a:r>
                <a14:m>
                  <m:oMath xmlns:m="http://schemas.openxmlformats.org/officeDocument/2006/math">
                    <m:sSubSup>
                      <m:sSubSupPr>
                        <m:ctrlPr>
                          <a:rPr lang="en-GB" sz="1900" b="0" i="1" smtClean="0">
                            <a:latin typeface="Cambria Math" panose="02040503050406030204" pitchFamily="18" charset="0"/>
                          </a:rPr>
                        </m:ctrlPr>
                      </m:sSubSup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up>
                        <m:r>
                          <a:rPr lang="en-GB" sz="1900" b="0" i="1" smtClean="0">
                            <a:latin typeface="Cambria Math" panose="02040503050406030204" pitchFamily="18" charset="0"/>
                          </a:rPr>
                          <m:t>11</m:t>
                        </m:r>
                      </m:sup>
                    </m:sSubSup>
                    <m:r>
                      <a:rPr lang="en-GB" sz="1900" b="0" i="1" smtClean="0">
                        <a:latin typeface="Cambria Math" panose="02040503050406030204" pitchFamily="18" charset="0"/>
                      </a:rPr>
                      <m:t>=</m:t>
                    </m:r>
                    <m:d>
                      <m:dPr>
                        <m:ctrlPr>
                          <a:rPr lang="en-GB" sz="1900" i="1">
                            <a:latin typeface="Cambria Math" panose="02040503050406030204" pitchFamily="18" charset="0"/>
                          </a:rPr>
                        </m:ctrlPr>
                      </m:dPr>
                      <m:e>
                        <m:r>
                          <a:rPr lang="en-GB" sz="1900" i="1">
                            <a:latin typeface="Cambria Math" panose="02040503050406030204" pitchFamily="18" charset="0"/>
                          </a:rPr>
                          <m:t>1+</m:t>
                        </m:r>
                        <m:f>
                          <m:fPr>
                            <m:ctrlPr>
                              <a:rPr lang="en-GB" sz="1900" i="1">
                                <a:latin typeface="Cambria Math" panose="02040503050406030204" pitchFamily="18" charset="0"/>
                              </a:rPr>
                            </m:ctrlPr>
                          </m:fPr>
                          <m:num>
                            <m:r>
                              <a:rPr lang="en-GB" sz="1900" b="0" i="1" smtClean="0">
                                <a:latin typeface="Cambria Math" panose="02040503050406030204" pitchFamily="18" charset="0"/>
                              </a:rPr>
                              <m:t>𝛽</m:t>
                            </m:r>
                          </m:num>
                          <m:den>
                            <m:r>
                              <a:rPr lang="en-GB" sz="1900" b="0" i="1" smtClean="0">
                                <a:latin typeface="Cambria Math" panose="02040503050406030204" pitchFamily="18" charset="0"/>
                              </a:rPr>
                              <m:t>𝛽</m:t>
                            </m:r>
                            <m:r>
                              <a:rPr lang="en-GB" sz="1900" i="1">
                                <a:latin typeface="Cambria Math" panose="02040503050406030204" pitchFamily="18" charset="0"/>
                              </a:rPr>
                              <m:t>+</m:t>
                            </m:r>
                            <m:r>
                              <a:rPr lang="en-GB" sz="1900" i="1">
                                <a:latin typeface="Cambria Math" panose="02040503050406030204" pitchFamily="18" charset="0"/>
                              </a:rPr>
                              <m:t>𝛾</m:t>
                            </m:r>
                          </m:den>
                        </m:f>
                      </m:e>
                    </m:d>
                    <m:d>
                      <m:dPr>
                        <m:ctrlPr>
                          <a:rPr lang="en-GB" sz="1900" i="1">
                            <a:latin typeface="Cambria Math" panose="02040503050406030204" pitchFamily="18" charset="0"/>
                          </a:rPr>
                        </m:ctrlPr>
                      </m:dPr>
                      <m:e>
                        <m:f>
                          <m:fPr>
                            <m:ctrlPr>
                              <a:rPr lang="en-GB" sz="1900" i="1">
                                <a:latin typeface="Cambria Math" panose="02040503050406030204" pitchFamily="18" charset="0"/>
                              </a:rPr>
                            </m:ctrlPr>
                          </m:fPr>
                          <m:num>
                            <m:r>
                              <a:rPr lang="en-GB" sz="1900" b="0" i="1" smtClean="0">
                                <a:latin typeface="Cambria Math" panose="02040503050406030204" pitchFamily="18" charset="0"/>
                              </a:rPr>
                              <m:t>𝜌𝛼</m:t>
                            </m:r>
                          </m:num>
                          <m:den>
                            <m:r>
                              <a:rPr lang="en-GB" sz="1900" i="1">
                                <a:latin typeface="Cambria Math" panose="02040503050406030204" pitchFamily="18" charset="0"/>
                              </a:rPr>
                              <m:t>𝛾</m:t>
                            </m:r>
                          </m:den>
                        </m:f>
                      </m:e>
                    </m:d>
                    <m:r>
                      <a:rPr lang="en-GB" sz="1900" i="1">
                        <a:latin typeface="Cambria Math" panose="02040503050406030204" pitchFamily="18" charset="0"/>
                      </a:rPr>
                      <m:t> </m:t>
                    </m:r>
                  </m:oMath>
                </a14:m>
                <a:r>
                  <a:rPr lang="en-GB" sz="1900"/>
                  <a:t>, </a:t>
                </a:r>
                <a14:m>
                  <m:oMath xmlns:m="http://schemas.openxmlformats.org/officeDocument/2006/math">
                    <m:sSubSup>
                      <m:sSubSupPr>
                        <m:ctrlPr>
                          <a:rPr lang="en-GB" sz="1900" b="0" i="1" smtClean="0">
                            <a:latin typeface="Cambria Math" panose="02040503050406030204" pitchFamily="18" charset="0"/>
                          </a:rPr>
                        </m:ctrlPr>
                      </m:sSubSupPr>
                      <m:e>
                        <m:r>
                          <a:rPr lang="en-GB" sz="1900" b="0" i="1" smtClean="0">
                            <a:latin typeface="Cambria Math" panose="02040503050406030204" pitchFamily="18" charset="0"/>
                          </a:rPr>
                          <m:t>𝑅</m:t>
                        </m:r>
                      </m:e>
                      <m:sub>
                        <m:r>
                          <a:rPr lang="en-GB" sz="1900" b="0" i="1" smtClean="0">
                            <a:latin typeface="Cambria Math" panose="02040503050406030204" pitchFamily="18" charset="0"/>
                          </a:rPr>
                          <m:t>∗</m:t>
                        </m:r>
                      </m:sub>
                      <m:sup>
                        <m:r>
                          <a:rPr lang="en-GB" sz="1900" b="0" i="1" smtClean="0">
                            <a:latin typeface="Cambria Math" panose="02040503050406030204" pitchFamily="18" charset="0"/>
                          </a:rPr>
                          <m:t>12</m:t>
                        </m:r>
                      </m:sup>
                    </m:sSubSup>
                    <m:r>
                      <a:rPr lang="en-GB" sz="1900" b="0" i="1" smtClean="0">
                        <a:latin typeface="Cambria Math" panose="02040503050406030204" pitchFamily="18" charset="0"/>
                      </a:rPr>
                      <m:t>=</m:t>
                    </m:r>
                    <m:d>
                      <m:dPr>
                        <m:ctrlPr>
                          <a:rPr lang="en-GB" sz="1900" i="1">
                            <a:latin typeface="Cambria Math" panose="02040503050406030204" pitchFamily="18" charset="0"/>
                          </a:rPr>
                        </m:ctrlPr>
                      </m:dPr>
                      <m:e>
                        <m:r>
                          <a:rPr lang="en-GB" sz="1900" i="1">
                            <a:latin typeface="Cambria Math" panose="02040503050406030204" pitchFamily="18" charset="0"/>
                          </a:rPr>
                          <m:t>1+</m:t>
                        </m:r>
                        <m:f>
                          <m:fPr>
                            <m:ctrlPr>
                              <a:rPr lang="en-GB" sz="1900" i="1">
                                <a:latin typeface="Cambria Math" panose="02040503050406030204" pitchFamily="18" charset="0"/>
                              </a:rPr>
                            </m:ctrlPr>
                          </m:fPr>
                          <m:num>
                            <m:r>
                              <a:rPr lang="en-GB" sz="1900" b="0" i="1" smtClean="0">
                                <a:latin typeface="Cambria Math" panose="02040503050406030204" pitchFamily="18" charset="0"/>
                              </a:rPr>
                              <m:t>𝛽</m:t>
                            </m:r>
                          </m:num>
                          <m:den>
                            <m:r>
                              <a:rPr lang="en-GB" sz="1900" b="0" i="1" smtClean="0">
                                <a:latin typeface="Cambria Math" panose="02040503050406030204" pitchFamily="18" charset="0"/>
                              </a:rPr>
                              <m:t>𝛽</m:t>
                            </m:r>
                            <m:r>
                              <a:rPr lang="en-GB" sz="1900" i="1">
                                <a:latin typeface="Cambria Math" panose="02040503050406030204" pitchFamily="18" charset="0"/>
                              </a:rPr>
                              <m:t>+</m:t>
                            </m:r>
                            <m:r>
                              <a:rPr lang="en-GB" sz="1900" i="1">
                                <a:latin typeface="Cambria Math" panose="02040503050406030204" pitchFamily="18" charset="0"/>
                              </a:rPr>
                              <m:t>𝛾</m:t>
                            </m:r>
                          </m:den>
                        </m:f>
                      </m:e>
                    </m:d>
                    <m:d>
                      <m:dPr>
                        <m:ctrlPr>
                          <a:rPr lang="en-GB" sz="1900" i="1">
                            <a:latin typeface="Cambria Math" panose="02040503050406030204" pitchFamily="18" charset="0"/>
                          </a:rPr>
                        </m:ctrlPr>
                      </m:dPr>
                      <m:e>
                        <m:f>
                          <m:fPr>
                            <m:ctrlPr>
                              <a:rPr lang="en-GB" sz="1900" i="1">
                                <a:latin typeface="Cambria Math" panose="02040503050406030204" pitchFamily="18" charset="0"/>
                              </a:rPr>
                            </m:ctrlPr>
                          </m:fPr>
                          <m:num>
                            <m:d>
                              <m:dPr>
                                <m:ctrlPr>
                                  <a:rPr lang="en-GB" sz="1900" b="0" i="1" smtClean="0">
                                    <a:latin typeface="Cambria Math" panose="02040503050406030204" pitchFamily="18" charset="0"/>
                                  </a:rPr>
                                </m:ctrlPr>
                              </m:dPr>
                              <m:e>
                                <m:r>
                                  <a:rPr lang="en-GB" sz="1900" b="0" i="1" smtClean="0">
                                    <a:latin typeface="Cambria Math" panose="02040503050406030204" pitchFamily="18" charset="0"/>
                                  </a:rPr>
                                  <m:t>1−</m:t>
                                </m:r>
                                <m:r>
                                  <a:rPr lang="en-GB" sz="1900" b="0" i="1" smtClean="0">
                                    <a:latin typeface="Cambria Math" panose="02040503050406030204" pitchFamily="18" charset="0"/>
                                  </a:rPr>
                                  <m:t>𝜌</m:t>
                                </m:r>
                              </m:e>
                            </m:d>
                            <m:r>
                              <a:rPr lang="en-GB" sz="1900" b="0" i="1" smtClean="0">
                                <a:latin typeface="Cambria Math" panose="02040503050406030204" pitchFamily="18" charset="0"/>
                              </a:rPr>
                              <m:t>𝛼</m:t>
                            </m:r>
                            <m:r>
                              <a:rPr lang="en-GB" sz="1900" b="0" i="1" smtClean="0">
                                <a:latin typeface="Cambria Math" panose="02040503050406030204" pitchFamily="18" charset="0"/>
                              </a:rPr>
                              <m:t> </m:t>
                            </m:r>
                          </m:num>
                          <m:den>
                            <m:r>
                              <a:rPr lang="en-GB" sz="1900" i="1">
                                <a:latin typeface="Cambria Math" panose="02040503050406030204" pitchFamily="18" charset="0"/>
                              </a:rPr>
                              <m:t>𝛾</m:t>
                            </m:r>
                          </m:den>
                        </m:f>
                      </m:e>
                    </m:d>
                    <m:r>
                      <a:rPr lang="en-GB" sz="1900" i="1">
                        <a:latin typeface="Cambria Math" panose="02040503050406030204" pitchFamily="18" charset="0"/>
                      </a:rPr>
                      <m:t> </m:t>
                    </m:r>
                  </m:oMath>
                </a14:m>
                <a:r>
                  <a:rPr lang="en-GB" sz="1900"/>
                  <a:t>, etc..</a:t>
                </a:r>
              </a:p>
              <a:p>
                <a:pPr marL="274320" lvl="1" indent="0">
                  <a:buNone/>
                </a:pPr>
                <a:endParaRPr lang="en-GB" sz="1600"/>
              </a:p>
              <a:p>
                <a:pPr marL="274320" lvl="1" indent="0">
                  <a:buNone/>
                </a:pPr>
                <a:endParaRPr lang="en-GB"/>
              </a:p>
              <a:p>
                <a:endParaRPr lang="en-GB"/>
              </a:p>
            </p:txBody>
          </p:sp>
        </mc:Choice>
        <mc:Fallback>
          <p:sp>
            <p:nvSpPr>
              <p:cNvPr id="3" name="Content Placeholder 2">
                <a:extLst>
                  <a:ext uri="{FF2B5EF4-FFF2-40B4-BE49-F238E27FC236}">
                    <a16:creationId xmlns:a16="http://schemas.microsoft.com/office/drawing/2014/main" id="{909A0D41-A755-4925-8102-D0DDB8B20467}"/>
                  </a:ext>
                </a:extLst>
              </p:cNvPr>
              <p:cNvSpPr>
                <a:spLocks noGrp="1" noRot="1" noChangeAspect="1" noMove="1" noResize="1" noEditPoints="1" noAdjustHandles="1" noChangeArrowheads="1" noChangeShapeType="1" noTextEdit="1"/>
              </p:cNvSpPr>
              <p:nvPr>
                <p:ph idx="1"/>
              </p:nvPr>
            </p:nvSpPr>
            <p:spPr>
              <a:xfrm>
                <a:off x="1066800" y="2103120"/>
                <a:ext cx="10058400" cy="4112286"/>
              </a:xfrm>
              <a:blipFill>
                <a:blip r:embed="rId6"/>
                <a:stretch>
                  <a:fillRect l="-303" t="-1037"/>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9B44559C-4B9E-4AFC-BB61-9B1EBF4321E1}"/>
              </a:ext>
            </a:extLst>
          </p:cNvPr>
          <p:cNvSpPr/>
          <p:nvPr/>
        </p:nvSpPr>
        <p:spPr>
          <a:xfrm rot="16200000">
            <a:off x="5904334" y="3172512"/>
            <a:ext cx="383332" cy="71845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E6CD20B4-695A-475B-AAA7-0431E2964183}"/>
              </a:ext>
            </a:extLst>
          </p:cNvPr>
          <p:cNvSpPr/>
          <p:nvPr/>
        </p:nvSpPr>
        <p:spPr>
          <a:xfrm rot="5400000">
            <a:off x="6623955" y="3358734"/>
            <a:ext cx="383333" cy="346011"/>
          </a:xfrm>
          <a:prstGeom prst="rightBrace">
            <a:avLst>
              <a:gd name="adj1" fmla="val 8333"/>
              <a:gd name="adj2" fmla="val 55263"/>
            </a:avLst>
          </a:prstGeom>
          <a:ln>
            <a:solidFill>
              <a:srgbClr val="00B05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DB763626-4C62-4574-A583-B7BA73277553}"/>
              </a:ext>
            </a:extLst>
          </p:cNvPr>
          <p:cNvSpPr txBox="1"/>
          <p:nvPr/>
        </p:nvSpPr>
        <p:spPr>
          <a:xfrm>
            <a:off x="5282228" y="3723406"/>
            <a:ext cx="1360388" cy="646331"/>
          </a:xfrm>
          <a:prstGeom prst="rect">
            <a:avLst/>
          </a:prstGeom>
          <a:noFill/>
        </p:spPr>
        <p:txBody>
          <a:bodyPr wrap="square" rtlCol="0">
            <a:spAutoFit/>
          </a:bodyPr>
          <a:lstStyle/>
          <a:p>
            <a:r>
              <a:rPr lang="en-GB" sz="1200">
                <a:solidFill>
                  <a:srgbClr val="FF0000"/>
                </a:solidFill>
              </a:rPr>
              <a:t>Expected no. cases in primary household</a:t>
            </a:r>
          </a:p>
        </p:txBody>
      </p:sp>
      <p:sp>
        <p:nvSpPr>
          <p:cNvPr id="8" name="TextBox 7">
            <a:extLst>
              <a:ext uri="{FF2B5EF4-FFF2-40B4-BE49-F238E27FC236}">
                <a16:creationId xmlns:a16="http://schemas.microsoft.com/office/drawing/2014/main" id="{37132CCA-7865-4FC5-8DA0-069E228F1852}"/>
              </a:ext>
            </a:extLst>
          </p:cNvPr>
          <p:cNvSpPr txBox="1"/>
          <p:nvPr/>
        </p:nvSpPr>
        <p:spPr>
          <a:xfrm>
            <a:off x="6642616" y="3812332"/>
            <a:ext cx="2472809" cy="461665"/>
          </a:xfrm>
          <a:prstGeom prst="rect">
            <a:avLst/>
          </a:prstGeom>
          <a:noFill/>
        </p:spPr>
        <p:txBody>
          <a:bodyPr wrap="square" rtlCol="0">
            <a:spAutoFit/>
          </a:bodyPr>
          <a:lstStyle/>
          <a:p>
            <a:r>
              <a:rPr lang="en-GB" sz="1200">
                <a:solidFill>
                  <a:srgbClr val="00B050"/>
                </a:solidFill>
              </a:rPr>
              <a:t>Expected no. cases an individual produces outside household</a:t>
            </a:r>
          </a:p>
        </p:txBody>
      </p:sp>
      <p:sp>
        <p:nvSpPr>
          <p:cNvPr id="9" name="Rectangle 8">
            <a:extLst>
              <a:ext uri="{FF2B5EF4-FFF2-40B4-BE49-F238E27FC236}">
                <a16:creationId xmlns:a16="http://schemas.microsoft.com/office/drawing/2014/main" id="{F03C6C14-2D19-B58A-C3A7-20454277B7FB}"/>
              </a:ext>
            </a:extLst>
          </p:cNvPr>
          <p:cNvSpPr/>
          <p:nvPr/>
        </p:nvSpPr>
        <p:spPr>
          <a:xfrm>
            <a:off x="8385349" y="4843806"/>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D5FBE86-AA5B-7538-AA51-1289744C91C0}"/>
              </a:ext>
            </a:extLst>
          </p:cNvPr>
          <p:cNvSpPr/>
          <p:nvPr/>
        </p:nvSpPr>
        <p:spPr>
          <a:xfrm>
            <a:off x="9937703" y="4843806"/>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9CFEFAF7-4CDC-FDDF-235B-9CDC63720F2E}"/>
              </a:ext>
            </a:extLst>
          </p:cNvPr>
          <p:cNvGrpSpPr/>
          <p:nvPr/>
        </p:nvGrpSpPr>
        <p:grpSpPr>
          <a:xfrm>
            <a:off x="8448932" y="5528736"/>
            <a:ext cx="446260" cy="590108"/>
            <a:chOff x="6350719" y="2231485"/>
            <a:chExt cx="446260" cy="590108"/>
          </a:xfrm>
        </p:grpSpPr>
        <p:grpSp>
          <p:nvGrpSpPr>
            <p:cNvPr id="12" name="Group 11">
              <a:extLst>
                <a:ext uri="{FF2B5EF4-FFF2-40B4-BE49-F238E27FC236}">
                  <a16:creationId xmlns:a16="http://schemas.microsoft.com/office/drawing/2014/main" id="{D46B0011-8565-465E-8142-5A097AC73BC2}"/>
                </a:ext>
              </a:extLst>
            </p:cNvPr>
            <p:cNvGrpSpPr/>
            <p:nvPr/>
          </p:nvGrpSpPr>
          <p:grpSpPr>
            <a:xfrm>
              <a:off x="6413620" y="2231485"/>
              <a:ext cx="383359" cy="590108"/>
              <a:chOff x="6413620" y="2231485"/>
              <a:chExt cx="383359" cy="590108"/>
            </a:xfrm>
          </p:grpSpPr>
          <p:sp>
            <p:nvSpPr>
              <p:cNvPr id="14" name="Rectangle 13">
                <a:extLst>
                  <a:ext uri="{FF2B5EF4-FFF2-40B4-BE49-F238E27FC236}">
                    <a16:creationId xmlns:a16="http://schemas.microsoft.com/office/drawing/2014/main" id="{63D6B28E-B545-FBA3-4E65-FE15663A29FC}"/>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9148E5ED-9128-4B59-8DF1-81C607F9A145}"/>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Graphic 12" descr="Man with solid fill">
              <a:extLst>
                <a:ext uri="{FF2B5EF4-FFF2-40B4-BE49-F238E27FC236}">
                  <a16:creationId xmlns:a16="http://schemas.microsoft.com/office/drawing/2014/main" id="{D80826BA-2CEB-C269-A47A-8492F03806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grpSp>
        <p:nvGrpSpPr>
          <p:cNvPr id="16" name="Group 15">
            <a:extLst>
              <a:ext uri="{FF2B5EF4-FFF2-40B4-BE49-F238E27FC236}">
                <a16:creationId xmlns:a16="http://schemas.microsoft.com/office/drawing/2014/main" id="{0D6EAFBA-B7C6-215B-0EC0-C0956BB103A3}"/>
              </a:ext>
            </a:extLst>
          </p:cNvPr>
          <p:cNvGrpSpPr/>
          <p:nvPr/>
        </p:nvGrpSpPr>
        <p:grpSpPr>
          <a:xfrm>
            <a:off x="10102288" y="5479778"/>
            <a:ext cx="383359" cy="590108"/>
            <a:chOff x="6413620" y="2231485"/>
            <a:chExt cx="383359" cy="590108"/>
          </a:xfrm>
        </p:grpSpPr>
        <p:sp>
          <p:nvSpPr>
            <p:cNvPr id="17" name="Rectangle 16">
              <a:extLst>
                <a:ext uri="{FF2B5EF4-FFF2-40B4-BE49-F238E27FC236}">
                  <a16:creationId xmlns:a16="http://schemas.microsoft.com/office/drawing/2014/main" id="{EB4E9C61-1F50-2C14-4729-B991ADDDE780}"/>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AF52CEF4-B119-1394-446C-8570A91301DA}"/>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0A55B3BB-C5B3-113E-20DC-6104804F4C1F}"/>
              </a:ext>
            </a:extLst>
          </p:cNvPr>
          <p:cNvGrpSpPr/>
          <p:nvPr/>
        </p:nvGrpSpPr>
        <p:grpSpPr>
          <a:xfrm>
            <a:off x="10963714" y="4964098"/>
            <a:ext cx="383359" cy="590108"/>
            <a:chOff x="6413620" y="2231485"/>
            <a:chExt cx="383359" cy="590108"/>
          </a:xfrm>
        </p:grpSpPr>
        <p:sp>
          <p:nvSpPr>
            <p:cNvPr id="20" name="Rectangle 19">
              <a:extLst>
                <a:ext uri="{FF2B5EF4-FFF2-40B4-BE49-F238E27FC236}">
                  <a16:creationId xmlns:a16="http://schemas.microsoft.com/office/drawing/2014/main" id="{93DFA57F-6D03-8159-75A6-CD280948F667}"/>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FED29912-635B-7078-306D-A294EC79F337}"/>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Arrow Connector 21">
            <a:extLst>
              <a:ext uri="{FF2B5EF4-FFF2-40B4-BE49-F238E27FC236}">
                <a16:creationId xmlns:a16="http://schemas.microsoft.com/office/drawing/2014/main" id="{D2DA3697-EE79-61B9-D1A8-488624C1753E}"/>
              </a:ext>
            </a:extLst>
          </p:cNvPr>
          <p:cNvCxnSpPr>
            <a:cxnSpLocks/>
          </p:cNvCxnSpPr>
          <p:nvPr/>
        </p:nvCxnSpPr>
        <p:spPr>
          <a:xfrm>
            <a:off x="9819756" y="5224837"/>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F10F198-8CBB-40DD-945D-7E1DFF741E8D}"/>
              </a:ext>
            </a:extLst>
          </p:cNvPr>
          <p:cNvCxnSpPr>
            <a:cxnSpLocks/>
          </p:cNvCxnSpPr>
          <p:nvPr/>
        </p:nvCxnSpPr>
        <p:spPr>
          <a:xfrm flipH="1">
            <a:off x="9819756" y="5414064"/>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4F61EE4-ECCA-44CF-BB05-90BA4CE934E5}"/>
              </a:ext>
            </a:extLst>
          </p:cNvPr>
          <p:cNvCxnSpPr>
            <a:cxnSpLocks/>
          </p:cNvCxnSpPr>
          <p:nvPr/>
        </p:nvCxnSpPr>
        <p:spPr>
          <a:xfrm flipV="1">
            <a:off x="8961838" y="5551636"/>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8F3D228-50B8-1481-4C47-D82AD69F73E3}"/>
              </a:ext>
            </a:extLst>
          </p:cNvPr>
          <p:cNvCxnSpPr>
            <a:cxnSpLocks/>
          </p:cNvCxnSpPr>
          <p:nvPr/>
        </p:nvCxnSpPr>
        <p:spPr>
          <a:xfrm rot="10800000" flipV="1">
            <a:off x="9020515" y="5651083"/>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documentclass{article}&#10;\usepackage{amsmath}&#10;\pagestyle{empty}&#10;\begin{document}&#10;&#10;&#10;$\rho$&#10;&#10;\end{document}" title="IguanaTex Bitmap Display">
            <a:extLst>
              <a:ext uri="{FF2B5EF4-FFF2-40B4-BE49-F238E27FC236}">
                <a16:creationId xmlns:a16="http://schemas.microsoft.com/office/drawing/2014/main" id="{155F0800-B94E-9CC6-1789-982FBF1BE440}"/>
              </a:ext>
            </a:extLst>
          </p:cNvPr>
          <p:cNvPicPr>
            <a:picLocks noChangeAspect="1"/>
          </p:cNvPicPr>
          <p:nvPr>
            <p:custDataLst>
              <p:tags r:id="rId1"/>
            </p:custDataLst>
          </p:nvPr>
        </p:nvPicPr>
        <p:blipFill>
          <a:blip r:embed="rId9"/>
          <a:stretch>
            <a:fillRect/>
          </a:stretch>
        </p:blipFill>
        <p:spPr>
          <a:xfrm>
            <a:off x="9314005" y="5857234"/>
            <a:ext cx="119771" cy="166400"/>
          </a:xfrm>
          <a:prstGeom prst="rect">
            <a:avLst/>
          </a:prstGeom>
        </p:spPr>
      </p:pic>
      <p:pic>
        <p:nvPicPr>
          <p:cNvPr id="27" name="Picture 26" descr="\documentclass{article}&#10;\usepackage{amsmath}&#10;\pagestyle{empty}&#10;\begin{document}&#10;&#10;&#10;$1-\rho$&#10;&#10;\end{document}" title="IguanaTex Bitmap Display">
            <a:extLst>
              <a:ext uri="{FF2B5EF4-FFF2-40B4-BE49-F238E27FC236}">
                <a16:creationId xmlns:a16="http://schemas.microsoft.com/office/drawing/2014/main" id="{AEE7686B-F633-2ABB-73E6-38378B5A4634}"/>
              </a:ext>
            </a:extLst>
          </p:cNvPr>
          <p:cNvPicPr>
            <a:picLocks noChangeAspect="1"/>
          </p:cNvPicPr>
          <p:nvPr>
            <p:custDataLst>
              <p:tags r:id="rId2"/>
            </p:custDataLst>
          </p:nvPr>
        </p:nvPicPr>
        <p:blipFill>
          <a:blip r:embed="rId10"/>
          <a:stretch>
            <a:fillRect/>
          </a:stretch>
        </p:blipFill>
        <p:spPr>
          <a:xfrm>
            <a:off x="10131044" y="4942664"/>
            <a:ext cx="541257" cy="223086"/>
          </a:xfrm>
          <a:prstGeom prst="rect">
            <a:avLst/>
          </a:prstGeom>
        </p:spPr>
      </p:pic>
      <p:pic>
        <p:nvPicPr>
          <p:cNvPr id="28" name="Graphic 27" descr="Man with solid fill">
            <a:extLst>
              <a:ext uri="{FF2B5EF4-FFF2-40B4-BE49-F238E27FC236}">
                <a16:creationId xmlns:a16="http://schemas.microsoft.com/office/drawing/2014/main" id="{59B46AF6-D07B-2653-E730-253DCFF0AC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45092" y="5782515"/>
            <a:ext cx="300806" cy="300806"/>
          </a:xfrm>
          <a:prstGeom prst="rect">
            <a:avLst/>
          </a:prstGeom>
        </p:spPr>
      </p:pic>
      <p:grpSp>
        <p:nvGrpSpPr>
          <p:cNvPr id="29" name="Group 28">
            <a:extLst>
              <a:ext uri="{FF2B5EF4-FFF2-40B4-BE49-F238E27FC236}">
                <a16:creationId xmlns:a16="http://schemas.microsoft.com/office/drawing/2014/main" id="{4414798E-FC9A-5593-88CF-3FA4ED7ED498}"/>
              </a:ext>
            </a:extLst>
          </p:cNvPr>
          <p:cNvGrpSpPr/>
          <p:nvPr/>
        </p:nvGrpSpPr>
        <p:grpSpPr>
          <a:xfrm>
            <a:off x="9355230" y="4947120"/>
            <a:ext cx="446260" cy="590108"/>
            <a:chOff x="6350719" y="2231485"/>
            <a:chExt cx="446260" cy="590108"/>
          </a:xfrm>
        </p:grpSpPr>
        <p:grpSp>
          <p:nvGrpSpPr>
            <p:cNvPr id="30" name="Group 29">
              <a:extLst>
                <a:ext uri="{FF2B5EF4-FFF2-40B4-BE49-F238E27FC236}">
                  <a16:creationId xmlns:a16="http://schemas.microsoft.com/office/drawing/2014/main" id="{419853E8-95C7-3AA8-A2E1-1BCE6B7F7F6F}"/>
                </a:ext>
              </a:extLst>
            </p:cNvPr>
            <p:cNvGrpSpPr/>
            <p:nvPr/>
          </p:nvGrpSpPr>
          <p:grpSpPr>
            <a:xfrm>
              <a:off x="6413620" y="2231485"/>
              <a:ext cx="383359" cy="590108"/>
              <a:chOff x="6413620" y="2231485"/>
              <a:chExt cx="383359" cy="590108"/>
            </a:xfrm>
          </p:grpSpPr>
          <p:sp>
            <p:nvSpPr>
              <p:cNvPr id="32" name="Rectangle 31">
                <a:extLst>
                  <a:ext uri="{FF2B5EF4-FFF2-40B4-BE49-F238E27FC236}">
                    <a16:creationId xmlns:a16="http://schemas.microsoft.com/office/drawing/2014/main" id="{347E6E13-A09B-A7AE-FAC7-404A8C69CE9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D96C609D-9BAD-8E94-D1EF-9832110B557F}"/>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Graphic 30" descr="Man with solid fill">
              <a:extLst>
                <a:ext uri="{FF2B5EF4-FFF2-40B4-BE49-F238E27FC236}">
                  <a16:creationId xmlns:a16="http://schemas.microsoft.com/office/drawing/2014/main" id="{19425B83-E94D-D1A9-0325-F9886C7408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0719" y="2491921"/>
              <a:ext cx="300806" cy="300806"/>
            </a:xfrm>
            <a:prstGeom prst="rect">
              <a:avLst/>
            </a:prstGeom>
          </p:spPr>
        </p:pic>
      </p:grpSp>
      <p:pic>
        <p:nvPicPr>
          <p:cNvPr id="34" name="Graphic 33" descr="Man with solid fill">
            <a:extLst>
              <a:ext uri="{FF2B5EF4-FFF2-40B4-BE49-F238E27FC236}">
                <a16:creationId xmlns:a16="http://schemas.microsoft.com/office/drawing/2014/main" id="{A6C02512-87F1-4664-7257-949249E627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51390" y="5200899"/>
            <a:ext cx="300806" cy="300806"/>
          </a:xfrm>
          <a:prstGeom prst="rect">
            <a:avLst/>
          </a:prstGeom>
        </p:spPr>
      </p:pic>
      <p:pic>
        <p:nvPicPr>
          <p:cNvPr id="70" name="Graphic 69" descr="Man with solid fill">
            <a:extLst>
              <a:ext uri="{FF2B5EF4-FFF2-40B4-BE49-F238E27FC236}">
                <a16:creationId xmlns:a16="http://schemas.microsoft.com/office/drawing/2014/main" id="{A8AD6C6B-564E-CFAD-7F60-C1BAE28E7F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1544" y="5200899"/>
            <a:ext cx="300806" cy="300806"/>
          </a:xfrm>
          <a:prstGeom prst="rect">
            <a:avLst/>
          </a:prstGeom>
        </p:spPr>
      </p:pic>
      <p:pic>
        <p:nvPicPr>
          <p:cNvPr id="71" name="Graphic 70" descr="Man with solid fill">
            <a:extLst>
              <a:ext uri="{FF2B5EF4-FFF2-40B4-BE49-F238E27FC236}">
                <a16:creationId xmlns:a16="http://schemas.microsoft.com/office/drawing/2014/main" id="{4B458975-5940-DB5A-ED4A-6D5F349F64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92398" y="5200899"/>
            <a:ext cx="300806" cy="300806"/>
          </a:xfrm>
          <a:prstGeom prst="rect">
            <a:avLst/>
          </a:prstGeom>
        </p:spPr>
      </p:pic>
      <p:pic>
        <p:nvPicPr>
          <p:cNvPr id="72" name="Graphic 71" descr="Man with solid fill">
            <a:extLst>
              <a:ext uri="{FF2B5EF4-FFF2-40B4-BE49-F238E27FC236}">
                <a16:creationId xmlns:a16="http://schemas.microsoft.com/office/drawing/2014/main" id="{36431E92-77F5-0925-1993-E6DA02073C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55510" y="5724521"/>
            <a:ext cx="300806" cy="300806"/>
          </a:xfrm>
          <a:prstGeom prst="rect">
            <a:avLst/>
          </a:prstGeom>
        </p:spPr>
      </p:pic>
      <p:pic>
        <p:nvPicPr>
          <p:cNvPr id="73" name="Graphic 72" descr="Man with solid fill">
            <a:extLst>
              <a:ext uri="{FF2B5EF4-FFF2-40B4-BE49-F238E27FC236}">
                <a16:creationId xmlns:a16="http://schemas.microsoft.com/office/drawing/2014/main" id="{19797603-EAB3-AAFC-AF23-4186F4F09B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7938" y="5714587"/>
            <a:ext cx="300806" cy="300806"/>
          </a:xfrm>
          <a:prstGeom prst="rect">
            <a:avLst/>
          </a:prstGeom>
        </p:spPr>
      </p:pic>
    </p:spTree>
    <p:extLst>
      <p:ext uri="{BB962C8B-B14F-4D97-AF65-F5344CB8AC3E}">
        <p14:creationId xmlns:p14="http://schemas.microsoft.com/office/powerpoint/2010/main" val="362750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0D788245-EEB2-4AA0-9648-48BC0ED82DAE}"/>
                  </a:ext>
                </a:extLst>
              </p:cNvPr>
              <p:cNvSpPr>
                <a:spLocks noGrp="1"/>
              </p:cNvSpPr>
              <p:nvPr>
                <p:ph type="title"/>
              </p:nvPr>
            </p:nvSpPr>
            <p:spPr/>
            <p:txBody>
              <a:bodyPr>
                <a:normAutofit/>
              </a:bodyPr>
              <a:lstStyle/>
              <a:p>
                <a:r>
                  <a:rPr lang="en-GB"/>
                  <a:t>Calculating the household reproduction number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m:t>
                        </m:r>
                      </m:sub>
                    </m:sSub>
                  </m:oMath>
                </a14:m>
                <a:r>
                  <a:rPr lang="en-GB"/>
                  <a:t>, households size 3</a:t>
                </a:r>
              </a:p>
            </p:txBody>
          </p:sp>
        </mc:Choice>
        <mc:Fallback>
          <p:sp>
            <p:nvSpPr>
              <p:cNvPr id="2" name="Title 1">
                <a:extLst>
                  <a:ext uri="{FF2B5EF4-FFF2-40B4-BE49-F238E27FC236}">
                    <a16:creationId xmlns:a16="http://schemas.microsoft.com/office/drawing/2014/main" id="{0D788245-EEB2-4AA0-9648-48BC0ED82DAE}"/>
                  </a:ext>
                </a:extLst>
              </p:cNvPr>
              <p:cNvSpPr>
                <a:spLocks noGrp="1" noRot="1" noChangeAspect="1" noMove="1" noResize="1" noEditPoints="1" noAdjustHandles="1" noChangeArrowheads="1" noChangeShapeType="1" noTextEdit="1"/>
              </p:cNvSpPr>
              <p:nvPr>
                <p:ph type="title"/>
              </p:nvPr>
            </p:nvSpPr>
            <p:spPr>
              <a:blipFill>
                <a:blip r:embed="rId6"/>
                <a:stretch>
                  <a:fillRect l="-2121" t="-5778" b="-12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ACDEE7D-B566-4B84-9759-3249AB9792B6}"/>
                  </a:ext>
                </a:extLst>
              </p:cNvPr>
              <p:cNvSpPr>
                <a:spLocks noGrp="1"/>
              </p:cNvSpPr>
              <p:nvPr>
                <p:ph idx="1"/>
              </p:nvPr>
            </p:nvSpPr>
            <p:spPr>
              <a:xfrm>
                <a:off x="1066799" y="2480266"/>
                <a:ext cx="10058400" cy="3849624"/>
              </a:xfrm>
            </p:spPr>
            <p:txBody>
              <a:bodyPr>
                <a:normAutofit/>
              </a:bodyPr>
              <a:lstStyle/>
              <a:p>
                <a:r>
                  <a:rPr lang="en-GB" sz="1600"/>
                  <a:t>For a single neighbourhood,</a:t>
                </a:r>
              </a:p>
              <a:p>
                <a:endParaRPr lang="en-GB" sz="1600"/>
              </a:p>
              <a:p>
                <a:endParaRPr lang="en-GB" sz="1600"/>
              </a:p>
              <a:p>
                <a:r>
                  <a:rPr lang="en-GB" sz="1600"/>
                  <a:t>For larger household sizes we can calculate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𝑅</m:t>
                        </m:r>
                      </m:e>
                      <m:sub>
                        <m:r>
                          <a:rPr lang="en-GB" sz="1600" b="0" i="1" smtClean="0">
                            <a:latin typeface="Cambria Math" panose="02040503050406030204" pitchFamily="18" charset="0"/>
                          </a:rPr>
                          <m:t>∗</m:t>
                        </m:r>
                      </m:sub>
                    </m:sSub>
                  </m:oMath>
                </a14:m>
                <a:r>
                  <a:rPr lang="en-GB" sz="1600"/>
                  <a:t> numerically using the methods presented in Ross et al. 2010.</a:t>
                </a:r>
              </a:p>
              <a:p>
                <a:pPr marL="0" indent="0">
                  <a:buNone/>
                </a:pPr>
                <a:endParaRPr lang="en-GB"/>
              </a:p>
              <a:p>
                <a:endParaRPr lang="en-GB"/>
              </a:p>
              <a:p>
                <a:endParaRPr lang="en-GB"/>
              </a:p>
            </p:txBody>
          </p:sp>
        </mc:Choice>
        <mc:Fallback>
          <p:sp>
            <p:nvSpPr>
              <p:cNvPr id="3" name="Content Placeholder 2">
                <a:extLst>
                  <a:ext uri="{FF2B5EF4-FFF2-40B4-BE49-F238E27FC236}">
                    <a16:creationId xmlns:a16="http://schemas.microsoft.com/office/drawing/2014/main" id="{0ACDEE7D-B566-4B84-9759-3249AB9792B6}"/>
                  </a:ext>
                </a:extLst>
              </p:cNvPr>
              <p:cNvSpPr>
                <a:spLocks noGrp="1" noRot="1" noChangeAspect="1" noMove="1" noResize="1" noEditPoints="1" noAdjustHandles="1" noChangeArrowheads="1" noChangeShapeType="1" noTextEdit="1"/>
              </p:cNvSpPr>
              <p:nvPr>
                <p:ph idx="1"/>
              </p:nvPr>
            </p:nvSpPr>
            <p:spPr>
              <a:xfrm>
                <a:off x="1066799" y="2480266"/>
                <a:ext cx="10058400" cy="3849624"/>
              </a:xfrm>
              <a:blipFill>
                <a:blip r:embed="rId7"/>
                <a:stretch>
                  <a:fillRect l="-303" t="-158"/>
                </a:stretch>
              </a:blipFill>
            </p:spPr>
            <p:txBody>
              <a:bodyPr/>
              <a:lstStyle/>
              <a:p>
                <a:r>
                  <a:rPr lang="en-US">
                    <a:noFill/>
                  </a:rPr>
                  <a:t> </a:t>
                </a:r>
              </a:p>
            </p:txBody>
          </p:sp>
        </mc:Fallback>
      </mc:AlternateContent>
      <p:sp>
        <p:nvSpPr>
          <p:cNvPr id="23" name="Footer Placeholder 22">
            <a:extLst>
              <a:ext uri="{FF2B5EF4-FFF2-40B4-BE49-F238E27FC236}">
                <a16:creationId xmlns:a16="http://schemas.microsoft.com/office/drawing/2014/main" id="{6FE54BED-40D9-450A-940C-962BB7CE7DE3}"/>
              </a:ext>
            </a:extLst>
          </p:cNvPr>
          <p:cNvSpPr>
            <a:spLocks noGrp="1"/>
          </p:cNvSpPr>
          <p:nvPr>
            <p:ph type="ftr" sz="quarter" idx="11"/>
          </p:nvPr>
        </p:nvSpPr>
        <p:spPr>
          <a:xfrm>
            <a:off x="437486" y="5898220"/>
            <a:ext cx="6530123" cy="553481"/>
          </a:xfrm>
        </p:spPr>
        <p:txBody>
          <a:bodyPr/>
          <a:lstStyle/>
          <a:p>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Ross, J. V., House, T., and Keeling, M. J. (2010). Calculation of disease dynamics in a</a:t>
            </a:r>
            <a:r>
              <a:rPr lang="en-US" altLang="en-US">
                <a:solidFill>
                  <a:schemeClr val="tx1"/>
                </a:solidFill>
                <a:latin typeface="Lato" panose="020F0502020204030203" pitchFamily="34" charset="0"/>
                <a:cs typeface="Arial" panose="020B060402020202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population of households. </a:t>
            </a:r>
            <a:r>
              <a:rPr kumimoji="0" lang="en-US" altLang="en-US" sz="800" b="0" i="0" u="none" strike="noStrike" cap="none" normalizeH="0" baseline="0" err="1">
                <a:ln>
                  <a:noFill/>
                </a:ln>
                <a:solidFill>
                  <a:schemeClr val="tx1"/>
                </a:solidFill>
                <a:effectLst/>
                <a:latin typeface="Arial" panose="020B0604020202020204" pitchFamily="34" charset="0"/>
                <a:cs typeface="Arial" panose="020B0604020202020204" pitchFamily="34" charset="0"/>
              </a:rPr>
              <a:t>PLoS</a:t>
            </a:r>
            <a:r>
              <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 One</a:t>
            </a:r>
            <a:r>
              <a:rPr lang="en-US" altLang="en-US">
                <a:solidFill>
                  <a:schemeClr val="tx1"/>
                </a:solidFill>
                <a:latin typeface="Arial" panose="020B0604020202020204" pitchFamily="34" charset="0"/>
                <a:cs typeface="Arial" panose="020B0604020202020204" pitchFamily="34" charset="0"/>
              </a:rPr>
              <a:t>.</a:t>
            </a:r>
            <a:endParaRPr lang="en-GB" b="0" i="0">
              <a:solidFill>
                <a:schemeClr val="tx1"/>
              </a:solidFill>
              <a:effectLst/>
              <a:latin typeface="Arial" panose="020B0604020202020204" pitchFamily="34" charset="0"/>
            </a:endParaRPr>
          </a:p>
          <a:p>
            <a:r>
              <a:rPr lang="en-GB" b="0" i="0">
                <a:solidFill>
                  <a:schemeClr val="tx1"/>
                </a:solidFill>
                <a:effectLst/>
                <a:latin typeface="Arial" panose="020B0604020202020204" pitchFamily="34" charset="0"/>
              </a:rPr>
              <a:t>Adams, B. (2016). Household demographic determinants of </a:t>
            </a:r>
            <a:r>
              <a:rPr lang="en-GB">
                <a:solidFill>
                  <a:schemeClr val="tx1"/>
                </a:solidFill>
                <a:latin typeface="Arial" panose="020B0604020202020204" pitchFamily="34" charset="0"/>
              </a:rPr>
              <a:t>E</a:t>
            </a:r>
            <a:r>
              <a:rPr lang="en-GB" b="0" i="0">
                <a:solidFill>
                  <a:schemeClr val="tx1"/>
                </a:solidFill>
                <a:effectLst/>
                <a:latin typeface="Arial" panose="020B0604020202020204" pitchFamily="34" charset="0"/>
              </a:rPr>
              <a:t>bola epidemic risk. J. </a:t>
            </a:r>
            <a:r>
              <a:rPr lang="en-GB" b="0" i="0" err="1">
                <a:solidFill>
                  <a:schemeClr val="tx1"/>
                </a:solidFill>
                <a:effectLst/>
                <a:latin typeface="Arial" panose="020B0604020202020204" pitchFamily="34" charset="0"/>
              </a:rPr>
              <a:t>Theor</a:t>
            </a:r>
            <a:r>
              <a:rPr lang="en-GB" b="0" i="0">
                <a:solidFill>
                  <a:schemeClr val="tx1"/>
                </a:solidFill>
                <a:effectLst/>
                <a:latin typeface="Arial" panose="020B0604020202020204" pitchFamily="34" charset="0"/>
              </a:rPr>
              <a:t>. Biol.</a:t>
            </a:r>
            <a:endParaRPr lang="en-US">
              <a:solidFill>
                <a:schemeClr val="tx1"/>
              </a:solidFill>
            </a:endParaRPr>
          </a:p>
        </p:txBody>
      </p:sp>
      <p:sp>
        <p:nvSpPr>
          <p:cNvPr id="29" name="Rectangle 6">
            <a:extLst>
              <a:ext uri="{FF2B5EF4-FFF2-40B4-BE49-F238E27FC236}">
                <a16:creationId xmlns:a16="http://schemas.microsoft.com/office/drawing/2014/main" id="{8FA0C90C-AC1E-4C57-A761-A4217BF604C4}"/>
              </a:ext>
            </a:extLst>
          </p:cNvPr>
          <p:cNvSpPr>
            <a:spLocks noChangeArrowheads="1"/>
          </p:cNvSpPr>
          <p:nvPr/>
        </p:nvSpPr>
        <p:spPr bwMode="auto">
          <a:xfrm>
            <a:off x="0" y="-223363"/>
            <a:ext cx="1372292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0">
            <a:extLst>
              <a:ext uri="{FF2B5EF4-FFF2-40B4-BE49-F238E27FC236}">
                <a16:creationId xmlns:a16="http://schemas.microsoft.com/office/drawing/2014/main" id="{DF11706E-4F06-4131-9543-A3869A1DCA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documentclass{article}&#10;\usepackage{amsmath}&#10;\pagestyle{empty}&#10;\begin{document}&#10;&#10;&#10;\begin{align*}&#10;R_*=\left[\frac{\gamma}{\beta + \gamma}+2\frac{\beta}{\beta + \gamma}\frac{2\gamma}{\beta + 2\gamma}\frac{\gamma}{\beta/2 + \gamma} + 3\left(\frac{\beta}{\beta + \gamma}\frac{\beta}{\beta + 2\gamma} + \frac{\beta}{\beta + \gamma}\frac{2&#10;\gamma}{\beta + 2\gamma}\frac{\beta/2}{\beta/2 + \gamma}\right)\right] \left(\frac{\alpha}{\gamma}\right).&#10;\end{align*}&#10;&#10;\end{document}" title="IguanaTex Bitmap Display">
            <a:extLst>
              <a:ext uri="{FF2B5EF4-FFF2-40B4-BE49-F238E27FC236}">
                <a16:creationId xmlns:a16="http://schemas.microsoft.com/office/drawing/2014/main" id="{E1ACDF7D-8B62-490E-9663-28702CDC112B}"/>
              </a:ext>
            </a:extLst>
          </p:cNvPr>
          <p:cNvPicPr>
            <a:picLocks noChangeAspect="1"/>
          </p:cNvPicPr>
          <p:nvPr>
            <p:custDataLst>
              <p:tags r:id="rId1"/>
            </p:custDataLst>
          </p:nvPr>
        </p:nvPicPr>
        <p:blipFill>
          <a:blip r:embed="rId8"/>
          <a:stretch>
            <a:fillRect/>
          </a:stretch>
        </p:blipFill>
        <p:spPr>
          <a:xfrm>
            <a:off x="1955363" y="2947298"/>
            <a:ext cx="8281271" cy="494939"/>
          </a:xfrm>
          <a:prstGeom prst="rect">
            <a:avLst/>
          </a:prstGeom>
        </p:spPr>
      </p:pic>
      <p:sp>
        <p:nvSpPr>
          <p:cNvPr id="19" name="Rectangle 18">
            <a:extLst>
              <a:ext uri="{FF2B5EF4-FFF2-40B4-BE49-F238E27FC236}">
                <a16:creationId xmlns:a16="http://schemas.microsoft.com/office/drawing/2014/main" id="{96D5C233-640A-4CE4-FDE9-8B2F1A1DDE00}"/>
              </a:ext>
            </a:extLst>
          </p:cNvPr>
          <p:cNvSpPr/>
          <p:nvPr/>
        </p:nvSpPr>
        <p:spPr>
          <a:xfrm>
            <a:off x="7607137" y="4405078"/>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8DEA9CE-1E2C-3E3F-5B93-44BC369B32F4}"/>
              </a:ext>
            </a:extLst>
          </p:cNvPr>
          <p:cNvSpPr/>
          <p:nvPr/>
        </p:nvSpPr>
        <p:spPr>
          <a:xfrm>
            <a:off x="9156046" y="4397539"/>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53E86BB7-B702-A181-1D68-E5BE7833129B}"/>
              </a:ext>
            </a:extLst>
          </p:cNvPr>
          <p:cNvGrpSpPr/>
          <p:nvPr/>
        </p:nvGrpSpPr>
        <p:grpSpPr>
          <a:xfrm>
            <a:off x="7660506" y="5090878"/>
            <a:ext cx="446260" cy="590108"/>
            <a:chOff x="6350719" y="2231485"/>
            <a:chExt cx="446260" cy="590108"/>
          </a:xfrm>
        </p:grpSpPr>
        <p:grpSp>
          <p:nvGrpSpPr>
            <p:cNvPr id="24" name="Group 23">
              <a:extLst>
                <a:ext uri="{FF2B5EF4-FFF2-40B4-BE49-F238E27FC236}">
                  <a16:creationId xmlns:a16="http://schemas.microsoft.com/office/drawing/2014/main" id="{269EE690-268F-662B-F3C4-DF3B4CCC8EA0}"/>
                </a:ext>
              </a:extLst>
            </p:cNvPr>
            <p:cNvGrpSpPr/>
            <p:nvPr/>
          </p:nvGrpSpPr>
          <p:grpSpPr>
            <a:xfrm>
              <a:off x="6413620" y="2231485"/>
              <a:ext cx="383359" cy="590108"/>
              <a:chOff x="6413620" y="2231485"/>
              <a:chExt cx="383359" cy="590108"/>
            </a:xfrm>
          </p:grpSpPr>
          <p:sp>
            <p:nvSpPr>
              <p:cNvPr id="26" name="Rectangle 25">
                <a:extLst>
                  <a:ext uri="{FF2B5EF4-FFF2-40B4-BE49-F238E27FC236}">
                    <a16:creationId xmlns:a16="http://schemas.microsoft.com/office/drawing/2014/main" id="{067FDB98-0CD5-89E5-027D-737CA74B0AC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B088BBF5-4BF6-B1CC-B4C0-E7456F31CDFF}"/>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Graphic 24" descr="Man with solid fill">
              <a:extLst>
                <a:ext uri="{FF2B5EF4-FFF2-40B4-BE49-F238E27FC236}">
                  <a16:creationId xmlns:a16="http://schemas.microsoft.com/office/drawing/2014/main" id="{451DDC40-0F9A-3691-4B7C-BF4436701D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grpSp>
        <p:nvGrpSpPr>
          <p:cNvPr id="28" name="Group 27">
            <a:extLst>
              <a:ext uri="{FF2B5EF4-FFF2-40B4-BE49-F238E27FC236}">
                <a16:creationId xmlns:a16="http://schemas.microsoft.com/office/drawing/2014/main" id="{2D9BAEA5-A275-4900-C823-B7309E321EB5}"/>
              </a:ext>
            </a:extLst>
          </p:cNvPr>
          <p:cNvGrpSpPr/>
          <p:nvPr/>
        </p:nvGrpSpPr>
        <p:grpSpPr>
          <a:xfrm>
            <a:off x="9313862" y="5041920"/>
            <a:ext cx="383359" cy="590108"/>
            <a:chOff x="6413620" y="2231485"/>
            <a:chExt cx="383359" cy="590108"/>
          </a:xfrm>
        </p:grpSpPr>
        <p:sp>
          <p:nvSpPr>
            <p:cNvPr id="30" name="Rectangle 29">
              <a:extLst>
                <a:ext uri="{FF2B5EF4-FFF2-40B4-BE49-F238E27FC236}">
                  <a16:creationId xmlns:a16="http://schemas.microsoft.com/office/drawing/2014/main" id="{0AE34A58-B0B4-E9E8-FEE4-55310E8E5A83}"/>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50E8EF8A-FB6F-AB4C-673C-22BA0FB6E2E2}"/>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748C7A60-120D-C344-FBC1-03977178E5D6}"/>
              </a:ext>
            </a:extLst>
          </p:cNvPr>
          <p:cNvGrpSpPr/>
          <p:nvPr/>
        </p:nvGrpSpPr>
        <p:grpSpPr>
          <a:xfrm>
            <a:off x="10175288" y="4526240"/>
            <a:ext cx="383359" cy="590108"/>
            <a:chOff x="6413620" y="2231485"/>
            <a:chExt cx="383359" cy="590108"/>
          </a:xfrm>
        </p:grpSpPr>
        <p:sp>
          <p:nvSpPr>
            <p:cNvPr id="34" name="Rectangle 33">
              <a:extLst>
                <a:ext uri="{FF2B5EF4-FFF2-40B4-BE49-F238E27FC236}">
                  <a16:creationId xmlns:a16="http://schemas.microsoft.com/office/drawing/2014/main" id="{DA387BF9-B675-0F7D-129A-114D6FD2A2AE}"/>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EBE26B8B-9CDF-6FC8-3465-CAB26230341B}"/>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6" name="Straight Arrow Connector 35">
            <a:extLst>
              <a:ext uri="{FF2B5EF4-FFF2-40B4-BE49-F238E27FC236}">
                <a16:creationId xmlns:a16="http://schemas.microsoft.com/office/drawing/2014/main" id="{379B8D6E-1B19-6A42-3CC4-A5D13281BF78}"/>
              </a:ext>
            </a:extLst>
          </p:cNvPr>
          <p:cNvCxnSpPr>
            <a:cxnSpLocks/>
          </p:cNvCxnSpPr>
          <p:nvPr/>
        </p:nvCxnSpPr>
        <p:spPr>
          <a:xfrm>
            <a:off x="9031330" y="4786979"/>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8C15999-94B5-E7A1-897D-BB944844CAEA}"/>
              </a:ext>
            </a:extLst>
          </p:cNvPr>
          <p:cNvCxnSpPr>
            <a:cxnSpLocks/>
          </p:cNvCxnSpPr>
          <p:nvPr/>
        </p:nvCxnSpPr>
        <p:spPr>
          <a:xfrm flipH="1">
            <a:off x="9031330" y="4976206"/>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F9E096-6E25-35E7-A34F-87AB139AA33C}"/>
              </a:ext>
            </a:extLst>
          </p:cNvPr>
          <p:cNvCxnSpPr>
            <a:cxnSpLocks/>
          </p:cNvCxnSpPr>
          <p:nvPr/>
        </p:nvCxnSpPr>
        <p:spPr>
          <a:xfrm flipV="1">
            <a:off x="8173412" y="5113778"/>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B9FD21F-5BD4-1452-F3AE-8F41A3CBCA83}"/>
              </a:ext>
            </a:extLst>
          </p:cNvPr>
          <p:cNvCxnSpPr>
            <a:cxnSpLocks/>
          </p:cNvCxnSpPr>
          <p:nvPr/>
        </p:nvCxnSpPr>
        <p:spPr>
          <a:xfrm rot="10800000" flipV="1">
            <a:off x="8232089" y="5213225"/>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0" name="Picture 39" descr="\documentclass{article}&#10;\usepackage{amsmath}&#10;\pagestyle{empty}&#10;\begin{document}&#10;&#10;&#10;$\rho$&#10;&#10;\end{document}" title="IguanaTex Bitmap Display">
            <a:extLst>
              <a:ext uri="{FF2B5EF4-FFF2-40B4-BE49-F238E27FC236}">
                <a16:creationId xmlns:a16="http://schemas.microsoft.com/office/drawing/2014/main" id="{37C45F70-6DE8-79B7-389A-06AB9ADD5E48}"/>
              </a:ext>
            </a:extLst>
          </p:cNvPr>
          <p:cNvPicPr>
            <a:picLocks noChangeAspect="1"/>
          </p:cNvPicPr>
          <p:nvPr>
            <p:custDataLst>
              <p:tags r:id="rId2"/>
            </p:custDataLst>
          </p:nvPr>
        </p:nvPicPr>
        <p:blipFill>
          <a:blip r:embed="rId11"/>
          <a:stretch>
            <a:fillRect/>
          </a:stretch>
        </p:blipFill>
        <p:spPr>
          <a:xfrm>
            <a:off x="8525579" y="5419376"/>
            <a:ext cx="119771" cy="166400"/>
          </a:xfrm>
          <a:prstGeom prst="rect">
            <a:avLst/>
          </a:prstGeom>
        </p:spPr>
      </p:pic>
      <p:pic>
        <p:nvPicPr>
          <p:cNvPr id="41" name="Picture 40" descr="\documentclass{article}&#10;\usepackage{amsmath}&#10;\pagestyle{empty}&#10;\begin{document}&#10;&#10;&#10;$1-\rho$&#10;&#10;\end{document}" title="IguanaTex Bitmap Display">
            <a:extLst>
              <a:ext uri="{FF2B5EF4-FFF2-40B4-BE49-F238E27FC236}">
                <a16:creationId xmlns:a16="http://schemas.microsoft.com/office/drawing/2014/main" id="{FC2AD4CD-C43A-21F5-5136-E5E27415BCBC}"/>
              </a:ext>
            </a:extLst>
          </p:cNvPr>
          <p:cNvPicPr>
            <a:picLocks noChangeAspect="1"/>
          </p:cNvPicPr>
          <p:nvPr>
            <p:custDataLst>
              <p:tags r:id="rId3"/>
            </p:custDataLst>
          </p:nvPr>
        </p:nvPicPr>
        <p:blipFill>
          <a:blip r:embed="rId12"/>
          <a:stretch>
            <a:fillRect/>
          </a:stretch>
        </p:blipFill>
        <p:spPr>
          <a:xfrm>
            <a:off x="9342618" y="4504806"/>
            <a:ext cx="541257" cy="223086"/>
          </a:xfrm>
          <a:prstGeom prst="rect">
            <a:avLst/>
          </a:prstGeom>
        </p:spPr>
      </p:pic>
      <p:pic>
        <p:nvPicPr>
          <p:cNvPr id="42" name="Graphic 41" descr="Man with solid fill">
            <a:extLst>
              <a:ext uri="{FF2B5EF4-FFF2-40B4-BE49-F238E27FC236}">
                <a16:creationId xmlns:a16="http://schemas.microsoft.com/office/drawing/2014/main" id="{1691B785-5FE8-D7A8-ED10-D02178C7C8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6666" y="5344657"/>
            <a:ext cx="300806" cy="300806"/>
          </a:xfrm>
          <a:prstGeom prst="rect">
            <a:avLst/>
          </a:prstGeom>
        </p:spPr>
      </p:pic>
      <p:grpSp>
        <p:nvGrpSpPr>
          <p:cNvPr id="43" name="Group 42">
            <a:extLst>
              <a:ext uri="{FF2B5EF4-FFF2-40B4-BE49-F238E27FC236}">
                <a16:creationId xmlns:a16="http://schemas.microsoft.com/office/drawing/2014/main" id="{D5730936-3B65-50C3-8616-D027545A545F}"/>
              </a:ext>
            </a:extLst>
          </p:cNvPr>
          <p:cNvGrpSpPr/>
          <p:nvPr/>
        </p:nvGrpSpPr>
        <p:grpSpPr>
          <a:xfrm>
            <a:off x="8566804" y="4509262"/>
            <a:ext cx="446260" cy="590108"/>
            <a:chOff x="6350719" y="2231485"/>
            <a:chExt cx="446260" cy="590108"/>
          </a:xfrm>
        </p:grpSpPr>
        <p:grpSp>
          <p:nvGrpSpPr>
            <p:cNvPr id="44" name="Group 43">
              <a:extLst>
                <a:ext uri="{FF2B5EF4-FFF2-40B4-BE49-F238E27FC236}">
                  <a16:creationId xmlns:a16="http://schemas.microsoft.com/office/drawing/2014/main" id="{E18DD465-2572-F9E6-7CBB-53F5EB346A2A}"/>
                </a:ext>
              </a:extLst>
            </p:cNvPr>
            <p:cNvGrpSpPr/>
            <p:nvPr/>
          </p:nvGrpSpPr>
          <p:grpSpPr>
            <a:xfrm>
              <a:off x="6413620" y="2231485"/>
              <a:ext cx="383359" cy="590108"/>
              <a:chOff x="6413620" y="2231485"/>
              <a:chExt cx="383359" cy="590108"/>
            </a:xfrm>
          </p:grpSpPr>
          <p:sp>
            <p:nvSpPr>
              <p:cNvPr id="46" name="Rectangle 45">
                <a:extLst>
                  <a:ext uri="{FF2B5EF4-FFF2-40B4-BE49-F238E27FC236}">
                    <a16:creationId xmlns:a16="http://schemas.microsoft.com/office/drawing/2014/main" id="{58D81E17-164C-70EB-5A7C-0857A0414AEE}"/>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B674E885-3A0C-763F-CD59-F6819CA862DF}"/>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5" name="Graphic 44" descr="Man with solid fill">
              <a:extLst>
                <a:ext uri="{FF2B5EF4-FFF2-40B4-BE49-F238E27FC236}">
                  <a16:creationId xmlns:a16="http://schemas.microsoft.com/office/drawing/2014/main" id="{F25D0723-FE12-3C0E-827B-ED3AB755C4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0719" y="2491921"/>
              <a:ext cx="300806" cy="300806"/>
            </a:xfrm>
            <a:prstGeom prst="rect">
              <a:avLst/>
            </a:prstGeom>
          </p:spPr>
        </p:pic>
      </p:grpSp>
      <p:pic>
        <p:nvPicPr>
          <p:cNvPr id="48" name="Graphic 47" descr="Man with solid fill">
            <a:extLst>
              <a:ext uri="{FF2B5EF4-FFF2-40B4-BE49-F238E27FC236}">
                <a16:creationId xmlns:a16="http://schemas.microsoft.com/office/drawing/2014/main" id="{5E90B6E1-D933-649E-3D37-97B6CF0D6C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2964" y="4763041"/>
            <a:ext cx="300806" cy="300806"/>
          </a:xfrm>
          <a:prstGeom prst="rect">
            <a:avLst/>
          </a:prstGeom>
        </p:spPr>
      </p:pic>
      <p:pic>
        <p:nvPicPr>
          <p:cNvPr id="49" name="Graphic 48" descr="Man with solid fill">
            <a:extLst>
              <a:ext uri="{FF2B5EF4-FFF2-40B4-BE49-F238E27FC236}">
                <a16:creationId xmlns:a16="http://schemas.microsoft.com/office/drawing/2014/main" id="{AB113E2A-E1CA-DA7D-7A3D-DEE7984532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90368" y="4752264"/>
            <a:ext cx="300806" cy="300806"/>
          </a:xfrm>
          <a:prstGeom prst="rect">
            <a:avLst/>
          </a:prstGeom>
        </p:spPr>
      </p:pic>
      <p:pic>
        <p:nvPicPr>
          <p:cNvPr id="50" name="Graphic 49" descr="Man with solid fill">
            <a:extLst>
              <a:ext uri="{FF2B5EF4-FFF2-40B4-BE49-F238E27FC236}">
                <a16:creationId xmlns:a16="http://schemas.microsoft.com/office/drawing/2014/main" id="{502C9F97-09A4-0777-1658-98EE7C3CBD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6271" y="4814508"/>
            <a:ext cx="300806" cy="300806"/>
          </a:xfrm>
          <a:prstGeom prst="rect">
            <a:avLst/>
          </a:prstGeom>
        </p:spPr>
      </p:pic>
      <p:pic>
        <p:nvPicPr>
          <p:cNvPr id="51" name="Graphic 50" descr="Man with solid fill">
            <a:extLst>
              <a:ext uri="{FF2B5EF4-FFF2-40B4-BE49-F238E27FC236}">
                <a16:creationId xmlns:a16="http://schemas.microsoft.com/office/drawing/2014/main" id="{DBEF10CA-084E-2753-6BD2-5641E1A6F9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26772" y="4740490"/>
            <a:ext cx="300806" cy="300806"/>
          </a:xfrm>
          <a:prstGeom prst="rect">
            <a:avLst/>
          </a:prstGeom>
        </p:spPr>
      </p:pic>
      <p:pic>
        <p:nvPicPr>
          <p:cNvPr id="52" name="Graphic 51" descr="Man with solid fill">
            <a:extLst>
              <a:ext uri="{FF2B5EF4-FFF2-40B4-BE49-F238E27FC236}">
                <a16:creationId xmlns:a16="http://schemas.microsoft.com/office/drawing/2014/main" id="{DDFDF380-EFF2-9C66-B325-63C7F582B5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0837" y="5276790"/>
            <a:ext cx="300806" cy="300806"/>
          </a:xfrm>
          <a:prstGeom prst="rect">
            <a:avLst/>
          </a:prstGeom>
        </p:spPr>
      </p:pic>
      <p:pic>
        <p:nvPicPr>
          <p:cNvPr id="53" name="Graphic 52" descr="Man with solid fill">
            <a:extLst>
              <a:ext uri="{FF2B5EF4-FFF2-40B4-BE49-F238E27FC236}">
                <a16:creationId xmlns:a16="http://schemas.microsoft.com/office/drawing/2014/main" id="{E0DCDC5A-158D-1373-A2E9-7F9FD87F47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58314" y="5333880"/>
            <a:ext cx="300806" cy="300806"/>
          </a:xfrm>
          <a:prstGeom prst="rect">
            <a:avLst/>
          </a:prstGeom>
        </p:spPr>
      </p:pic>
      <p:pic>
        <p:nvPicPr>
          <p:cNvPr id="54" name="Graphic 53" descr="Man with solid fill">
            <a:extLst>
              <a:ext uri="{FF2B5EF4-FFF2-40B4-BE49-F238E27FC236}">
                <a16:creationId xmlns:a16="http://schemas.microsoft.com/office/drawing/2014/main" id="{EB77A20F-0054-BEBB-2E32-B9A8473EAE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62843" y="5284695"/>
            <a:ext cx="300806" cy="300806"/>
          </a:xfrm>
          <a:prstGeom prst="rect">
            <a:avLst/>
          </a:prstGeom>
        </p:spPr>
      </p:pic>
      <p:pic>
        <p:nvPicPr>
          <p:cNvPr id="56" name="Graphic 55" descr="Man with solid fill">
            <a:extLst>
              <a:ext uri="{FF2B5EF4-FFF2-40B4-BE49-F238E27FC236}">
                <a16:creationId xmlns:a16="http://schemas.microsoft.com/office/drawing/2014/main" id="{1E4EDE4A-47B5-2650-D361-3459F02E0A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70688" y="4737537"/>
            <a:ext cx="300806" cy="300806"/>
          </a:xfrm>
          <a:prstGeom prst="rect">
            <a:avLst/>
          </a:prstGeom>
        </p:spPr>
      </p:pic>
      <p:pic>
        <p:nvPicPr>
          <p:cNvPr id="57" name="Graphic 56" descr="Man with solid fill">
            <a:extLst>
              <a:ext uri="{FF2B5EF4-FFF2-40B4-BE49-F238E27FC236}">
                <a16:creationId xmlns:a16="http://schemas.microsoft.com/office/drawing/2014/main" id="{EF87BF55-3013-BFAA-A542-CB8A403CFF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58510" y="5294238"/>
            <a:ext cx="300806" cy="300806"/>
          </a:xfrm>
          <a:prstGeom prst="rect">
            <a:avLst/>
          </a:prstGeom>
        </p:spPr>
      </p:pic>
    </p:spTree>
    <p:extLst>
      <p:ext uri="{BB962C8B-B14F-4D97-AF65-F5344CB8AC3E}">
        <p14:creationId xmlns:p14="http://schemas.microsoft.com/office/powerpoint/2010/main" val="2590261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2000"/>
  <p:tag name="ORIGINALHEIGHT" val="3259.093"/>
  <p:tag name="ORIGINALWIDTH" val="3663.292"/>
  <p:tag name="LATEXADDIN" val="\documentclass{article}&#10;\usepackage{amsmath}&#10;\pagestyle{empty}&#10;\begin{document}&#10;&#10;\begin{align*}&#10;\frac{dS_1}{dt}&amp;=-\left(\alpha \rho \frac{I_1}{N_1}+ \alpha (1-\rho) \frac{I_2}{N_2}\right)S_1, \\&#10;\frac{dS_2}{dt}&amp;=-\left(\alpha \rho \frac{I_2}{N_2}+ \alpha (1-\rho) \frac{I_1}{N_1}\right)S_2, \\&#10;\frac{dI_1}{dt}&amp;=\left(\alpha \rho \frac{I_1}{N_1}+ \alpha (1-\rho) \frac{I_2}{N_2}\right)S_1 - \gamma I_1, \\&#10;\frac{dI_2}{dt}&amp;=\left(\alpha \rho \frac{I_2}{N_2}+ \alpha (1-\rho) \frac{I_1}{N_1}\right)S_2 - \gamma I_2, \\&#10;\frac{R_1}{dt}&amp;=\gamma I_1, \\&#10;\frac{R_2}{dt}&amp;=\gamma I_2.&#10;\end{align*}&#10;&#10;&#10;\end{document}"/>
  <p:tag name="IGUANATEXSIZE" val="20"/>
  <p:tag name="IGUANATEXCURSOR" val="588"/>
  <p:tag name="TRANSPARENCY" val="True"/>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2000"/>
  <p:tag name="ORIGINALHEIGHT" val="497.9377"/>
  <p:tag name="ORIGINALWIDTH" val="8331.458"/>
  <p:tag name="LATEXADDIN" val="\documentclass{article}&#10;\usepackage{amsmath}&#10;\pagestyle{empty}&#10;\begin{document}&#10;&#10;&#10;\begin{align*}&#10;R_*=\left[\frac{\gamma}{\beta + \gamma}+2\frac{\beta}{\beta + \gamma}\frac{2\gamma}{\beta + 2\gamma}\frac{\gamma}{\beta/2 + \gamma} + 3\left(\frac{\beta}{\beta + \gamma}\frac{\beta}{\beta + 2\gamma} + \frac{\beta}{\beta + \gamma}\frac{2&#10;\gamma}{\beta + 2\gamma}\frac{\beta/2}{\beta/2 + \gamma}\right)\right] \left(\frac{\alpha}{\gamma}\right).&#10;\end{align*}&#10;&#10;\end{document}"/>
  <p:tag name="IGUANATEXSIZE" val="20"/>
  <p:tag name="IGUANATEXCURSOR" val="100"/>
  <p:tag name="TRANSPARENCY" val="True"/>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n_2=2$&#10;&#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3.4271"/>
  <p:tag name="LATEXADDIN" val="\documentclass{article}&#10;\usepackage{amsmath}&#10;\pagestyle{empty}&#10;\begin{document}&#10;&#10;$n_2=3$&#10;&#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2000"/>
  <p:tag name="ORIGINALHEIGHT" val="170.9787"/>
  <p:tag name="ORIGINALWIDTH" val="586.4267"/>
  <p:tag name="LATEXADDIN" val="\documentclass{article}&#10;\usepackage{amsmath}&#10;\pagestyle{empty}&#10;\begin{document}&#10;&#10;&#10;$n_2=4$&#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10;$n_2=5$&#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3.4271"/>
  <p:tag name="LATEXADDIN" val="\documentclass{article}&#10;\usepackage{amsmath}&#10;\pagestyle{empty}&#10;\begin{document}&#10;&#10;&#10;$n_2=6$&#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10;$n_1=2$&#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2000"/>
  <p:tag name="ORIGINALHEIGHT" val="177.7278"/>
  <p:tag name="ORIGINALWIDTH" val="1274.091"/>
  <p:tag name="LATEXADDIN" val="\documentclass{article}&#10;\usepackage{amsmath}&#10;\pagestyle{empty}&#10;\begin{document}&#10;&#10;$n_1=2, n_2=3$&#10;&#10;&#10;\end{document}"/>
  <p:tag name="IGUANATEXSIZE" val="20"/>
  <p:tag name="IGUANATEXCURSOR" val="112"/>
  <p:tag name="TRANSPARENCY" val="True"/>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2000"/>
  <p:tag name="ORIGINALHEIGHT" val="177.7278"/>
  <p:tag name="ORIGINALWIDTH" val="1274.091"/>
  <p:tag name="LATEXADDIN" val="\documentclass{article}&#10;\usepackage{amsmath}&#10;\pagestyle{empty}&#10;\begin{document}&#10;&#10;&#10;$n_1=2, n_2=6$&#10;&#10;\end{document}"/>
  <p:tag name="IGUANATEXSIZE" val="20"/>
  <p:tag name="IGUANATEXCURSOR" val="95"/>
  <p:tag name="TRANSPARENCY" val="True"/>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n_1=2$&#10;&#10;&#10;\end{document}"/>
  <p:tag name="IGUANATEXSIZE" val="20"/>
  <p:tag name="IGUANATEXCURSOR" val="105"/>
  <p:tag name="TRANSPARENCY" val="True"/>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3.4271"/>
  <p:tag name="LATEXADDIN" val="\documentclass{article}&#10;\usepackage{amsmath}&#10;\pagestyle{empty}&#10;\begin{document}&#10;&#10;$n_2=6$&#10;&#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2000"/>
  <p:tag name="ORIGINALHEIGHT" val="177.7278"/>
  <p:tag name="ORIGINALWIDTH" val="1274.091"/>
  <p:tag name="LATEXADDIN" val="\documentclass{article}&#10;\usepackage{amsmath}&#10;\pagestyle{empty}&#10;\begin{document}&#10;&#10;&#10;$n_1=2, n_2=6$&#10;&#10;\end{document}"/>
  <p:tag name="IGUANATEXSIZE" val="20"/>
  <p:tag name="IGUANATEXCURSOR" val="95"/>
  <p:tag name="TRANSPARENCY" val="True"/>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10;$n_1=2$&#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2000"/>
  <p:tag name="ORIGINALHEIGHT" val="168.7289"/>
  <p:tag name="ORIGINALWIDTH" val="581.9272"/>
  <p:tag name="LATEXADDIN" val="\documentclass{article}&#10;\usepackage{amsmath}&#10;\pagestyle{empty}&#10;\begin{document}&#10;&#10;&#10;$n_1=2$&#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2000"/>
  <p:tag name="ORIGINALHEIGHT" val="1286.089"/>
  <p:tag name="ORIGINALWIDTH" val="5118.11"/>
  <p:tag name="LATEXADDIN" val="\documentclass{article}&#10;\usepackage{amsmath}&#10;\pagestyle{empty}&#10;\begin{document}&#10;&#10;\begin{align*}&#10; \dot{H}^{j}_{sir}&amp;=\alpha(\rho I_1+(1-\rho) I_{2})\left[-sH^j_{sir}+(s+1)H^j_{(s+1)(i-1)r} \right]\\&#10;    &amp;+\beta\left[-si H^j_{sir}+(s+1)(i-1)H^j_{(s+1)(i-1)r}\right]\\&#10;    &amp;+\gamma \left[-iH^j_{sir} + (i+1)H^j_{s(i+1)(r-1)}\right]&#10;\end{align*}&#10;&#10;&#10;\end{document}"/>
  <p:tag name="IGUANATEXSIZE" val="20"/>
  <p:tag name="IGUANATEXCURSOR" val="120"/>
  <p:tag name="TRANSPARENCY" val="True"/>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2000"/>
  <p:tag name="ORIGINALHEIGHT" val="93.73827"/>
  <p:tag name="ORIGINALWIDTH" val="77.24032"/>
  <p:tag name="LATEXADDIN" val="\documentclass{article}&#10;\usepackage{amsmath}&#10;\pagestyle{empty}&#10;\begin{document}&#10;&#10;&#10;$s$&#10;&#10;&#10;\end{document}"/>
  <p:tag name="IGUANATEXSIZE" val="20"/>
  <p:tag name="IGUANATEXCURSOR" val="86"/>
  <p:tag name="TRANSPARENCY" val="True"/>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2000"/>
  <p:tag name="ORIGINALHEIGHT" val="139.4826"/>
  <p:tag name="ORIGINALWIDTH" val="54.74315"/>
  <p:tag name="LATEXADDIN" val="\documentclass{article}&#10;\usepackage{amsmath}&#10;\pagestyle{empty}&#10;\begin{document}&#10;&#10;&#10;$i$&#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2000"/>
  <p:tag name="ORIGINALHEIGHT" val="93.73827"/>
  <p:tag name="ORIGINALWIDTH" val="84.73937"/>
  <p:tag name="LATEXADDIN" val="\documentclass{article}&#10;\usepackage{amsmath}&#10;\pagestyle{empty}&#10;\begin{document}&#10;&#10;&#10;$r$&#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b5457419-e399-418f-8496-51c62e670fab" xsi:nil="true"/>
    <TaxCatchAll xmlns="ddf223cb-83e9-4753-998f-d11a06d9b982" xsi:nil="true"/>
    <lcf76f155ced4ddcb4097134ff3c332f xmlns="b5457419-e399-418f-8496-51c62e670f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988737F37F1242B86D5CCE805379EC" ma:contentTypeVersion="13" ma:contentTypeDescription="Create a new document." ma:contentTypeScope="" ma:versionID="46982b2e847d853404664fdf71398af8">
  <xsd:schema xmlns:xsd="http://www.w3.org/2001/XMLSchema" xmlns:xs="http://www.w3.org/2001/XMLSchema" xmlns:p="http://schemas.microsoft.com/office/2006/metadata/properties" xmlns:ns2="b5457419-e399-418f-8496-51c62e670fab" xmlns:ns3="ddf223cb-83e9-4753-998f-d11a06d9b982" targetNamespace="http://schemas.microsoft.com/office/2006/metadata/properties" ma:root="true" ma:fieldsID="65859925be5105b589bbe1a76f3bca9b" ns2:_="" ns3:_="">
    <xsd:import namespace="b5457419-e399-418f-8496-51c62e670fab"/>
    <xsd:import namespace="ddf223cb-83e9-4753-998f-d11a06d9b9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57419-e399-418f-8496-51c62e670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f223cb-83e9-4753-998f-d11a06d9b98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6c9fbca-cae5-4df2-bb73-d926719e2040}" ma:internalName="TaxCatchAll" ma:showField="CatchAllData" ma:web="ddf223cb-83e9-4753-998f-d11a06d9b9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71af3243-3dd4-4a8d-8c0d-dd76da1f02a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1A1D025B-1420-4976-9743-0F624B0040B8}"/>
</file>

<file path=docProps/app.xml><?xml version="1.0" encoding="utf-8"?>
<Properties xmlns="http://schemas.openxmlformats.org/officeDocument/2006/extended-properties" xmlns:vt="http://schemas.openxmlformats.org/officeDocument/2006/docPropsVTypes">
  <Template>{B7CC3DCE-900C-4E36-9FBB-8739E0F2D5BC}tf56219246_win32</Template>
  <Application>Microsoft Office PowerPoint</Application>
  <PresentationFormat>Widescreen</PresentationFormat>
  <Slides>17</Slides>
  <Notes>17</Notes>
  <HiddenSlides>2</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SavonVTI</vt:lpstr>
      <vt:lpstr>The role of households and neighbourhoods in the early stages of an epidemic</vt:lpstr>
      <vt:lpstr>Background and motivation</vt:lpstr>
      <vt:lpstr>Our project</vt:lpstr>
      <vt:lpstr>Initial model: 2 neighbourhoods</vt:lpstr>
      <vt:lpstr>Deterministic model for households size 1</vt:lpstr>
      <vt:lpstr>ODE model for households size 2</vt:lpstr>
      <vt:lpstr>Coupling rate between the neighbourhoods</vt:lpstr>
      <vt:lpstr>Calculating the household reproduction number R_∗, households size 2</vt:lpstr>
      <vt:lpstr>Calculating the household reproduction number R_∗, households size 3</vt:lpstr>
      <vt:lpstr>Parametrisation</vt:lpstr>
      <vt:lpstr>Parametrisation</vt:lpstr>
      <vt:lpstr>Results – the impact of mixing on the initial stages of infection</vt:lpstr>
      <vt:lpstr>Results – the impact of mixing on individual infection risk</vt:lpstr>
      <vt:lpstr>Results – the impact of household size on individual risk of infection</vt:lpstr>
      <vt:lpstr>Probability of a major outbreak</vt:lpstr>
      <vt:lpstr>Probability of a major outbreak</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demographic clustering in the transmission and control of infectious diseases</dc:title>
  <dc:creator>Abby Barlow</dc:creator>
  <cp:revision>1</cp:revision>
  <dcterms:created xsi:type="dcterms:W3CDTF">2022-03-01T14:14:19Z</dcterms:created>
  <dcterms:modified xsi:type="dcterms:W3CDTF">2022-07-04T14:09:57Z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0x01010089988737F37F1242B86D5CCE805379EC</vt:lpwstr>
  </property>
</Properties>
</file>