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20" r:id="rId5"/>
    <p:sldMasterId id="2147483780" r:id="rId6"/>
    <p:sldMasterId id="2147483818" r:id="rId7"/>
  </p:sldMasterIdLst>
  <p:notesMasterIdLst>
    <p:notesMasterId r:id="rId19"/>
  </p:notesMasterIdLst>
  <p:sldIdLst>
    <p:sldId id="498" r:id="rId8"/>
    <p:sldId id="524" r:id="rId9"/>
    <p:sldId id="509" r:id="rId10"/>
    <p:sldId id="526" r:id="rId11"/>
    <p:sldId id="533" r:id="rId12"/>
    <p:sldId id="527" r:id="rId13"/>
    <p:sldId id="528" r:id="rId14"/>
    <p:sldId id="529" r:id="rId15"/>
    <p:sldId id="530" r:id="rId16"/>
    <p:sldId id="531" r:id="rId17"/>
    <p:sldId id="511" r:id="rId18"/>
  </p:sldIdLst>
  <p:sldSz cx="9144000" cy="6858000" type="screen4x3"/>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BBE0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648" autoAdjust="0"/>
    <p:restoredTop sz="95208" autoAdjust="0"/>
  </p:normalViewPr>
  <p:slideViewPr>
    <p:cSldViewPr snapToGrid="0">
      <p:cViewPr varScale="1">
        <p:scale>
          <a:sx n="115" d="100"/>
          <a:sy n="115" d="100"/>
        </p:scale>
        <p:origin x="1152" y="10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7ADFC3-9894-4087-A6C6-F3DA3FEB87CB}" type="datetimeFigureOut">
              <a:rPr lang="en-GB" smtClean="0"/>
              <a:t>07/03/2019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D1DDAD-D5D2-455F-A857-F52ECC55C3B5}" type="slidenum">
              <a:rPr lang="en-GB" smtClean="0"/>
              <a:t>‹#›</a:t>
            </a:fld>
            <a:endParaRPr lang="en-GB"/>
          </a:p>
        </p:txBody>
      </p:sp>
    </p:spTree>
    <p:extLst>
      <p:ext uri="{BB962C8B-B14F-4D97-AF65-F5344CB8AC3E}">
        <p14:creationId xmlns:p14="http://schemas.microsoft.com/office/powerpoint/2010/main" val="980361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smtClean="0"/>
              <a:t>Who am I?</a:t>
            </a:r>
          </a:p>
        </p:txBody>
      </p:sp>
      <p:sp>
        <p:nvSpPr>
          <p:cNvPr id="4" name="Slide Number Placeholder 3"/>
          <p:cNvSpPr>
            <a:spLocks noGrp="1"/>
          </p:cNvSpPr>
          <p:nvPr>
            <p:ph type="sldNum" sz="quarter" idx="10"/>
          </p:nvPr>
        </p:nvSpPr>
        <p:spPr/>
        <p:txBody>
          <a:bodyPr/>
          <a:lstStyle/>
          <a:p>
            <a:fld id="{C4A2E21C-D285-FF4E-9F0C-7BD840C7D1E8}" type="slidenum">
              <a:rPr lang="en-US" smtClean="0"/>
              <a:pPr/>
              <a:t>1</a:t>
            </a:fld>
            <a:endParaRPr lang="en-US"/>
          </a:p>
        </p:txBody>
      </p:sp>
    </p:spTree>
    <p:extLst>
      <p:ext uri="{BB962C8B-B14F-4D97-AF65-F5344CB8AC3E}">
        <p14:creationId xmlns:p14="http://schemas.microsoft.com/office/powerpoint/2010/main" val="802189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10.30-10.35</a:t>
            </a:r>
          </a:p>
          <a:p>
            <a:endParaRPr lang="en-GB" dirty="0"/>
          </a:p>
          <a:p>
            <a:r>
              <a:rPr lang="en-GB" dirty="0"/>
              <a:t>Put any draft you</a:t>
            </a:r>
            <a:r>
              <a:rPr lang="en-GB" baseline="0" dirty="0"/>
              <a:t> do have to one side, start with a blank sheet of paper and see where it takes you!  You can add this to your existing draft later on.</a:t>
            </a:r>
            <a:endParaRPr lang="en-GB" dirty="0"/>
          </a:p>
        </p:txBody>
      </p:sp>
      <p:sp>
        <p:nvSpPr>
          <p:cNvPr id="4" name="Slide Number Placeholder 3"/>
          <p:cNvSpPr>
            <a:spLocks noGrp="1"/>
          </p:cNvSpPr>
          <p:nvPr>
            <p:ph type="sldNum" sz="quarter" idx="10"/>
          </p:nvPr>
        </p:nvSpPr>
        <p:spPr/>
        <p:txBody>
          <a:bodyPr/>
          <a:lstStyle/>
          <a:p>
            <a:fld id="{3F480E61-A429-4D5D-AA35-48E70EB616EC}" type="slidenum">
              <a:rPr lang="en-GB" smtClean="0"/>
              <a:t>2</a:t>
            </a:fld>
            <a:endParaRPr lang="en-GB"/>
          </a:p>
        </p:txBody>
      </p:sp>
    </p:spTree>
    <p:extLst>
      <p:ext uri="{BB962C8B-B14F-4D97-AF65-F5344CB8AC3E}">
        <p14:creationId xmlns:p14="http://schemas.microsoft.com/office/powerpoint/2010/main" val="3669430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5D1DDAD-D5D2-455F-A857-F52ECC55C3B5}" type="slidenum">
              <a:rPr lang="en-GB" smtClean="0"/>
              <a:t>5</a:t>
            </a:fld>
            <a:endParaRPr lang="en-GB"/>
          </a:p>
        </p:txBody>
      </p:sp>
    </p:spTree>
    <p:extLst>
      <p:ext uri="{BB962C8B-B14F-4D97-AF65-F5344CB8AC3E}">
        <p14:creationId xmlns:p14="http://schemas.microsoft.com/office/powerpoint/2010/main" val="33110209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7.xml"/><Relationship Id="rId4" Type="http://schemas.openxmlformats.org/officeDocument/2006/relationships/image" Target="../media/image3.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26" descr="DSC_0031031-1"/>
          <p:cNvPicPr>
            <a:picLocks noChangeAspect="1" noChangeArrowheads="1"/>
          </p:cNvPicPr>
          <p:nvPr/>
        </p:nvPicPr>
        <p:blipFill>
          <a:blip r:embed="rId2">
            <a:extLst>
              <a:ext uri="{28A0092B-C50C-407E-A947-70E740481C1C}">
                <a14:useLocalDpi xmlns:a14="http://schemas.microsoft.com/office/drawing/2010/main" val="0"/>
              </a:ext>
            </a:extLst>
          </a:blip>
          <a:srcRect l="336" t="17131" r="10896" b="18575"/>
          <a:stretch>
            <a:fillRect/>
          </a:stretch>
        </p:blipFill>
        <p:spPr bwMode="auto">
          <a:xfrm>
            <a:off x="0" y="0"/>
            <a:ext cx="9232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Logo whi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6388" y="349252"/>
            <a:ext cx="180975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
          <p:cNvSpPr>
            <a:spLocks noChangeArrowheads="1"/>
          </p:cNvSpPr>
          <p:nvPr/>
        </p:nvSpPr>
        <p:spPr bwMode="auto">
          <a:xfrm>
            <a:off x="8640764" y="0"/>
            <a:ext cx="503237" cy="6858000"/>
          </a:xfrm>
          <a:prstGeom prst="rect">
            <a:avLst/>
          </a:prstGeom>
          <a:solidFill>
            <a:srgbClr val="D5D3B9">
              <a:alpha val="79999"/>
            </a:srgbClr>
          </a:solidFill>
          <a:ln w="0">
            <a:solidFill>
              <a:schemeClr val="tx1">
                <a:alpha val="0"/>
              </a:schemeClr>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sz="1350">
              <a:solidFill>
                <a:srgbClr val="000000"/>
              </a:solidFill>
            </a:endParaRPr>
          </a:p>
        </p:txBody>
      </p:sp>
      <p:sp>
        <p:nvSpPr>
          <p:cNvPr id="7" name="Round Single Corner Rectangle 6"/>
          <p:cNvSpPr/>
          <p:nvPr/>
        </p:nvSpPr>
        <p:spPr>
          <a:xfrm>
            <a:off x="360364" y="1260477"/>
            <a:ext cx="7740650" cy="1089025"/>
          </a:xfrm>
          <a:prstGeom prst="round1Rect">
            <a:avLst/>
          </a:prstGeom>
          <a:solidFill>
            <a:srgbClr val="48454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1350">
              <a:solidFill>
                <a:srgbClr val="FFFFFF"/>
              </a:solidFill>
            </a:endParaRPr>
          </a:p>
        </p:txBody>
      </p:sp>
      <p:sp>
        <p:nvSpPr>
          <p:cNvPr id="8" name="Round Single Corner Rectangle 7"/>
          <p:cNvSpPr/>
          <p:nvPr/>
        </p:nvSpPr>
        <p:spPr>
          <a:xfrm>
            <a:off x="1" y="333375"/>
            <a:ext cx="6481763" cy="590550"/>
          </a:xfrm>
          <a:prstGeom prst="round1Rect">
            <a:avLst>
              <a:gd name="adj" fmla="val 26344"/>
            </a:avLst>
          </a:prstGeom>
          <a:solidFill>
            <a:srgbClr val="D5D3B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1350">
              <a:solidFill>
                <a:srgbClr val="FFFFFF"/>
              </a:solidFill>
            </a:endParaRPr>
          </a:p>
        </p:txBody>
      </p:sp>
      <p:sp>
        <p:nvSpPr>
          <p:cNvPr id="14" name="Title 1"/>
          <p:cNvSpPr>
            <a:spLocks noGrp="1"/>
          </p:cNvSpPr>
          <p:nvPr>
            <p:ph type="ctrTitle"/>
          </p:nvPr>
        </p:nvSpPr>
        <p:spPr>
          <a:xfrm>
            <a:off x="360000" y="1260000"/>
            <a:ext cx="7402512" cy="571500"/>
          </a:xfrm>
          <a:noFill/>
          <a:extLst>
            <a:ext uri="{909E8E84-426E-40DD-AFC4-6F175D3DCCD1}">
              <a14:hiddenFill xmlns:a14="http://schemas.microsoft.com/office/drawing/2010/main">
                <a:solidFill>
                  <a:schemeClr val="accent1"/>
                </a:solidFill>
              </a14:hiddenFill>
            </a:ext>
          </a:extLst>
        </p:spPr>
        <p:txBody>
          <a:bodyPr/>
          <a:lstStyle>
            <a:lvl1pPr>
              <a:defRPr>
                <a:solidFill>
                  <a:schemeClr val="bg1"/>
                </a:solidFill>
              </a:defRPr>
            </a:lvl1pPr>
          </a:lstStyle>
          <a:p>
            <a:r>
              <a:rPr lang="en-US" smtClean="0"/>
              <a:t>Click to edit Master title style</a:t>
            </a:r>
            <a:endParaRPr lang="en-GB" dirty="0" smtClean="0"/>
          </a:p>
        </p:txBody>
      </p:sp>
      <p:sp>
        <p:nvSpPr>
          <p:cNvPr id="15" name="Subtitle 2"/>
          <p:cNvSpPr>
            <a:spLocks noGrp="1"/>
          </p:cNvSpPr>
          <p:nvPr>
            <p:ph type="subTitle" idx="1"/>
          </p:nvPr>
        </p:nvSpPr>
        <p:spPr>
          <a:xfrm>
            <a:off x="360001" y="1890000"/>
            <a:ext cx="7405687" cy="488950"/>
          </a:xfrm>
          <a:noFill/>
          <a:extLst>
            <a:ext uri="{909E8E84-426E-40DD-AFC4-6F175D3DCCD1}">
              <a14:hiddenFill xmlns:a14="http://schemas.microsoft.com/office/drawing/2010/main">
                <a:solidFill>
                  <a:schemeClr val="accent1"/>
                </a:solidFill>
              </a14:hiddenFill>
            </a:ext>
          </a:extLst>
        </p:spPr>
        <p:txBody>
          <a:bodyPr/>
          <a:lstStyle>
            <a:lvl1pPr>
              <a:defRPr>
                <a:solidFill>
                  <a:schemeClr val="bg1"/>
                </a:solidFill>
              </a:defRPr>
            </a:lvl1pPr>
          </a:lstStyle>
          <a:p>
            <a:r>
              <a:rPr lang="en-US" smtClean="0"/>
              <a:t>Click to edit Master subtitle style</a:t>
            </a:r>
            <a:endParaRPr lang="en-GB" dirty="0" smtClean="0"/>
          </a:p>
        </p:txBody>
      </p:sp>
    </p:spTree>
    <p:extLst>
      <p:ext uri="{BB962C8B-B14F-4D97-AF65-F5344CB8AC3E}">
        <p14:creationId xmlns:p14="http://schemas.microsoft.com/office/powerpoint/2010/main" val="2319330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168832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0975" y="1258888"/>
            <a:ext cx="2057400" cy="549751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58775" y="1258888"/>
            <a:ext cx="6019800" cy="54975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041050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26" descr="DSC_0031031-1"/>
          <p:cNvPicPr>
            <a:picLocks noChangeAspect="1" noChangeArrowheads="1"/>
          </p:cNvPicPr>
          <p:nvPr/>
        </p:nvPicPr>
        <p:blipFill>
          <a:blip r:embed="rId2">
            <a:extLst>
              <a:ext uri="{28A0092B-C50C-407E-A947-70E740481C1C}">
                <a14:useLocalDpi xmlns:a14="http://schemas.microsoft.com/office/drawing/2010/main" val="0"/>
              </a:ext>
            </a:extLst>
          </a:blip>
          <a:srcRect l="336" t="17131" r="10896" b="18575"/>
          <a:stretch>
            <a:fillRect/>
          </a:stretch>
        </p:blipFill>
        <p:spPr bwMode="auto">
          <a:xfrm>
            <a:off x="0" y="0"/>
            <a:ext cx="9232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Logo whi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6388" y="349252"/>
            <a:ext cx="180975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
          <p:cNvSpPr>
            <a:spLocks noChangeArrowheads="1"/>
          </p:cNvSpPr>
          <p:nvPr/>
        </p:nvSpPr>
        <p:spPr bwMode="auto">
          <a:xfrm>
            <a:off x="8640764" y="0"/>
            <a:ext cx="503237" cy="6858000"/>
          </a:xfrm>
          <a:prstGeom prst="rect">
            <a:avLst/>
          </a:prstGeom>
          <a:solidFill>
            <a:srgbClr val="D5D3B9">
              <a:alpha val="79999"/>
            </a:srgbClr>
          </a:solidFill>
          <a:ln w="0">
            <a:solidFill>
              <a:schemeClr val="tx1">
                <a:alpha val="0"/>
              </a:schemeClr>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sz="1350">
              <a:solidFill>
                <a:srgbClr val="000000"/>
              </a:solidFill>
            </a:endParaRPr>
          </a:p>
        </p:txBody>
      </p:sp>
      <p:sp>
        <p:nvSpPr>
          <p:cNvPr id="7" name="Round Single Corner Rectangle 6"/>
          <p:cNvSpPr/>
          <p:nvPr/>
        </p:nvSpPr>
        <p:spPr>
          <a:xfrm>
            <a:off x="360364" y="1260477"/>
            <a:ext cx="7740650" cy="1089025"/>
          </a:xfrm>
          <a:prstGeom prst="round1Rect">
            <a:avLst/>
          </a:prstGeom>
          <a:solidFill>
            <a:srgbClr val="48454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1350">
              <a:solidFill>
                <a:srgbClr val="FFFFFF"/>
              </a:solidFill>
            </a:endParaRPr>
          </a:p>
        </p:txBody>
      </p:sp>
      <p:sp>
        <p:nvSpPr>
          <p:cNvPr id="8" name="Round Single Corner Rectangle 7"/>
          <p:cNvSpPr/>
          <p:nvPr/>
        </p:nvSpPr>
        <p:spPr>
          <a:xfrm>
            <a:off x="1" y="333375"/>
            <a:ext cx="6481763" cy="590550"/>
          </a:xfrm>
          <a:prstGeom prst="round1Rect">
            <a:avLst>
              <a:gd name="adj" fmla="val 26344"/>
            </a:avLst>
          </a:prstGeom>
          <a:solidFill>
            <a:srgbClr val="D5D3B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1350">
              <a:solidFill>
                <a:srgbClr val="FFFFFF"/>
              </a:solidFill>
            </a:endParaRPr>
          </a:p>
        </p:txBody>
      </p:sp>
      <p:sp>
        <p:nvSpPr>
          <p:cNvPr id="14" name="Title 1"/>
          <p:cNvSpPr>
            <a:spLocks noGrp="1"/>
          </p:cNvSpPr>
          <p:nvPr>
            <p:ph type="ctrTitle"/>
          </p:nvPr>
        </p:nvSpPr>
        <p:spPr>
          <a:xfrm>
            <a:off x="360000" y="1260000"/>
            <a:ext cx="7402512" cy="571500"/>
          </a:xfrm>
          <a:noFill/>
          <a:extLst>
            <a:ext uri="{909E8E84-426E-40DD-AFC4-6F175D3DCCD1}">
              <a14:hiddenFill xmlns:a14="http://schemas.microsoft.com/office/drawing/2010/main">
                <a:solidFill>
                  <a:schemeClr val="accent1"/>
                </a:solidFill>
              </a14:hiddenFill>
            </a:ext>
          </a:extLst>
        </p:spPr>
        <p:txBody>
          <a:bodyPr/>
          <a:lstStyle>
            <a:lvl1pPr>
              <a:defRPr>
                <a:solidFill>
                  <a:schemeClr val="bg1"/>
                </a:solidFill>
              </a:defRPr>
            </a:lvl1pPr>
          </a:lstStyle>
          <a:p>
            <a:r>
              <a:rPr lang="en-US" smtClean="0"/>
              <a:t>Click to edit Master title style</a:t>
            </a:r>
            <a:endParaRPr lang="en-GB" dirty="0" smtClean="0"/>
          </a:p>
        </p:txBody>
      </p:sp>
      <p:sp>
        <p:nvSpPr>
          <p:cNvPr id="15" name="Subtitle 2"/>
          <p:cNvSpPr>
            <a:spLocks noGrp="1"/>
          </p:cNvSpPr>
          <p:nvPr>
            <p:ph type="subTitle" idx="1"/>
          </p:nvPr>
        </p:nvSpPr>
        <p:spPr>
          <a:xfrm>
            <a:off x="360001" y="1890000"/>
            <a:ext cx="7405687" cy="488950"/>
          </a:xfrm>
          <a:noFill/>
          <a:extLst>
            <a:ext uri="{909E8E84-426E-40DD-AFC4-6F175D3DCCD1}">
              <a14:hiddenFill xmlns:a14="http://schemas.microsoft.com/office/drawing/2010/main">
                <a:solidFill>
                  <a:schemeClr val="accent1"/>
                </a:solidFill>
              </a14:hiddenFill>
            </a:ext>
          </a:extLst>
        </p:spPr>
        <p:txBody>
          <a:bodyPr/>
          <a:lstStyle>
            <a:lvl1pPr>
              <a:defRPr>
                <a:solidFill>
                  <a:schemeClr val="bg1"/>
                </a:solidFill>
              </a:defRPr>
            </a:lvl1pPr>
          </a:lstStyle>
          <a:p>
            <a:r>
              <a:rPr lang="en-US" smtClean="0"/>
              <a:t>Click to edit Master subtitle style</a:t>
            </a:r>
            <a:endParaRPr lang="en-GB" dirty="0" smtClean="0"/>
          </a:p>
        </p:txBody>
      </p:sp>
    </p:spTree>
    <p:extLst>
      <p:ext uri="{BB962C8B-B14F-4D97-AF65-F5344CB8AC3E}">
        <p14:creationId xmlns:p14="http://schemas.microsoft.com/office/powerpoint/2010/main" val="10881435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1924384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lstStyle>
            <a:lvl1pPr algn="l">
              <a:defRPr sz="3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Tree>
    <p:extLst>
      <p:ext uri="{BB962C8B-B14F-4D97-AF65-F5344CB8AC3E}">
        <p14:creationId xmlns:p14="http://schemas.microsoft.com/office/powerpoint/2010/main" val="1570558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8776" y="1124744"/>
            <a:ext cx="8107363" cy="710406"/>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358776" y="2060848"/>
            <a:ext cx="3992563" cy="4695552"/>
          </a:xfrm>
        </p:spPr>
        <p:txBody>
          <a:bodyPr/>
          <a:lstStyle>
            <a:lvl1pPr>
              <a:defRPr sz="1800"/>
            </a:lvl1pPr>
            <a:lvl2pPr>
              <a:defRPr sz="1500"/>
            </a:lvl2pPr>
            <a:lvl3pPr>
              <a:defRPr sz="1500"/>
            </a:lvl3pPr>
            <a:lvl4pPr>
              <a:defRPr sz="1350"/>
            </a:lvl4pPr>
            <a:lvl5pPr>
              <a:defRPr sz="120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503738" y="2060848"/>
            <a:ext cx="3992562" cy="4695552"/>
          </a:xfrm>
        </p:spPr>
        <p:txBody>
          <a:bodyPr/>
          <a:lstStyle>
            <a:lvl1pPr>
              <a:defRPr sz="1800"/>
            </a:lvl1pPr>
            <a:lvl2pPr>
              <a:defRPr sz="1500"/>
            </a:lvl2pPr>
            <a:lvl3pPr>
              <a:defRPr sz="1500"/>
            </a:lvl3pPr>
            <a:lvl4pPr>
              <a:defRPr sz="1350"/>
            </a:lvl4pPr>
            <a:lvl5pPr>
              <a:defRPr sz="120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4762245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30832" y="1124744"/>
            <a:ext cx="8229600" cy="648072"/>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230832" y="2097187"/>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230832" y="2736949"/>
            <a:ext cx="4040188" cy="3951288"/>
          </a:xfrm>
        </p:spPr>
        <p:txBody>
          <a:bodyPr/>
          <a:lstStyle>
            <a:lvl1pPr>
              <a:defRPr sz="18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418658" y="2097187"/>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418658" y="2736949"/>
            <a:ext cx="4041775" cy="3951288"/>
          </a:xfrm>
        </p:spPr>
        <p:txBody>
          <a:bodyPr/>
          <a:lstStyle>
            <a:lvl1pPr>
              <a:defRPr sz="18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884732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812585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62835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3528" y="1064927"/>
            <a:ext cx="3008313" cy="779899"/>
          </a:xfrm>
        </p:spPr>
        <p:txBody>
          <a:bodyPr anchor="b"/>
          <a:lstStyle>
            <a:lvl1pPr algn="l">
              <a:defRPr sz="1800" b="1"/>
            </a:lvl1pPr>
          </a:lstStyle>
          <a:p>
            <a:r>
              <a:rPr lang="en-US" smtClean="0"/>
              <a:t>Click to edit Master title style</a:t>
            </a:r>
            <a:endParaRPr lang="en-GB" dirty="0"/>
          </a:p>
        </p:txBody>
      </p:sp>
      <p:sp>
        <p:nvSpPr>
          <p:cNvPr id="3" name="Content Placeholder 2"/>
          <p:cNvSpPr>
            <a:spLocks noGrp="1"/>
          </p:cNvSpPr>
          <p:nvPr>
            <p:ph idx="1"/>
          </p:nvPr>
        </p:nvSpPr>
        <p:spPr>
          <a:xfrm>
            <a:off x="3441379" y="1052736"/>
            <a:ext cx="5111750" cy="5688632"/>
          </a:xfrm>
        </p:spPr>
        <p:txBody>
          <a:bodyPr/>
          <a:lstStyle>
            <a:lvl1pPr>
              <a:defRPr sz="1800"/>
            </a:lvl1pPr>
            <a:lvl2pPr>
              <a:defRPr sz="1500"/>
            </a:lvl2pPr>
            <a:lvl3pPr>
              <a:defRPr sz="1350"/>
            </a:lvl3pPr>
            <a:lvl4pPr>
              <a:defRPr sz="1350"/>
            </a:lvl4pPr>
            <a:lvl5pPr>
              <a:defRPr sz="12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323528" y="1844826"/>
            <a:ext cx="3008313" cy="4896545"/>
          </a:xfrm>
        </p:spPr>
        <p:txBody>
          <a:bodyPr/>
          <a:lstStyle>
            <a:lvl1pPr marL="0" indent="0">
              <a:buNone/>
              <a:defRPr sz="15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Tree>
    <p:extLst>
      <p:ext uri="{BB962C8B-B14F-4D97-AF65-F5344CB8AC3E}">
        <p14:creationId xmlns:p14="http://schemas.microsoft.com/office/powerpoint/2010/main" val="3310086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8548244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1640" y="5508762"/>
            <a:ext cx="5947048" cy="584534"/>
          </a:xfrm>
        </p:spPr>
        <p:txBody>
          <a:bodyPr anchor="b"/>
          <a:lstStyle>
            <a:lvl1pPr algn="l">
              <a:defRPr sz="1500" b="1"/>
            </a:lvl1pPr>
          </a:lstStyle>
          <a:p>
            <a:r>
              <a:rPr lang="en-US" smtClean="0"/>
              <a:t>Click to edit Master title style</a:t>
            </a:r>
            <a:endParaRPr lang="en-GB" dirty="0"/>
          </a:p>
        </p:txBody>
      </p:sp>
      <p:sp>
        <p:nvSpPr>
          <p:cNvPr id="3" name="Picture Placeholder 2"/>
          <p:cNvSpPr>
            <a:spLocks noGrp="1"/>
          </p:cNvSpPr>
          <p:nvPr>
            <p:ph type="pic" idx="1"/>
          </p:nvPr>
        </p:nvSpPr>
        <p:spPr>
          <a:xfrm>
            <a:off x="1331640" y="1196754"/>
            <a:ext cx="5947048" cy="4244007"/>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331640" y="6131781"/>
            <a:ext cx="5947048" cy="60958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Tree>
    <p:extLst>
      <p:ext uri="{BB962C8B-B14F-4D97-AF65-F5344CB8AC3E}">
        <p14:creationId xmlns:p14="http://schemas.microsoft.com/office/powerpoint/2010/main" val="18704923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1880649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0975" y="1258888"/>
            <a:ext cx="2057400" cy="549751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58775" y="1258888"/>
            <a:ext cx="6019800" cy="54975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5968029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26" descr="27238-0142"/>
          <p:cNvPicPr>
            <a:picLocks noChangeAspect="1" noChangeArrowheads="1"/>
          </p:cNvPicPr>
          <p:nvPr/>
        </p:nvPicPr>
        <p:blipFill>
          <a:blip r:embed="rId2">
            <a:extLst>
              <a:ext uri="{28A0092B-C50C-407E-A947-70E740481C1C}">
                <a14:useLocalDpi xmlns:a14="http://schemas.microsoft.com/office/drawing/2010/main" val="0"/>
              </a:ext>
            </a:extLst>
          </a:blip>
          <a:srcRect l="6013" t="12769" r="3563" b="17239"/>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3" descr="Top Hu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58775"/>
            <a:ext cx="6481763"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Logo whi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6388" y="349250"/>
            <a:ext cx="180975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9"/>
          <p:cNvSpPr>
            <a:spLocks noChangeArrowheads="1"/>
          </p:cNvSpPr>
          <p:nvPr/>
        </p:nvSpPr>
        <p:spPr bwMode="auto">
          <a:xfrm>
            <a:off x="8640763" y="0"/>
            <a:ext cx="503237" cy="6858000"/>
          </a:xfrm>
          <a:prstGeom prst="rect">
            <a:avLst/>
          </a:prstGeom>
          <a:solidFill>
            <a:srgbClr val="3B93A6">
              <a:alpha val="79999"/>
            </a:srgbClr>
          </a:solidFill>
          <a:ln w="0">
            <a:solidFill>
              <a:schemeClr val="tx1">
                <a:alpha val="0"/>
              </a:schemeClr>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a:solidFill>
                <a:srgbClr val="000000"/>
              </a:solidFill>
            </a:endParaRPr>
          </a:p>
        </p:txBody>
      </p:sp>
      <p:sp>
        <p:nvSpPr>
          <p:cNvPr id="8" name="Round Single Corner Rectangle 7"/>
          <p:cNvSpPr/>
          <p:nvPr/>
        </p:nvSpPr>
        <p:spPr>
          <a:xfrm>
            <a:off x="360363" y="1260475"/>
            <a:ext cx="7740650" cy="1089025"/>
          </a:xfrm>
          <a:prstGeom prst="round1Rect">
            <a:avLst/>
          </a:prstGeom>
          <a:solidFill>
            <a:srgbClr val="48454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9" name="Title 1"/>
          <p:cNvSpPr>
            <a:spLocks noGrp="1"/>
          </p:cNvSpPr>
          <p:nvPr>
            <p:ph type="ctrTitle"/>
          </p:nvPr>
        </p:nvSpPr>
        <p:spPr>
          <a:xfrm>
            <a:off x="360363" y="1260475"/>
            <a:ext cx="7402512" cy="571500"/>
          </a:xfrm>
        </p:spPr>
        <p:txBody>
          <a:bodyPr/>
          <a:lstStyle>
            <a:lvl1pPr>
              <a:defRPr>
                <a:solidFill>
                  <a:schemeClr val="bg1"/>
                </a:solidFill>
              </a:defRPr>
            </a:lvl1pPr>
          </a:lstStyle>
          <a:p>
            <a:r>
              <a:rPr lang="en-US" smtClean="0"/>
              <a:t>Click to edit Master title style</a:t>
            </a:r>
          </a:p>
        </p:txBody>
      </p:sp>
      <p:sp>
        <p:nvSpPr>
          <p:cNvPr id="10" name="Subtitle 2"/>
          <p:cNvSpPr>
            <a:spLocks noGrp="1"/>
          </p:cNvSpPr>
          <p:nvPr>
            <p:ph type="subTitle" idx="1"/>
          </p:nvPr>
        </p:nvSpPr>
        <p:spPr>
          <a:xfrm>
            <a:off x="360363" y="1890713"/>
            <a:ext cx="7405687" cy="488950"/>
          </a:xfrm>
        </p:spPr>
        <p:txBody>
          <a:bodyPr/>
          <a:lstStyle>
            <a:lvl1pPr>
              <a:defRPr>
                <a:solidFill>
                  <a:schemeClr val="bg1"/>
                </a:solidFill>
              </a:defRPr>
            </a:lvl1pPr>
          </a:lstStyle>
          <a:p>
            <a:r>
              <a:rPr lang="en-US" smtClean="0"/>
              <a:t>Click to edit Master subtitle style</a:t>
            </a:r>
          </a:p>
        </p:txBody>
      </p:sp>
    </p:spTree>
    <p:extLst>
      <p:ext uri="{BB962C8B-B14F-4D97-AF65-F5344CB8AC3E}">
        <p14:creationId xmlns:p14="http://schemas.microsoft.com/office/powerpoint/2010/main" val="39279098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9598790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9265009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58775" y="2230438"/>
            <a:ext cx="3992563" cy="4525962"/>
          </a:xfrm>
        </p:spPr>
        <p:txBody>
          <a:bodyPr/>
          <a:lstStyle>
            <a:lvl1pPr>
              <a:defRPr sz="2400"/>
            </a:lvl1pPr>
            <a:lvl2pPr>
              <a:defRPr sz="24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503738" y="2230438"/>
            <a:ext cx="3992562" cy="4525962"/>
          </a:xfrm>
        </p:spPr>
        <p:txBody>
          <a:bodyPr/>
          <a:lstStyle>
            <a:lvl1pPr>
              <a:defRPr sz="2800"/>
            </a:lvl1pPr>
            <a:lvl2pPr>
              <a:defRPr sz="2000"/>
            </a:lvl2pPr>
            <a:lvl3pPr>
              <a:defRPr sz="18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8510966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23528" y="1124743"/>
            <a:ext cx="8229600" cy="648073"/>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23528" y="199715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23528" y="26369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511353" y="199715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11353" y="26369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3874611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8727145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03783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lstStyle>
            <a:lvl1pPr algn="l">
              <a:defRPr sz="3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Tree>
    <p:extLst>
      <p:ext uri="{BB962C8B-B14F-4D97-AF65-F5344CB8AC3E}">
        <p14:creationId xmlns:p14="http://schemas.microsoft.com/office/powerpoint/2010/main" val="33988145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840" y="1052736"/>
            <a:ext cx="3008313" cy="997568"/>
          </a:xfrm>
        </p:spPr>
        <p:txBody>
          <a:bodyPr/>
          <a:lstStyle>
            <a:lvl1pPr algn="l">
              <a:defRPr sz="2000" b="1"/>
            </a:lvl1pPr>
          </a:lstStyle>
          <a:p>
            <a:r>
              <a:rPr lang="en-US" smtClean="0"/>
              <a:t>Click to edit Master title style</a:t>
            </a:r>
            <a:endParaRPr lang="en-GB" dirty="0"/>
          </a:p>
        </p:txBody>
      </p:sp>
      <p:sp>
        <p:nvSpPr>
          <p:cNvPr id="3" name="Content Placeholder 2"/>
          <p:cNvSpPr>
            <a:spLocks noGrp="1"/>
          </p:cNvSpPr>
          <p:nvPr>
            <p:ph idx="1"/>
          </p:nvPr>
        </p:nvSpPr>
        <p:spPr>
          <a:xfrm>
            <a:off x="3420690" y="1052736"/>
            <a:ext cx="5111750" cy="5688632"/>
          </a:xfrm>
        </p:spPr>
        <p:txBody>
          <a:bodyPr/>
          <a:lstStyle>
            <a:lvl1pPr>
              <a:defRPr sz="2400"/>
            </a:lvl1pPr>
            <a:lvl2pPr>
              <a:defRPr sz="2800"/>
            </a:lvl2pPr>
            <a:lvl3pPr>
              <a:defRPr sz="1800"/>
            </a:lvl3pPr>
            <a:lvl4pPr>
              <a:defRPr sz="18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302840" y="2132857"/>
            <a:ext cx="3008313" cy="4608512"/>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832760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63688" y="5312569"/>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63688" y="1124744"/>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63688" y="5879307"/>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177245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0306009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0975" y="1258888"/>
            <a:ext cx="2057400" cy="549751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58775" y="1258888"/>
            <a:ext cx="6019800" cy="54975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1371929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26" descr="27238-0142"/>
          <p:cNvPicPr>
            <a:picLocks noChangeAspect="1" noChangeArrowheads="1"/>
          </p:cNvPicPr>
          <p:nvPr/>
        </p:nvPicPr>
        <p:blipFill>
          <a:blip r:embed="rId2">
            <a:extLst>
              <a:ext uri="{28A0092B-C50C-407E-A947-70E740481C1C}">
                <a14:useLocalDpi xmlns:a14="http://schemas.microsoft.com/office/drawing/2010/main" val="0"/>
              </a:ext>
            </a:extLst>
          </a:blip>
          <a:srcRect l="6013" t="12769" r="3563" b="17239"/>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3" descr="Top Hu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58775"/>
            <a:ext cx="6481763"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Logo whi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6388" y="349250"/>
            <a:ext cx="180975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9"/>
          <p:cNvSpPr>
            <a:spLocks noChangeArrowheads="1"/>
          </p:cNvSpPr>
          <p:nvPr/>
        </p:nvSpPr>
        <p:spPr bwMode="auto">
          <a:xfrm>
            <a:off x="8640763" y="0"/>
            <a:ext cx="503237" cy="6858000"/>
          </a:xfrm>
          <a:prstGeom prst="rect">
            <a:avLst/>
          </a:prstGeom>
          <a:solidFill>
            <a:srgbClr val="3B93A6">
              <a:alpha val="79999"/>
            </a:srgbClr>
          </a:solidFill>
          <a:ln w="0">
            <a:solidFill>
              <a:schemeClr val="tx1">
                <a:alpha val="0"/>
              </a:schemeClr>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a:solidFill>
                <a:srgbClr val="000000"/>
              </a:solidFill>
            </a:endParaRPr>
          </a:p>
        </p:txBody>
      </p:sp>
      <p:sp>
        <p:nvSpPr>
          <p:cNvPr id="8" name="Round Single Corner Rectangle 7"/>
          <p:cNvSpPr/>
          <p:nvPr/>
        </p:nvSpPr>
        <p:spPr>
          <a:xfrm>
            <a:off x="360363" y="1260475"/>
            <a:ext cx="7740650" cy="1089025"/>
          </a:xfrm>
          <a:prstGeom prst="round1Rect">
            <a:avLst/>
          </a:prstGeom>
          <a:solidFill>
            <a:srgbClr val="48454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9" name="Title 1"/>
          <p:cNvSpPr>
            <a:spLocks noGrp="1"/>
          </p:cNvSpPr>
          <p:nvPr>
            <p:ph type="ctrTitle"/>
          </p:nvPr>
        </p:nvSpPr>
        <p:spPr>
          <a:xfrm>
            <a:off x="360363" y="1260475"/>
            <a:ext cx="7402512" cy="571500"/>
          </a:xfrm>
        </p:spPr>
        <p:txBody>
          <a:bodyPr/>
          <a:lstStyle>
            <a:lvl1pPr>
              <a:defRPr>
                <a:solidFill>
                  <a:schemeClr val="bg1"/>
                </a:solidFill>
              </a:defRPr>
            </a:lvl1pPr>
          </a:lstStyle>
          <a:p>
            <a:r>
              <a:rPr lang="en-US" smtClean="0"/>
              <a:t>Click to edit Master title style</a:t>
            </a:r>
          </a:p>
        </p:txBody>
      </p:sp>
      <p:sp>
        <p:nvSpPr>
          <p:cNvPr id="10" name="Subtitle 2"/>
          <p:cNvSpPr>
            <a:spLocks noGrp="1"/>
          </p:cNvSpPr>
          <p:nvPr>
            <p:ph type="subTitle" idx="1"/>
          </p:nvPr>
        </p:nvSpPr>
        <p:spPr>
          <a:xfrm>
            <a:off x="360363" y="1890713"/>
            <a:ext cx="7405687" cy="488950"/>
          </a:xfrm>
        </p:spPr>
        <p:txBody>
          <a:bodyPr/>
          <a:lstStyle>
            <a:lvl1pPr>
              <a:defRPr>
                <a:solidFill>
                  <a:schemeClr val="bg1"/>
                </a:solidFill>
              </a:defRPr>
            </a:lvl1pPr>
          </a:lstStyle>
          <a:p>
            <a:r>
              <a:rPr lang="en-US" smtClean="0"/>
              <a:t>Click to edit Master subtitle style</a:t>
            </a:r>
          </a:p>
        </p:txBody>
      </p:sp>
    </p:spTree>
    <p:extLst>
      <p:ext uri="{BB962C8B-B14F-4D97-AF65-F5344CB8AC3E}">
        <p14:creationId xmlns:p14="http://schemas.microsoft.com/office/powerpoint/2010/main" val="37023058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9669239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2088463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58775" y="2230438"/>
            <a:ext cx="3992563" cy="4525962"/>
          </a:xfrm>
        </p:spPr>
        <p:txBody>
          <a:bodyPr/>
          <a:lstStyle>
            <a:lvl1pPr>
              <a:defRPr sz="2400"/>
            </a:lvl1pPr>
            <a:lvl2pPr>
              <a:defRPr sz="24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503738" y="2230438"/>
            <a:ext cx="3992562" cy="4525962"/>
          </a:xfrm>
        </p:spPr>
        <p:txBody>
          <a:bodyPr/>
          <a:lstStyle>
            <a:lvl1pPr>
              <a:defRPr sz="2800"/>
            </a:lvl1pPr>
            <a:lvl2pPr>
              <a:defRPr sz="2000"/>
            </a:lvl2pPr>
            <a:lvl3pPr>
              <a:defRPr sz="18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9093342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23528" y="1124743"/>
            <a:ext cx="8229600" cy="648073"/>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23528" y="199715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23528" y="26369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511353" y="199715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11353" y="26369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40074857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152389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8776" y="1124744"/>
            <a:ext cx="8107363" cy="710406"/>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358776" y="2060848"/>
            <a:ext cx="3992563" cy="4695552"/>
          </a:xfrm>
        </p:spPr>
        <p:txBody>
          <a:bodyPr/>
          <a:lstStyle>
            <a:lvl1pPr>
              <a:defRPr sz="1800"/>
            </a:lvl1pPr>
            <a:lvl2pPr>
              <a:defRPr sz="1500"/>
            </a:lvl2pPr>
            <a:lvl3pPr>
              <a:defRPr sz="1500"/>
            </a:lvl3pPr>
            <a:lvl4pPr>
              <a:defRPr sz="1350"/>
            </a:lvl4pPr>
            <a:lvl5pPr>
              <a:defRPr sz="120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503738" y="2060848"/>
            <a:ext cx="3992562" cy="4695552"/>
          </a:xfrm>
        </p:spPr>
        <p:txBody>
          <a:bodyPr/>
          <a:lstStyle>
            <a:lvl1pPr>
              <a:defRPr sz="1800"/>
            </a:lvl1pPr>
            <a:lvl2pPr>
              <a:defRPr sz="1500"/>
            </a:lvl2pPr>
            <a:lvl3pPr>
              <a:defRPr sz="1500"/>
            </a:lvl3pPr>
            <a:lvl4pPr>
              <a:defRPr sz="1350"/>
            </a:lvl4pPr>
            <a:lvl5pPr>
              <a:defRPr sz="120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6703377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47903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840" y="1052736"/>
            <a:ext cx="3008313" cy="997568"/>
          </a:xfrm>
        </p:spPr>
        <p:txBody>
          <a:bodyPr/>
          <a:lstStyle>
            <a:lvl1pPr algn="l">
              <a:defRPr sz="2000" b="1"/>
            </a:lvl1pPr>
          </a:lstStyle>
          <a:p>
            <a:r>
              <a:rPr lang="en-US" smtClean="0"/>
              <a:t>Click to edit Master title style</a:t>
            </a:r>
            <a:endParaRPr lang="en-GB" dirty="0"/>
          </a:p>
        </p:txBody>
      </p:sp>
      <p:sp>
        <p:nvSpPr>
          <p:cNvPr id="3" name="Content Placeholder 2"/>
          <p:cNvSpPr>
            <a:spLocks noGrp="1"/>
          </p:cNvSpPr>
          <p:nvPr>
            <p:ph idx="1"/>
          </p:nvPr>
        </p:nvSpPr>
        <p:spPr>
          <a:xfrm>
            <a:off x="3420690" y="1052736"/>
            <a:ext cx="5111750" cy="5688632"/>
          </a:xfrm>
        </p:spPr>
        <p:txBody>
          <a:bodyPr/>
          <a:lstStyle>
            <a:lvl1pPr>
              <a:defRPr sz="2400"/>
            </a:lvl1pPr>
            <a:lvl2pPr>
              <a:defRPr sz="2800"/>
            </a:lvl2pPr>
            <a:lvl3pPr>
              <a:defRPr sz="1800"/>
            </a:lvl3pPr>
            <a:lvl4pPr>
              <a:defRPr sz="18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302840" y="2132857"/>
            <a:ext cx="3008313" cy="4608512"/>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72707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63688" y="5312569"/>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63688" y="1124744"/>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63688" y="5879307"/>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923875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0055854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0975" y="1258888"/>
            <a:ext cx="2057400" cy="549751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58775" y="1258888"/>
            <a:ext cx="6019800" cy="54975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3491144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26" descr="27238-0142"/>
          <p:cNvPicPr>
            <a:picLocks noChangeAspect="1" noChangeArrowheads="1"/>
          </p:cNvPicPr>
          <p:nvPr/>
        </p:nvPicPr>
        <p:blipFill>
          <a:blip r:embed="rId2">
            <a:extLst>
              <a:ext uri="{28A0092B-C50C-407E-A947-70E740481C1C}">
                <a14:useLocalDpi xmlns:a14="http://schemas.microsoft.com/office/drawing/2010/main" val="0"/>
              </a:ext>
            </a:extLst>
          </a:blip>
          <a:srcRect l="6013" t="12769" r="3563" b="17239"/>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3" descr="Top Hu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58775"/>
            <a:ext cx="6481763"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Logo whi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6388" y="349250"/>
            <a:ext cx="180975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9"/>
          <p:cNvSpPr>
            <a:spLocks noChangeArrowheads="1"/>
          </p:cNvSpPr>
          <p:nvPr/>
        </p:nvSpPr>
        <p:spPr bwMode="auto">
          <a:xfrm>
            <a:off x="8640763" y="0"/>
            <a:ext cx="503237" cy="6858000"/>
          </a:xfrm>
          <a:prstGeom prst="rect">
            <a:avLst/>
          </a:prstGeom>
          <a:solidFill>
            <a:srgbClr val="3B93A6">
              <a:alpha val="79999"/>
            </a:srgbClr>
          </a:solidFill>
          <a:ln w="0">
            <a:solidFill>
              <a:schemeClr val="tx1">
                <a:alpha val="0"/>
              </a:schemeClr>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8" name="Round Single Corner Rectangle 7"/>
          <p:cNvSpPr/>
          <p:nvPr/>
        </p:nvSpPr>
        <p:spPr>
          <a:xfrm>
            <a:off x="360363" y="1260475"/>
            <a:ext cx="7740650" cy="1089025"/>
          </a:xfrm>
          <a:prstGeom prst="round1Rect">
            <a:avLst/>
          </a:prstGeom>
          <a:solidFill>
            <a:srgbClr val="48454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9" name="Title 1"/>
          <p:cNvSpPr>
            <a:spLocks noGrp="1"/>
          </p:cNvSpPr>
          <p:nvPr>
            <p:ph type="ctrTitle"/>
          </p:nvPr>
        </p:nvSpPr>
        <p:spPr>
          <a:xfrm>
            <a:off x="360363" y="1260475"/>
            <a:ext cx="7402512" cy="571500"/>
          </a:xfrm>
        </p:spPr>
        <p:txBody>
          <a:bodyPr/>
          <a:lstStyle>
            <a:lvl1pPr>
              <a:defRPr>
                <a:solidFill>
                  <a:schemeClr val="bg1"/>
                </a:solidFill>
              </a:defRPr>
            </a:lvl1pPr>
          </a:lstStyle>
          <a:p>
            <a:r>
              <a:rPr lang="en-US" smtClean="0"/>
              <a:t>Click to edit Master title style</a:t>
            </a:r>
          </a:p>
        </p:txBody>
      </p:sp>
      <p:sp>
        <p:nvSpPr>
          <p:cNvPr id="10" name="Subtitle 2"/>
          <p:cNvSpPr>
            <a:spLocks noGrp="1"/>
          </p:cNvSpPr>
          <p:nvPr>
            <p:ph type="subTitle" idx="1"/>
          </p:nvPr>
        </p:nvSpPr>
        <p:spPr>
          <a:xfrm>
            <a:off x="360363" y="1890713"/>
            <a:ext cx="7405687" cy="488950"/>
          </a:xfrm>
        </p:spPr>
        <p:txBody>
          <a:bodyPr/>
          <a:lstStyle>
            <a:lvl1pPr>
              <a:defRPr>
                <a:solidFill>
                  <a:schemeClr val="bg1"/>
                </a:solidFill>
              </a:defRPr>
            </a:lvl1pPr>
          </a:lstStyle>
          <a:p>
            <a:r>
              <a:rPr lang="en-US" smtClean="0"/>
              <a:t>Click to edit Master subtitle style</a:t>
            </a:r>
          </a:p>
        </p:txBody>
      </p:sp>
    </p:spTree>
    <p:extLst>
      <p:ext uri="{BB962C8B-B14F-4D97-AF65-F5344CB8AC3E}">
        <p14:creationId xmlns:p14="http://schemas.microsoft.com/office/powerpoint/2010/main" val="42204231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0177809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8266948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58775" y="2230438"/>
            <a:ext cx="3992563" cy="4525962"/>
          </a:xfrm>
        </p:spPr>
        <p:txBody>
          <a:bodyPr/>
          <a:lstStyle>
            <a:lvl1pPr>
              <a:defRPr sz="2400"/>
            </a:lvl1pPr>
            <a:lvl2pPr>
              <a:defRPr sz="24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503738" y="2230438"/>
            <a:ext cx="3992562" cy="4525962"/>
          </a:xfrm>
        </p:spPr>
        <p:txBody>
          <a:bodyPr/>
          <a:lstStyle>
            <a:lvl1pPr>
              <a:defRPr sz="2800"/>
            </a:lvl1pPr>
            <a:lvl2pPr>
              <a:defRPr sz="2000"/>
            </a:lvl2pPr>
            <a:lvl3pPr>
              <a:defRPr sz="18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3287582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23528" y="1124743"/>
            <a:ext cx="8229600" cy="648073"/>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23528" y="199715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23528" y="26369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511353" y="199715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11353" y="26369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685631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30832" y="1124744"/>
            <a:ext cx="8229600" cy="648072"/>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230832" y="2097187"/>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230832" y="2736949"/>
            <a:ext cx="4040188" cy="3951288"/>
          </a:xfrm>
        </p:spPr>
        <p:txBody>
          <a:bodyPr/>
          <a:lstStyle>
            <a:lvl1pPr>
              <a:defRPr sz="18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418658" y="2097187"/>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418658" y="2736949"/>
            <a:ext cx="4041775" cy="3951288"/>
          </a:xfrm>
        </p:spPr>
        <p:txBody>
          <a:bodyPr/>
          <a:lstStyle>
            <a:lvl1pPr>
              <a:defRPr sz="18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8127063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84844987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16781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840" y="1052736"/>
            <a:ext cx="3008313" cy="997568"/>
          </a:xfrm>
        </p:spPr>
        <p:txBody>
          <a:bodyPr/>
          <a:lstStyle>
            <a:lvl1pPr algn="l">
              <a:defRPr sz="2000" b="1"/>
            </a:lvl1pPr>
          </a:lstStyle>
          <a:p>
            <a:r>
              <a:rPr lang="en-US" smtClean="0"/>
              <a:t>Click to edit Master title style</a:t>
            </a:r>
            <a:endParaRPr lang="en-GB" dirty="0"/>
          </a:p>
        </p:txBody>
      </p:sp>
      <p:sp>
        <p:nvSpPr>
          <p:cNvPr id="3" name="Content Placeholder 2"/>
          <p:cNvSpPr>
            <a:spLocks noGrp="1"/>
          </p:cNvSpPr>
          <p:nvPr>
            <p:ph idx="1"/>
          </p:nvPr>
        </p:nvSpPr>
        <p:spPr>
          <a:xfrm>
            <a:off x="3420690" y="1052736"/>
            <a:ext cx="5111750" cy="5688632"/>
          </a:xfrm>
        </p:spPr>
        <p:txBody>
          <a:bodyPr/>
          <a:lstStyle>
            <a:lvl1pPr>
              <a:defRPr sz="2400"/>
            </a:lvl1pPr>
            <a:lvl2pPr>
              <a:defRPr sz="2800"/>
            </a:lvl2pPr>
            <a:lvl3pPr>
              <a:defRPr sz="1800"/>
            </a:lvl3pPr>
            <a:lvl4pPr>
              <a:defRPr sz="18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302840" y="2132857"/>
            <a:ext cx="3008313" cy="4608512"/>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287051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63688" y="5312569"/>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63688" y="1124744"/>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63688" y="5879307"/>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827704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4711354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0975" y="1258888"/>
            <a:ext cx="2057400" cy="549751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58775" y="1258888"/>
            <a:ext cx="6019800" cy="54975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2383243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26" descr="DSC_0031031-1"/>
          <p:cNvPicPr>
            <a:picLocks noChangeAspect="1" noChangeArrowheads="1"/>
          </p:cNvPicPr>
          <p:nvPr/>
        </p:nvPicPr>
        <p:blipFill>
          <a:blip r:embed="rId2">
            <a:extLst>
              <a:ext uri="{28A0092B-C50C-407E-A947-70E740481C1C}">
                <a14:useLocalDpi xmlns:a14="http://schemas.microsoft.com/office/drawing/2010/main" val="0"/>
              </a:ext>
            </a:extLst>
          </a:blip>
          <a:srcRect l="336" t="17131" r="10896" b="18575"/>
          <a:stretch>
            <a:fillRect/>
          </a:stretch>
        </p:blipFill>
        <p:spPr bwMode="auto">
          <a:xfrm>
            <a:off x="0" y="0"/>
            <a:ext cx="9232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Logo whi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6388" y="349250"/>
            <a:ext cx="180975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
          <p:cNvSpPr>
            <a:spLocks noChangeArrowheads="1"/>
          </p:cNvSpPr>
          <p:nvPr/>
        </p:nvSpPr>
        <p:spPr bwMode="auto">
          <a:xfrm>
            <a:off x="8640763" y="0"/>
            <a:ext cx="503237" cy="6858000"/>
          </a:xfrm>
          <a:prstGeom prst="rect">
            <a:avLst/>
          </a:prstGeom>
          <a:solidFill>
            <a:srgbClr val="D5D3B9">
              <a:alpha val="79999"/>
            </a:srgbClr>
          </a:solidFill>
          <a:ln w="0">
            <a:solidFill>
              <a:schemeClr val="tx1">
                <a:alpha val="0"/>
              </a:schemeClr>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7" name="Round Single Corner Rectangle 6"/>
          <p:cNvSpPr/>
          <p:nvPr/>
        </p:nvSpPr>
        <p:spPr>
          <a:xfrm>
            <a:off x="360363" y="1260475"/>
            <a:ext cx="7740650" cy="1089025"/>
          </a:xfrm>
          <a:prstGeom prst="round1Rect">
            <a:avLst/>
          </a:prstGeom>
          <a:solidFill>
            <a:srgbClr val="48454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8" name="Round Single Corner Rectangle 7"/>
          <p:cNvSpPr/>
          <p:nvPr/>
        </p:nvSpPr>
        <p:spPr>
          <a:xfrm>
            <a:off x="0" y="333375"/>
            <a:ext cx="6481763" cy="590550"/>
          </a:xfrm>
          <a:prstGeom prst="round1Rect">
            <a:avLst>
              <a:gd name="adj" fmla="val 26344"/>
            </a:avLst>
          </a:prstGeom>
          <a:solidFill>
            <a:srgbClr val="D5D3B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14" name="Title 1"/>
          <p:cNvSpPr>
            <a:spLocks noGrp="1"/>
          </p:cNvSpPr>
          <p:nvPr>
            <p:ph type="ctrTitle"/>
          </p:nvPr>
        </p:nvSpPr>
        <p:spPr>
          <a:xfrm>
            <a:off x="360000" y="1260000"/>
            <a:ext cx="7402512" cy="571500"/>
          </a:xfrm>
          <a:noFill/>
          <a:extLst>
            <a:ext uri="{909E8E84-426E-40DD-AFC4-6F175D3DCCD1}">
              <a14:hiddenFill xmlns:a14="http://schemas.microsoft.com/office/drawing/2010/main">
                <a:solidFill>
                  <a:schemeClr val="accent1"/>
                </a:solidFill>
              </a14:hiddenFill>
            </a:ext>
          </a:extLst>
        </p:spPr>
        <p:txBody>
          <a:bodyPr/>
          <a:lstStyle>
            <a:lvl1pPr>
              <a:defRPr>
                <a:solidFill>
                  <a:schemeClr val="bg1"/>
                </a:solidFill>
              </a:defRPr>
            </a:lvl1pPr>
          </a:lstStyle>
          <a:p>
            <a:r>
              <a:rPr lang="en-US" smtClean="0"/>
              <a:t>Click to edit Master title style</a:t>
            </a:r>
            <a:endParaRPr lang="en-GB" dirty="0" smtClean="0"/>
          </a:p>
        </p:txBody>
      </p:sp>
      <p:sp>
        <p:nvSpPr>
          <p:cNvPr id="15" name="Subtitle 2"/>
          <p:cNvSpPr>
            <a:spLocks noGrp="1"/>
          </p:cNvSpPr>
          <p:nvPr>
            <p:ph type="subTitle" idx="1"/>
          </p:nvPr>
        </p:nvSpPr>
        <p:spPr>
          <a:xfrm>
            <a:off x="360000" y="1890000"/>
            <a:ext cx="7405687" cy="488950"/>
          </a:xfrm>
          <a:noFill/>
          <a:extLst>
            <a:ext uri="{909E8E84-426E-40DD-AFC4-6F175D3DCCD1}">
              <a14:hiddenFill xmlns:a14="http://schemas.microsoft.com/office/drawing/2010/main">
                <a:solidFill>
                  <a:schemeClr val="accent1"/>
                </a:solidFill>
              </a14:hiddenFill>
            </a:ext>
          </a:extLst>
        </p:spPr>
        <p:txBody>
          <a:bodyPr/>
          <a:lstStyle>
            <a:lvl1pPr>
              <a:defRPr>
                <a:solidFill>
                  <a:schemeClr val="bg1"/>
                </a:solidFill>
              </a:defRPr>
            </a:lvl1pPr>
          </a:lstStyle>
          <a:p>
            <a:r>
              <a:rPr lang="en-US" smtClean="0"/>
              <a:t>Click to edit Master subtitle style</a:t>
            </a:r>
            <a:endParaRPr lang="en-GB" dirty="0" smtClean="0"/>
          </a:p>
        </p:txBody>
      </p:sp>
    </p:spTree>
    <p:extLst>
      <p:ext uri="{BB962C8B-B14F-4D97-AF65-F5344CB8AC3E}">
        <p14:creationId xmlns:p14="http://schemas.microsoft.com/office/powerpoint/2010/main" val="272236676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19197153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95879758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8775" y="1124744"/>
            <a:ext cx="8107363" cy="710406"/>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358775" y="2060848"/>
            <a:ext cx="3992563" cy="4695552"/>
          </a:xfrm>
        </p:spPr>
        <p:txBody>
          <a:bodyPr/>
          <a:lstStyle>
            <a:lvl1pPr>
              <a:defRPr sz="2400"/>
            </a:lvl1pPr>
            <a:lvl2pPr>
              <a:defRPr sz="20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503738" y="2060848"/>
            <a:ext cx="3992562" cy="4695552"/>
          </a:xfrm>
        </p:spPr>
        <p:txBody>
          <a:bodyPr/>
          <a:lstStyle>
            <a:lvl1pPr>
              <a:defRPr sz="2400"/>
            </a:lvl1pPr>
            <a:lvl2pPr>
              <a:defRPr sz="20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960862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4389649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30832" y="1124744"/>
            <a:ext cx="8229600" cy="648072"/>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230832" y="2097187"/>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30832" y="2736949"/>
            <a:ext cx="4040188" cy="3951288"/>
          </a:xfrm>
        </p:spPr>
        <p:txBody>
          <a:bodyPr/>
          <a:lstStyle>
            <a:lvl1pPr>
              <a:defRPr sz="24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418657" y="2097187"/>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8657" y="2736949"/>
            <a:ext cx="4041775" cy="3951288"/>
          </a:xfrm>
        </p:spPr>
        <p:txBody>
          <a:bodyPr/>
          <a:lstStyle>
            <a:lvl1pPr>
              <a:defRPr sz="24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94110214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5925593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760874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3528" y="1064925"/>
            <a:ext cx="3008313" cy="779899"/>
          </a:xfrm>
        </p:spPr>
        <p:txBody>
          <a:bodyPr anchor="b"/>
          <a:lstStyle>
            <a:lvl1pPr algn="l">
              <a:defRPr sz="2400" b="1"/>
            </a:lvl1pPr>
          </a:lstStyle>
          <a:p>
            <a:r>
              <a:rPr lang="en-US" smtClean="0"/>
              <a:t>Click to edit Master title style</a:t>
            </a:r>
            <a:endParaRPr lang="en-GB" dirty="0"/>
          </a:p>
        </p:txBody>
      </p:sp>
      <p:sp>
        <p:nvSpPr>
          <p:cNvPr id="3" name="Content Placeholder 2"/>
          <p:cNvSpPr>
            <a:spLocks noGrp="1"/>
          </p:cNvSpPr>
          <p:nvPr>
            <p:ph idx="1"/>
          </p:nvPr>
        </p:nvSpPr>
        <p:spPr>
          <a:xfrm>
            <a:off x="3441378" y="1052736"/>
            <a:ext cx="5111750" cy="5688632"/>
          </a:xfrm>
        </p:spPr>
        <p:txBody>
          <a:bodyPr/>
          <a:lstStyle>
            <a:lvl1pPr>
              <a:defRPr sz="2400"/>
            </a:lvl1pPr>
            <a:lvl2pPr>
              <a:defRPr sz="2000"/>
            </a:lvl2pPr>
            <a:lvl3pPr>
              <a:defRPr sz="18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323528" y="1844824"/>
            <a:ext cx="3008313" cy="4896545"/>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722614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1640" y="5508762"/>
            <a:ext cx="5947048" cy="584534"/>
          </a:xfrm>
        </p:spPr>
        <p:txBody>
          <a:bodyPr anchor="b"/>
          <a:lstStyle>
            <a:lvl1pPr algn="l">
              <a:defRPr sz="2000" b="1"/>
            </a:lvl1pPr>
          </a:lstStyle>
          <a:p>
            <a:r>
              <a:rPr lang="en-US" smtClean="0"/>
              <a:t>Click to edit Master title style</a:t>
            </a:r>
            <a:endParaRPr lang="en-GB" dirty="0"/>
          </a:p>
        </p:txBody>
      </p:sp>
      <p:sp>
        <p:nvSpPr>
          <p:cNvPr id="3" name="Picture Placeholder 2"/>
          <p:cNvSpPr>
            <a:spLocks noGrp="1"/>
          </p:cNvSpPr>
          <p:nvPr>
            <p:ph type="pic" idx="1"/>
          </p:nvPr>
        </p:nvSpPr>
        <p:spPr>
          <a:xfrm>
            <a:off x="1331640" y="1196752"/>
            <a:ext cx="5947048" cy="424400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331640" y="6131779"/>
            <a:ext cx="5947048" cy="60958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4149757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5786152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0975" y="1258888"/>
            <a:ext cx="2057400" cy="549751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58775" y="1258888"/>
            <a:ext cx="6019800" cy="54975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54906771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242" name="Picture 26" descr="DSC_0031031-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4925" y="-1827213"/>
            <a:ext cx="10401300" cy="10666413"/>
          </a:xfrm>
          <a:prstGeom prst="rect">
            <a:avLst/>
          </a:prstGeom>
          <a:noFill/>
          <a:extLst>
            <a:ext uri="{909E8E84-426E-40DD-AFC4-6F175D3DCCD1}">
              <a14:hiddenFill xmlns:a14="http://schemas.microsoft.com/office/drawing/2010/main">
                <a:solidFill>
                  <a:srgbClr val="FFFFFF"/>
                </a:solidFill>
              </a14:hiddenFill>
            </a:ext>
          </a:extLst>
        </p:spPr>
      </p:pic>
      <p:pic>
        <p:nvPicPr>
          <p:cNvPr id="9240" name="Picture 24" descr="Bgrd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58775"/>
            <a:ext cx="6481763" cy="590550"/>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Logo whi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56388" y="349250"/>
            <a:ext cx="180975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5" name="Rectangle 9"/>
          <p:cNvSpPr>
            <a:spLocks noChangeArrowheads="1"/>
          </p:cNvSpPr>
          <p:nvPr/>
        </p:nvSpPr>
        <p:spPr bwMode="auto">
          <a:xfrm>
            <a:off x="8640763" y="0"/>
            <a:ext cx="503237" cy="6858000"/>
          </a:xfrm>
          <a:prstGeom prst="rect">
            <a:avLst/>
          </a:prstGeom>
          <a:solidFill>
            <a:srgbClr val="D5D3B9">
              <a:alpha val="80000"/>
            </a:srgbClr>
          </a:solidFill>
          <a:ln w="0">
            <a:solidFill>
              <a:schemeClr val="tx1">
                <a:alpha val="0"/>
              </a:schemeClr>
            </a:solidFill>
            <a:miter lim="800000"/>
            <a:headEnd/>
            <a:tailEnd/>
          </a:ln>
        </p:spPr>
        <p:txBody>
          <a:bodyPr wrap="none" anchor="ctr"/>
          <a:lstStyle/>
          <a:p>
            <a:pPr fontAlgn="base">
              <a:spcBef>
                <a:spcPct val="0"/>
              </a:spcBef>
              <a:spcAft>
                <a:spcPct val="0"/>
              </a:spcAft>
            </a:pPr>
            <a:endParaRPr lang="en-GB">
              <a:solidFill>
                <a:srgbClr val="000000"/>
              </a:solidFill>
            </a:endParaRPr>
          </a:p>
        </p:txBody>
      </p:sp>
      <p:sp>
        <p:nvSpPr>
          <p:cNvPr id="9230" name="Rectangle 14"/>
          <p:cNvSpPr>
            <a:spLocks noGrp="1" noChangeArrowheads="1"/>
          </p:cNvSpPr>
          <p:nvPr>
            <p:ph type="ctrTitle" sz="quarter"/>
          </p:nvPr>
        </p:nvSpPr>
        <p:spPr>
          <a:xfrm>
            <a:off x="358775" y="1258888"/>
            <a:ext cx="7772400" cy="647700"/>
          </a:xfrm>
        </p:spPr>
        <p:txBody>
          <a:bodyPr/>
          <a:lstStyle>
            <a:lvl1pPr>
              <a:defRPr sz="3600">
                <a:solidFill>
                  <a:schemeClr val="bg1"/>
                </a:solidFill>
              </a:defRPr>
            </a:lvl1pPr>
          </a:lstStyle>
          <a:p>
            <a:pPr lvl="0"/>
            <a:r>
              <a:rPr lang="en-GB" noProof="0" smtClean="0"/>
              <a:t>Click to edit Master title style</a:t>
            </a:r>
          </a:p>
        </p:txBody>
      </p:sp>
      <p:sp>
        <p:nvSpPr>
          <p:cNvPr id="9231" name="Rectangle 15"/>
          <p:cNvSpPr>
            <a:spLocks noGrp="1" noChangeArrowheads="1"/>
          </p:cNvSpPr>
          <p:nvPr>
            <p:ph type="subTitle" sz="quarter" idx="1"/>
          </p:nvPr>
        </p:nvSpPr>
        <p:spPr>
          <a:xfrm>
            <a:off x="358775" y="1708150"/>
            <a:ext cx="5545138" cy="576263"/>
          </a:xfrm>
        </p:spPr>
        <p:txBody>
          <a:bodyPr/>
          <a:lstStyle>
            <a:lvl1pPr marL="0" indent="0">
              <a:defRPr sz="2800">
                <a:solidFill>
                  <a:schemeClr val="bg1"/>
                </a:solidFill>
              </a:defRPr>
            </a:lvl1pPr>
          </a:lstStyle>
          <a:p>
            <a:pPr lvl="0"/>
            <a:r>
              <a:rPr lang="en-GB" noProof="0" smtClean="0"/>
              <a:t>Click to edit Master subtitle style</a:t>
            </a:r>
          </a:p>
        </p:txBody>
      </p:sp>
    </p:spTree>
    <p:extLst>
      <p:ext uri="{BB962C8B-B14F-4D97-AF65-F5344CB8AC3E}">
        <p14:creationId xmlns:p14="http://schemas.microsoft.com/office/powerpoint/2010/main" val="192463452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78143641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951921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197194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58775" y="2230438"/>
            <a:ext cx="3992563"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03738" y="2230438"/>
            <a:ext cx="3992562"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29120451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40634907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54279466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270687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3690217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8513887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55515401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0975" y="1258888"/>
            <a:ext cx="2057400" cy="549751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58775" y="1258888"/>
            <a:ext cx="6019800" cy="54975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241328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3528" y="1064927"/>
            <a:ext cx="3008313" cy="779899"/>
          </a:xfrm>
        </p:spPr>
        <p:txBody>
          <a:bodyPr anchor="b"/>
          <a:lstStyle>
            <a:lvl1pPr algn="l">
              <a:defRPr sz="1800" b="1"/>
            </a:lvl1pPr>
          </a:lstStyle>
          <a:p>
            <a:r>
              <a:rPr lang="en-US" smtClean="0"/>
              <a:t>Click to edit Master title style</a:t>
            </a:r>
            <a:endParaRPr lang="en-GB" dirty="0"/>
          </a:p>
        </p:txBody>
      </p:sp>
      <p:sp>
        <p:nvSpPr>
          <p:cNvPr id="3" name="Content Placeholder 2"/>
          <p:cNvSpPr>
            <a:spLocks noGrp="1"/>
          </p:cNvSpPr>
          <p:nvPr>
            <p:ph idx="1"/>
          </p:nvPr>
        </p:nvSpPr>
        <p:spPr>
          <a:xfrm>
            <a:off x="3441379" y="1052736"/>
            <a:ext cx="5111750" cy="5688632"/>
          </a:xfrm>
        </p:spPr>
        <p:txBody>
          <a:bodyPr/>
          <a:lstStyle>
            <a:lvl1pPr>
              <a:defRPr sz="1800"/>
            </a:lvl1pPr>
            <a:lvl2pPr>
              <a:defRPr sz="1500"/>
            </a:lvl2pPr>
            <a:lvl3pPr>
              <a:defRPr sz="1350"/>
            </a:lvl3pPr>
            <a:lvl4pPr>
              <a:defRPr sz="1350"/>
            </a:lvl4pPr>
            <a:lvl5pPr>
              <a:defRPr sz="12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323528" y="1844826"/>
            <a:ext cx="3008313" cy="4896545"/>
          </a:xfrm>
        </p:spPr>
        <p:txBody>
          <a:bodyPr/>
          <a:lstStyle>
            <a:lvl1pPr marL="0" indent="0">
              <a:buNone/>
              <a:defRPr sz="15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Tree>
    <p:extLst>
      <p:ext uri="{BB962C8B-B14F-4D97-AF65-F5344CB8AC3E}">
        <p14:creationId xmlns:p14="http://schemas.microsoft.com/office/powerpoint/2010/main" val="1873457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1640" y="5508762"/>
            <a:ext cx="5947048" cy="584534"/>
          </a:xfrm>
        </p:spPr>
        <p:txBody>
          <a:bodyPr anchor="b"/>
          <a:lstStyle>
            <a:lvl1pPr algn="l">
              <a:defRPr sz="1500" b="1"/>
            </a:lvl1pPr>
          </a:lstStyle>
          <a:p>
            <a:r>
              <a:rPr lang="en-US" smtClean="0"/>
              <a:t>Click to edit Master title style</a:t>
            </a:r>
            <a:endParaRPr lang="en-GB" dirty="0"/>
          </a:p>
        </p:txBody>
      </p:sp>
      <p:sp>
        <p:nvSpPr>
          <p:cNvPr id="3" name="Picture Placeholder 2"/>
          <p:cNvSpPr>
            <a:spLocks noGrp="1"/>
          </p:cNvSpPr>
          <p:nvPr>
            <p:ph type="pic" idx="1"/>
          </p:nvPr>
        </p:nvSpPr>
        <p:spPr>
          <a:xfrm>
            <a:off x="1331640" y="1196754"/>
            <a:ext cx="5947048" cy="4244007"/>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331640" y="6131781"/>
            <a:ext cx="5947048" cy="60958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Tree>
    <p:extLst>
      <p:ext uri="{BB962C8B-B14F-4D97-AF65-F5344CB8AC3E}">
        <p14:creationId xmlns:p14="http://schemas.microsoft.com/office/powerpoint/2010/main" val="650167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6.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7.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9" descr="Logo redrawn 43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656388" y="323852"/>
            <a:ext cx="180975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10"/>
          <p:cNvSpPr>
            <a:spLocks noChangeArrowheads="1"/>
          </p:cNvSpPr>
          <p:nvPr/>
        </p:nvSpPr>
        <p:spPr bwMode="auto">
          <a:xfrm>
            <a:off x="8640764" y="0"/>
            <a:ext cx="503237" cy="6858000"/>
          </a:xfrm>
          <a:prstGeom prst="rect">
            <a:avLst/>
          </a:prstGeom>
          <a:solidFill>
            <a:srgbClr val="D5D3B9"/>
          </a:solidFill>
          <a:ln w="0">
            <a:solidFill>
              <a:schemeClr val="tx1">
                <a:alpha val="0"/>
              </a:schemeClr>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sz="1350">
              <a:solidFill>
                <a:srgbClr val="000000"/>
              </a:solidFill>
            </a:endParaRPr>
          </a:p>
        </p:txBody>
      </p:sp>
      <p:sp>
        <p:nvSpPr>
          <p:cNvPr id="1028" name="Rectangle 13"/>
          <p:cNvSpPr>
            <a:spLocks noGrp="1" noChangeArrowheads="1"/>
          </p:cNvSpPr>
          <p:nvPr>
            <p:ph type="title"/>
          </p:nvPr>
        </p:nvSpPr>
        <p:spPr bwMode="auto">
          <a:xfrm>
            <a:off x="358776" y="1258888"/>
            <a:ext cx="8107363"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endParaRPr lang="en-GB" altLang="en-US" smtClean="0"/>
          </a:p>
        </p:txBody>
      </p:sp>
      <p:sp>
        <p:nvSpPr>
          <p:cNvPr id="1029" name="Rectangle 14"/>
          <p:cNvSpPr>
            <a:spLocks noGrp="1" noChangeArrowheads="1"/>
          </p:cNvSpPr>
          <p:nvPr>
            <p:ph type="body" idx="1"/>
          </p:nvPr>
        </p:nvSpPr>
        <p:spPr bwMode="auto">
          <a:xfrm>
            <a:off x="358776" y="2016125"/>
            <a:ext cx="8137525" cy="453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7" name="Round Single Corner Rectangle 6"/>
          <p:cNvSpPr/>
          <p:nvPr/>
        </p:nvSpPr>
        <p:spPr>
          <a:xfrm>
            <a:off x="1" y="323850"/>
            <a:ext cx="6480175" cy="590550"/>
          </a:xfrm>
          <a:prstGeom prst="round1Rect">
            <a:avLst>
              <a:gd name="adj" fmla="val 26344"/>
            </a:avLst>
          </a:prstGeom>
          <a:solidFill>
            <a:srgbClr val="D5D3B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1350">
              <a:solidFill>
                <a:srgbClr val="FFFFFF"/>
              </a:solidFill>
            </a:endParaRPr>
          </a:p>
        </p:txBody>
      </p:sp>
    </p:spTree>
    <p:extLst>
      <p:ext uri="{BB962C8B-B14F-4D97-AF65-F5344CB8AC3E}">
        <p14:creationId xmlns:p14="http://schemas.microsoft.com/office/powerpoint/2010/main" val="22949353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2100" b="1">
          <a:solidFill>
            <a:srgbClr val="45535F"/>
          </a:solidFill>
          <a:latin typeface="+mj-lt"/>
          <a:ea typeface="+mj-ea"/>
          <a:cs typeface="+mj-cs"/>
        </a:defRPr>
      </a:lvl1pPr>
      <a:lvl2pPr algn="l" rtl="0" eaLnBrk="1" fontAlgn="base" hangingPunct="1">
        <a:spcBef>
          <a:spcPct val="0"/>
        </a:spcBef>
        <a:spcAft>
          <a:spcPct val="0"/>
        </a:spcAft>
        <a:defRPr sz="2100" b="1">
          <a:solidFill>
            <a:srgbClr val="45535F"/>
          </a:solidFill>
          <a:latin typeface="Arial" charset="0"/>
        </a:defRPr>
      </a:lvl2pPr>
      <a:lvl3pPr algn="l" rtl="0" eaLnBrk="1" fontAlgn="base" hangingPunct="1">
        <a:spcBef>
          <a:spcPct val="0"/>
        </a:spcBef>
        <a:spcAft>
          <a:spcPct val="0"/>
        </a:spcAft>
        <a:defRPr sz="2100" b="1">
          <a:solidFill>
            <a:srgbClr val="45535F"/>
          </a:solidFill>
          <a:latin typeface="Arial" charset="0"/>
        </a:defRPr>
      </a:lvl3pPr>
      <a:lvl4pPr algn="l" rtl="0" eaLnBrk="1" fontAlgn="base" hangingPunct="1">
        <a:spcBef>
          <a:spcPct val="0"/>
        </a:spcBef>
        <a:spcAft>
          <a:spcPct val="0"/>
        </a:spcAft>
        <a:defRPr sz="2100" b="1">
          <a:solidFill>
            <a:srgbClr val="45535F"/>
          </a:solidFill>
          <a:latin typeface="Arial" charset="0"/>
        </a:defRPr>
      </a:lvl4pPr>
      <a:lvl5pPr algn="l" rtl="0" eaLnBrk="1" fontAlgn="base" hangingPunct="1">
        <a:spcBef>
          <a:spcPct val="0"/>
        </a:spcBef>
        <a:spcAft>
          <a:spcPct val="0"/>
        </a:spcAft>
        <a:defRPr sz="2100" b="1">
          <a:solidFill>
            <a:srgbClr val="45535F"/>
          </a:solidFill>
          <a:latin typeface="Arial" charset="0"/>
        </a:defRPr>
      </a:lvl5pPr>
      <a:lvl6pPr marL="342900" algn="l" rtl="0" eaLnBrk="1" fontAlgn="base" hangingPunct="1">
        <a:spcBef>
          <a:spcPct val="0"/>
        </a:spcBef>
        <a:spcAft>
          <a:spcPct val="0"/>
        </a:spcAft>
        <a:defRPr sz="2100" b="1">
          <a:solidFill>
            <a:srgbClr val="45535F"/>
          </a:solidFill>
          <a:latin typeface="Arial" charset="0"/>
        </a:defRPr>
      </a:lvl6pPr>
      <a:lvl7pPr marL="685800" algn="l" rtl="0" eaLnBrk="1" fontAlgn="base" hangingPunct="1">
        <a:spcBef>
          <a:spcPct val="0"/>
        </a:spcBef>
        <a:spcAft>
          <a:spcPct val="0"/>
        </a:spcAft>
        <a:defRPr sz="2100" b="1">
          <a:solidFill>
            <a:srgbClr val="45535F"/>
          </a:solidFill>
          <a:latin typeface="Arial" charset="0"/>
        </a:defRPr>
      </a:lvl7pPr>
      <a:lvl8pPr marL="1028700" algn="l" rtl="0" eaLnBrk="1" fontAlgn="base" hangingPunct="1">
        <a:spcBef>
          <a:spcPct val="0"/>
        </a:spcBef>
        <a:spcAft>
          <a:spcPct val="0"/>
        </a:spcAft>
        <a:defRPr sz="2100" b="1">
          <a:solidFill>
            <a:srgbClr val="45535F"/>
          </a:solidFill>
          <a:latin typeface="Arial" charset="0"/>
        </a:defRPr>
      </a:lvl8pPr>
      <a:lvl9pPr marL="1371600" algn="l" rtl="0" eaLnBrk="1" fontAlgn="base" hangingPunct="1">
        <a:spcBef>
          <a:spcPct val="0"/>
        </a:spcBef>
        <a:spcAft>
          <a:spcPct val="0"/>
        </a:spcAft>
        <a:defRPr sz="2100" b="1">
          <a:solidFill>
            <a:srgbClr val="45535F"/>
          </a:solidFill>
          <a:latin typeface="Arial" charset="0"/>
        </a:defRPr>
      </a:lvl9pPr>
    </p:titleStyle>
    <p:bodyStyle>
      <a:lvl1pPr marL="257175" indent="-257175" algn="l" rtl="0" eaLnBrk="1" fontAlgn="base" hangingPunct="1">
        <a:spcBef>
          <a:spcPct val="20000"/>
        </a:spcBef>
        <a:spcAft>
          <a:spcPct val="0"/>
        </a:spcAft>
        <a:defRPr sz="1800">
          <a:solidFill>
            <a:schemeClr val="tx1"/>
          </a:solidFill>
          <a:latin typeface="+mn-lt"/>
          <a:ea typeface="+mn-ea"/>
          <a:cs typeface="+mn-cs"/>
        </a:defRPr>
      </a:lvl1pPr>
      <a:lvl2pPr marL="557213" indent="-214313" algn="l" rtl="0" eaLnBrk="1" fontAlgn="base" hangingPunct="1">
        <a:spcBef>
          <a:spcPct val="20000"/>
        </a:spcBef>
        <a:spcAft>
          <a:spcPct val="0"/>
        </a:spcAft>
        <a:defRPr sz="1500">
          <a:solidFill>
            <a:schemeClr val="tx1"/>
          </a:solidFill>
          <a:latin typeface="+mn-lt"/>
        </a:defRPr>
      </a:lvl2pPr>
      <a:lvl3pPr marL="857250" indent="-171450" algn="l" rtl="0" eaLnBrk="1" fontAlgn="base" hangingPunct="1">
        <a:spcBef>
          <a:spcPct val="20000"/>
        </a:spcBef>
        <a:spcAft>
          <a:spcPct val="0"/>
        </a:spcAft>
        <a:defRPr>
          <a:solidFill>
            <a:schemeClr val="tx1"/>
          </a:solidFill>
          <a:latin typeface="+mn-lt"/>
        </a:defRPr>
      </a:lvl3pPr>
      <a:lvl4pPr marL="1200150" indent="-171450" algn="l" rtl="0" eaLnBrk="1" fontAlgn="base" hangingPunct="1">
        <a:spcBef>
          <a:spcPct val="20000"/>
        </a:spcBef>
        <a:spcAft>
          <a:spcPct val="0"/>
        </a:spcAft>
        <a:defRPr>
          <a:solidFill>
            <a:schemeClr val="tx1"/>
          </a:solidFill>
          <a:latin typeface="+mn-lt"/>
        </a:defRPr>
      </a:lvl4pPr>
      <a:lvl5pPr marL="1543050" indent="-171450" algn="l" rtl="0" eaLnBrk="1" fontAlgn="base" hangingPunct="1">
        <a:spcBef>
          <a:spcPct val="20000"/>
        </a:spcBef>
        <a:spcAft>
          <a:spcPct val="0"/>
        </a:spcAft>
        <a:buChar char="»"/>
        <a:defRPr sz="1200">
          <a:solidFill>
            <a:schemeClr val="tx1"/>
          </a:solidFill>
          <a:latin typeface="+mn-lt"/>
        </a:defRPr>
      </a:lvl5pPr>
      <a:lvl6pPr marL="1885950" indent="-171450" algn="l" rtl="0" eaLnBrk="1" fontAlgn="base" hangingPunct="1">
        <a:spcBef>
          <a:spcPct val="20000"/>
        </a:spcBef>
        <a:spcAft>
          <a:spcPct val="0"/>
        </a:spcAft>
        <a:buChar char="»"/>
        <a:defRPr sz="1500">
          <a:solidFill>
            <a:schemeClr val="tx1"/>
          </a:solidFill>
          <a:latin typeface="+mn-lt"/>
        </a:defRPr>
      </a:lvl6pPr>
      <a:lvl7pPr marL="2228850" indent="-171450" algn="l" rtl="0" eaLnBrk="1" fontAlgn="base" hangingPunct="1">
        <a:spcBef>
          <a:spcPct val="20000"/>
        </a:spcBef>
        <a:spcAft>
          <a:spcPct val="0"/>
        </a:spcAft>
        <a:buChar char="»"/>
        <a:defRPr sz="1500">
          <a:solidFill>
            <a:schemeClr val="tx1"/>
          </a:solidFill>
          <a:latin typeface="+mn-lt"/>
        </a:defRPr>
      </a:lvl7pPr>
      <a:lvl8pPr marL="2571750" indent="-171450" algn="l" rtl="0" eaLnBrk="1" fontAlgn="base" hangingPunct="1">
        <a:spcBef>
          <a:spcPct val="20000"/>
        </a:spcBef>
        <a:spcAft>
          <a:spcPct val="0"/>
        </a:spcAft>
        <a:buChar char="»"/>
        <a:defRPr sz="1500">
          <a:solidFill>
            <a:schemeClr val="tx1"/>
          </a:solidFill>
          <a:latin typeface="+mn-lt"/>
        </a:defRPr>
      </a:lvl8pPr>
      <a:lvl9pPr marL="2914650" indent="-171450" algn="l" rtl="0" eaLnBrk="1" fontAlgn="base" hangingPunct="1">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9" descr="Logo redrawn 43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656388" y="323852"/>
            <a:ext cx="180975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10"/>
          <p:cNvSpPr>
            <a:spLocks noChangeArrowheads="1"/>
          </p:cNvSpPr>
          <p:nvPr/>
        </p:nvSpPr>
        <p:spPr bwMode="auto">
          <a:xfrm>
            <a:off x="8640764" y="0"/>
            <a:ext cx="503237" cy="6858000"/>
          </a:xfrm>
          <a:prstGeom prst="rect">
            <a:avLst/>
          </a:prstGeom>
          <a:solidFill>
            <a:srgbClr val="D5D3B9"/>
          </a:solidFill>
          <a:ln w="0">
            <a:solidFill>
              <a:schemeClr val="tx1">
                <a:alpha val="0"/>
              </a:schemeClr>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sz="1350">
              <a:solidFill>
                <a:srgbClr val="000000"/>
              </a:solidFill>
            </a:endParaRPr>
          </a:p>
        </p:txBody>
      </p:sp>
      <p:sp>
        <p:nvSpPr>
          <p:cNvPr id="1028" name="Rectangle 13"/>
          <p:cNvSpPr>
            <a:spLocks noGrp="1" noChangeArrowheads="1"/>
          </p:cNvSpPr>
          <p:nvPr>
            <p:ph type="title"/>
          </p:nvPr>
        </p:nvSpPr>
        <p:spPr bwMode="auto">
          <a:xfrm>
            <a:off x="358776" y="1258888"/>
            <a:ext cx="8107363"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endParaRPr lang="en-GB" altLang="en-US" smtClean="0"/>
          </a:p>
        </p:txBody>
      </p:sp>
      <p:sp>
        <p:nvSpPr>
          <p:cNvPr id="1029" name="Rectangle 14"/>
          <p:cNvSpPr>
            <a:spLocks noGrp="1" noChangeArrowheads="1"/>
          </p:cNvSpPr>
          <p:nvPr>
            <p:ph type="body" idx="1"/>
          </p:nvPr>
        </p:nvSpPr>
        <p:spPr bwMode="auto">
          <a:xfrm>
            <a:off x="358776" y="2016125"/>
            <a:ext cx="8137525" cy="453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7" name="Round Single Corner Rectangle 6"/>
          <p:cNvSpPr/>
          <p:nvPr/>
        </p:nvSpPr>
        <p:spPr>
          <a:xfrm>
            <a:off x="1" y="323850"/>
            <a:ext cx="6480175" cy="590550"/>
          </a:xfrm>
          <a:prstGeom prst="round1Rect">
            <a:avLst>
              <a:gd name="adj" fmla="val 26344"/>
            </a:avLst>
          </a:prstGeom>
          <a:solidFill>
            <a:srgbClr val="D5D3B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1350">
              <a:solidFill>
                <a:srgbClr val="FFFFFF"/>
              </a:solidFill>
            </a:endParaRPr>
          </a:p>
        </p:txBody>
      </p:sp>
    </p:spTree>
    <p:extLst>
      <p:ext uri="{BB962C8B-B14F-4D97-AF65-F5344CB8AC3E}">
        <p14:creationId xmlns:p14="http://schemas.microsoft.com/office/powerpoint/2010/main" val="397595414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fontAlgn="base" hangingPunct="1">
        <a:spcBef>
          <a:spcPct val="0"/>
        </a:spcBef>
        <a:spcAft>
          <a:spcPct val="0"/>
        </a:spcAft>
        <a:defRPr sz="2100" b="1">
          <a:solidFill>
            <a:srgbClr val="45535F"/>
          </a:solidFill>
          <a:latin typeface="+mj-lt"/>
          <a:ea typeface="+mj-ea"/>
          <a:cs typeface="+mj-cs"/>
        </a:defRPr>
      </a:lvl1pPr>
      <a:lvl2pPr algn="l" rtl="0" eaLnBrk="1" fontAlgn="base" hangingPunct="1">
        <a:spcBef>
          <a:spcPct val="0"/>
        </a:spcBef>
        <a:spcAft>
          <a:spcPct val="0"/>
        </a:spcAft>
        <a:defRPr sz="2100" b="1">
          <a:solidFill>
            <a:srgbClr val="45535F"/>
          </a:solidFill>
          <a:latin typeface="Arial" charset="0"/>
        </a:defRPr>
      </a:lvl2pPr>
      <a:lvl3pPr algn="l" rtl="0" eaLnBrk="1" fontAlgn="base" hangingPunct="1">
        <a:spcBef>
          <a:spcPct val="0"/>
        </a:spcBef>
        <a:spcAft>
          <a:spcPct val="0"/>
        </a:spcAft>
        <a:defRPr sz="2100" b="1">
          <a:solidFill>
            <a:srgbClr val="45535F"/>
          </a:solidFill>
          <a:latin typeface="Arial" charset="0"/>
        </a:defRPr>
      </a:lvl3pPr>
      <a:lvl4pPr algn="l" rtl="0" eaLnBrk="1" fontAlgn="base" hangingPunct="1">
        <a:spcBef>
          <a:spcPct val="0"/>
        </a:spcBef>
        <a:spcAft>
          <a:spcPct val="0"/>
        </a:spcAft>
        <a:defRPr sz="2100" b="1">
          <a:solidFill>
            <a:srgbClr val="45535F"/>
          </a:solidFill>
          <a:latin typeface="Arial" charset="0"/>
        </a:defRPr>
      </a:lvl4pPr>
      <a:lvl5pPr algn="l" rtl="0" eaLnBrk="1" fontAlgn="base" hangingPunct="1">
        <a:spcBef>
          <a:spcPct val="0"/>
        </a:spcBef>
        <a:spcAft>
          <a:spcPct val="0"/>
        </a:spcAft>
        <a:defRPr sz="2100" b="1">
          <a:solidFill>
            <a:srgbClr val="45535F"/>
          </a:solidFill>
          <a:latin typeface="Arial" charset="0"/>
        </a:defRPr>
      </a:lvl5pPr>
      <a:lvl6pPr marL="342900" algn="l" rtl="0" eaLnBrk="1" fontAlgn="base" hangingPunct="1">
        <a:spcBef>
          <a:spcPct val="0"/>
        </a:spcBef>
        <a:spcAft>
          <a:spcPct val="0"/>
        </a:spcAft>
        <a:defRPr sz="2100" b="1">
          <a:solidFill>
            <a:srgbClr val="45535F"/>
          </a:solidFill>
          <a:latin typeface="Arial" charset="0"/>
        </a:defRPr>
      </a:lvl6pPr>
      <a:lvl7pPr marL="685800" algn="l" rtl="0" eaLnBrk="1" fontAlgn="base" hangingPunct="1">
        <a:spcBef>
          <a:spcPct val="0"/>
        </a:spcBef>
        <a:spcAft>
          <a:spcPct val="0"/>
        </a:spcAft>
        <a:defRPr sz="2100" b="1">
          <a:solidFill>
            <a:srgbClr val="45535F"/>
          </a:solidFill>
          <a:latin typeface="Arial" charset="0"/>
        </a:defRPr>
      </a:lvl7pPr>
      <a:lvl8pPr marL="1028700" algn="l" rtl="0" eaLnBrk="1" fontAlgn="base" hangingPunct="1">
        <a:spcBef>
          <a:spcPct val="0"/>
        </a:spcBef>
        <a:spcAft>
          <a:spcPct val="0"/>
        </a:spcAft>
        <a:defRPr sz="2100" b="1">
          <a:solidFill>
            <a:srgbClr val="45535F"/>
          </a:solidFill>
          <a:latin typeface="Arial" charset="0"/>
        </a:defRPr>
      </a:lvl8pPr>
      <a:lvl9pPr marL="1371600" algn="l" rtl="0" eaLnBrk="1" fontAlgn="base" hangingPunct="1">
        <a:spcBef>
          <a:spcPct val="0"/>
        </a:spcBef>
        <a:spcAft>
          <a:spcPct val="0"/>
        </a:spcAft>
        <a:defRPr sz="2100" b="1">
          <a:solidFill>
            <a:srgbClr val="45535F"/>
          </a:solidFill>
          <a:latin typeface="Arial" charset="0"/>
        </a:defRPr>
      </a:lvl9pPr>
    </p:titleStyle>
    <p:bodyStyle>
      <a:lvl1pPr marL="257175" indent="-257175" algn="l" rtl="0" eaLnBrk="1" fontAlgn="base" hangingPunct="1">
        <a:spcBef>
          <a:spcPct val="20000"/>
        </a:spcBef>
        <a:spcAft>
          <a:spcPct val="0"/>
        </a:spcAft>
        <a:defRPr sz="1800">
          <a:solidFill>
            <a:schemeClr val="tx1"/>
          </a:solidFill>
          <a:latin typeface="+mn-lt"/>
          <a:ea typeface="+mn-ea"/>
          <a:cs typeface="+mn-cs"/>
        </a:defRPr>
      </a:lvl1pPr>
      <a:lvl2pPr marL="557213" indent="-214313" algn="l" rtl="0" eaLnBrk="1" fontAlgn="base" hangingPunct="1">
        <a:spcBef>
          <a:spcPct val="20000"/>
        </a:spcBef>
        <a:spcAft>
          <a:spcPct val="0"/>
        </a:spcAft>
        <a:defRPr sz="1500">
          <a:solidFill>
            <a:schemeClr val="tx1"/>
          </a:solidFill>
          <a:latin typeface="+mn-lt"/>
        </a:defRPr>
      </a:lvl2pPr>
      <a:lvl3pPr marL="857250" indent="-171450" algn="l" rtl="0" eaLnBrk="1" fontAlgn="base" hangingPunct="1">
        <a:spcBef>
          <a:spcPct val="20000"/>
        </a:spcBef>
        <a:spcAft>
          <a:spcPct val="0"/>
        </a:spcAft>
        <a:defRPr>
          <a:solidFill>
            <a:schemeClr val="tx1"/>
          </a:solidFill>
          <a:latin typeface="+mn-lt"/>
        </a:defRPr>
      </a:lvl3pPr>
      <a:lvl4pPr marL="1200150" indent="-171450" algn="l" rtl="0" eaLnBrk="1" fontAlgn="base" hangingPunct="1">
        <a:spcBef>
          <a:spcPct val="20000"/>
        </a:spcBef>
        <a:spcAft>
          <a:spcPct val="0"/>
        </a:spcAft>
        <a:defRPr>
          <a:solidFill>
            <a:schemeClr val="tx1"/>
          </a:solidFill>
          <a:latin typeface="+mn-lt"/>
        </a:defRPr>
      </a:lvl4pPr>
      <a:lvl5pPr marL="1543050" indent="-171450" algn="l" rtl="0" eaLnBrk="1" fontAlgn="base" hangingPunct="1">
        <a:spcBef>
          <a:spcPct val="20000"/>
        </a:spcBef>
        <a:spcAft>
          <a:spcPct val="0"/>
        </a:spcAft>
        <a:buChar char="»"/>
        <a:defRPr sz="1200">
          <a:solidFill>
            <a:schemeClr val="tx1"/>
          </a:solidFill>
          <a:latin typeface="+mn-lt"/>
        </a:defRPr>
      </a:lvl5pPr>
      <a:lvl6pPr marL="1885950" indent="-171450" algn="l" rtl="0" eaLnBrk="1" fontAlgn="base" hangingPunct="1">
        <a:spcBef>
          <a:spcPct val="20000"/>
        </a:spcBef>
        <a:spcAft>
          <a:spcPct val="0"/>
        </a:spcAft>
        <a:buChar char="»"/>
        <a:defRPr sz="1500">
          <a:solidFill>
            <a:schemeClr val="tx1"/>
          </a:solidFill>
          <a:latin typeface="+mn-lt"/>
        </a:defRPr>
      </a:lvl6pPr>
      <a:lvl7pPr marL="2228850" indent="-171450" algn="l" rtl="0" eaLnBrk="1" fontAlgn="base" hangingPunct="1">
        <a:spcBef>
          <a:spcPct val="20000"/>
        </a:spcBef>
        <a:spcAft>
          <a:spcPct val="0"/>
        </a:spcAft>
        <a:buChar char="»"/>
        <a:defRPr sz="1500">
          <a:solidFill>
            <a:schemeClr val="tx1"/>
          </a:solidFill>
          <a:latin typeface="+mn-lt"/>
        </a:defRPr>
      </a:lvl7pPr>
      <a:lvl8pPr marL="2571750" indent="-171450" algn="l" rtl="0" eaLnBrk="1" fontAlgn="base" hangingPunct="1">
        <a:spcBef>
          <a:spcPct val="20000"/>
        </a:spcBef>
        <a:spcAft>
          <a:spcPct val="0"/>
        </a:spcAft>
        <a:buChar char="»"/>
        <a:defRPr sz="1500">
          <a:solidFill>
            <a:schemeClr val="tx1"/>
          </a:solidFill>
          <a:latin typeface="+mn-lt"/>
        </a:defRPr>
      </a:lvl8pPr>
      <a:lvl9pPr marL="2914650" indent="-171450" algn="l" rtl="0" eaLnBrk="1" fontAlgn="base" hangingPunct="1">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0" descr="Top Hum"/>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358775"/>
            <a:ext cx="6481763"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9" descr="Logo redrawn 43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656388" y="347663"/>
            <a:ext cx="180975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10"/>
          <p:cNvSpPr>
            <a:spLocks noChangeArrowheads="1"/>
          </p:cNvSpPr>
          <p:nvPr/>
        </p:nvSpPr>
        <p:spPr bwMode="auto">
          <a:xfrm>
            <a:off x="8640763" y="0"/>
            <a:ext cx="503237" cy="6858000"/>
          </a:xfrm>
          <a:prstGeom prst="rect">
            <a:avLst/>
          </a:prstGeom>
          <a:solidFill>
            <a:srgbClr val="3B93A6"/>
          </a:solidFill>
          <a:ln w="0">
            <a:solidFill>
              <a:schemeClr val="tx1">
                <a:alpha val="0"/>
              </a:schemeClr>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a:solidFill>
                <a:srgbClr val="000000"/>
              </a:solidFill>
            </a:endParaRPr>
          </a:p>
        </p:txBody>
      </p:sp>
      <p:sp>
        <p:nvSpPr>
          <p:cNvPr id="1029" name="Rectangle 13"/>
          <p:cNvSpPr>
            <a:spLocks noGrp="1" noChangeArrowheads="1"/>
          </p:cNvSpPr>
          <p:nvPr>
            <p:ph type="title"/>
          </p:nvPr>
        </p:nvSpPr>
        <p:spPr bwMode="auto">
          <a:xfrm>
            <a:off x="358775" y="1258888"/>
            <a:ext cx="8229600"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endParaRPr lang="en-GB" altLang="en-US" smtClean="0"/>
          </a:p>
        </p:txBody>
      </p:sp>
      <p:sp>
        <p:nvSpPr>
          <p:cNvPr id="1030" name="Rectangle 14"/>
          <p:cNvSpPr>
            <a:spLocks noGrp="1" noChangeArrowheads="1"/>
          </p:cNvSpPr>
          <p:nvPr>
            <p:ph type="body" idx="1"/>
          </p:nvPr>
        </p:nvSpPr>
        <p:spPr bwMode="auto">
          <a:xfrm>
            <a:off x="358775" y="2230438"/>
            <a:ext cx="8137525"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Tree>
    <p:extLst>
      <p:ext uri="{BB962C8B-B14F-4D97-AF65-F5344CB8AC3E}">
        <p14:creationId xmlns:p14="http://schemas.microsoft.com/office/powerpoint/2010/main" val="185885237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fontAlgn="base" hangingPunct="1">
        <a:spcBef>
          <a:spcPct val="0"/>
        </a:spcBef>
        <a:spcAft>
          <a:spcPct val="0"/>
        </a:spcAft>
        <a:defRPr sz="2800" b="1">
          <a:solidFill>
            <a:srgbClr val="45535F"/>
          </a:solidFill>
          <a:latin typeface="+mj-lt"/>
          <a:ea typeface="+mj-ea"/>
          <a:cs typeface="+mj-cs"/>
        </a:defRPr>
      </a:lvl1pPr>
      <a:lvl2pPr algn="l" rtl="0" eaLnBrk="1" fontAlgn="base" hangingPunct="1">
        <a:spcBef>
          <a:spcPct val="0"/>
        </a:spcBef>
        <a:spcAft>
          <a:spcPct val="0"/>
        </a:spcAft>
        <a:defRPr sz="2800" b="1">
          <a:solidFill>
            <a:srgbClr val="45535F"/>
          </a:solidFill>
          <a:latin typeface="Arial" charset="0"/>
        </a:defRPr>
      </a:lvl2pPr>
      <a:lvl3pPr algn="l" rtl="0" eaLnBrk="1" fontAlgn="base" hangingPunct="1">
        <a:spcBef>
          <a:spcPct val="0"/>
        </a:spcBef>
        <a:spcAft>
          <a:spcPct val="0"/>
        </a:spcAft>
        <a:defRPr sz="2800" b="1">
          <a:solidFill>
            <a:srgbClr val="45535F"/>
          </a:solidFill>
          <a:latin typeface="Arial" charset="0"/>
        </a:defRPr>
      </a:lvl3pPr>
      <a:lvl4pPr algn="l" rtl="0" eaLnBrk="1" fontAlgn="base" hangingPunct="1">
        <a:spcBef>
          <a:spcPct val="0"/>
        </a:spcBef>
        <a:spcAft>
          <a:spcPct val="0"/>
        </a:spcAft>
        <a:defRPr sz="2800" b="1">
          <a:solidFill>
            <a:srgbClr val="45535F"/>
          </a:solidFill>
          <a:latin typeface="Arial" charset="0"/>
        </a:defRPr>
      </a:lvl4pPr>
      <a:lvl5pPr algn="l" rtl="0" eaLnBrk="1" fontAlgn="base" hangingPunct="1">
        <a:spcBef>
          <a:spcPct val="0"/>
        </a:spcBef>
        <a:spcAft>
          <a:spcPct val="0"/>
        </a:spcAft>
        <a:defRPr sz="2800" b="1">
          <a:solidFill>
            <a:srgbClr val="45535F"/>
          </a:solidFill>
          <a:latin typeface="Arial" charset="0"/>
        </a:defRPr>
      </a:lvl5pPr>
      <a:lvl6pPr marL="457200" algn="l" rtl="0" eaLnBrk="1" fontAlgn="base" hangingPunct="1">
        <a:spcBef>
          <a:spcPct val="0"/>
        </a:spcBef>
        <a:spcAft>
          <a:spcPct val="0"/>
        </a:spcAft>
        <a:defRPr sz="2800" b="1">
          <a:solidFill>
            <a:srgbClr val="45535F"/>
          </a:solidFill>
          <a:latin typeface="Arial" charset="0"/>
        </a:defRPr>
      </a:lvl6pPr>
      <a:lvl7pPr marL="914400" algn="l" rtl="0" eaLnBrk="1" fontAlgn="base" hangingPunct="1">
        <a:spcBef>
          <a:spcPct val="0"/>
        </a:spcBef>
        <a:spcAft>
          <a:spcPct val="0"/>
        </a:spcAft>
        <a:defRPr sz="2800" b="1">
          <a:solidFill>
            <a:srgbClr val="45535F"/>
          </a:solidFill>
          <a:latin typeface="Arial" charset="0"/>
        </a:defRPr>
      </a:lvl7pPr>
      <a:lvl8pPr marL="1371600" algn="l" rtl="0" eaLnBrk="1" fontAlgn="base" hangingPunct="1">
        <a:spcBef>
          <a:spcPct val="0"/>
        </a:spcBef>
        <a:spcAft>
          <a:spcPct val="0"/>
        </a:spcAft>
        <a:defRPr sz="2800" b="1">
          <a:solidFill>
            <a:srgbClr val="45535F"/>
          </a:solidFill>
          <a:latin typeface="Arial" charset="0"/>
        </a:defRPr>
      </a:lvl8pPr>
      <a:lvl9pPr marL="1828800" algn="l" rtl="0" eaLnBrk="1" fontAlgn="base" hangingPunct="1">
        <a:spcBef>
          <a:spcPct val="0"/>
        </a:spcBef>
        <a:spcAft>
          <a:spcPct val="0"/>
        </a:spcAft>
        <a:defRPr sz="2800" b="1">
          <a:solidFill>
            <a:srgbClr val="45535F"/>
          </a:solidFill>
          <a:latin typeface="Arial" charset="0"/>
        </a:defRPr>
      </a:lvl9pPr>
    </p:titleStyle>
    <p:bodyStyle>
      <a:lvl1pPr marL="342900" indent="-342900" algn="l" rtl="0" eaLnBrk="1" fontAlgn="base" hangingPunct="1">
        <a:spcBef>
          <a:spcPct val="20000"/>
        </a:spcBef>
        <a:spcAft>
          <a:spcPct val="0"/>
        </a:spcAft>
        <a:defRPr sz="2400">
          <a:solidFill>
            <a:schemeClr val="tx1"/>
          </a:solidFill>
          <a:latin typeface="+mn-lt"/>
          <a:ea typeface="+mn-ea"/>
          <a:cs typeface="+mn-cs"/>
        </a:defRPr>
      </a:lvl1pPr>
      <a:lvl2pPr marL="742950" indent="-285750" algn="l" rtl="0" eaLnBrk="1" fontAlgn="base" hangingPunct="1">
        <a:spcBef>
          <a:spcPct val="20000"/>
        </a:spcBef>
        <a:spcAft>
          <a:spcPct val="0"/>
        </a:spcAft>
        <a:defRPr sz="2000">
          <a:solidFill>
            <a:schemeClr val="tx1"/>
          </a:solidFill>
          <a:latin typeface="+mn-lt"/>
        </a:defRPr>
      </a:lvl2pPr>
      <a:lvl3pPr marL="1143000" indent="-228600" algn="l" rtl="0" eaLnBrk="1" fontAlgn="base" hangingPunct="1">
        <a:spcBef>
          <a:spcPct val="20000"/>
        </a:spcBef>
        <a:spcAft>
          <a:spcPct val="0"/>
        </a:spcAft>
        <a:defRPr>
          <a:solidFill>
            <a:schemeClr val="tx1"/>
          </a:solidFill>
          <a:latin typeface="+mn-lt"/>
        </a:defRPr>
      </a:lvl3pPr>
      <a:lvl4pPr marL="1600200" indent="-228600" algn="l" rtl="0" eaLnBrk="1" fontAlgn="base" hangingPunct="1">
        <a:spcBef>
          <a:spcPct val="20000"/>
        </a:spcBef>
        <a:spcAft>
          <a:spcPct val="0"/>
        </a:spcAft>
        <a:defRPr>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0" descr="Top Hum"/>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358775"/>
            <a:ext cx="6481763"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9" descr="Logo redrawn 43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656388" y="347663"/>
            <a:ext cx="180975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10"/>
          <p:cNvSpPr>
            <a:spLocks noChangeArrowheads="1"/>
          </p:cNvSpPr>
          <p:nvPr/>
        </p:nvSpPr>
        <p:spPr bwMode="auto">
          <a:xfrm>
            <a:off x="8640763" y="0"/>
            <a:ext cx="503237" cy="6858000"/>
          </a:xfrm>
          <a:prstGeom prst="rect">
            <a:avLst/>
          </a:prstGeom>
          <a:solidFill>
            <a:srgbClr val="3B93A6"/>
          </a:solidFill>
          <a:ln w="0">
            <a:solidFill>
              <a:schemeClr val="tx1">
                <a:alpha val="0"/>
              </a:schemeClr>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a:solidFill>
                <a:srgbClr val="000000"/>
              </a:solidFill>
            </a:endParaRPr>
          </a:p>
        </p:txBody>
      </p:sp>
      <p:sp>
        <p:nvSpPr>
          <p:cNvPr id="1029" name="Rectangle 13"/>
          <p:cNvSpPr>
            <a:spLocks noGrp="1" noChangeArrowheads="1"/>
          </p:cNvSpPr>
          <p:nvPr>
            <p:ph type="title"/>
          </p:nvPr>
        </p:nvSpPr>
        <p:spPr bwMode="auto">
          <a:xfrm>
            <a:off x="358775" y="1258888"/>
            <a:ext cx="8229600"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endParaRPr lang="en-GB" altLang="en-US" smtClean="0"/>
          </a:p>
        </p:txBody>
      </p:sp>
      <p:sp>
        <p:nvSpPr>
          <p:cNvPr id="1030" name="Rectangle 14"/>
          <p:cNvSpPr>
            <a:spLocks noGrp="1" noChangeArrowheads="1"/>
          </p:cNvSpPr>
          <p:nvPr>
            <p:ph type="body" idx="1"/>
          </p:nvPr>
        </p:nvSpPr>
        <p:spPr bwMode="auto">
          <a:xfrm>
            <a:off x="358775" y="2230438"/>
            <a:ext cx="8137525"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Tree>
    <p:extLst>
      <p:ext uri="{BB962C8B-B14F-4D97-AF65-F5344CB8AC3E}">
        <p14:creationId xmlns:p14="http://schemas.microsoft.com/office/powerpoint/2010/main" val="92831765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fontAlgn="base" hangingPunct="1">
        <a:spcBef>
          <a:spcPct val="0"/>
        </a:spcBef>
        <a:spcAft>
          <a:spcPct val="0"/>
        </a:spcAft>
        <a:defRPr sz="2800" b="1">
          <a:solidFill>
            <a:srgbClr val="45535F"/>
          </a:solidFill>
          <a:latin typeface="+mj-lt"/>
          <a:ea typeface="+mj-ea"/>
          <a:cs typeface="+mj-cs"/>
        </a:defRPr>
      </a:lvl1pPr>
      <a:lvl2pPr algn="l" rtl="0" eaLnBrk="1" fontAlgn="base" hangingPunct="1">
        <a:spcBef>
          <a:spcPct val="0"/>
        </a:spcBef>
        <a:spcAft>
          <a:spcPct val="0"/>
        </a:spcAft>
        <a:defRPr sz="2800" b="1">
          <a:solidFill>
            <a:srgbClr val="45535F"/>
          </a:solidFill>
          <a:latin typeface="Arial" charset="0"/>
        </a:defRPr>
      </a:lvl2pPr>
      <a:lvl3pPr algn="l" rtl="0" eaLnBrk="1" fontAlgn="base" hangingPunct="1">
        <a:spcBef>
          <a:spcPct val="0"/>
        </a:spcBef>
        <a:spcAft>
          <a:spcPct val="0"/>
        </a:spcAft>
        <a:defRPr sz="2800" b="1">
          <a:solidFill>
            <a:srgbClr val="45535F"/>
          </a:solidFill>
          <a:latin typeface="Arial" charset="0"/>
        </a:defRPr>
      </a:lvl3pPr>
      <a:lvl4pPr algn="l" rtl="0" eaLnBrk="1" fontAlgn="base" hangingPunct="1">
        <a:spcBef>
          <a:spcPct val="0"/>
        </a:spcBef>
        <a:spcAft>
          <a:spcPct val="0"/>
        </a:spcAft>
        <a:defRPr sz="2800" b="1">
          <a:solidFill>
            <a:srgbClr val="45535F"/>
          </a:solidFill>
          <a:latin typeface="Arial" charset="0"/>
        </a:defRPr>
      </a:lvl4pPr>
      <a:lvl5pPr algn="l" rtl="0" eaLnBrk="1" fontAlgn="base" hangingPunct="1">
        <a:spcBef>
          <a:spcPct val="0"/>
        </a:spcBef>
        <a:spcAft>
          <a:spcPct val="0"/>
        </a:spcAft>
        <a:defRPr sz="2800" b="1">
          <a:solidFill>
            <a:srgbClr val="45535F"/>
          </a:solidFill>
          <a:latin typeface="Arial" charset="0"/>
        </a:defRPr>
      </a:lvl5pPr>
      <a:lvl6pPr marL="457200" algn="l" rtl="0" eaLnBrk="1" fontAlgn="base" hangingPunct="1">
        <a:spcBef>
          <a:spcPct val="0"/>
        </a:spcBef>
        <a:spcAft>
          <a:spcPct val="0"/>
        </a:spcAft>
        <a:defRPr sz="2800" b="1">
          <a:solidFill>
            <a:srgbClr val="45535F"/>
          </a:solidFill>
          <a:latin typeface="Arial" charset="0"/>
        </a:defRPr>
      </a:lvl6pPr>
      <a:lvl7pPr marL="914400" algn="l" rtl="0" eaLnBrk="1" fontAlgn="base" hangingPunct="1">
        <a:spcBef>
          <a:spcPct val="0"/>
        </a:spcBef>
        <a:spcAft>
          <a:spcPct val="0"/>
        </a:spcAft>
        <a:defRPr sz="2800" b="1">
          <a:solidFill>
            <a:srgbClr val="45535F"/>
          </a:solidFill>
          <a:latin typeface="Arial" charset="0"/>
        </a:defRPr>
      </a:lvl7pPr>
      <a:lvl8pPr marL="1371600" algn="l" rtl="0" eaLnBrk="1" fontAlgn="base" hangingPunct="1">
        <a:spcBef>
          <a:spcPct val="0"/>
        </a:spcBef>
        <a:spcAft>
          <a:spcPct val="0"/>
        </a:spcAft>
        <a:defRPr sz="2800" b="1">
          <a:solidFill>
            <a:srgbClr val="45535F"/>
          </a:solidFill>
          <a:latin typeface="Arial" charset="0"/>
        </a:defRPr>
      </a:lvl8pPr>
      <a:lvl9pPr marL="1828800" algn="l" rtl="0" eaLnBrk="1" fontAlgn="base" hangingPunct="1">
        <a:spcBef>
          <a:spcPct val="0"/>
        </a:spcBef>
        <a:spcAft>
          <a:spcPct val="0"/>
        </a:spcAft>
        <a:defRPr sz="2800" b="1">
          <a:solidFill>
            <a:srgbClr val="45535F"/>
          </a:solidFill>
          <a:latin typeface="Arial" charset="0"/>
        </a:defRPr>
      </a:lvl9pPr>
    </p:titleStyle>
    <p:bodyStyle>
      <a:lvl1pPr marL="342900" indent="-342900" algn="l" rtl="0" eaLnBrk="1" fontAlgn="base" hangingPunct="1">
        <a:spcBef>
          <a:spcPct val="20000"/>
        </a:spcBef>
        <a:spcAft>
          <a:spcPct val="0"/>
        </a:spcAft>
        <a:defRPr sz="2400">
          <a:solidFill>
            <a:schemeClr val="tx1"/>
          </a:solidFill>
          <a:latin typeface="+mn-lt"/>
          <a:ea typeface="+mn-ea"/>
          <a:cs typeface="+mn-cs"/>
        </a:defRPr>
      </a:lvl1pPr>
      <a:lvl2pPr marL="742950" indent="-285750" algn="l" rtl="0" eaLnBrk="1" fontAlgn="base" hangingPunct="1">
        <a:spcBef>
          <a:spcPct val="20000"/>
        </a:spcBef>
        <a:spcAft>
          <a:spcPct val="0"/>
        </a:spcAft>
        <a:defRPr sz="2000">
          <a:solidFill>
            <a:schemeClr val="tx1"/>
          </a:solidFill>
          <a:latin typeface="+mn-lt"/>
        </a:defRPr>
      </a:lvl2pPr>
      <a:lvl3pPr marL="1143000" indent="-228600" algn="l" rtl="0" eaLnBrk="1" fontAlgn="base" hangingPunct="1">
        <a:spcBef>
          <a:spcPct val="20000"/>
        </a:spcBef>
        <a:spcAft>
          <a:spcPct val="0"/>
        </a:spcAft>
        <a:defRPr>
          <a:solidFill>
            <a:schemeClr val="tx1"/>
          </a:solidFill>
          <a:latin typeface="+mn-lt"/>
        </a:defRPr>
      </a:lvl3pPr>
      <a:lvl4pPr marL="1600200" indent="-228600" algn="l" rtl="0" eaLnBrk="1" fontAlgn="base" hangingPunct="1">
        <a:spcBef>
          <a:spcPct val="20000"/>
        </a:spcBef>
        <a:spcAft>
          <a:spcPct val="0"/>
        </a:spcAft>
        <a:defRPr>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0" descr="Top Hum"/>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358775"/>
            <a:ext cx="6481763"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9" descr="Logo redrawn 43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656388" y="347663"/>
            <a:ext cx="180975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10"/>
          <p:cNvSpPr>
            <a:spLocks noChangeArrowheads="1"/>
          </p:cNvSpPr>
          <p:nvPr/>
        </p:nvSpPr>
        <p:spPr bwMode="auto">
          <a:xfrm>
            <a:off x="8640763" y="0"/>
            <a:ext cx="503237" cy="6858000"/>
          </a:xfrm>
          <a:prstGeom prst="rect">
            <a:avLst/>
          </a:prstGeom>
          <a:solidFill>
            <a:srgbClr val="3B93A6"/>
          </a:solidFill>
          <a:ln w="0">
            <a:solidFill>
              <a:schemeClr val="tx1">
                <a:alpha val="0"/>
              </a:schemeClr>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1029" name="Rectangle 13"/>
          <p:cNvSpPr>
            <a:spLocks noGrp="1" noChangeArrowheads="1"/>
          </p:cNvSpPr>
          <p:nvPr>
            <p:ph type="title"/>
          </p:nvPr>
        </p:nvSpPr>
        <p:spPr bwMode="auto">
          <a:xfrm>
            <a:off x="358775" y="1258888"/>
            <a:ext cx="8229600"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endParaRPr lang="en-GB" altLang="en-US" smtClean="0"/>
          </a:p>
        </p:txBody>
      </p:sp>
      <p:sp>
        <p:nvSpPr>
          <p:cNvPr id="1030" name="Rectangle 14"/>
          <p:cNvSpPr>
            <a:spLocks noGrp="1" noChangeArrowheads="1"/>
          </p:cNvSpPr>
          <p:nvPr>
            <p:ph type="body" idx="1"/>
          </p:nvPr>
        </p:nvSpPr>
        <p:spPr bwMode="auto">
          <a:xfrm>
            <a:off x="358775" y="2230438"/>
            <a:ext cx="8137525"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Tree>
    <p:extLst>
      <p:ext uri="{BB962C8B-B14F-4D97-AF65-F5344CB8AC3E}">
        <p14:creationId xmlns:p14="http://schemas.microsoft.com/office/powerpoint/2010/main" val="120809874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dt="0"/>
  <p:txStyles>
    <p:titleStyle>
      <a:lvl1pPr algn="l" rtl="0" eaLnBrk="1" fontAlgn="base" hangingPunct="1">
        <a:spcBef>
          <a:spcPct val="0"/>
        </a:spcBef>
        <a:spcAft>
          <a:spcPct val="0"/>
        </a:spcAft>
        <a:defRPr sz="2800" b="1">
          <a:solidFill>
            <a:srgbClr val="45535F"/>
          </a:solidFill>
          <a:latin typeface="+mj-lt"/>
          <a:ea typeface="+mj-ea"/>
          <a:cs typeface="+mj-cs"/>
        </a:defRPr>
      </a:lvl1pPr>
      <a:lvl2pPr algn="l" rtl="0" eaLnBrk="1" fontAlgn="base" hangingPunct="1">
        <a:spcBef>
          <a:spcPct val="0"/>
        </a:spcBef>
        <a:spcAft>
          <a:spcPct val="0"/>
        </a:spcAft>
        <a:defRPr sz="2800" b="1">
          <a:solidFill>
            <a:srgbClr val="45535F"/>
          </a:solidFill>
          <a:latin typeface="Arial" charset="0"/>
        </a:defRPr>
      </a:lvl2pPr>
      <a:lvl3pPr algn="l" rtl="0" eaLnBrk="1" fontAlgn="base" hangingPunct="1">
        <a:spcBef>
          <a:spcPct val="0"/>
        </a:spcBef>
        <a:spcAft>
          <a:spcPct val="0"/>
        </a:spcAft>
        <a:defRPr sz="2800" b="1">
          <a:solidFill>
            <a:srgbClr val="45535F"/>
          </a:solidFill>
          <a:latin typeface="Arial" charset="0"/>
        </a:defRPr>
      </a:lvl3pPr>
      <a:lvl4pPr algn="l" rtl="0" eaLnBrk="1" fontAlgn="base" hangingPunct="1">
        <a:spcBef>
          <a:spcPct val="0"/>
        </a:spcBef>
        <a:spcAft>
          <a:spcPct val="0"/>
        </a:spcAft>
        <a:defRPr sz="2800" b="1">
          <a:solidFill>
            <a:srgbClr val="45535F"/>
          </a:solidFill>
          <a:latin typeface="Arial" charset="0"/>
        </a:defRPr>
      </a:lvl4pPr>
      <a:lvl5pPr algn="l" rtl="0" eaLnBrk="1" fontAlgn="base" hangingPunct="1">
        <a:spcBef>
          <a:spcPct val="0"/>
        </a:spcBef>
        <a:spcAft>
          <a:spcPct val="0"/>
        </a:spcAft>
        <a:defRPr sz="2800" b="1">
          <a:solidFill>
            <a:srgbClr val="45535F"/>
          </a:solidFill>
          <a:latin typeface="Arial" charset="0"/>
        </a:defRPr>
      </a:lvl5pPr>
      <a:lvl6pPr marL="457200" algn="l" rtl="0" eaLnBrk="1" fontAlgn="base" hangingPunct="1">
        <a:spcBef>
          <a:spcPct val="0"/>
        </a:spcBef>
        <a:spcAft>
          <a:spcPct val="0"/>
        </a:spcAft>
        <a:defRPr sz="2800" b="1">
          <a:solidFill>
            <a:srgbClr val="45535F"/>
          </a:solidFill>
          <a:latin typeface="Arial" charset="0"/>
        </a:defRPr>
      </a:lvl6pPr>
      <a:lvl7pPr marL="914400" algn="l" rtl="0" eaLnBrk="1" fontAlgn="base" hangingPunct="1">
        <a:spcBef>
          <a:spcPct val="0"/>
        </a:spcBef>
        <a:spcAft>
          <a:spcPct val="0"/>
        </a:spcAft>
        <a:defRPr sz="2800" b="1">
          <a:solidFill>
            <a:srgbClr val="45535F"/>
          </a:solidFill>
          <a:latin typeface="Arial" charset="0"/>
        </a:defRPr>
      </a:lvl7pPr>
      <a:lvl8pPr marL="1371600" algn="l" rtl="0" eaLnBrk="1" fontAlgn="base" hangingPunct="1">
        <a:spcBef>
          <a:spcPct val="0"/>
        </a:spcBef>
        <a:spcAft>
          <a:spcPct val="0"/>
        </a:spcAft>
        <a:defRPr sz="2800" b="1">
          <a:solidFill>
            <a:srgbClr val="45535F"/>
          </a:solidFill>
          <a:latin typeface="Arial" charset="0"/>
        </a:defRPr>
      </a:lvl8pPr>
      <a:lvl9pPr marL="1828800" algn="l" rtl="0" eaLnBrk="1" fontAlgn="base" hangingPunct="1">
        <a:spcBef>
          <a:spcPct val="0"/>
        </a:spcBef>
        <a:spcAft>
          <a:spcPct val="0"/>
        </a:spcAft>
        <a:defRPr sz="2800" b="1">
          <a:solidFill>
            <a:srgbClr val="45535F"/>
          </a:solidFill>
          <a:latin typeface="Arial" charset="0"/>
        </a:defRPr>
      </a:lvl9pPr>
    </p:titleStyle>
    <p:bodyStyle>
      <a:lvl1pPr marL="342900" indent="-342900" algn="l" rtl="0" eaLnBrk="1" fontAlgn="base" hangingPunct="1">
        <a:spcBef>
          <a:spcPct val="20000"/>
        </a:spcBef>
        <a:spcAft>
          <a:spcPct val="0"/>
        </a:spcAft>
        <a:defRPr sz="2400">
          <a:solidFill>
            <a:schemeClr val="tx1"/>
          </a:solidFill>
          <a:latin typeface="+mn-lt"/>
          <a:ea typeface="+mn-ea"/>
          <a:cs typeface="+mn-cs"/>
        </a:defRPr>
      </a:lvl1pPr>
      <a:lvl2pPr marL="742950" indent="-285750" algn="l" rtl="0" eaLnBrk="1" fontAlgn="base" hangingPunct="1">
        <a:spcBef>
          <a:spcPct val="20000"/>
        </a:spcBef>
        <a:spcAft>
          <a:spcPct val="0"/>
        </a:spcAft>
        <a:defRPr sz="2000">
          <a:solidFill>
            <a:schemeClr val="tx1"/>
          </a:solidFill>
          <a:latin typeface="+mn-lt"/>
        </a:defRPr>
      </a:lvl2pPr>
      <a:lvl3pPr marL="1143000" indent="-228600" algn="l" rtl="0" eaLnBrk="1" fontAlgn="base" hangingPunct="1">
        <a:spcBef>
          <a:spcPct val="20000"/>
        </a:spcBef>
        <a:spcAft>
          <a:spcPct val="0"/>
        </a:spcAft>
        <a:defRPr>
          <a:solidFill>
            <a:schemeClr val="tx1"/>
          </a:solidFill>
          <a:latin typeface="+mn-lt"/>
        </a:defRPr>
      </a:lvl3pPr>
      <a:lvl4pPr marL="1600200" indent="-228600" algn="l" rtl="0" eaLnBrk="1" fontAlgn="base" hangingPunct="1">
        <a:spcBef>
          <a:spcPct val="20000"/>
        </a:spcBef>
        <a:spcAft>
          <a:spcPct val="0"/>
        </a:spcAft>
        <a:defRPr>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9" descr="Logo redrawn 43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656388" y="323850"/>
            <a:ext cx="180975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10"/>
          <p:cNvSpPr>
            <a:spLocks noChangeArrowheads="1"/>
          </p:cNvSpPr>
          <p:nvPr/>
        </p:nvSpPr>
        <p:spPr bwMode="auto">
          <a:xfrm>
            <a:off x="8640763" y="0"/>
            <a:ext cx="503237" cy="6858000"/>
          </a:xfrm>
          <a:prstGeom prst="rect">
            <a:avLst/>
          </a:prstGeom>
          <a:solidFill>
            <a:srgbClr val="D5D3B9"/>
          </a:solidFill>
          <a:ln w="0">
            <a:solidFill>
              <a:schemeClr val="tx1">
                <a:alpha val="0"/>
              </a:schemeClr>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1028" name="Rectangle 13"/>
          <p:cNvSpPr>
            <a:spLocks noGrp="1" noChangeArrowheads="1"/>
          </p:cNvSpPr>
          <p:nvPr>
            <p:ph type="title"/>
          </p:nvPr>
        </p:nvSpPr>
        <p:spPr bwMode="auto">
          <a:xfrm>
            <a:off x="358775" y="1258888"/>
            <a:ext cx="8107363"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endParaRPr lang="en-GB" altLang="en-US" smtClean="0"/>
          </a:p>
        </p:txBody>
      </p:sp>
      <p:sp>
        <p:nvSpPr>
          <p:cNvPr id="1029" name="Rectangle 14"/>
          <p:cNvSpPr>
            <a:spLocks noGrp="1" noChangeArrowheads="1"/>
          </p:cNvSpPr>
          <p:nvPr>
            <p:ph type="body" idx="1"/>
          </p:nvPr>
        </p:nvSpPr>
        <p:spPr bwMode="auto">
          <a:xfrm>
            <a:off x="358775" y="2016125"/>
            <a:ext cx="8137525" cy="453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7" name="Round Single Corner Rectangle 6"/>
          <p:cNvSpPr/>
          <p:nvPr/>
        </p:nvSpPr>
        <p:spPr>
          <a:xfrm>
            <a:off x="0" y="323850"/>
            <a:ext cx="6480175" cy="590550"/>
          </a:xfrm>
          <a:prstGeom prst="round1Rect">
            <a:avLst>
              <a:gd name="adj" fmla="val 26344"/>
            </a:avLst>
          </a:prstGeom>
          <a:solidFill>
            <a:srgbClr val="D5D3B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Tree>
    <p:extLst>
      <p:ext uri="{BB962C8B-B14F-4D97-AF65-F5344CB8AC3E}">
        <p14:creationId xmlns:p14="http://schemas.microsoft.com/office/powerpoint/2010/main" val="3675515757"/>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fontAlgn="base" hangingPunct="1">
        <a:spcBef>
          <a:spcPct val="0"/>
        </a:spcBef>
        <a:spcAft>
          <a:spcPct val="0"/>
        </a:spcAft>
        <a:defRPr sz="2800" b="1">
          <a:solidFill>
            <a:srgbClr val="45535F"/>
          </a:solidFill>
          <a:latin typeface="+mj-lt"/>
          <a:ea typeface="+mj-ea"/>
          <a:cs typeface="+mj-cs"/>
        </a:defRPr>
      </a:lvl1pPr>
      <a:lvl2pPr algn="l" rtl="0" eaLnBrk="1" fontAlgn="base" hangingPunct="1">
        <a:spcBef>
          <a:spcPct val="0"/>
        </a:spcBef>
        <a:spcAft>
          <a:spcPct val="0"/>
        </a:spcAft>
        <a:defRPr sz="2800" b="1">
          <a:solidFill>
            <a:srgbClr val="45535F"/>
          </a:solidFill>
          <a:latin typeface="Arial" charset="0"/>
        </a:defRPr>
      </a:lvl2pPr>
      <a:lvl3pPr algn="l" rtl="0" eaLnBrk="1" fontAlgn="base" hangingPunct="1">
        <a:spcBef>
          <a:spcPct val="0"/>
        </a:spcBef>
        <a:spcAft>
          <a:spcPct val="0"/>
        </a:spcAft>
        <a:defRPr sz="2800" b="1">
          <a:solidFill>
            <a:srgbClr val="45535F"/>
          </a:solidFill>
          <a:latin typeface="Arial" charset="0"/>
        </a:defRPr>
      </a:lvl3pPr>
      <a:lvl4pPr algn="l" rtl="0" eaLnBrk="1" fontAlgn="base" hangingPunct="1">
        <a:spcBef>
          <a:spcPct val="0"/>
        </a:spcBef>
        <a:spcAft>
          <a:spcPct val="0"/>
        </a:spcAft>
        <a:defRPr sz="2800" b="1">
          <a:solidFill>
            <a:srgbClr val="45535F"/>
          </a:solidFill>
          <a:latin typeface="Arial" charset="0"/>
        </a:defRPr>
      </a:lvl4pPr>
      <a:lvl5pPr algn="l" rtl="0" eaLnBrk="1" fontAlgn="base" hangingPunct="1">
        <a:spcBef>
          <a:spcPct val="0"/>
        </a:spcBef>
        <a:spcAft>
          <a:spcPct val="0"/>
        </a:spcAft>
        <a:defRPr sz="2800" b="1">
          <a:solidFill>
            <a:srgbClr val="45535F"/>
          </a:solidFill>
          <a:latin typeface="Arial" charset="0"/>
        </a:defRPr>
      </a:lvl5pPr>
      <a:lvl6pPr marL="457200" algn="l" rtl="0" eaLnBrk="1" fontAlgn="base" hangingPunct="1">
        <a:spcBef>
          <a:spcPct val="0"/>
        </a:spcBef>
        <a:spcAft>
          <a:spcPct val="0"/>
        </a:spcAft>
        <a:defRPr sz="2800" b="1">
          <a:solidFill>
            <a:srgbClr val="45535F"/>
          </a:solidFill>
          <a:latin typeface="Arial" charset="0"/>
        </a:defRPr>
      </a:lvl6pPr>
      <a:lvl7pPr marL="914400" algn="l" rtl="0" eaLnBrk="1" fontAlgn="base" hangingPunct="1">
        <a:spcBef>
          <a:spcPct val="0"/>
        </a:spcBef>
        <a:spcAft>
          <a:spcPct val="0"/>
        </a:spcAft>
        <a:defRPr sz="2800" b="1">
          <a:solidFill>
            <a:srgbClr val="45535F"/>
          </a:solidFill>
          <a:latin typeface="Arial" charset="0"/>
        </a:defRPr>
      </a:lvl7pPr>
      <a:lvl8pPr marL="1371600" algn="l" rtl="0" eaLnBrk="1" fontAlgn="base" hangingPunct="1">
        <a:spcBef>
          <a:spcPct val="0"/>
        </a:spcBef>
        <a:spcAft>
          <a:spcPct val="0"/>
        </a:spcAft>
        <a:defRPr sz="2800" b="1">
          <a:solidFill>
            <a:srgbClr val="45535F"/>
          </a:solidFill>
          <a:latin typeface="Arial" charset="0"/>
        </a:defRPr>
      </a:lvl8pPr>
      <a:lvl9pPr marL="1828800" algn="l" rtl="0" eaLnBrk="1" fontAlgn="base" hangingPunct="1">
        <a:spcBef>
          <a:spcPct val="0"/>
        </a:spcBef>
        <a:spcAft>
          <a:spcPct val="0"/>
        </a:spcAft>
        <a:defRPr sz="2800" b="1">
          <a:solidFill>
            <a:srgbClr val="45535F"/>
          </a:solidFill>
          <a:latin typeface="Arial" charset="0"/>
        </a:defRPr>
      </a:lvl9pPr>
    </p:titleStyle>
    <p:bodyStyle>
      <a:lvl1pPr marL="342900" indent="-342900" algn="l" rtl="0" eaLnBrk="1" fontAlgn="base" hangingPunct="1">
        <a:spcBef>
          <a:spcPct val="20000"/>
        </a:spcBef>
        <a:spcAft>
          <a:spcPct val="0"/>
        </a:spcAft>
        <a:defRPr sz="2400">
          <a:solidFill>
            <a:schemeClr val="tx1"/>
          </a:solidFill>
          <a:latin typeface="+mn-lt"/>
          <a:ea typeface="+mn-ea"/>
          <a:cs typeface="+mn-cs"/>
        </a:defRPr>
      </a:lvl1pPr>
      <a:lvl2pPr marL="742950" indent="-285750" algn="l" rtl="0" eaLnBrk="1" fontAlgn="base" hangingPunct="1">
        <a:spcBef>
          <a:spcPct val="20000"/>
        </a:spcBef>
        <a:spcAft>
          <a:spcPct val="0"/>
        </a:spcAft>
        <a:defRPr sz="2000">
          <a:solidFill>
            <a:schemeClr val="tx1"/>
          </a:solidFill>
          <a:latin typeface="+mn-lt"/>
        </a:defRPr>
      </a:lvl2pPr>
      <a:lvl3pPr marL="1143000" indent="-228600" algn="l" rtl="0" eaLnBrk="1" fontAlgn="base" hangingPunct="1">
        <a:spcBef>
          <a:spcPct val="20000"/>
        </a:spcBef>
        <a:spcAft>
          <a:spcPct val="0"/>
        </a:spcAft>
        <a:defRPr>
          <a:solidFill>
            <a:schemeClr val="tx1"/>
          </a:solidFill>
          <a:latin typeface="+mn-lt"/>
        </a:defRPr>
      </a:lvl3pPr>
      <a:lvl4pPr marL="1600200" indent="-228600" algn="l" rtl="0" eaLnBrk="1" fontAlgn="base" hangingPunct="1">
        <a:spcBef>
          <a:spcPct val="20000"/>
        </a:spcBef>
        <a:spcAft>
          <a:spcPct val="0"/>
        </a:spcAft>
        <a:defRPr>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65" name="Picture 21" descr="Bgrd 4"/>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 y="358775"/>
            <a:ext cx="6794128" cy="590550"/>
          </a:xfrm>
          <a:prstGeom prst="rect">
            <a:avLst/>
          </a:prstGeom>
          <a:noFill/>
          <a:extLst>
            <a:ext uri="{909E8E84-426E-40DD-AFC4-6F175D3DCCD1}">
              <a14:hiddenFill xmlns:a14="http://schemas.microsoft.com/office/drawing/2010/main">
                <a:solidFill>
                  <a:srgbClr val="FFFFFF"/>
                </a:solidFill>
              </a14:hiddenFill>
            </a:ext>
          </a:extLst>
        </p:spPr>
      </p:pic>
      <p:sp>
        <p:nvSpPr>
          <p:cNvPr id="6154" name="Rectangle 10"/>
          <p:cNvSpPr>
            <a:spLocks noChangeArrowheads="1"/>
          </p:cNvSpPr>
          <p:nvPr/>
        </p:nvSpPr>
        <p:spPr bwMode="auto">
          <a:xfrm>
            <a:off x="8640763" y="0"/>
            <a:ext cx="503237" cy="6858000"/>
          </a:xfrm>
          <a:prstGeom prst="rect">
            <a:avLst/>
          </a:prstGeom>
          <a:solidFill>
            <a:srgbClr val="D5D3B9"/>
          </a:solidFill>
          <a:ln w="0">
            <a:solidFill>
              <a:schemeClr val="tx1">
                <a:alpha val="0"/>
              </a:schemeClr>
            </a:solidFill>
            <a:miter lim="800000"/>
            <a:headEnd/>
            <a:tailEnd/>
          </a:ln>
        </p:spPr>
        <p:txBody>
          <a:bodyPr wrap="none" anchor="ctr"/>
          <a:lstStyle/>
          <a:p>
            <a:pPr fontAlgn="base">
              <a:spcBef>
                <a:spcPct val="0"/>
              </a:spcBef>
              <a:spcAft>
                <a:spcPct val="0"/>
              </a:spcAft>
            </a:pPr>
            <a:endParaRPr lang="en-GB">
              <a:solidFill>
                <a:srgbClr val="000000"/>
              </a:solidFill>
            </a:endParaRPr>
          </a:p>
        </p:txBody>
      </p:sp>
      <p:sp>
        <p:nvSpPr>
          <p:cNvPr id="6157" name="Rectangle 13"/>
          <p:cNvSpPr>
            <a:spLocks noGrp="1" noChangeArrowheads="1"/>
          </p:cNvSpPr>
          <p:nvPr>
            <p:ph type="title"/>
          </p:nvPr>
        </p:nvSpPr>
        <p:spPr bwMode="auto">
          <a:xfrm>
            <a:off x="358775" y="1258888"/>
            <a:ext cx="8229600"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title style</a:t>
            </a:r>
          </a:p>
        </p:txBody>
      </p:sp>
      <p:sp>
        <p:nvSpPr>
          <p:cNvPr id="6158" name="Rectangle 14"/>
          <p:cNvSpPr>
            <a:spLocks noGrp="1" noChangeArrowheads="1"/>
          </p:cNvSpPr>
          <p:nvPr>
            <p:ph type="body" idx="1"/>
          </p:nvPr>
        </p:nvSpPr>
        <p:spPr bwMode="auto">
          <a:xfrm>
            <a:off x="358775" y="2230438"/>
            <a:ext cx="8137525"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p:txBody>
      </p:sp>
      <p:pic>
        <p:nvPicPr>
          <p:cNvPr id="2" name="Picture 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866360" y="261904"/>
            <a:ext cx="1702172" cy="784292"/>
          </a:xfrm>
          <a:prstGeom prst="rect">
            <a:avLst/>
          </a:prstGeom>
        </p:spPr>
      </p:pic>
    </p:spTree>
    <p:extLst>
      <p:ext uri="{BB962C8B-B14F-4D97-AF65-F5344CB8AC3E}">
        <p14:creationId xmlns:p14="http://schemas.microsoft.com/office/powerpoint/2010/main" val="2044983914"/>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txStyles>
    <p:titleStyle>
      <a:lvl1pPr algn="l" rtl="0" fontAlgn="base">
        <a:spcBef>
          <a:spcPct val="0"/>
        </a:spcBef>
        <a:spcAft>
          <a:spcPct val="0"/>
        </a:spcAft>
        <a:defRPr sz="2800" b="1">
          <a:solidFill>
            <a:srgbClr val="45535F"/>
          </a:solidFill>
          <a:latin typeface="+mj-lt"/>
          <a:ea typeface="+mj-ea"/>
          <a:cs typeface="+mj-cs"/>
        </a:defRPr>
      </a:lvl1pPr>
      <a:lvl2pPr algn="l" rtl="0" fontAlgn="base">
        <a:spcBef>
          <a:spcPct val="0"/>
        </a:spcBef>
        <a:spcAft>
          <a:spcPct val="0"/>
        </a:spcAft>
        <a:defRPr sz="2800" b="1">
          <a:solidFill>
            <a:srgbClr val="45535F"/>
          </a:solidFill>
          <a:latin typeface="Arial" charset="0"/>
        </a:defRPr>
      </a:lvl2pPr>
      <a:lvl3pPr algn="l" rtl="0" fontAlgn="base">
        <a:spcBef>
          <a:spcPct val="0"/>
        </a:spcBef>
        <a:spcAft>
          <a:spcPct val="0"/>
        </a:spcAft>
        <a:defRPr sz="2800" b="1">
          <a:solidFill>
            <a:srgbClr val="45535F"/>
          </a:solidFill>
          <a:latin typeface="Arial" charset="0"/>
        </a:defRPr>
      </a:lvl3pPr>
      <a:lvl4pPr algn="l" rtl="0" fontAlgn="base">
        <a:spcBef>
          <a:spcPct val="0"/>
        </a:spcBef>
        <a:spcAft>
          <a:spcPct val="0"/>
        </a:spcAft>
        <a:defRPr sz="2800" b="1">
          <a:solidFill>
            <a:srgbClr val="45535F"/>
          </a:solidFill>
          <a:latin typeface="Arial" charset="0"/>
        </a:defRPr>
      </a:lvl4pPr>
      <a:lvl5pPr algn="l" rtl="0" fontAlgn="base">
        <a:spcBef>
          <a:spcPct val="0"/>
        </a:spcBef>
        <a:spcAft>
          <a:spcPct val="0"/>
        </a:spcAft>
        <a:defRPr sz="2800" b="1">
          <a:solidFill>
            <a:srgbClr val="45535F"/>
          </a:solidFill>
          <a:latin typeface="Arial" charset="0"/>
        </a:defRPr>
      </a:lvl5pPr>
      <a:lvl6pPr marL="457200" algn="l" rtl="0" fontAlgn="base">
        <a:spcBef>
          <a:spcPct val="0"/>
        </a:spcBef>
        <a:spcAft>
          <a:spcPct val="0"/>
        </a:spcAft>
        <a:defRPr sz="2800" b="1">
          <a:solidFill>
            <a:srgbClr val="45535F"/>
          </a:solidFill>
          <a:latin typeface="Arial" charset="0"/>
        </a:defRPr>
      </a:lvl6pPr>
      <a:lvl7pPr marL="914400" algn="l" rtl="0" fontAlgn="base">
        <a:spcBef>
          <a:spcPct val="0"/>
        </a:spcBef>
        <a:spcAft>
          <a:spcPct val="0"/>
        </a:spcAft>
        <a:defRPr sz="2800" b="1">
          <a:solidFill>
            <a:srgbClr val="45535F"/>
          </a:solidFill>
          <a:latin typeface="Arial" charset="0"/>
        </a:defRPr>
      </a:lvl7pPr>
      <a:lvl8pPr marL="1371600" algn="l" rtl="0" fontAlgn="base">
        <a:spcBef>
          <a:spcPct val="0"/>
        </a:spcBef>
        <a:spcAft>
          <a:spcPct val="0"/>
        </a:spcAft>
        <a:defRPr sz="2800" b="1">
          <a:solidFill>
            <a:srgbClr val="45535F"/>
          </a:solidFill>
          <a:latin typeface="Arial" charset="0"/>
        </a:defRPr>
      </a:lvl8pPr>
      <a:lvl9pPr marL="1828800" algn="l" rtl="0" fontAlgn="base">
        <a:spcBef>
          <a:spcPct val="0"/>
        </a:spcBef>
        <a:spcAft>
          <a:spcPct val="0"/>
        </a:spcAft>
        <a:defRPr sz="2800" b="1">
          <a:solidFill>
            <a:srgbClr val="45535F"/>
          </a:solidFill>
          <a:latin typeface="Arial" charset="0"/>
        </a:defRPr>
      </a:lvl9pPr>
    </p:titleStyle>
    <p:bodyStyle>
      <a:lvl1pPr marL="342900" indent="-342900" algn="l" rtl="0" fontAlgn="base">
        <a:spcBef>
          <a:spcPct val="20000"/>
        </a:spcBef>
        <a:spcAft>
          <a:spcPct val="0"/>
        </a:spcAft>
        <a:defRPr>
          <a:solidFill>
            <a:schemeClr val="tx1"/>
          </a:solidFill>
          <a:latin typeface="+mn-lt"/>
          <a:ea typeface="+mn-ea"/>
          <a:cs typeface="+mn-cs"/>
        </a:defRPr>
      </a:lvl1pPr>
      <a:lvl2pPr marL="742950" indent="-285750" algn="l" rtl="0" fontAlgn="base">
        <a:spcBef>
          <a:spcPct val="20000"/>
        </a:spcBef>
        <a:spcAft>
          <a:spcPct val="0"/>
        </a:spcAft>
        <a:defRPr sz="2800">
          <a:solidFill>
            <a:schemeClr val="tx1"/>
          </a:solidFill>
          <a:latin typeface="+mn-lt"/>
        </a:defRPr>
      </a:lvl2pPr>
      <a:lvl3pPr marL="1143000" indent="-228600" algn="l" rtl="0" fontAlgn="base">
        <a:spcBef>
          <a:spcPct val="20000"/>
        </a:spcBef>
        <a:spcAft>
          <a:spcPct val="0"/>
        </a:spcAft>
        <a:defRPr sz="2400">
          <a:solidFill>
            <a:schemeClr val="tx1"/>
          </a:solidFill>
          <a:latin typeface="+mn-lt"/>
        </a:defRPr>
      </a:lvl3pPr>
      <a:lvl4pPr marL="1600200" indent="-228600" algn="l" rtl="0" fontAlgn="base">
        <a:spcBef>
          <a:spcPct val="20000"/>
        </a:spcBef>
        <a:spcAft>
          <a:spcPct val="0"/>
        </a:spcAft>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Subtitle 2"/>
          <p:cNvSpPr>
            <a:spLocks noGrp="1"/>
          </p:cNvSpPr>
          <p:nvPr>
            <p:ph type="subTitle" idx="1"/>
          </p:nvPr>
        </p:nvSpPr>
        <p:spPr>
          <a:xfrm>
            <a:off x="407432" y="1909523"/>
            <a:ext cx="6560108" cy="366713"/>
          </a:xfrm>
        </p:spPr>
        <p:txBody>
          <a:bodyPr/>
          <a:lstStyle/>
          <a:p>
            <a:r>
              <a:rPr lang="en-US" sz="2000" dirty="0" smtClean="0">
                <a:latin typeface="Helvetica Neue"/>
                <a:cs typeface="Helvetica Neue"/>
              </a:rPr>
              <a:t>07 March 2019, 13:15-15:15</a:t>
            </a:r>
            <a:endParaRPr lang="en-US" sz="2000" dirty="0">
              <a:latin typeface="Helvetica Neue"/>
              <a:cs typeface="Helvetica Neue"/>
            </a:endParaRPr>
          </a:p>
        </p:txBody>
      </p:sp>
      <p:sp>
        <p:nvSpPr>
          <p:cNvPr id="2" name="Title 1"/>
          <p:cNvSpPr>
            <a:spLocks noGrp="1"/>
          </p:cNvSpPr>
          <p:nvPr>
            <p:ph type="ctrTitle"/>
          </p:nvPr>
        </p:nvSpPr>
        <p:spPr/>
        <p:txBody>
          <a:bodyPr/>
          <a:lstStyle/>
          <a:p>
            <a:r>
              <a:rPr lang="en-US" dirty="0" err="1" smtClean="0"/>
              <a:t>SAMBa</a:t>
            </a:r>
            <a:r>
              <a:rPr lang="en-US" dirty="0" smtClean="0"/>
              <a:t> Writing Sprint for ITT9 Assignment</a:t>
            </a:r>
            <a:endParaRPr lang="en-GB" dirty="0"/>
          </a:p>
        </p:txBody>
      </p:sp>
    </p:spTree>
    <p:extLst>
      <p:ext uri="{BB962C8B-B14F-4D97-AF65-F5344CB8AC3E}">
        <p14:creationId xmlns:p14="http://schemas.microsoft.com/office/powerpoint/2010/main" val="28201492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Programme</a:t>
            </a:r>
            <a:r>
              <a:rPr lang="en-US" dirty="0" smtClean="0"/>
              <a:t> &amp; Methodology</a:t>
            </a:r>
            <a:endParaRPr lang="en-GB" dirty="0"/>
          </a:p>
        </p:txBody>
      </p:sp>
      <p:sp>
        <p:nvSpPr>
          <p:cNvPr id="3" name="Content Placeholder 2"/>
          <p:cNvSpPr>
            <a:spLocks noGrp="1"/>
          </p:cNvSpPr>
          <p:nvPr>
            <p:ph idx="1"/>
          </p:nvPr>
        </p:nvSpPr>
        <p:spPr/>
        <p:txBody>
          <a:bodyPr/>
          <a:lstStyle/>
          <a:p>
            <a:r>
              <a:rPr lang="en-GB" sz="2400" b="1" dirty="0" smtClean="0"/>
              <a:t>HOW</a:t>
            </a:r>
            <a:r>
              <a:rPr lang="en-GB" sz="2400" dirty="0" smtClean="0"/>
              <a:t> </a:t>
            </a:r>
            <a:r>
              <a:rPr lang="en-GB" sz="2400" dirty="0"/>
              <a:t>are you going to do it? </a:t>
            </a:r>
          </a:p>
          <a:p>
            <a:r>
              <a:rPr lang="en-GB" sz="2400" dirty="0"/>
              <a:t>Most technical section</a:t>
            </a:r>
          </a:p>
          <a:p>
            <a:r>
              <a:rPr lang="en-GB" sz="2400" dirty="0"/>
              <a:t>Clear work plan broken down into steps (sometimes called “Work Packages” / “Tasks” / “Strands</a:t>
            </a:r>
            <a:r>
              <a:rPr lang="en-GB" sz="2400" dirty="0" smtClean="0"/>
              <a:t>”)</a:t>
            </a:r>
            <a:endParaRPr lang="en-GB" sz="2400" dirty="0"/>
          </a:p>
          <a:p>
            <a:r>
              <a:rPr lang="en-GB" sz="2400" dirty="0"/>
              <a:t>Link </a:t>
            </a:r>
            <a:r>
              <a:rPr lang="en-GB" sz="2400" dirty="0" smtClean="0"/>
              <a:t>work </a:t>
            </a:r>
            <a:r>
              <a:rPr lang="en-GB" sz="2400" dirty="0"/>
              <a:t>plan </a:t>
            </a:r>
            <a:r>
              <a:rPr lang="en-GB" sz="2400" dirty="0" smtClean="0"/>
              <a:t>steps to Objectives</a:t>
            </a:r>
            <a:endParaRPr lang="en-GB" sz="2400" dirty="0"/>
          </a:p>
          <a:p>
            <a:r>
              <a:rPr lang="en-GB" sz="2400" dirty="0"/>
              <a:t>Indicate (with a diagram) how steps relate to each </a:t>
            </a:r>
            <a:r>
              <a:rPr lang="en-GB" sz="2400" dirty="0" smtClean="0"/>
              <a:t>other</a:t>
            </a:r>
          </a:p>
          <a:p>
            <a:endParaRPr lang="en-US" sz="2400" dirty="0"/>
          </a:p>
          <a:p>
            <a:r>
              <a:rPr lang="en-US" sz="2400" dirty="0" smtClean="0"/>
              <a:t>What are the main steps in your work </a:t>
            </a:r>
            <a:r>
              <a:rPr lang="en-US" sz="2400" dirty="0" err="1" smtClean="0"/>
              <a:t>programme</a:t>
            </a:r>
            <a:r>
              <a:rPr lang="en-US" sz="2400" dirty="0" smtClean="0"/>
              <a:t>?</a:t>
            </a:r>
          </a:p>
          <a:p>
            <a:r>
              <a:rPr lang="en-US" sz="2400" dirty="0" smtClean="0"/>
              <a:t>Who will be doing what?</a:t>
            </a:r>
            <a:endParaRPr lang="en-GB" sz="2400" dirty="0"/>
          </a:p>
        </p:txBody>
      </p:sp>
    </p:spTree>
    <p:extLst>
      <p:ext uri="{BB962C8B-B14F-4D97-AF65-F5344CB8AC3E}">
        <p14:creationId xmlns:p14="http://schemas.microsoft.com/office/powerpoint/2010/main" val="1066431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3237" y="1258799"/>
            <a:ext cx="8137525" cy="2757535"/>
          </a:xfrm>
        </p:spPr>
        <p:txBody>
          <a:bodyPr/>
          <a:lstStyle/>
          <a:p>
            <a:pPr algn="ctr"/>
            <a:r>
              <a:rPr lang="en-GB" sz="2800" b="1" dirty="0" smtClean="0"/>
              <a:t>Well done!</a:t>
            </a:r>
            <a:endParaRPr lang="en-GB" sz="2800" b="1" dirty="0"/>
          </a:p>
        </p:txBody>
      </p:sp>
      <p:pic>
        <p:nvPicPr>
          <p:cNvPr id="1026" name="Picture 2" descr="Image result for crossing finish 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953" y="1794430"/>
            <a:ext cx="7110095" cy="4443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461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1160342"/>
            <a:ext cx="7772400" cy="578644"/>
          </a:xfrm>
        </p:spPr>
        <p:txBody>
          <a:bodyPr/>
          <a:lstStyle/>
          <a:p>
            <a:r>
              <a:rPr lang="en-GB" sz="2400" dirty="0"/>
              <a:t>What is a writing sprint?</a:t>
            </a:r>
          </a:p>
        </p:txBody>
      </p:sp>
      <p:sp>
        <p:nvSpPr>
          <p:cNvPr id="3" name="Content Placeholder 2"/>
          <p:cNvSpPr>
            <a:spLocks noGrp="1"/>
          </p:cNvSpPr>
          <p:nvPr>
            <p:ph idx="1"/>
          </p:nvPr>
        </p:nvSpPr>
        <p:spPr>
          <a:xfrm>
            <a:off x="480263" y="2199474"/>
            <a:ext cx="7772400" cy="4658526"/>
          </a:xfrm>
        </p:spPr>
        <p:txBody>
          <a:bodyPr>
            <a:noAutofit/>
          </a:bodyPr>
          <a:lstStyle/>
          <a:p>
            <a:r>
              <a:rPr lang="en-GB" sz="2400" dirty="0"/>
              <a:t>B</a:t>
            </a:r>
            <a:r>
              <a:rPr lang="en-GB" sz="2400" dirty="0" smtClean="0"/>
              <a:t>ased </a:t>
            </a:r>
            <a:r>
              <a:rPr lang="en-GB" sz="2400" dirty="0"/>
              <a:t>on the theory of ‘Free Writing’ – </a:t>
            </a:r>
          </a:p>
          <a:p>
            <a:pPr lvl="1"/>
            <a:r>
              <a:rPr lang="en-GB" sz="2000" dirty="0"/>
              <a:t>“Free-writing is all about loosening and limbering the thought process, not about a product or a performance”</a:t>
            </a:r>
          </a:p>
          <a:p>
            <a:pPr lvl="1"/>
            <a:r>
              <a:rPr lang="en-GB" sz="2000" dirty="0"/>
              <a:t>“The writer writes without regard to spelling, grammar, etc., and makes no corrections. </a:t>
            </a:r>
            <a:r>
              <a:rPr lang="en-GB" sz="2000" dirty="0" smtClean="0"/>
              <a:t>If the writer reaches a point where they can't think of anything to write, it is presumed they will write that they can't think of anything or repeat words, until they find another line of thought.”</a:t>
            </a:r>
            <a:endParaRPr lang="en-GB" sz="2000" dirty="0"/>
          </a:p>
          <a:p>
            <a:pPr lvl="1"/>
            <a:r>
              <a:rPr lang="en-GB" sz="2000" dirty="0"/>
              <a:t>Write about what you know, what you are currently thinking, and also what you don’t yet know…</a:t>
            </a:r>
          </a:p>
          <a:p>
            <a:pPr marL="0" indent="0"/>
            <a:endParaRPr lang="en-GB" dirty="0"/>
          </a:p>
          <a:p>
            <a:pPr marL="0" indent="0" algn="r"/>
            <a:r>
              <a:rPr lang="en-GB" dirty="0"/>
              <a:t>Ref: https://en.wikipedia.org/wiki/Free_writing</a:t>
            </a:r>
          </a:p>
        </p:txBody>
      </p:sp>
    </p:spTree>
    <p:extLst>
      <p:ext uri="{BB962C8B-B14F-4D97-AF65-F5344CB8AC3E}">
        <p14:creationId xmlns:p14="http://schemas.microsoft.com/office/powerpoint/2010/main" val="2277083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0153"/>
            <a:ext cx="8107363" cy="576262"/>
          </a:xfrm>
        </p:spPr>
        <p:txBody>
          <a:bodyPr/>
          <a:lstStyle/>
          <a:p>
            <a:r>
              <a:rPr lang="en-GB" dirty="0" smtClean="0"/>
              <a:t>Writing Sprint format</a:t>
            </a:r>
            <a:endParaRPr lang="en-GB" dirty="0"/>
          </a:p>
        </p:txBody>
      </p:sp>
      <p:sp>
        <p:nvSpPr>
          <p:cNvPr id="3" name="Content Placeholder 2"/>
          <p:cNvSpPr>
            <a:spLocks noGrp="1"/>
          </p:cNvSpPr>
          <p:nvPr>
            <p:ph idx="1"/>
          </p:nvPr>
        </p:nvSpPr>
        <p:spPr>
          <a:xfrm>
            <a:off x="358776" y="1748274"/>
            <a:ext cx="8137525" cy="5086635"/>
          </a:xfrm>
        </p:spPr>
        <p:txBody>
          <a:bodyPr/>
          <a:lstStyle/>
          <a:p>
            <a:r>
              <a:rPr lang="en-GB" sz="2400" dirty="0" smtClean="0"/>
              <a:t>It’s fast! For each section:</a:t>
            </a:r>
          </a:p>
          <a:p>
            <a:pPr marL="642938" lvl="1" indent="-342900">
              <a:buFont typeface="+mj-lt"/>
              <a:buAutoNum type="arabicPeriod"/>
            </a:pPr>
            <a:r>
              <a:rPr lang="en-GB" sz="2100" dirty="0" smtClean="0"/>
              <a:t>What is required</a:t>
            </a:r>
          </a:p>
          <a:p>
            <a:pPr marL="642938" lvl="1" indent="-342900">
              <a:buFont typeface="+mj-lt"/>
              <a:buAutoNum type="arabicPeriod"/>
            </a:pPr>
            <a:r>
              <a:rPr lang="en-GB" sz="2100" dirty="0" smtClean="0"/>
              <a:t>Any questions, comments or points to discuss</a:t>
            </a:r>
          </a:p>
          <a:p>
            <a:pPr marL="642938" lvl="1" indent="-342900">
              <a:buFont typeface="+mj-lt"/>
              <a:buAutoNum type="arabicPeriod"/>
            </a:pPr>
            <a:r>
              <a:rPr lang="en-GB" sz="2100" dirty="0" smtClean="0"/>
              <a:t>Write!</a:t>
            </a:r>
          </a:p>
          <a:p>
            <a:pPr marL="642938" lvl="1" indent="-342900">
              <a:buFont typeface="+mj-lt"/>
              <a:buAutoNum type="arabicPeriod"/>
            </a:pPr>
            <a:r>
              <a:rPr lang="en-GB" sz="2100" dirty="0" smtClean="0"/>
              <a:t>Any further questions, comments or points to discuss</a:t>
            </a:r>
          </a:p>
          <a:p>
            <a:pPr marL="642938" lvl="1" indent="-342900">
              <a:buFont typeface="+mj-lt"/>
              <a:buAutoNum type="arabicPeriod"/>
            </a:pPr>
            <a:r>
              <a:rPr lang="en-US" sz="2100" dirty="0"/>
              <a:t>N</a:t>
            </a:r>
            <a:r>
              <a:rPr lang="en-US" sz="2100" dirty="0" smtClean="0"/>
              <a:t>ext section</a:t>
            </a:r>
            <a:endParaRPr lang="en-GB" sz="2100" dirty="0" smtClean="0"/>
          </a:p>
          <a:p>
            <a:pPr marL="0" indent="0"/>
            <a:endParaRPr lang="en-US" sz="2400" dirty="0"/>
          </a:p>
          <a:p>
            <a:pPr marL="0" indent="0"/>
            <a:r>
              <a:rPr lang="en-US" sz="2400" dirty="0" smtClean="0"/>
              <a:t>Sections:</a:t>
            </a:r>
          </a:p>
          <a:p>
            <a:pPr marL="300038" lvl="1" indent="0"/>
            <a:r>
              <a:rPr lang="en-US" sz="2100" dirty="0" smtClean="0"/>
              <a:t>Background / Introduction</a:t>
            </a:r>
          </a:p>
          <a:p>
            <a:pPr marL="300038" lvl="1" indent="0"/>
            <a:r>
              <a:rPr lang="en-US" sz="2100" dirty="0" smtClean="0"/>
              <a:t>Impact</a:t>
            </a:r>
          </a:p>
          <a:p>
            <a:pPr marL="300038" lvl="1" indent="0"/>
            <a:r>
              <a:rPr lang="en-US" sz="2100" dirty="0" smtClean="0"/>
              <a:t>Hypothesis &amp; Objectives</a:t>
            </a:r>
          </a:p>
          <a:p>
            <a:pPr marL="300038" lvl="1" indent="0"/>
            <a:r>
              <a:rPr lang="en-US" sz="2100" dirty="0" err="1" smtClean="0"/>
              <a:t>Programme</a:t>
            </a:r>
            <a:r>
              <a:rPr lang="en-US" sz="2100" dirty="0" smtClean="0"/>
              <a:t> &amp; Methodology</a:t>
            </a:r>
            <a:endParaRPr lang="en-GB" sz="2100" dirty="0" smtClean="0"/>
          </a:p>
        </p:txBody>
      </p:sp>
    </p:spTree>
    <p:extLst>
      <p:ext uri="{BB962C8B-B14F-4D97-AF65-F5344CB8AC3E}">
        <p14:creationId xmlns:p14="http://schemas.microsoft.com/office/powerpoint/2010/main" val="2182320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9F248-CC61-CB4D-9164-9139AB3978D8}"/>
              </a:ext>
            </a:extLst>
          </p:cNvPr>
          <p:cNvSpPr>
            <a:spLocks noGrp="1"/>
          </p:cNvSpPr>
          <p:nvPr>
            <p:ph type="title"/>
          </p:nvPr>
        </p:nvSpPr>
        <p:spPr>
          <a:xfrm>
            <a:off x="611188" y="1152456"/>
            <a:ext cx="7772400" cy="578644"/>
          </a:xfrm>
        </p:spPr>
        <p:txBody>
          <a:bodyPr/>
          <a:lstStyle/>
          <a:p>
            <a:r>
              <a:rPr lang="en-US" sz="2400" dirty="0" smtClean="0"/>
              <a:t>Writing Tips</a:t>
            </a:r>
            <a:endParaRPr lang="en-US" sz="2400" dirty="0"/>
          </a:p>
        </p:txBody>
      </p:sp>
      <p:sp>
        <p:nvSpPr>
          <p:cNvPr id="3" name="Content Placeholder 2">
            <a:extLst>
              <a:ext uri="{FF2B5EF4-FFF2-40B4-BE49-F238E27FC236}">
                <a16:creationId xmlns:a16="http://schemas.microsoft.com/office/drawing/2014/main" id="{79080930-DEA3-4C4C-B8F0-815DDA445D5F}"/>
              </a:ext>
            </a:extLst>
          </p:cNvPr>
          <p:cNvSpPr>
            <a:spLocks noGrp="1"/>
          </p:cNvSpPr>
          <p:nvPr>
            <p:ph idx="1"/>
          </p:nvPr>
        </p:nvSpPr>
        <p:spPr>
          <a:xfrm>
            <a:off x="611188" y="1925521"/>
            <a:ext cx="7772400" cy="4844734"/>
          </a:xfrm>
        </p:spPr>
        <p:txBody>
          <a:bodyPr/>
          <a:lstStyle/>
          <a:p>
            <a:pPr marL="342900" indent="-342900" fontAlgn="auto">
              <a:spcBef>
                <a:spcPct val="0"/>
              </a:spcBef>
              <a:spcAft>
                <a:spcPts val="1200"/>
              </a:spcAft>
              <a:buFont typeface="Arial" panose="020B0604020202020204" pitchFamily="34" charset="0"/>
              <a:buChar char="•"/>
            </a:pPr>
            <a:r>
              <a:rPr lang="en-GB" altLang="en-US" sz="2400" dirty="0" smtClean="0"/>
              <a:t>Write </a:t>
            </a:r>
            <a:r>
              <a:rPr lang="en-GB" altLang="en-US" sz="2400" dirty="0"/>
              <a:t>clearly </a:t>
            </a:r>
            <a:r>
              <a:rPr lang="en-GB" altLang="en-US" sz="2400" dirty="0" smtClean="0"/>
              <a:t>so a non-expert can understand</a:t>
            </a:r>
            <a:endParaRPr lang="en-GB" altLang="en-US" sz="900" dirty="0"/>
          </a:p>
          <a:p>
            <a:pPr marL="342900" indent="-342900" fontAlgn="auto">
              <a:spcBef>
                <a:spcPct val="0"/>
              </a:spcBef>
              <a:spcAft>
                <a:spcPts val="1200"/>
              </a:spcAft>
              <a:buFont typeface="Arial" panose="020B0604020202020204" pitchFamily="34" charset="0"/>
              <a:buChar char="•"/>
            </a:pPr>
            <a:r>
              <a:rPr lang="en-GB" altLang="en-US" sz="2400" kern="1200" dirty="0">
                <a:solidFill>
                  <a:srgbClr val="000000"/>
                </a:solidFill>
              </a:rPr>
              <a:t>Avoid “empty generalities”, e.g. “The proposed state of the art study is expected to advance the field significantly.” Say HOW</a:t>
            </a:r>
            <a:r>
              <a:rPr lang="en-GB" altLang="en-US" sz="2400" kern="1200" dirty="0" smtClean="0">
                <a:solidFill>
                  <a:srgbClr val="000000"/>
                </a:solidFill>
              </a:rPr>
              <a:t>!</a:t>
            </a:r>
            <a:endParaRPr lang="en-GB" altLang="en-US" sz="900" kern="1200" dirty="0">
              <a:solidFill>
                <a:srgbClr val="000000"/>
              </a:solidFill>
            </a:endParaRPr>
          </a:p>
          <a:p>
            <a:pPr marL="342900" indent="-342900" fontAlgn="auto">
              <a:spcBef>
                <a:spcPct val="0"/>
              </a:spcBef>
              <a:spcAft>
                <a:spcPts val="1200"/>
              </a:spcAft>
              <a:buFont typeface="Arial" panose="020B0604020202020204" pitchFamily="34" charset="0"/>
              <a:buChar char="•"/>
            </a:pPr>
            <a:r>
              <a:rPr lang="en-GB" altLang="en-US" sz="2400" kern="1200" dirty="0">
                <a:solidFill>
                  <a:srgbClr val="000000"/>
                </a:solidFill>
              </a:rPr>
              <a:t>Avoid acronyms and </a:t>
            </a:r>
            <a:r>
              <a:rPr lang="en-GB" altLang="en-US" sz="2400" kern="1200" dirty="0" smtClean="0">
                <a:solidFill>
                  <a:srgbClr val="000000"/>
                </a:solidFill>
              </a:rPr>
              <a:t>abbreviations</a:t>
            </a:r>
            <a:endParaRPr lang="en-GB" altLang="en-US" sz="900" kern="1200" dirty="0">
              <a:solidFill>
                <a:srgbClr val="000000"/>
              </a:solidFill>
            </a:endParaRPr>
          </a:p>
          <a:p>
            <a:pPr marL="342900" indent="-342900" fontAlgn="auto">
              <a:spcBef>
                <a:spcPct val="0"/>
              </a:spcBef>
              <a:spcAft>
                <a:spcPts val="1200"/>
              </a:spcAft>
              <a:buFont typeface="Arial" panose="020B0604020202020204" pitchFamily="34" charset="0"/>
              <a:buChar char="•"/>
            </a:pPr>
            <a:r>
              <a:rPr lang="en-GB" altLang="en-US" sz="2400" kern="1200" dirty="0">
                <a:solidFill>
                  <a:srgbClr val="000000"/>
                </a:solidFill>
              </a:rPr>
              <a:t>Be assertive, e.g. “will” not “may</a:t>
            </a:r>
            <a:r>
              <a:rPr lang="en-GB" altLang="en-US" sz="2400" kern="1200" dirty="0" smtClean="0">
                <a:solidFill>
                  <a:srgbClr val="000000"/>
                </a:solidFill>
              </a:rPr>
              <a:t>”</a:t>
            </a:r>
          </a:p>
          <a:p>
            <a:pPr marL="342900" indent="-342900" fontAlgn="auto">
              <a:spcBef>
                <a:spcPct val="0"/>
              </a:spcBef>
              <a:spcAft>
                <a:spcPts val="1200"/>
              </a:spcAft>
              <a:buFont typeface="Arial" panose="020B0604020202020204" pitchFamily="34" charset="0"/>
              <a:buChar char="•"/>
            </a:pPr>
            <a:r>
              <a:rPr lang="en-US" altLang="en-US" sz="2400" kern="1200" dirty="0" smtClean="0">
                <a:solidFill>
                  <a:srgbClr val="000000"/>
                </a:solidFill>
              </a:rPr>
              <a:t>Use a positive tone</a:t>
            </a:r>
            <a:endParaRPr lang="en-GB" altLang="en-US" sz="900" kern="1200" dirty="0">
              <a:solidFill>
                <a:srgbClr val="000000"/>
              </a:solidFill>
            </a:endParaRPr>
          </a:p>
        </p:txBody>
      </p:sp>
    </p:spTree>
    <p:extLst>
      <p:ext uri="{BB962C8B-B14F-4D97-AF65-F5344CB8AC3E}">
        <p14:creationId xmlns:p14="http://schemas.microsoft.com/office/powerpoint/2010/main" val="305968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AutoShape 23"/>
          <p:cNvSpPr>
            <a:spLocks noChangeArrowheads="1"/>
          </p:cNvSpPr>
          <p:nvPr/>
        </p:nvSpPr>
        <p:spPr bwMode="auto">
          <a:xfrm>
            <a:off x="238125" y="2256907"/>
            <a:ext cx="3581400" cy="3054927"/>
          </a:xfrm>
          <a:prstGeom prst="roundRect">
            <a:avLst>
              <a:gd name="adj" fmla="val 16667"/>
            </a:avLst>
          </a:prstGeom>
          <a:solidFill>
            <a:srgbClr val="D3DBDA"/>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800" b="1" dirty="0">
              <a:latin typeface="Arial" panose="020B0604020202020204" pitchFamily="34" charset="0"/>
            </a:endParaRPr>
          </a:p>
          <a:p>
            <a:pPr algn="ctr" eaLnBrk="1" hangingPunct="1">
              <a:spcBef>
                <a:spcPct val="0"/>
              </a:spcBef>
              <a:buFontTx/>
              <a:buNone/>
            </a:pPr>
            <a:r>
              <a:rPr lang="en-US" altLang="en-US" sz="1800" b="1" dirty="0">
                <a:latin typeface="Arial" panose="020B0604020202020204" pitchFamily="34" charset="0"/>
              </a:rPr>
              <a:t>Researcher-centered:</a:t>
            </a:r>
          </a:p>
          <a:p>
            <a:pPr algn="ctr" eaLnBrk="1" hangingPunct="1">
              <a:spcBef>
                <a:spcPct val="0"/>
              </a:spcBef>
              <a:buFontTx/>
              <a:buNone/>
            </a:pPr>
            <a:r>
              <a:rPr lang="en-US" altLang="en-US" sz="1800" dirty="0">
                <a:latin typeface="Arial" panose="020B0604020202020204" pitchFamily="34" charset="0"/>
              </a:rPr>
              <a:t>Scholarly passion </a:t>
            </a:r>
          </a:p>
          <a:p>
            <a:pPr algn="ctr" eaLnBrk="1" hangingPunct="1">
              <a:spcBef>
                <a:spcPct val="0"/>
              </a:spcBef>
              <a:buFontTx/>
              <a:buNone/>
            </a:pPr>
            <a:r>
              <a:rPr lang="en-US" altLang="en-US" sz="1800" b="1" dirty="0">
                <a:latin typeface="Arial" panose="020B0604020202020204" pitchFamily="34" charset="0"/>
              </a:rPr>
              <a:t>Past oriented: </a:t>
            </a:r>
            <a:endParaRPr lang="en-US" altLang="en-US" sz="1800" b="1" dirty="0" smtClean="0">
              <a:latin typeface="Arial" panose="020B0604020202020204" pitchFamily="34" charset="0"/>
            </a:endParaRPr>
          </a:p>
          <a:p>
            <a:pPr algn="ctr" eaLnBrk="1" hangingPunct="1">
              <a:spcBef>
                <a:spcPct val="0"/>
              </a:spcBef>
              <a:buFontTx/>
              <a:buNone/>
            </a:pPr>
            <a:r>
              <a:rPr lang="en-US" altLang="en-US" sz="1800" i="1" dirty="0" smtClean="0">
                <a:latin typeface="Arial" panose="020B0604020202020204" pitchFamily="34" charset="0"/>
              </a:rPr>
              <a:t>Work </a:t>
            </a:r>
            <a:r>
              <a:rPr lang="en-US" altLang="en-US" sz="1800" i="1" dirty="0">
                <a:latin typeface="Arial" panose="020B0604020202020204" pitchFamily="34" charset="0"/>
              </a:rPr>
              <a:t>you have done</a:t>
            </a:r>
          </a:p>
          <a:p>
            <a:pPr algn="ctr" eaLnBrk="1" hangingPunct="1">
              <a:spcBef>
                <a:spcPct val="0"/>
              </a:spcBef>
              <a:buFontTx/>
              <a:buNone/>
            </a:pPr>
            <a:r>
              <a:rPr lang="en-US" altLang="en-US" sz="1800" b="1" dirty="0" smtClean="0">
                <a:latin typeface="Arial" panose="020B0604020202020204" pitchFamily="34" charset="0"/>
              </a:rPr>
              <a:t>Expository</a:t>
            </a:r>
            <a:r>
              <a:rPr lang="en-US" altLang="en-US" sz="1800" dirty="0">
                <a:latin typeface="Arial" panose="020B0604020202020204" pitchFamily="34" charset="0"/>
              </a:rPr>
              <a:t>: </a:t>
            </a:r>
          </a:p>
          <a:p>
            <a:pPr algn="ctr" eaLnBrk="1" hangingPunct="1">
              <a:spcBef>
                <a:spcPct val="0"/>
              </a:spcBef>
              <a:buFontTx/>
              <a:buNone/>
            </a:pPr>
            <a:r>
              <a:rPr lang="en-US" altLang="en-US" sz="1800" i="1" dirty="0" smtClean="0">
                <a:latin typeface="Arial" panose="020B0604020202020204" pitchFamily="34" charset="0"/>
              </a:rPr>
              <a:t>Explaining </a:t>
            </a:r>
            <a:r>
              <a:rPr lang="en-US" altLang="en-US" sz="1800" i="1" dirty="0">
                <a:latin typeface="Arial" panose="020B0604020202020204" pitchFamily="34" charset="0"/>
              </a:rPr>
              <a:t>to reader</a:t>
            </a:r>
          </a:p>
          <a:p>
            <a:pPr algn="ctr" eaLnBrk="1" hangingPunct="1">
              <a:spcBef>
                <a:spcPct val="0"/>
              </a:spcBef>
              <a:buFontTx/>
              <a:buNone/>
            </a:pPr>
            <a:r>
              <a:rPr lang="en-US" altLang="en-US" sz="1800" b="1" dirty="0" smtClean="0">
                <a:latin typeface="Arial" panose="020B0604020202020204" pitchFamily="34" charset="0"/>
              </a:rPr>
              <a:t>Impersonal</a:t>
            </a:r>
            <a:r>
              <a:rPr lang="en-US" altLang="en-US" sz="1800" b="1" dirty="0">
                <a:latin typeface="Arial" panose="020B0604020202020204" pitchFamily="34" charset="0"/>
              </a:rPr>
              <a:t>:</a:t>
            </a:r>
            <a:r>
              <a:rPr lang="en-US" altLang="en-US" sz="1800" dirty="0">
                <a:latin typeface="Arial" panose="020B0604020202020204" pitchFamily="34" charset="0"/>
              </a:rPr>
              <a:t> </a:t>
            </a:r>
          </a:p>
          <a:p>
            <a:pPr algn="ctr" eaLnBrk="1" hangingPunct="1">
              <a:spcBef>
                <a:spcPct val="0"/>
              </a:spcBef>
              <a:buFontTx/>
              <a:buNone/>
            </a:pPr>
            <a:r>
              <a:rPr lang="en-US" altLang="en-US" sz="1800" i="1" dirty="0" smtClean="0">
                <a:latin typeface="Arial" panose="020B0604020202020204" pitchFamily="34" charset="0"/>
              </a:rPr>
              <a:t>Objective</a:t>
            </a:r>
            <a:r>
              <a:rPr lang="en-US" altLang="en-US" sz="1800" i="1" dirty="0">
                <a:latin typeface="Arial" panose="020B0604020202020204" pitchFamily="34" charset="0"/>
              </a:rPr>
              <a:t>, dispassionate</a:t>
            </a:r>
          </a:p>
          <a:p>
            <a:pPr algn="ctr" eaLnBrk="1" hangingPunct="1">
              <a:spcBef>
                <a:spcPct val="0"/>
              </a:spcBef>
              <a:buFontTx/>
              <a:buNone/>
            </a:pPr>
            <a:r>
              <a:rPr lang="en-US" altLang="en-US" sz="1800" b="1" dirty="0" smtClean="0">
                <a:latin typeface="Arial" panose="020B0604020202020204" pitchFamily="34" charset="0"/>
              </a:rPr>
              <a:t>Specialized </a:t>
            </a:r>
            <a:r>
              <a:rPr lang="en-US" altLang="en-US" sz="1800" b="1" dirty="0">
                <a:latin typeface="Arial" panose="020B0604020202020204" pitchFamily="34" charset="0"/>
              </a:rPr>
              <a:t>terminology:</a:t>
            </a:r>
          </a:p>
          <a:p>
            <a:pPr algn="ctr" eaLnBrk="1" hangingPunct="1">
              <a:spcBef>
                <a:spcPct val="0"/>
              </a:spcBef>
              <a:buFontTx/>
              <a:buNone/>
            </a:pPr>
            <a:r>
              <a:rPr lang="en-US" altLang="en-US" sz="1800" i="1" dirty="0">
                <a:latin typeface="Arial" panose="020B0604020202020204" pitchFamily="34" charset="0"/>
              </a:rPr>
              <a:t>“Insider jargon”</a:t>
            </a:r>
          </a:p>
          <a:p>
            <a:pPr algn="ctr" eaLnBrk="1" hangingPunct="1">
              <a:spcBef>
                <a:spcPct val="0"/>
              </a:spcBef>
              <a:buFontTx/>
              <a:buNone/>
            </a:pPr>
            <a:endParaRPr lang="en-US" altLang="en-US" sz="1800" i="1" dirty="0">
              <a:latin typeface="Arial" panose="020B0604020202020204" pitchFamily="34" charset="0"/>
            </a:endParaRPr>
          </a:p>
        </p:txBody>
      </p:sp>
      <p:sp>
        <p:nvSpPr>
          <p:cNvPr id="5124" name="AutoShape 24"/>
          <p:cNvSpPr>
            <a:spLocks noChangeArrowheads="1"/>
          </p:cNvSpPr>
          <p:nvPr/>
        </p:nvSpPr>
        <p:spPr bwMode="auto">
          <a:xfrm>
            <a:off x="4733925" y="2256907"/>
            <a:ext cx="3581400" cy="3054928"/>
          </a:xfrm>
          <a:prstGeom prst="roundRect">
            <a:avLst>
              <a:gd name="adj" fmla="val 16667"/>
            </a:avLst>
          </a:prstGeom>
          <a:solidFill>
            <a:srgbClr val="FCE4A2"/>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800" dirty="0">
              <a:latin typeface="Arial" panose="020B0604020202020204" pitchFamily="34" charset="0"/>
            </a:endParaRPr>
          </a:p>
          <a:p>
            <a:pPr algn="ctr" eaLnBrk="1" hangingPunct="1">
              <a:spcBef>
                <a:spcPct val="0"/>
              </a:spcBef>
              <a:buFontTx/>
              <a:buNone/>
            </a:pPr>
            <a:r>
              <a:rPr lang="en-US" altLang="en-US" sz="1800" b="1" dirty="0" smtClean="0">
                <a:latin typeface="Arial" panose="020B0604020202020204" pitchFamily="34" charset="0"/>
              </a:rPr>
              <a:t>Funder-centered</a:t>
            </a:r>
            <a:r>
              <a:rPr lang="en-US" altLang="en-US" sz="1800" b="1" dirty="0">
                <a:latin typeface="Arial" panose="020B0604020202020204" pitchFamily="34" charset="0"/>
              </a:rPr>
              <a:t>:</a:t>
            </a:r>
          </a:p>
          <a:p>
            <a:pPr algn="ctr" eaLnBrk="1" hangingPunct="1">
              <a:spcBef>
                <a:spcPct val="0"/>
              </a:spcBef>
              <a:buFontTx/>
              <a:buNone/>
            </a:pPr>
            <a:r>
              <a:rPr lang="en-US" altLang="en-US" sz="1800" dirty="0">
                <a:latin typeface="Arial" panose="020B0604020202020204" pitchFamily="34" charset="0"/>
              </a:rPr>
              <a:t>Service attitude </a:t>
            </a:r>
          </a:p>
          <a:p>
            <a:pPr algn="ctr" eaLnBrk="1" hangingPunct="1">
              <a:spcBef>
                <a:spcPct val="0"/>
              </a:spcBef>
              <a:buFontTx/>
              <a:buNone/>
            </a:pPr>
            <a:r>
              <a:rPr lang="en-US" altLang="en-US" sz="1800" b="1" dirty="0">
                <a:latin typeface="Arial" panose="020B0604020202020204" pitchFamily="34" charset="0"/>
              </a:rPr>
              <a:t>Future oriented: </a:t>
            </a:r>
          </a:p>
          <a:p>
            <a:pPr algn="ctr" eaLnBrk="1" hangingPunct="1">
              <a:spcBef>
                <a:spcPct val="0"/>
              </a:spcBef>
              <a:buFontTx/>
              <a:buNone/>
            </a:pPr>
            <a:r>
              <a:rPr lang="en-US" altLang="en-US" sz="1800" dirty="0">
                <a:latin typeface="Arial" panose="020B0604020202020204" pitchFamily="34" charset="0"/>
              </a:rPr>
              <a:t> </a:t>
            </a:r>
            <a:r>
              <a:rPr lang="en-US" altLang="en-US" sz="1800" i="1" dirty="0">
                <a:latin typeface="Arial" panose="020B0604020202020204" pitchFamily="34" charset="0"/>
              </a:rPr>
              <a:t>Work you wish to do</a:t>
            </a:r>
            <a:endParaRPr lang="en-US" altLang="en-US" sz="1800" b="1" i="1" dirty="0">
              <a:latin typeface="Arial" panose="020B0604020202020204" pitchFamily="34" charset="0"/>
            </a:endParaRPr>
          </a:p>
          <a:p>
            <a:pPr algn="ctr" eaLnBrk="1" hangingPunct="1">
              <a:spcBef>
                <a:spcPct val="0"/>
              </a:spcBef>
              <a:buFontTx/>
              <a:buNone/>
            </a:pPr>
            <a:r>
              <a:rPr lang="en-US" altLang="en-US" sz="1800" b="1" dirty="0">
                <a:latin typeface="Arial" panose="020B0604020202020204" pitchFamily="34" charset="0"/>
              </a:rPr>
              <a:t>  Persuasive:</a:t>
            </a:r>
            <a:r>
              <a:rPr lang="en-US" altLang="en-US" sz="1800" dirty="0">
                <a:latin typeface="Arial" panose="020B0604020202020204" pitchFamily="34" charset="0"/>
              </a:rPr>
              <a:t> </a:t>
            </a:r>
          </a:p>
          <a:p>
            <a:pPr algn="ctr" eaLnBrk="1" hangingPunct="1">
              <a:spcBef>
                <a:spcPct val="0"/>
              </a:spcBef>
              <a:buFontTx/>
              <a:buNone/>
            </a:pPr>
            <a:r>
              <a:rPr lang="en-US" altLang="en-US" sz="1800" i="1" dirty="0">
                <a:latin typeface="Arial" panose="020B0604020202020204" pitchFamily="34" charset="0"/>
              </a:rPr>
              <a:t>“Sell” the reader</a:t>
            </a:r>
          </a:p>
          <a:p>
            <a:pPr algn="ctr" eaLnBrk="1" hangingPunct="1">
              <a:spcBef>
                <a:spcPct val="0"/>
              </a:spcBef>
              <a:buFontTx/>
              <a:buNone/>
            </a:pPr>
            <a:r>
              <a:rPr lang="en-US" altLang="en-US" sz="1800" dirty="0">
                <a:latin typeface="Arial" panose="020B0604020202020204" pitchFamily="34" charset="0"/>
              </a:rPr>
              <a:t>  </a:t>
            </a:r>
            <a:r>
              <a:rPr lang="en-US" altLang="en-US" sz="1800" b="1" dirty="0">
                <a:latin typeface="Arial" panose="020B0604020202020204" pitchFamily="34" charset="0"/>
              </a:rPr>
              <a:t>Personal:</a:t>
            </a:r>
            <a:r>
              <a:rPr lang="en-US" altLang="en-US" sz="1800" dirty="0">
                <a:latin typeface="Arial" panose="020B0604020202020204" pitchFamily="34" charset="0"/>
              </a:rPr>
              <a:t> </a:t>
            </a:r>
          </a:p>
          <a:p>
            <a:pPr algn="ctr" eaLnBrk="1" hangingPunct="1">
              <a:spcBef>
                <a:spcPct val="0"/>
              </a:spcBef>
              <a:buFontTx/>
              <a:buNone/>
            </a:pPr>
            <a:r>
              <a:rPr lang="en-US" altLang="en-US" sz="1800" i="1" dirty="0">
                <a:latin typeface="Arial" panose="020B0604020202020204" pitchFamily="34" charset="0"/>
              </a:rPr>
              <a:t>  Convey excitement</a:t>
            </a:r>
          </a:p>
          <a:p>
            <a:pPr algn="ctr" eaLnBrk="1" hangingPunct="1">
              <a:spcBef>
                <a:spcPct val="0"/>
              </a:spcBef>
              <a:buFontTx/>
              <a:buNone/>
            </a:pPr>
            <a:r>
              <a:rPr lang="en-US" altLang="en-US" sz="1800" b="1" dirty="0" smtClean="0">
                <a:latin typeface="Arial" panose="020B0604020202020204" pitchFamily="34" charset="0"/>
              </a:rPr>
              <a:t>Accessible </a:t>
            </a:r>
            <a:r>
              <a:rPr lang="en-US" altLang="en-US" sz="1800" b="1" dirty="0">
                <a:latin typeface="Arial" panose="020B0604020202020204" pitchFamily="34" charset="0"/>
              </a:rPr>
              <a:t>language:</a:t>
            </a:r>
          </a:p>
          <a:p>
            <a:pPr algn="ctr" eaLnBrk="1" hangingPunct="1">
              <a:spcBef>
                <a:spcPct val="0"/>
              </a:spcBef>
              <a:buFontTx/>
              <a:buNone/>
            </a:pPr>
            <a:r>
              <a:rPr lang="en-US" altLang="en-US" sz="1800" i="1" dirty="0">
                <a:latin typeface="Arial" panose="020B0604020202020204" pitchFamily="34" charset="0"/>
              </a:rPr>
              <a:t>Broad audience</a:t>
            </a:r>
            <a:endParaRPr lang="en-US" altLang="en-US" sz="2000" dirty="0">
              <a:latin typeface="Arial" panose="020B0604020202020204" pitchFamily="34" charset="0"/>
            </a:endParaRPr>
          </a:p>
          <a:p>
            <a:pPr algn="ctr" eaLnBrk="1" hangingPunct="1">
              <a:spcBef>
                <a:spcPct val="0"/>
              </a:spcBef>
              <a:buFontTx/>
              <a:buNone/>
            </a:pPr>
            <a:r>
              <a:rPr lang="en-US" altLang="en-US" sz="1800" dirty="0">
                <a:latin typeface="Arial" panose="020B0604020202020204" pitchFamily="34" charset="0"/>
              </a:rPr>
              <a:t> </a:t>
            </a:r>
            <a:endParaRPr lang="en-US" altLang="en-US" sz="2000" i="1" dirty="0">
              <a:latin typeface="Arial" panose="020B0604020202020204" pitchFamily="34" charset="0"/>
            </a:endParaRPr>
          </a:p>
        </p:txBody>
      </p:sp>
      <p:sp>
        <p:nvSpPr>
          <p:cNvPr id="5125" name="AutoShape 25"/>
          <p:cNvSpPr>
            <a:spLocks noChangeArrowheads="1"/>
          </p:cNvSpPr>
          <p:nvPr/>
        </p:nvSpPr>
        <p:spPr bwMode="auto">
          <a:xfrm>
            <a:off x="3971925" y="4314307"/>
            <a:ext cx="609600" cy="333375"/>
          </a:xfrm>
          <a:prstGeom prst="leftRightArrow">
            <a:avLst>
              <a:gd name="adj1" fmla="val 50000"/>
              <a:gd name="adj2" fmla="val 36571"/>
            </a:avLst>
          </a:prstGeom>
          <a:solidFill>
            <a:srgbClr val="00CC99"/>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127" name="Text Box 27"/>
          <p:cNvSpPr txBox="1">
            <a:spLocks noChangeArrowheads="1"/>
          </p:cNvSpPr>
          <p:nvPr/>
        </p:nvSpPr>
        <p:spPr bwMode="auto">
          <a:xfrm>
            <a:off x="428624" y="1761607"/>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b="1" i="1" dirty="0">
                <a:latin typeface="Arial" panose="020B0604020202020204" pitchFamily="34" charset="0"/>
              </a:rPr>
              <a:t>Academic </a:t>
            </a:r>
            <a:r>
              <a:rPr lang="en-US" altLang="en-US" sz="2400" b="1" i="1" dirty="0" smtClean="0">
                <a:latin typeface="Arial" panose="020B0604020202020204" pitchFamily="34" charset="0"/>
              </a:rPr>
              <a:t>writing</a:t>
            </a:r>
            <a:endParaRPr lang="en-US" altLang="en-US" sz="2400" b="1" i="1" dirty="0">
              <a:latin typeface="Arial" panose="020B0604020202020204" pitchFamily="34" charset="0"/>
            </a:endParaRPr>
          </a:p>
        </p:txBody>
      </p:sp>
      <p:sp>
        <p:nvSpPr>
          <p:cNvPr id="5128" name="Text Box 28"/>
          <p:cNvSpPr txBox="1">
            <a:spLocks noChangeArrowheads="1"/>
          </p:cNvSpPr>
          <p:nvPr/>
        </p:nvSpPr>
        <p:spPr bwMode="auto">
          <a:xfrm>
            <a:off x="5434806" y="1761606"/>
            <a:ext cx="2179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b="1" i="1" dirty="0">
                <a:latin typeface="Arial" panose="020B0604020202020204" pitchFamily="34" charset="0"/>
              </a:rPr>
              <a:t>Grant </a:t>
            </a:r>
            <a:r>
              <a:rPr lang="en-US" altLang="en-US" sz="2400" b="1" i="1" dirty="0" smtClean="0">
                <a:latin typeface="Arial" panose="020B0604020202020204" pitchFamily="34" charset="0"/>
              </a:rPr>
              <a:t>writing</a:t>
            </a:r>
            <a:endParaRPr lang="en-US" altLang="en-US" sz="2400" b="1" i="1" dirty="0">
              <a:latin typeface="Arial" panose="020B0604020202020204" pitchFamily="34" charset="0"/>
            </a:endParaRPr>
          </a:p>
        </p:txBody>
      </p:sp>
      <p:sp>
        <p:nvSpPr>
          <p:cNvPr id="5131" name="Text Box 31"/>
          <p:cNvSpPr txBox="1">
            <a:spLocks noChangeArrowheads="1"/>
          </p:cNvSpPr>
          <p:nvPr/>
        </p:nvSpPr>
        <p:spPr bwMode="auto">
          <a:xfrm>
            <a:off x="456920" y="5360323"/>
            <a:ext cx="314380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b="1" dirty="0">
                <a:latin typeface="Arial" panose="020B0604020202020204" pitchFamily="34" charset="0"/>
              </a:rPr>
              <a:t>World of ideas</a:t>
            </a:r>
          </a:p>
          <a:p>
            <a:pPr algn="ctr" eaLnBrk="1" hangingPunct="1">
              <a:spcBef>
                <a:spcPct val="0"/>
              </a:spcBef>
              <a:buFontTx/>
              <a:buNone/>
            </a:pPr>
            <a:r>
              <a:rPr lang="en-US" altLang="en-US" sz="2400" i="1" dirty="0">
                <a:latin typeface="Arial" panose="020B0604020202020204" pitchFamily="34" charset="0"/>
              </a:rPr>
              <a:t>Thesis, theme, </a:t>
            </a:r>
            <a:r>
              <a:rPr lang="en-US" altLang="en-US" sz="2400" i="1" dirty="0" smtClean="0">
                <a:latin typeface="Arial" panose="020B0604020202020204" pitchFamily="34" charset="0"/>
              </a:rPr>
              <a:t>theory</a:t>
            </a:r>
            <a:endParaRPr lang="en-US" altLang="en-US" sz="2400" i="1" dirty="0">
              <a:latin typeface="Arial" panose="020B0604020202020204" pitchFamily="34" charset="0"/>
            </a:endParaRPr>
          </a:p>
          <a:p>
            <a:pPr algn="ctr" eaLnBrk="1" hangingPunct="1">
              <a:spcBef>
                <a:spcPct val="0"/>
              </a:spcBef>
              <a:buFontTx/>
              <a:buNone/>
            </a:pPr>
            <a:endParaRPr lang="en-US" altLang="en-US" sz="2400" b="1" dirty="0">
              <a:latin typeface="Arial" panose="020B0604020202020204" pitchFamily="34" charset="0"/>
            </a:endParaRPr>
          </a:p>
        </p:txBody>
      </p:sp>
      <p:sp>
        <p:nvSpPr>
          <p:cNvPr id="5132" name="Text Box 32"/>
          <p:cNvSpPr txBox="1">
            <a:spLocks noChangeArrowheads="1"/>
          </p:cNvSpPr>
          <p:nvPr/>
        </p:nvSpPr>
        <p:spPr bwMode="auto">
          <a:xfrm>
            <a:off x="4543425" y="5360323"/>
            <a:ext cx="39624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b="1" dirty="0">
                <a:latin typeface="Arial" panose="020B0604020202020204" pitchFamily="34" charset="0"/>
              </a:rPr>
              <a:t>World of action</a:t>
            </a:r>
            <a:endParaRPr lang="en-US" altLang="en-US" sz="2400" dirty="0">
              <a:latin typeface="Arial" panose="020B0604020202020204" pitchFamily="34" charset="0"/>
            </a:endParaRPr>
          </a:p>
          <a:p>
            <a:pPr algn="ctr" eaLnBrk="1" hangingPunct="1">
              <a:spcBef>
                <a:spcPct val="0"/>
              </a:spcBef>
              <a:buFontTx/>
              <a:buNone/>
            </a:pPr>
            <a:r>
              <a:rPr lang="en-US" altLang="en-US" sz="2400" i="1" dirty="0">
                <a:latin typeface="Arial" panose="020B0604020202020204" pitchFamily="34" charset="0"/>
              </a:rPr>
              <a:t>Project, activities, outcomes</a:t>
            </a:r>
          </a:p>
          <a:p>
            <a:pPr algn="ctr" eaLnBrk="1" hangingPunct="1">
              <a:spcBef>
                <a:spcPct val="0"/>
              </a:spcBef>
              <a:buFontTx/>
              <a:buNone/>
            </a:pPr>
            <a:endParaRPr lang="en-US" altLang="en-US" sz="2400" b="1" dirty="0">
              <a:latin typeface="Arial" panose="020B0604020202020204" pitchFamily="34" charset="0"/>
            </a:endParaRPr>
          </a:p>
        </p:txBody>
      </p:sp>
      <p:sp>
        <p:nvSpPr>
          <p:cNvPr id="10" name="Title 1">
            <a:extLst>
              <a:ext uri="{FF2B5EF4-FFF2-40B4-BE49-F238E27FC236}">
                <a16:creationId xmlns:a16="http://schemas.microsoft.com/office/drawing/2014/main" id="{7D69F248-CC61-CB4D-9164-9139AB3978D8}"/>
              </a:ext>
            </a:extLst>
          </p:cNvPr>
          <p:cNvSpPr>
            <a:spLocks noGrp="1"/>
          </p:cNvSpPr>
          <p:nvPr>
            <p:ph type="title"/>
          </p:nvPr>
        </p:nvSpPr>
        <p:spPr>
          <a:xfrm>
            <a:off x="611188" y="1152456"/>
            <a:ext cx="7772400" cy="578644"/>
          </a:xfrm>
        </p:spPr>
        <p:txBody>
          <a:bodyPr/>
          <a:lstStyle/>
          <a:p>
            <a:r>
              <a:rPr lang="en-US" sz="2400" dirty="0" smtClean="0"/>
              <a:t>Contrasting perspectives</a:t>
            </a:r>
            <a:endParaRPr lang="en-US" sz="2400" dirty="0"/>
          </a:p>
        </p:txBody>
      </p:sp>
    </p:spTree>
    <p:extLst>
      <p:ext uri="{BB962C8B-B14F-4D97-AF65-F5344CB8AC3E}">
        <p14:creationId xmlns:p14="http://schemas.microsoft.com/office/powerpoint/2010/main" val="10781706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Warm-Up Exercise – “random” topic free writing</a:t>
            </a:r>
            <a:endParaRPr lang="en-GB" sz="2400" dirty="0"/>
          </a:p>
        </p:txBody>
      </p:sp>
      <p:sp>
        <p:nvSpPr>
          <p:cNvPr id="10" name="TextBox 9"/>
          <p:cNvSpPr txBox="1"/>
          <p:nvPr/>
        </p:nvSpPr>
        <p:spPr>
          <a:xfrm>
            <a:off x="2358048" y="6324584"/>
            <a:ext cx="4108817" cy="369332"/>
          </a:xfrm>
          <a:prstGeom prst="rect">
            <a:avLst/>
          </a:prstGeom>
          <a:noFill/>
        </p:spPr>
        <p:txBody>
          <a:bodyPr wrap="none" rtlCol="0">
            <a:spAutoFit/>
          </a:bodyPr>
          <a:lstStyle/>
          <a:p>
            <a:r>
              <a:rPr lang="en-US" dirty="0" smtClean="0"/>
              <a:t>Anything else that pops into your head</a:t>
            </a:r>
            <a:endParaRPr lang="en-GB" dirty="0"/>
          </a:p>
        </p:txBody>
      </p:sp>
      <p:grpSp>
        <p:nvGrpSpPr>
          <p:cNvPr id="3" name="Group 2"/>
          <p:cNvGrpSpPr/>
          <p:nvPr/>
        </p:nvGrpSpPr>
        <p:grpSpPr>
          <a:xfrm>
            <a:off x="-3913" y="1835150"/>
            <a:ext cx="3019887" cy="2074253"/>
            <a:chOff x="-1132707" y="1357983"/>
            <a:chExt cx="3019887" cy="2074253"/>
          </a:xfrm>
        </p:grpSpPr>
        <p:sp>
          <p:nvSpPr>
            <p:cNvPr id="4" name="TextBox 3"/>
            <p:cNvSpPr txBox="1"/>
            <p:nvPr/>
          </p:nvSpPr>
          <p:spPr>
            <a:xfrm>
              <a:off x="-362710" y="3062904"/>
              <a:ext cx="1479892" cy="369332"/>
            </a:xfrm>
            <a:prstGeom prst="rect">
              <a:avLst/>
            </a:prstGeom>
            <a:noFill/>
          </p:spPr>
          <p:txBody>
            <a:bodyPr wrap="none" rtlCol="0">
              <a:spAutoFit/>
            </a:bodyPr>
            <a:lstStyle/>
            <a:p>
              <a:r>
                <a:rPr lang="en-US" dirty="0" smtClean="0"/>
                <a:t>Earthquakes</a:t>
              </a:r>
              <a:endParaRPr lang="en-GB" dirty="0"/>
            </a:p>
          </p:txBody>
        </p:sp>
        <p:pic>
          <p:nvPicPr>
            <p:cNvPr id="1026" name="Picture 2" descr="Image result for earthquak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2707" y="1357983"/>
              <a:ext cx="3019887" cy="170113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p:cNvGrpSpPr/>
          <p:nvPr/>
        </p:nvGrpSpPr>
        <p:grpSpPr>
          <a:xfrm>
            <a:off x="6124113" y="4173244"/>
            <a:ext cx="3019887" cy="2059330"/>
            <a:chOff x="3009912" y="1102681"/>
            <a:chExt cx="3019887" cy="2059330"/>
          </a:xfrm>
        </p:grpSpPr>
        <p:sp>
          <p:nvSpPr>
            <p:cNvPr id="9" name="TextBox 8"/>
            <p:cNvSpPr txBox="1"/>
            <p:nvPr/>
          </p:nvSpPr>
          <p:spPr>
            <a:xfrm>
              <a:off x="3762279" y="2792679"/>
              <a:ext cx="1300356" cy="369332"/>
            </a:xfrm>
            <a:prstGeom prst="rect">
              <a:avLst/>
            </a:prstGeom>
            <a:noFill/>
          </p:spPr>
          <p:txBody>
            <a:bodyPr wrap="none" rtlCol="0">
              <a:spAutoFit/>
            </a:bodyPr>
            <a:lstStyle/>
            <a:p>
              <a:r>
                <a:rPr lang="en-US" dirty="0" smtClean="0"/>
                <a:t>Hurricanes</a:t>
              </a:r>
              <a:endParaRPr lang="en-GB" dirty="0"/>
            </a:p>
          </p:txBody>
        </p:sp>
        <p:pic>
          <p:nvPicPr>
            <p:cNvPr id="1028" name="Picture 4" descr="Image result for hurrica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09912" y="1102681"/>
              <a:ext cx="3019887" cy="169473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p:cNvGrpSpPr/>
          <p:nvPr/>
        </p:nvGrpSpPr>
        <p:grpSpPr>
          <a:xfrm>
            <a:off x="3136050" y="1834653"/>
            <a:ext cx="2552809" cy="2074750"/>
            <a:chOff x="3524925" y="1766012"/>
            <a:chExt cx="2552809" cy="2074750"/>
          </a:xfrm>
        </p:grpSpPr>
        <p:sp>
          <p:nvSpPr>
            <p:cNvPr id="5" name="TextBox 4"/>
            <p:cNvSpPr txBox="1"/>
            <p:nvPr/>
          </p:nvSpPr>
          <p:spPr>
            <a:xfrm>
              <a:off x="4176766" y="3471430"/>
              <a:ext cx="1249125" cy="369332"/>
            </a:xfrm>
            <a:prstGeom prst="rect">
              <a:avLst/>
            </a:prstGeom>
            <a:noFill/>
          </p:spPr>
          <p:txBody>
            <a:bodyPr wrap="none" rtlCol="0">
              <a:spAutoFit/>
            </a:bodyPr>
            <a:lstStyle/>
            <a:p>
              <a:r>
                <a:rPr lang="en-US" dirty="0" smtClean="0"/>
                <a:t>Volcanoes</a:t>
              </a:r>
              <a:endParaRPr lang="en-GB" dirty="0"/>
            </a:p>
          </p:txBody>
        </p:sp>
        <p:pic>
          <p:nvPicPr>
            <p:cNvPr id="1030" name="Picture 6" descr="Image result for volcan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24925" y="1766012"/>
              <a:ext cx="2552809" cy="170541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p:cNvGrpSpPr/>
          <p:nvPr/>
        </p:nvGrpSpPr>
        <p:grpSpPr>
          <a:xfrm>
            <a:off x="6238354" y="1834653"/>
            <a:ext cx="2791404" cy="1768413"/>
            <a:chOff x="-472894" y="3051923"/>
            <a:chExt cx="2791404" cy="1768413"/>
          </a:xfrm>
        </p:grpSpPr>
        <p:pic>
          <p:nvPicPr>
            <p:cNvPr id="1032" name="Picture 8" descr="Image result for batteri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894" y="3051923"/>
              <a:ext cx="2791404" cy="172048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75222" y="4451004"/>
              <a:ext cx="1095172" cy="369332"/>
            </a:xfrm>
            <a:prstGeom prst="rect">
              <a:avLst/>
            </a:prstGeom>
            <a:noFill/>
          </p:spPr>
          <p:txBody>
            <a:bodyPr wrap="none" rtlCol="0">
              <a:spAutoFit/>
            </a:bodyPr>
            <a:lstStyle/>
            <a:p>
              <a:r>
                <a:rPr lang="en-US" dirty="0" smtClean="0"/>
                <a:t>Batteries</a:t>
              </a:r>
              <a:endParaRPr lang="en-GB" dirty="0"/>
            </a:p>
          </p:txBody>
        </p:sp>
      </p:grpSp>
      <p:grpSp>
        <p:nvGrpSpPr>
          <p:cNvPr id="14" name="Group 13"/>
          <p:cNvGrpSpPr/>
          <p:nvPr/>
        </p:nvGrpSpPr>
        <p:grpSpPr>
          <a:xfrm>
            <a:off x="150463" y="4173244"/>
            <a:ext cx="2550335" cy="2065888"/>
            <a:chOff x="-420113" y="3893453"/>
            <a:chExt cx="2550335" cy="2065888"/>
          </a:xfrm>
        </p:grpSpPr>
        <p:sp>
          <p:nvSpPr>
            <p:cNvPr id="8" name="TextBox 7"/>
            <p:cNvSpPr txBox="1"/>
            <p:nvPr/>
          </p:nvSpPr>
          <p:spPr>
            <a:xfrm>
              <a:off x="230524" y="5590009"/>
              <a:ext cx="1249060" cy="369332"/>
            </a:xfrm>
            <a:prstGeom prst="rect">
              <a:avLst/>
            </a:prstGeom>
            <a:noFill/>
          </p:spPr>
          <p:txBody>
            <a:bodyPr wrap="none" rtlCol="0">
              <a:spAutoFit/>
            </a:bodyPr>
            <a:lstStyle/>
            <a:p>
              <a:r>
                <a:rPr lang="en-US" dirty="0" smtClean="0"/>
                <a:t>Ice Cream</a:t>
              </a:r>
              <a:endParaRPr lang="en-GB" dirty="0"/>
            </a:p>
          </p:txBody>
        </p:sp>
        <p:pic>
          <p:nvPicPr>
            <p:cNvPr id="1034" name="Picture 10" descr="Image result for ice cream"/>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0113" y="3893453"/>
              <a:ext cx="2550335" cy="1700223"/>
            </a:xfrm>
            <a:prstGeom prst="rect">
              <a:avLst/>
            </a:prstGeom>
            <a:noFill/>
            <a:extLst>
              <a:ext uri="{909E8E84-426E-40DD-AFC4-6F175D3DCCD1}">
                <a14:hiddenFill xmlns:a14="http://schemas.microsoft.com/office/drawing/2010/main">
                  <a:solidFill>
                    <a:srgbClr val="FFFFFF"/>
                  </a:solidFill>
                </a14:hiddenFill>
              </a:ext>
            </a:extLst>
          </p:spPr>
        </p:pic>
      </p:grpSp>
      <p:pic>
        <p:nvPicPr>
          <p:cNvPr id="1038" name="Picture 14" descr="Related ima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81314" y="4230975"/>
            <a:ext cx="3062283" cy="1703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4109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 Introduction</a:t>
            </a:r>
            <a:endParaRPr lang="en-GB" dirty="0"/>
          </a:p>
        </p:txBody>
      </p:sp>
      <p:sp>
        <p:nvSpPr>
          <p:cNvPr id="4" name="Cloud Callout 3"/>
          <p:cNvSpPr/>
          <p:nvPr/>
        </p:nvSpPr>
        <p:spPr>
          <a:xfrm>
            <a:off x="546100" y="1740309"/>
            <a:ext cx="7831139" cy="4406491"/>
          </a:xfrm>
          <a:prstGeom prst="cloudCallout">
            <a:avLst>
              <a:gd name="adj1" fmla="val -39321"/>
              <a:gd name="adj2" fmla="val 57312"/>
            </a:avLst>
          </a:prstGeom>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ctr"/>
          <a:lstStyle/>
          <a:p>
            <a:pPr marL="457200" indent="-457200" algn="ctr">
              <a:buFont typeface="+mj-lt"/>
              <a:buAutoNum type="arabicPeriod"/>
            </a:pPr>
            <a:r>
              <a:rPr lang="en-GB" sz="1850" dirty="0" smtClean="0">
                <a:solidFill>
                  <a:schemeClr val="tx1"/>
                </a:solidFill>
              </a:rPr>
              <a:t>What </a:t>
            </a:r>
            <a:r>
              <a:rPr lang="en-GB" sz="1850" dirty="0">
                <a:solidFill>
                  <a:schemeClr val="tx1"/>
                </a:solidFill>
              </a:rPr>
              <a:t>problem are you trying to solve?</a:t>
            </a:r>
          </a:p>
          <a:p>
            <a:pPr marL="457200" indent="-457200" algn="ctr">
              <a:buFont typeface="+mj-lt"/>
              <a:buAutoNum type="arabicPeriod"/>
            </a:pPr>
            <a:r>
              <a:rPr lang="en-GB" sz="1850" dirty="0" smtClean="0">
                <a:solidFill>
                  <a:schemeClr val="tx1"/>
                </a:solidFill>
              </a:rPr>
              <a:t>Why </a:t>
            </a:r>
            <a:r>
              <a:rPr lang="en-GB" sz="1850" dirty="0">
                <a:solidFill>
                  <a:schemeClr val="tx1"/>
                </a:solidFill>
              </a:rPr>
              <a:t>is it important?</a:t>
            </a:r>
          </a:p>
          <a:p>
            <a:pPr marL="457200" indent="-457200" algn="ctr">
              <a:buFont typeface="+mj-lt"/>
              <a:buAutoNum type="arabicPeriod"/>
            </a:pPr>
            <a:r>
              <a:rPr lang="en-GB" sz="1850" dirty="0" smtClean="0">
                <a:solidFill>
                  <a:schemeClr val="tx1"/>
                </a:solidFill>
              </a:rPr>
              <a:t>How </a:t>
            </a:r>
            <a:r>
              <a:rPr lang="en-GB" sz="1850" dirty="0">
                <a:solidFill>
                  <a:schemeClr val="tx1"/>
                </a:solidFill>
              </a:rPr>
              <a:t>are you going to do it?</a:t>
            </a:r>
          </a:p>
          <a:p>
            <a:pPr marL="457200" indent="-457200" algn="ctr">
              <a:buFont typeface="+mj-lt"/>
              <a:buAutoNum type="arabicPeriod"/>
            </a:pPr>
            <a:r>
              <a:rPr lang="en-GB" sz="1850" dirty="0" smtClean="0">
                <a:solidFill>
                  <a:schemeClr val="tx1"/>
                </a:solidFill>
              </a:rPr>
              <a:t>Why </a:t>
            </a:r>
            <a:r>
              <a:rPr lang="en-GB" sz="1850" dirty="0">
                <a:solidFill>
                  <a:schemeClr val="tx1"/>
                </a:solidFill>
              </a:rPr>
              <a:t>do you think it will </a:t>
            </a:r>
            <a:r>
              <a:rPr lang="en-GB" sz="1850" dirty="0" smtClean="0">
                <a:solidFill>
                  <a:schemeClr val="tx1"/>
                </a:solidFill>
              </a:rPr>
              <a:t>work?</a:t>
            </a:r>
          </a:p>
          <a:p>
            <a:pPr marL="457200" indent="-457200" algn="ctr">
              <a:buFont typeface="+mj-lt"/>
              <a:buAutoNum type="arabicPeriod"/>
            </a:pPr>
            <a:r>
              <a:rPr lang="en-GB" sz="1850" dirty="0" smtClean="0">
                <a:solidFill>
                  <a:schemeClr val="tx1"/>
                </a:solidFill>
              </a:rPr>
              <a:t>Why </a:t>
            </a:r>
            <a:r>
              <a:rPr lang="en-GB" sz="1850" dirty="0">
                <a:solidFill>
                  <a:schemeClr val="tx1"/>
                </a:solidFill>
              </a:rPr>
              <a:t>has this not been done </a:t>
            </a:r>
            <a:r>
              <a:rPr lang="en-GB" sz="1850" dirty="0" smtClean="0">
                <a:solidFill>
                  <a:schemeClr val="tx1"/>
                </a:solidFill>
              </a:rPr>
              <a:t>already?</a:t>
            </a:r>
          </a:p>
          <a:p>
            <a:pPr marL="457200" indent="-457200" algn="ctr">
              <a:buFont typeface="+mj-lt"/>
              <a:buAutoNum type="arabicPeriod"/>
            </a:pPr>
            <a:r>
              <a:rPr lang="en-GB" sz="1850" dirty="0" smtClean="0">
                <a:solidFill>
                  <a:schemeClr val="tx1"/>
                </a:solidFill>
              </a:rPr>
              <a:t>Why </a:t>
            </a:r>
            <a:r>
              <a:rPr lang="en-GB" sz="1850" dirty="0">
                <a:solidFill>
                  <a:schemeClr val="tx1"/>
                </a:solidFill>
              </a:rPr>
              <a:t>is now the ideal time for this project</a:t>
            </a:r>
            <a:r>
              <a:rPr lang="en-GB" sz="1850" dirty="0" smtClean="0">
                <a:solidFill>
                  <a:schemeClr val="tx1"/>
                </a:solidFill>
              </a:rPr>
              <a:t>?</a:t>
            </a:r>
            <a:endParaRPr lang="en-GB" sz="1850" dirty="0">
              <a:solidFill>
                <a:schemeClr val="tx1"/>
              </a:solidFill>
            </a:endParaRPr>
          </a:p>
          <a:p>
            <a:pPr marL="457200" indent="-457200" algn="ctr">
              <a:buFont typeface="+mj-lt"/>
              <a:buAutoNum type="arabicPeriod"/>
            </a:pPr>
            <a:r>
              <a:rPr lang="en-GB" sz="1850" dirty="0" smtClean="0">
                <a:solidFill>
                  <a:schemeClr val="tx1"/>
                </a:solidFill>
              </a:rPr>
              <a:t>What </a:t>
            </a:r>
            <a:r>
              <a:rPr lang="en-GB" sz="1850" dirty="0">
                <a:solidFill>
                  <a:schemeClr val="tx1"/>
                </a:solidFill>
              </a:rPr>
              <a:t>will the project contribute and who will benefit from it?</a:t>
            </a:r>
          </a:p>
        </p:txBody>
      </p:sp>
    </p:spTree>
    <p:extLst>
      <p:ext uri="{BB962C8B-B14F-4D97-AF65-F5344CB8AC3E}">
        <p14:creationId xmlns:p14="http://schemas.microsoft.com/office/powerpoint/2010/main" val="435436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a:t>
            </a:r>
            <a:endParaRPr lang="en-GB"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defRPr/>
            </a:pPr>
            <a:r>
              <a:rPr lang="en-GB" dirty="0"/>
              <a:t>Who will benefit from this research?</a:t>
            </a:r>
          </a:p>
          <a:p>
            <a:pPr marL="342900" indent="-342900">
              <a:buFont typeface="Arial" panose="020B0604020202020204" pitchFamily="34" charset="0"/>
              <a:buChar char="•"/>
              <a:defRPr/>
            </a:pPr>
            <a:r>
              <a:rPr lang="en-GB" dirty="0"/>
              <a:t>How will they benefit?</a:t>
            </a:r>
            <a:endParaRPr lang="de-DE" altLang="en-US" dirty="0"/>
          </a:p>
          <a:p>
            <a:pPr marL="342900" indent="-342900">
              <a:buFont typeface="Arial" panose="020B0604020202020204" pitchFamily="34" charset="0"/>
              <a:buChar char="•"/>
            </a:pPr>
            <a:r>
              <a:rPr lang="en-GB" dirty="0"/>
              <a:t>How will you engage with them?</a:t>
            </a:r>
          </a:p>
          <a:p>
            <a:pPr marL="342900" indent="-342900">
              <a:buFont typeface="Arial" panose="020B0604020202020204" pitchFamily="34" charset="0"/>
              <a:buChar char="•"/>
            </a:pPr>
            <a:r>
              <a:rPr lang="en-GB" dirty="0"/>
              <a:t>How will you evaluate the effectiveness</a:t>
            </a:r>
            <a:r>
              <a:rPr lang="en-GB" dirty="0" smtClean="0"/>
              <a:t>?</a:t>
            </a:r>
            <a:endParaRPr lang="en-US" dirty="0" smtClean="0"/>
          </a:p>
          <a:p>
            <a:pPr marL="0" indent="0">
              <a:defRPr/>
            </a:pPr>
            <a:endParaRPr lang="en-US" dirty="0"/>
          </a:p>
          <a:p>
            <a:pPr marL="0" indent="0">
              <a:defRPr/>
            </a:pPr>
            <a:r>
              <a:rPr lang="en-US" dirty="0" smtClean="0"/>
              <a:t>Think of at least two academic beneficiaries</a:t>
            </a:r>
            <a:endParaRPr lang="en-GB" dirty="0" smtClean="0"/>
          </a:p>
          <a:p>
            <a:pPr marL="0" indent="0"/>
            <a:endParaRPr lang="en-US" dirty="0" smtClean="0"/>
          </a:p>
          <a:p>
            <a:pPr marL="0" indent="0"/>
            <a:r>
              <a:rPr lang="en-US" dirty="0" smtClean="0"/>
              <a:t>Think of at least two non-academic beneficiaries</a:t>
            </a:r>
          </a:p>
        </p:txBody>
      </p:sp>
      <p:graphicFrame>
        <p:nvGraphicFramePr>
          <p:cNvPr id="4" name="Table 3"/>
          <p:cNvGraphicFramePr>
            <a:graphicFrameLocks noGrp="1"/>
          </p:cNvGraphicFramePr>
          <p:nvPr>
            <p:extLst>
              <p:ext uri="{D42A27DB-BD31-4B8C-83A1-F6EECF244321}">
                <p14:modId xmlns:p14="http://schemas.microsoft.com/office/powerpoint/2010/main" val="2012482790"/>
              </p:ext>
            </p:extLst>
          </p:nvPr>
        </p:nvGraphicFramePr>
        <p:xfrm>
          <a:off x="134473" y="5094779"/>
          <a:ext cx="8377845" cy="1450340"/>
        </p:xfrm>
        <a:graphic>
          <a:graphicData uri="http://schemas.openxmlformats.org/drawingml/2006/table">
            <a:tbl>
              <a:tblPr firstRow="1" bandRow="1">
                <a:tableStyleId>{5C22544A-7EE6-4342-B048-85BDC9FD1C3A}</a:tableStyleId>
              </a:tblPr>
              <a:tblGrid>
                <a:gridCol w="1675569">
                  <a:extLst>
                    <a:ext uri="{9D8B030D-6E8A-4147-A177-3AD203B41FA5}">
                      <a16:colId xmlns:a16="http://schemas.microsoft.com/office/drawing/2014/main" val="20000"/>
                    </a:ext>
                  </a:extLst>
                </a:gridCol>
                <a:gridCol w="1675569">
                  <a:extLst>
                    <a:ext uri="{9D8B030D-6E8A-4147-A177-3AD203B41FA5}">
                      <a16:colId xmlns:a16="http://schemas.microsoft.com/office/drawing/2014/main" val="20001"/>
                    </a:ext>
                  </a:extLst>
                </a:gridCol>
                <a:gridCol w="1675569">
                  <a:extLst>
                    <a:ext uri="{9D8B030D-6E8A-4147-A177-3AD203B41FA5}">
                      <a16:colId xmlns:a16="http://schemas.microsoft.com/office/drawing/2014/main" val="20002"/>
                    </a:ext>
                  </a:extLst>
                </a:gridCol>
                <a:gridCol w="1675569">
                  <a:extLst>
                    <a:ext uri="{9D8B030D-6E8A-4147-A177-3AD203B41FA5}">
                      <a16:colId xmlns:a16="http://schemas.microsoft.com/office/drawing/2014/main" val="2567398920"/>
                    </a:ext>
                  </a:extLst>
                </a:gridCol>
                <a:gridCol w="1675569">
                  <a:extLst>
                    <a:ext uri="{9D8B030D-6E8A-4147-A177-3AD203B41FA5}">
                      <a16:colId xmlns:a16="http://schemas.microsoft.com/office/drawing/2014/main" val="3755199246"/>
                    </a:ext>
                  </a:extLst>
                </a:gridCol>
              </a:tblGrid>
              <a:tr h="370840">
                <a:tc>
                  <a:txBody>
                    <a:bodyPr/>
                    <a:lstStyle/>
                    <a:p>
                      <a:pPr algn="ctr"/>
                      <a:r>
                        <a:rPr lang="en-GB" dirty="0" smtClean="0">
                          <a:solidFill>
                            <a:schemeClr val="tx1"/>
                          </a:solidFill>
                        </a:rPr>
                        <a:t>Stakeholder</a:t>
                      </a:r>
                      <a:endParaRPr lang="en-GB" dirty="0">
                        <a:solidFill>
                          <a:schemeClr val="tx1"/>
                        </a:solidFill>
                      </a:endParaRPr>
                    </a:p>
                  </a:txBody>
                  <a:tcPr/>
                </a:tc>
                <a:tc>
                  <a:txBody>
                    <a:bodyPr/>
                    <a:lstStyle/>
                    <a:p>
                      <a:pPr algn="ctr"/>
                      <a:r>
                        <a:rPr lang="en-GB" dirty="0" smtClean="0">
                          <a:solidFill>
                            <a:schemeClr val="tx1"/>
                          </a:solidFill>
                        </a:rPr>
                        <a:t>How they will benefit</a:t>
                      </a:r>
                      <a:endParaRPr lang="en-GB" dirty="0">
                        <a:solidFill>
                          <a:schemeClr val="tx1"/>
                        </a:solidFill>
                      </a:endParaRPr>
                    </a:p>
                  </a:txBody>
                  <a:tcPr/>
                </a:tc>
                <a:tc>
                  <a:txBody>
                    <a:bodyPr/>
                    <a:lstStyle/>
                    <a:p>
                      <a:pPr algn="ctr"/>
                      <a:r>
                        <a:rPr lang="en-GB" dirty="0" smtClean="0">
                          <a:solidFill>
                            <a:schemeClr val="tx1"/>
                          </a:solidFill>
                        </a:rPr>
                        <a:t>When should</a:t>
                      </a:r>
                      <a:r>
                        <a:rPr lang="en-GB" baseline="0" dirty="0" smtClean="0">
                          <a:solidFill>
                            <a:schemeClr val="tx1"/>
                          </a:solidFill>
                        </a:rPr>
                        <a:t> you engage?</a:t>
                      </a:r>
                      <a:endParaRPr lang="en-GB" dirty="0">
                        <a:solidFill>
                          <a:schemeClr val="tx1"/>
                        </a:solidFill>
                      </a:endParaRPr>
                    </a:p>
                  </a:txBody>
                  <a:tcPr/>
                </a:tc>
                <a:tc>
                  <a:txBody>
                    <a:bodyPr/>
                    <a:lstStyle/>
                    <a:p>
                      <a:pPr algn="ctr"/>
                      <a:r>
                        <a:rPr lang="en-US" dirty="0" smtClean="0">
                          <a:solidFill>
                            <a:schemeClr val="tx1"/>
                          </a:solidFill>
                        </a:rPr>
                        <a:t>How will</a:t>
                      </a:r>
                      <a:r>
                        <a:rPr lang="en-US" baseline="0" dirty="0" smtClean="0">
                          <a:solidFill>
                            <a:schemeClr val="tx1"/>
                          </a:solidFill>
                        </a:rPr>
                        <a:t> you engage?</a:t>
                      </a:r>
                      <a:endParaRPr lang="en-GB" dirty="0">
                        <a:solidFill>
                          <a:schemeClr val="tx1"/>
                        </a:solidFill>
                      </a:endParaRPr>
                    </a:p>
                  </a:txBody>
                  <a:tcPr/>
                </a:tc>
                <a:tc>
                  <a:txBody>
                    <a:bodyPr/>
                    <a:lstStyle/>
                    <a:p>
                      <a:pPr algn="ctr"/>
                      <a:r>
                        <a:rPr lang="en-US" dirty="0" smtClean="0">
                          <a:solidFill>
                            <a:schemeClr val="tx1"/>
                          </a:solidFill>
                        </a:rPr>
                        <a:t>How will you evaluate</a:t>
                      </a:r>
                      <a:r>
                        <a:rPr lang="en-US" baseline="0" dirty="0" smtClean="0">
                          <a:solidFill>
                            <a:schemeClr val="tx1"/>
                          </a:solidFill>
                        </a:rPr>
                        <a:t> effectiveness?</a:t>
                      </a:r>
                      <a:endParaRPr lang="en-GB" dirty="0">
                        <a:solidFill>
                          <a:schemeClr val="tx1"/>
                        </a:solidFill>
                      </a:endParaRPr>
                    </a:p>
                  </a:txBody>
                  <a:tcPr/>
                </a:tc>
                <a:extLst>
                  <a:ext uri="{0D108BD9-81ED-4DB2-BD59-A6C34878D82A}">
                    <a16:rowId xmlns:a16="http://schemas.microsoft.com/office/drawing/2014/main" val="10000"/>
                  </a:ext>
                </a:extLst>
              </a:tr>
              <a:tr h="370840">
                <a:tc>
                  <a:txBody>
                    <a:bodyPr/>
                    <a:lstStyle/>
                    <a:p>
                      <a:endParaRPr lang="en-GB" dirty="0">
                        <a:solidFill>
                          <a:schemeClr val="tx1"/>
                        </a:solidFill>
                      </a:endParaRPr>
                    </a:p>
                  </a:txBody>
                  <a:tcPr/>
                </a:tc>
                <a:tc>
                  <a:txBody>
                    <a:bodyPr/>
                    <a:lstStyle/>
                    <a:p>
                      <a:endParaRPr lang="en-GB" dirty="0">
                        <a:solidFill>
                          <a:schemeClr val="tx1"/>
                        </a:solidFill>
                      </a:endParaRPr>
                    </a:p>
                  </a:txBody>
                  <a:tcPr/>
                </a:tc>
                <a:tc>
                  <a:txBody>
                    <a:bodyPr/>
                    <a:lstStyle/>
                    <a:p>
                      <a:endParaRPr lang="en-GB">
                        <a:solidFill>
                          <a:schemeClr val="tx1"/>
                        </a:solidFill>
                      </a:endParaRPr>
                    </a:p>
                  </a:txBody>
                  <a:tcPr/>
                </a:tc>
                <a:tc>
                  <a:txBody>
                    <a:bodyPr/>
                    <a:lstStyle/>
                    <a:p>
                      <a:endParaRPr lang="en-GB">
                        <a:solidFill>
                          <a:schemeClr val="tx1"/>
                        </a:solidFill>
                      </a:endParaRPr>
                    </a:p>
                  </a:txBody>
                  <a:tcPr/>
                </a:tc>
                <a:tc>
                  <a:txBody>
                    <a:bodyPr/>
                    <a:lstStyle/>
                    <a:p>
                      <a:endParaRPr lang="en-GB">
                        <a:solidFill>
                          <a:schemeClr val="tx1"/>
                        </a:solidFill>
                      </a:endParaRPr>
                    </a:p>
                  </a:txBody>
                  <a:tcPr/>
                </a:tc>
                <a:extLst>
                  <a:ext uri="{0D108BD9-81ED-4DB2-BD59-A6C34878D82A}">
                    <a16:rowId xmlns:a16="http://schemas.microsoft.com/office/drawing/2014/main" val="10001"/>
                  </a:ext>
                </a:extLst>
              </a:tr>
              <a:tr h="370840">
                <a:tc>
                  <a:txBody>
                    <a:bodyPr/>
                    <a:lstStyle/>
                    <a:p>
                      <a:endParaRPr lang="en-GB">
                        <a:solidFill>
                          <a:schemeClr val="tx1"/>
                        </a:solidFill>
                      </a:endParaRPr>
                    </a:p>
                  </a:txBody>
                  <a:tcPr/>
                </a:tc>
                <a:tc>
                  <a:txBody>
                    <a:bodyPr/>
                    <a:lstStyle/>
                    <a:p>
                      <a:endParaRPr lang="en-GB">
                        <a:solidFill>
                          <a:schemeClr val="tx1"/>
                        </a:solidFill>
                      </a:endParaRPr>
                    </a:p>
                  </a:txBody>
                  <a:tcPr/>
                </a:tc>
                <a:tc>
                  <a:txBody>
                    <a:bodyPr/>
                    <a:lstStyle/>
                    <a:p>
                      <a:endParaRPr lang="en-GB" dirty="0">
                        <a:solidFill>
                          <a:schemeClr val="tx1"/>
                        </a:solidFill>
                      </a:endParaRPr>
                    </a:p>
                  </a:txBody>
                  <a:tcPr/>
                </a:tc>
                <a:tc>
                  <a:txBody>
                    <a:bodyPr/>
                    <a:lstStyle/>
                    <a:p>
                      <a:endParaRPr lang="en-GB" dirty="0">
                        <a:solidFill>
                          <a:schemeClr val="tx1"/>
                        </a:solidFill>
                      </a:endParaRPr>
                    </a:p>
                  </a:txBody>
                  <a:tcPr/>
                </a:tc>
                <a:tc>
                  <a:txBody>
                    <a:bodyPr/>
                    <a:lstStyle/>
                    <a:p>
                      <a:endParaRPr lang="en-GB" dirty="0">
                        <a:solidFill>
                          <a:schemeClr val="tx1"/>
                        </a:solidFill>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176424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Hypothesis &amp; Objectives</a:t>
            </a:r>
            <a:endParaRPr lang="en-GB" dirty="0"/>
          </a:p>
        </p:txBody>
      </p:sp>
      <p:sp>
        <p:nvSpPr>
          <p:cNvPr id="3" name="Content Placeholder 2"/>
          <p:cNvSpPr>
            <a:spLocks noGrp="1"/>
          </p:cNvSpPr>
          <p:nvPr>
            <p:ph idx="1"/>
          </p:nvPr>
        </p:nvSpPr>
        <p:spPr/>
        <p:txBody>
          <a:bodyPr/>
          <a:lstStyle/>
          <a:p>
            <a:r>
              <a:rPr lang="en-GB" sz="2000" dirty="0"/>
              <a:t>Purpose of the project - focus on </a:t>
            </a:r>
            <a:r>
              <a:rPr lang="en-GB" sz="2000" i="1" dirty="0"/>
              <a:t>outcome</a:t>
            </a:r>
            <a:r>
              <a:rPr lang="en-GB" sz="2000" dirty="0"/>
              <a:t> instead of</a:t>
            </a:r>
            <a:r>
              <a:rPr lang="en-GB" sz="2000" i="1" dirty="0"/>
              <a:t> process</a:t>
            </a:r>
          </a:p>
          <a:p>
            <a:endParaRPr lang="en-US" sz="2000" dirty="0" smtClean="0"/>
          </a:p>
          <a:p>
            <a:endParaRPr lang="en-US" sz="2000" dirty="0"/>
          </a:p>
          <a:p>
            <a:endParaRPr lang="en-GB" sz="2000" dirty="0"/>
          </a:p>
          <a:p>
            <a:endParaRPr lang="en-GB" sz="2000" dirty="0" smtClean="0"/>
          </a:p>
          <a:p>
            <a:endParaRPr lang="en-GB" sz="2000" dirty="0" smtClean="0"/>
          </a:p>
          <a:p>
            <a:r>
              <a:rPr lang="en-GB" sz="2000" dirty="0" smtClean="0"/>
              <a:t>Think of 2 </a:t>
            </a:r>
            <a:r>
              <a:rPr lang="en-GB" sz="2000" dirty="0"/>
              <a:t>to 4 </a:t>
            </a:r>
            <a:r>
              <a:rPr lang="en-GB" sz="2000" dirty="0" smtClean="0"/>
              <a:t>objectives. </a:t>
            </a:r>
            <a:r>
              <a:rPr lang="en-GB" sz="2000" dirty="0"/>
              <a:t>Objectives should be:</a:t>
            </a:r>
          </a:p>
          <a:p>
            <a:r>
              <a:rPr lang="en-GB" sz="2000" b="1" i="1" dirty="0"/>
              <a:t>S</a:t>
            </a:r>
            <a:r>
              <a:rPr lang="en-GB" sz="2000" i="1" dirty="0"/>
              <a:t>pecific</a:t>
            </a:r>
            <a:r>
              <a:rPr lang="en-GB" sz="2000" dirty="0"/>
              <a:t> – target a specific area </a:t>
            </a:r>
            <a:r>
              <a:rPr lang="en-GB" sz="2000" dirty="0" smtClean="0"/>
              <a:t>for </a:t>
            </a:r>
            <a:r>
              <a:rPr lang="en-GB" sz="2000" dirty="0"/>
              <a:t>improvement</a:t>
            </a:r>
          </a:p>
          <a:p>
            <a:r>
              <a:rPr lang="en-GB" sz="2000" b="1" i="1" dirty="0"/>
              <a:t>M</a:t>
            </a:r>
            <a:r>
              <a:rPr lang="en-GB" sz="2000" i="1" dirty="0"/>
              <a:t>easurable</a:t>
            </a:r>
            <a:r>
              <a:rPr lang="en-GB" sz="2000" dirty="0"/>
              <a:t> – quantify or suggest an indicator of progress</a:t>
            </a:r>
          </a:p>
          <a:p>
            <a:r>
              <a:rPr lang="en-GB" sz="2000" b="1" i="1" dirty="0"/>
              <a:t>A</a:t>
            </a:r>
            <a:r>
              <a:rPr lang="en-GB" sz="2000" i="1" dirty="0"/>
              <a:t>ssignable</a:t>
            </a:r>
            <a:r>
              <a:rPr lang="en-GB" sz="2000" dirty="0"/>
              <a:t> – who will do it.</a:t>
            </a:r>
          </a:p>
          <a:p>
            <a:r>
              <a:rPr lang="en-GB" sz="2000" b="1" i="1" dirty="0"/>
              <a:t>R</a:t>
            </a:r>
            <a:r>
              <a:rPr lang="en-GB" sz="2000" i="1" dirty="0"/>
              <a:t>ealistic</a:t>
            </a:r>
            <a:r>
              <a:rPr lang="en-GB" sz="2000" dirty="0"/>
              <a:t> – results that are realistically achieved, with available resources</a:t>
            </a:r>
          </a:p>
          <a:p>
            <a:r>
              <a:rPr lang="en-GB" sz="2000" b="1" i="1" dirty="0"/>
              <a:t>T</a:t>
            </a:r>
            <a:r>
              <a:rPr lang="en-GB" sz="2000" i="1" dirty="0"/>
              <a:t>ime-related</a:t>
            </a:r>
            <a:r>
              <a:rPr lang="en-GB" sz="2000" dirty="0"/>
              <a:t> – when result(s) can be achieved</a:t>
            </a:r>
          </a:p>
        </p:txBody>
      </p:sp>
      <p:graphicFrame>
        <p:nvGraphicFramePr>
          <p:cNvPr id="5" name="Table 4"/>
          <p:cNvGraphicFramePr>
            <a:graphicFrameLocks noGrp="1"/>
          </p:cNvGraphicFramePr>
          <p:nvPr>
            <p:extLst>
              <p:ext uri="{D42A27DB-BD31-4B8C-83A1-F6EECF244321}">
                <p14:modId xmlns:p14="http://schemas.microsoft.com/office/powerpoint/2010/main" val="418293276"/>
              </p:ext>
            </p:extLst>
          </p:nvPr>
        </p:nvGraphicFramePr>
        <p:xfrm>
          <a:off x="101594" y="2650106"/>
          <a:ext cx="8466140" cy="1249680"/>
        </p:xfrm>
        <a:graphic>
          <a:graphicData uri="http://schemas.openxmlformats.org/drawingml/2006/table">
            <a:tbl>
              <a:tblPr firstRow="1" bandRow="1">
                <a:tableStyleId>{5C22544A-7EE6-4342-B048-85BDC9FD1C3A}</a:tableStyleId>
              </a:tblPr>
              <a:tblGrid>
                <a:gridCol w="4233070">
                  <a:extLst>
                    <a:ext uri="{9D8B030D-6E8A-4147-A177-3AD203B41FA5}">
                      <a16:colId xmlns:a16="http://schemas.microsoft.com/office/drawing/2014/main" val="20000"/>
                    </a:ext>
                  </a:extLst>
                </a:gridCol>
                <a:gridCol w="4233070">
                  <a:extLst>
                    <a:ext uri="{9D8B030D-6E8A-4147-A177-3AD203B41FA5}">
                      <a16:colId xmlns:a16="http://schemas.microsoft.com/office/drawing/2014/main" val="20001"/>
                    </a:ext>
                  </a:extLst>
                </a:gridCol>
              </a:tblGrid>
              <a:tr h="0">
                <a:tc>
                  <a:txBody>
                    <a:bodyPr/>
                    <a:lstStyle/>
                    <a:p>
                      <a:pPr algn="ctr"/>
                      <a:r>
                        <a:rPr lang="en-GB" sz="1800" dirty="0" smtClean="0">
                          <a:solidFill>
                            <a:schemeClr val="tx1"/>
                          </a:solidFill>
                        </a:rPr>
                        <a:t>Outcome</a:t>
                      </a:r>
                    </a:p>
                    <a:p>
                      <a:pPr algn="ctr"/>
                      <a:r>
                        <a:rPr lang="en-GB" sz="1600" b="0" dirty="0" smtClean="0">
                          <a:solidFill>
                            <a:schemeClr val="tx1"/>
                          </a:solidFill>
                        </a:rPr>
                        <a:t>(WHY are you doing this?)</a:t>
                      </a:r>
                      <a:endParaRPr lang="en-GB" sz="1600" b="0" dirty="0">
                        <a:solidFill>
                          <a:schemeClr val="tx1"/>
                        </a:solidFill>
                      </a:endParaRPr>
                    </a:p>
                  </a:txBody>
                  <a:tcPr/>
                </a:tc>
                <a:tc>
                  <a:txBody>
                    <a:bodyPr/>
                    <a:lstStyle/>
                    <a:p>
                      <a:pPr algn="ctr"/>
                      <a:r>
                        <a:rPr lang="en-GB" sz="1800" dirty="0" smtClean="0">
                          <a:solidFill>
                            <a:schemeClr val="tx1"/>
                          </a:solidFill>
                        </a:rPr>
                        <a:t>Process</a:t>
                      </a:r>
                    </a:p>
                    <a:p>
                      <a:pPr algn="ctr"/>
                      <a:r>
                        <a:rPr lang="en-GB" sz="1600" b="0" dirty="0" smtClean="0">
                          <a:solidFill>
                            <a:schemeClr val="tx1"/>
                          </a:solidFill>
                        </a:rPr>
                        <a:t>(HOW are you doing this?)</a:t>
                      </a:r>
                      <a:endParaRPr lang="en-GB" sz="1600" b="0" dirty="0">
                        <a:solidFill>
                          <a:schemeClr val="tx1"/>
                        </a:solidFill>
                      </a:endParaRPr>
                    </a:p>
                  </a:txBody>
                  <a:tcPr/>
                </a:tc>
                <a:extLst>
                  <a:ext uri="{0D108BD9-81ED-4DB2-BD59-A6C34878D82A}">
                    <a16:rowId xmlns:a16="http://schemas.microsoft.com/office/drawing/2014/main" val="10000"/>
                  </a:ext>
                </a:extLst>
              </a:tr>
              <a:tr h="282007">
                <a:tc>
                  <a:txBody>
                    <a:bodyPr/>
                    <a:lstStyle/>
                    <a:p>
                      <a:r>
                        <a:rPr lang="en-GB" sz="1800" dirty="0" smtClean="0">
                          <a:solidFill>
                            <a:schemeClr val="tx1"/>
                          </a:solidFill>
                        </a:rPr>
                        <a:t>To identify</a:t>
                      </a:r>
                      <a:r>
                        <a:rPr lang="en-GB" sz="1800" baseline="0" dirty="0" smtClean="0">
                          <a:solidFill>
                            <a:schemeClr val="tx1"/>
                          </a:solidFill>
                        </a:rPr>
                        <a:t> / characterise / confirm / demonstrate…</a:t>
                      </a:r>
                      <a:endParaRPr lang="en-GB" sz="1800" dirty="0">
                        <a:solidFill>
                          <a:schemeClr val="tx1"/>
                        </a:solidFill>
                      </a:endParaRPr>
                    </a:p>
                  </a:txBody>
                  <a:tcPr/>
                </a:tc>
                <a:tc>
                  <a:txBody>
                    <a:bodyPr/>
                    <a:lstStyle/>
                    <a:p>
                      <a:r>
                        <a:rPr lang="en-GB" sz="1800" dirty="0" smtClean="0">
                          <a:solidFill>
                            <a:schemeClr val="tx1"/>
                          </a:solidFill>
                        </a:rPr>
                        <a:t>To survey / study</a:t>
                      </a:r>
                      <a:r>
                        <a:rPr lang="en-GB" sz="1800" baseline="0" dirty="0" smtClean="0">
                          <a:solidFill>
                            <a:schemeClr val="tx1"/>
                          </a:solidFill>
                        </a:rPr>
                        <a:t> / interrogate / test …</a:t>
                      </a:r>
                      <a:endParaRPr lang="en-GB" sz="1800" dirty="0">
                        <a:solidFill>
                          <a:schemeClr val="tx1"/>
                        </a:solidFill>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74707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3.2.24"/>
  <p:tag name="PPTVERSION" val="15"/>
  <p:tag name="TPOS" val="2"/>
</p:tagLst>
</file>

<file path=ppt/theme/theme1.xml><?xml version="1.0" encoding="utf-8"?>
<a:theme xmlns:a="http://schemas.openxmlformats.org/drawingml/2006/main" name="Corporate Template - Bath Ston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orporate Template - Bath Ston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research">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Research Templat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DA1FA08A-F9DF-4398-BD63-B11B7D2EE7F7}" vid="{425A6C84-EDBF-41E0-86E7-ED588C704650}"/>
    </a:ext>
  </a:extLst>
</a:theme>
</file>

<file path=ppt/theme/theme6.xml><?xml version="1.0" encoding="utf-8"?>
<a:theme xmlns:a="http://schemas.openxmlformats.org/drawingml/2006/main" name="2_Corporate Template - Bath Ston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3363</TotalTime>
  <Words>619</Words>
  <Application>Microsoft Office PowerPoint</Application>
  <PresentationFormat>On-screen Show (4:3)</PresentationFormat>
  <Paragraphs>123</Paragraphs>
  <Slides>11</Slides>
  <Notes>3</Notes>
  <HiddenSlides>0</HiddenSlides>
  <MMClips>0</MMClips>
  <ScaleCrop>false</ScaleCrop>
  <HeadingPairs>
    <vt:vector size="6" baseType="variant">
      <vt:variant>
        <vt:lpstr>Fonts Used</vt:lpstr>
      </vt:variant>
      <vt:variant>
        <vt:i4>4</vt:i4>
      </vt:variant>
      <vt:variant>
        <vt:lpstr>Theme</vt:lpstr>
      </vt:variant>
      <vt:variant>
        <vt:i4>7</vt:i4>
      </vt:variant>
      <vt:variant>
        <vt:lpstr>Slide Titles</vt:lpstr>
      </vt:variant>
      <vt:variant>
        <vt:i4>11</vt:i4>
      </vt:variant>
    </vt:vector>
  </HeadingPairs>
  <TitlesOfParts>
    <vt:vector size="22" baseType="lpstr">
      <vt:lpstr>Arial</vt:lpstr>
      <vt:lpstr>Calibri</vt:lpstr>
      <vt:lpstr>Helvetica Neue</vt:lpstr>
      <vt:lpstr>Times New Roman</vt:lpstr>
      <vt:lpstr>Corporate Template - Bath Stone</vt:lpstr>
      <vt:lpstr>1_Corporate Template - Bath Stone</vt:lpstr>
      <vt:lpstr>research</vt:lpstr>
      <vt:lpstr>Research Template</vt:lpstr>
      <vt:lpstr>Custom Design</vt:lpstr>
      <vt:lpstr>2_Corporate Template - Bath Stone</vt:lpstr>
      <vt:lpstr>1_Custom Design</vt:lpstr>
      <vt:lpstr>SAMBa Writing Sprint for ITT9 Assignment</vt:lpstr>
      <vt:lpstr>What is a writing sprint?</vt:lpstr>
      <vt:lpstr>Writing Sprint format</vt:lpstr>
      <vt:lpstr>Writing Tips</vt:lpstr>
      <vt:lpstr>Contrasting perspectives</vt:lpstr>
      <vt:lpstr>Warm-Up Exercise – “random” topic free writing</vt:lpstr>
      <vt:lpstr>Background / Introduction</vt:lpstr>
      <vt:lpstr>Impact</vt:lpstr>
      <vt:lpstr>Hypothesis &amp; Objectives</vt:lpstr>
      <vt:lpstr>Programme &amp; Methodology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Wisby</dc:creator>
  <cp:lastModifiedBy>Caroline Ang</cp:lastModifiedBy>
  <cp:revision>171</cp:revision>
  <dcterms:created xsi:type="dcterms:W3CDTF">2015-05-18T09:20:33Z</dcterms:created>
  <dcterms:modified xsi:type="dcterms:W3CDTF">2019-03-07T12:47:51Z</dcterms:modified>
</cp:coreProperties>
</file>