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8155-8A97-4FEC-99E4-657A69E97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6F4A95-4D10-4F0E-BEA6-81DAE3E0F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4E70B-51D2-430B-8A70-CE3D9577D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15C8-0DCF-455F-BD98-74D607828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08C04-81AF-4ABF-9F09-A5BCC34D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56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DB8AD-BF38-448B-A2C1-5CCDBC25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BF6A2-CF25-48AF-A11F-DC252B3E9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4658B-E07C-43DD-ABA6-ADB32B26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C714C-7C5A-4A6F-9821-CA288A92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83AEA-B5A9-494C-BD71-CCF0642BD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80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E8FE4-7ABF-4A00-8E51-68E33F9E98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B77358-DA71-4319-B7C4-D9410158A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772E-E739-479E-89BA-001B0E363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175DF-362A-4D0A-BBFA-CB17A5A39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8E030-1FC5-46DE-9854-4FF5E45C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56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1A2F8-53E3-4C7F-99DE-69E1CDB5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37B66-C284-4F14-A3C3-68229EE31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E742C-9BFD-40CF-8FF7-B0AAA9830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4B74B-D64D-44E0-9204-C4A4971A0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5F43F-356D-415D-99B6-09872FE7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870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4CFC-FE31-4182-B1AF-82D601308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7FB81-5BAD-4ED3-A1E6-C6460C9D0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3E313-1D1B-4A5B-B43B-118C226A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3FB54-30AB-4B18-8589-9B0DCF1F2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C1C7C-42DB-4704-9500-2B059F874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86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6EC89-3712-479B-A437-BBA035CE1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0960B-13E5-424F-892D-C4E1DA9EE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C0A1D6-4C9B-4B91-881A-941735DFF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DCD00-9D1A-4765-AE94-8D63D3B02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B85C9-E747-44BF-84F0-91B47900A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BFC8A0-2E57-4924-9C77-32701125D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30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BB81F-7FB5-4E2F-A219-83527E72C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0036A-FDC4-4BFA-A367-E7396520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15A00-EED9-4F77-817A-A52D8FBA9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3C8C8B-D069-48A8-A7DE-78A01371E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9DB584-79B1-4E13-AB3C-3B71ACC3E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D8CE9C-5C10-46EA-B211-7A150E318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399945-19CA-4041-B1A5-E898689A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ADF80D-A419-4728-906B-344FB4480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49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076F0-AE5C-425B-8FB1-F9D775F21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72E39B-C7DE-4ECF-AF2B-C863A1D03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BBF38-8C38-4AD0-BD6B-CE6076AB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BBEFA8-9FA3-4214-BEBE-725B6A96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065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A2B9D-FA70-4B3E-94AE-3DDD8525B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785091-0AA6-426A-996E-BAC6F3BE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D3EEF4-0EED-4EF8-9589-858548672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23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B9C70-3978-45DA-B0AB-B8FE39A44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93767-F3E3-4E70-AD12-CC5518D7D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4774B-4084-4CD4-A4F0-92B26BAF0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668FD-305F-403D-8FEB-567ED560D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817194-C139-4626-A731-077787078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7DF71-3B64-4ACB-BDFC-FFBEE578B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81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B56BC-C3E1-486C-B2C0-5BF249FBB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55DAED-A921-492A-9A17-EB87813E0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543DF0-F5C2-451B-BADC-47B11F01E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2AC218-6C0E-4B2A-95A4-298A1B1D3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3409B7-32CF-498D-9FEC-0026E05FD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6A421-DE08-402E-901D-6920701B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34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90F6AC-20F7-414C-8A6F-E0B48541F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E566B-D8C4-4632-8825-57ECA6F0F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AD01E-031F-4346-81E4-1228DF0D1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4A3E-9824-4BE1-86BF-C0E7979E973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8E269-6BC1-44CE-A387-9AC52BB70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D5B73-389D-4C60-B574-C541F5B9C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CF1C5-C622-48C8-A54A-6D20BF90DC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36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651C4-CF5D-42AF-8F6A-3F82543576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Adaptive Sampling for Imaging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CB928-99BF-48B6-AE2B-91E02034E7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169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21746-EAD3-424F-B8EA-61E2B8F9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AE2FE-C9F7-40C1-8A8D-92573F674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X-Ray scanning of a battery to understand chemical composition</a:t>
            </a:r>
          </a:p>
          <a:p>
            <a:r>
              <a:rPr lang="en-GB" dirty="0"/>
              <a:t>Currently:</a:t>
            </a:r>
          </a:p>
          <a:p>
            <a:pPr lvl="1"/>
            <a:r>
              <a:rPr lang="en-GB" dirty="0"/>
              <a:t>Raster scan, constant velocity</a:t>
            </a:r>
          </a:p>
          <a:p>
            <a:pPr lvl="1"/>
            <a:r>
              <a:rPr lang="en-GB" dirty="0"/>
              <a:t>Fix x-ray energy, scan entire sample</a:t>
            </a:r>
          </a:p>
          <a:p>
            <a:pPr lvl="1"/>
            <a:r>
              <a:rPr lang="en-GB" dirty="0"/>
              <a:t>Change energy, repeat</a:t>
            </a:r>
          </a:p>
          <a:p>
            <a:pPr lvl="1"/>
            <a:r>
              <a:rPr lang="en-GB" dirty="0"/>
              <a:t>Also rotating sample in space</a:t>
            </a:r>
          </a:p>
          <a:p>
            <a:r>
              <a:rPr lang="en-GB" dirty="0"/>
              <a:t>Too long for multiple experiments</a:t>
            </a:r>
          </a:p>
          <a:p>
            <a:r>
              <a:rPr lang="en-GB" dirty="0"/>
              <a:t>Can we find a more efficient sampling scheme?</a:t>
            </a:r>
          </a:p>
        </p:txBody>
      </p:sp>
    </p:spTree>
    <p:extLst>
      <p:ext uri="{BB962C8B-B14F-4D97-AF65-F5344CB8AC3E}">
        <p14:creationId xmlns:p14="http://schemas.microsoft.com/office/powerpoint/2010/main" val="421366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9F4B0-72C2-426D-826F-07AB2DF23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531AA-AC45-4F6C-97B5-165A88AA3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Faster low-res initial scan (all energies), then more detailed scans of most representative energies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Scan parts of sample in full detail, then infer the gaps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1F1591-811A-45A2-940B-42E74BC3F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0" y="3660163"/>
            <a:ext cx="32385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15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82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Adaptive Sampling for Imaging</vt:lpstr>
      <vt:lpstr>The Problem</vt:lpstr>
      <vt:lpstr>Current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Sampling for Imaging</dc:title>
  <dc:creator>Tom Davis</dc:creator>
  <cp:lastModifiedBy>Tom Davis</cp:lastModifiedBy>
  <cp:revision>9</cp:revision>
  <dcterms:created xsi:type="dcterms:W3CDTF">2019-01-29T18:21:34Z</dcterms:created>
  <dcterms:modified xsi:type="dcterms:W3CDTF">2019-01-30T10:05:21Z</dcterms:modified>
</cp:coreProperties>
</file>