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D67E-E83B-4B5B-A31D-5A13A5FD3126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A6A1-142E-40AB-9659-449400001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596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D67E-E83B-4B5B-A31D-5A13A5FD3126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A6A1-142E-40AB-9659-449400001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89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D67E-E83B-4B5B-A31D-5A13A5FD3126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A6A1-142E-40AB-9659-449400001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663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D67E-E83B-4B5B-A31D-5A13A5FD3126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A6A1-142E-40AB-9659-449400001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03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D67E-E83B-4B5B-A31D-5A13A5FD3126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A6A1-142E-40AB-9659-449400001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4580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D67E-E83B-4B5B-A31D-5A13A5FD3126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A6A1-142E-40AB-9659-449400001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274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D67E-E83B-4B5B-A31D-5A13A5FD3126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A6A1-142E-40AB-9659-449400001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699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D67E-E83B-4B5B-A31D-5A13A5FD3126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A6A1-142E-40AB-9659-449400001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88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D67E-E83B-4B5B-A31D-5A13A5FD3126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A6A1-142E-40AB-9659-449400001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311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D67E-E83B-4B5B-A31D-5A13A5FD3126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A6A1-142E-40AB-9659-449400001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44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D67E-E83B-4B5B-A31D-5A13A5FD3126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A6A1-142E-40AB-9659-449400001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98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8D67E-E83B-4B5B-A31D-5A13A5FD3126}" type="datetimeFigureOut">
              <a:rPr lang="en-GB" smtClean="0"/>
              <a:t>30/01/2019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8A6A1-142E-40AB-9659-449400001E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87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541077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Early drought 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detection</a:t>
            </a: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:</a:t>
            </a:r>
            <a:b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an optimal stopping</a:t>
            </a:r>
            <a:b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</a:br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approach</a:t>
            </a:r>
            <a:endParaRPr lang="en-GB" dirty="0">
              <a:solidFill>
                <a:schemeClr val="accent5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43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Trigger level</a:t>
            </a:r>
            <a:endParaRPr lang="en-GB" dirty="0">
              <a:solidFill>
                <a:schemeClr val="accent5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dirty="0" smtClean="0"/>
              <a:t>Where should the trigger be set</a:t>
            </a:r>
            <a:r>
              <a:rPr lang="en-GB" dirty="0" smtClean="0"/>
              <a:t>?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GB" dirty="0" smtClean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dirty="0"/>
              <a:t>Precipitation measures typically detect drought earlier because rainfall is a primary source</a:t>
            </a:r>
            <a:r>
              <a:rPr lang="en-GB" dirty="0" smtClean="0"/>
              <a:t>.</a:t>
            </a:r>
            <a:endParaRPr lang="en-GB" dirty="0" smtClean="0"/>
          </a:p>
          <a:p>
            <a:pPr marL="0" indent="0">
              <a:buClr>
                <a:srgbClr val="FF0000"/>
              </a:buClr>
              <a:buNone/>
            </a:pPr>
            <a:endParaRPr lang="en-GB" dirty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dirty="0" smtClean="0"/>
              <a:t>The usefulness of an early warning system is determined by the ratio of hits to false alarms.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037805"/>
            <a:ext cx="5414554" cy="4139157"/>
          </a:xfrm>
        </p:spPr>
      </p:pic>
    </p:spTree>
    <p:extLst>
      <p:ext uri="{BB962C8B-B14F-4D97-AF65-F5344CB8AC3E}">
        <p14:creationId xmlns:p14="http://schemas.microsoft.com/office/powerpoint/2010/main" val="285238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Optimal stopping</a:t>
            </a:r>
            <a:endParaRPr lang="en-GB" dirty="0">
              <a:solidFill>
                <a:schemeClr val="accent5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dirty="0" smtClean="0"/>
              <a:t>Goal: choose </a:t>
            </a:r>
            <a:r>
              <a:rPr lang="en-GB" dirty="0"/>
              <a:t>a time to take a particular action, in order to </a:t>
            </a:r>
            <a:r>
              <a:rPr lang="en-GB" dirty="0" smtClean="0"/>
              <a:t>maximise</a:t>
            </a:r>
            <a:r>
              <a:rPr lang="en-GB" dirty="0"/>
              <a:t> an expected reward or minimise an expected cost</a:t>
            </a:r>
            <a:r>
              <a:rPr lang="en-GB" dirty="0" smtClean="0"/>
              <a:t>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dirty="0" smtClean="0"/>
              <a:t>Consider a </a:t>
            </a:r>
            <a:r>
              <a:rPr lang="en-GB" u="sng" dirty="0" smtClean="0"/>
              <a:t>stochastic process </a:t>
            </a:r>
            <a:r>
              <a:rPr lang="en-GB" dirty="0" smtClean="0"/>
              <a:t>and detect a </a:t>
            </a:r>
            <a:r>
              <a:rPr lang="en-GB" u="sng" dirty="0" smtClean="0"/>
              <a:t>stopping time</a:t>
            </a:r>
            <a:r>
              <a:rPr lang="en-GB" dirty="0" smtClean="0"/>
              <a:t> at which some </a:t>
            </a:r>
            <a:r>
              <a:rPr lang="en-GB" u="sng" dirty="0" smtClean="0"/>
              <a:t>gain function</a:t>
            </a:r>
            <a:r>
              <a:rPr lang="en-GB" dirty="0" smtClean="0"/>
              <a:t> is maximised or some </a:t>
            </a:r>
            <a:r>
              <a:rPr lang="en-GB" u="sng" dirty="0" smtClean="0"/>
              <a:t>risk function</a:t>
            </a:r>
            <a:r>
              <a:rPr lang="en-GB" dirty="0" smtClean="0"/>
              <a:t> is minimised.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en-GB" u="sng" dirty="0" smtClean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-GB" dirty="0" smtClean="0"/>
              <a:t>In this case, find the optimal stopping time (trigger level) when to send humanitarian aids.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496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5">
                    <a:lumMod val="50000"/>
                  </a:schemeClr>
                </a:solidFill>
                <a:latin typeface="Arial Rounded MT Bold" panose="020F0704030504030204" pitchFamily="34" charset="0"/>
              </a:rPr>
              <a:t>Tasks</a:t>
            </a:r>
            <a:endParaRPr lang="en-GB" dirty="0">
              <a:solidFill>
                <a:schemeClr val="accent5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rgbClr val="FF0000"/>
                  </a:buClr>
                  <a:buFont typeface="Wingdings" panose="05000000000000000000" pitchFamily="2" charset="2"/>
                  <a:buChar char="§"/>
                </a:pPr>
                <a:r>
                  <a:rPr lang="en-GB" dirty="0" smtClean="0"/>
                  <a:t>Choose a stochastic process which fits the data.</a:t>
                </a:r>
              </a:p>
              <a:p>
                <a:endParaRPr lang="en-GB" dirty="0"/>
              </a:p>
              <a:p>
                <a:pPr>
                  <a:buClr>
                    <a:srgbClr val="FF0000"/>
                  </a:buClr>
                  <a:buFont typeface="Wingdings" panose="05000000000000000000" pitchFamily="2" charset="2"/>
                  <a:buChar char="§"/>
                </a:pPr>
                <a:r>
                  <a:rPr lang="en-GB" dirty="0" smtClean="0"/>
                  <a:t>Design a suitable gain/risk function: it may have the general form</a:t>
                </a:r>
              </a:p>
              <a:p>
                <a:endParaRPr lang="en-GB" dirty="0"/>
              </a:p>
              <a:p>
                <a:pPr marL="0" indent="0">
                  <a:buNone/>
                </a:pPr>
                <a:r>
                  <a:rPr lang="en-GB" b="0" dirty="0" smtClean="0"/>
                  <a:t>    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𝑓𝑎𝑙𝑠𝑒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𝑎𝑙𝑎𝑟𝑚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𝑑𝑒𝑡𝑒𝑐𝑡𝑖𝑜𝑛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𝑑𝑒𝑙𝑎𝑦</m:t>
                        </m:r>
                      </m:e>
                    </m:d>
                  </m:oMath>
                </a14:m>
                <a:endParaRPr lang="en-GB" b="0" dirty="0" smtClean="0"/>
              </a:p>
              <a:p>
                <a:endParaRPr lang="en-GB" dirty="0" smtClean="0"/>
              </a:p>
              <a:p>
                <a:pPr>
                  <a:buClr>
                    <a:srgbClr val="FF0000"/>
                  </a:buClr>
                  <a:buFont typeface="Wingdings" panose="05000000000000000000" pitchFamily="2" charset="2"/>
                  <a:buChar char="§"/>
                </a:pPr>
                <a:r>
                  <a:rPr lang="en-GB" dirty="0" smtClean="0"/>
                  <a:t>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 smtClean="0"/>
                  <a:t> to penalise false alarms (economical reasons)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 smtClean="0"/>
                  <a:t> to penalise delays in the detection of the trigger level (humanitarian reasons).</a:t>
                </a: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b="-308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277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83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Rounded MT Bold</vt:lpstr>
      <vt:lpstr>Calibri</vt:lpstr>
      <vt:lpstr>Calibri Light</vt:lpstr>
      <vt:lpstr>Cambria Math</vt:lpstr>
      <vt:lpstr>Wingdings</vt:lpstr>
      <vt:lpstr>Office Theme</vt:lpstr>
      <vt:lpstr>Early drought detection: an optimal stopping approach</vt:lpstr>
      <vt:lpstr>Trigger level</vt:lpstr>
      <vt:lpstr>Optimal stopping</vt:lpstr>
      <vt:lpstr>Tasks</vt:lpstr>
    </vt:vector>
  </TitlesOfParts>
  <Company>University of Bath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Droughts early detection: an optimal stopping approach</dc:title>
  <dc:creator>SAMBa_Student</dc:creator>
  <cp:lastModifiedBy>SAMBa_Student</cp:lastModifiedBy>
  <cp:revision>8</cp:revision>
  <dcterms:created xsi:type="dcterms:W3CDTF">2019-01-30T04:17:05Z</dcterms:created>
  <dcterms:modified xsi:type="dcterms:W3CDTF">2019-01-30T09:43:01Z</dcterms:modified>
</cp:coreProperties>
</file>