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e824c296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e824c296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e89e119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e89e119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Willis Towers Watson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52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probability to hypothetical hurricanes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988" y="3135150"/>
            <a:ext cx="2012024" cy="13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03175" y="372625"/>
            <a:ext cx="80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>
                <a:solidFill>
                  <a:srgbClr val="FFFFFF"/>
                </a:solidFill>
              </a:rPr>
              <a:t>ir pressure as a (Gau</a:t>
            </a:r>
            <a:r>
              <a:rPr lang="en">
                <a:solidFill>
                  <a:srgbClr val="FFFFFF"/>
                </a:solidFill>
              </a:rPr>
              <a:t>ß?</a:t>
            </a:r>
            <a:r>
              <a:rPr lang="en">
                <a:solidFill>
                  <a:srgbClr val="FFFFFF"/>
                </a:solidFill>
              </a:rPr>
              <a:t>) field on space-time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425" y="1868325"/>
            <a:ext cx="3017775" cy="30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1052925" y="1064075"/>
            <a:ext cx="211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pressure</a:t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4968613" y="1166400"/>
            <a:ext cx="400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</a:t>
            </a:r>
            <a:r>
              <a:rPr lang="en"/>
              <a:t>instantiation</a:t>
            </a:r>
            <a:r>
              <a:rPr lang="en"/>
              <a:t> of a GF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950" y="1636775"/>
            <a:ext cx="3381381" cy="309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254050" y="445025"/>
            <a:ext cx="46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data exploration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50" y="1379825"/>
            <a:ext cx="4001576" cy="26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075" y="1379825"/>
            <a:ext cx="4167666" cy="27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