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63" d="100"/>
          <a:sy n="6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1135-7F7F-476B-A963-39B39FF7B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BAC969-4881-48D3-AA81-1E57DC41D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43852-F64B-4E5E-B9D4-D828F7F6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AC924-6B21-43B2-AD57-ABC3EB18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275F0-DF31-4EBD-8082-05654656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35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07429-F727-439B-BE8F-B86D9BD8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BB0FC-C037-4341-90E4-5849D689C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6A242-3922-44B2-9380-A9CBDC8C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A679D-96BA-45ED-B949-6DD2680C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1C2EB-6BEA-4524-9BBC-AC64327B2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1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B7E8D-92F5-4E26-8402-D16315ED0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2569C-1C33-4CCF-9429-F80F93035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DC0C4-92F3-4C8A-9440-6D3198E9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77C09-E598-420B-B748-1996FEF9D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C0C7F-E346-4698-9252-6F6E3A25C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57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39BE7-12F5-4168-AC2D-1D8E58909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1ECA2-D4E4-470E-882A-18358A076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27E57-13F6-42C8-8472-017E9A47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E1274-E9D4-43D8-A9E0-20639309F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4BC32-BF73-4E1A-9CED-6C03D4FB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86949-9E36-48B2-B96F-5B2B3241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9686A-914B-4FD8-8936-09A5CC3B7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431B7-1DF9-4269-9E1D-AD806C3D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2D87A-16C3-4920-ADEF-51822BE50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31D27-47F8-4720-A426-E32184B1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59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44826-2E0F-4336-B38E-E50A157C9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7FF8C-CF90-4208-B19F-0DCD7E4F6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51975-D1E8-4846-8854-587F840A4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540C8-9A1C-402D-B6D7-B36B7C168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55E43-A717-4547-9CAD-88D961FF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995553-BBB0-43E5-A6E5-A1F3F5B18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7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FE1E0-38E7-4AE1-9D75-2868458EC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28F82-A11D-4025-8AC5-F3AA047A5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A237D-7BCF-4158-A1E6-E8B5EA7F6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B6BE01-1FFC-4DAD-B008-47C4F9E5A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10C3EE-8B56-4891-B932-CA005CD3E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BA04B3-DB3E-4B26-BAA6-88E28BEE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1C4760-B6F0-486B-BCBC-7878F7449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79A1BD-1032-4946-AA36-6168BA744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70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7C2EA-1D48-47AE-8FE5-A657BE760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23F93-D21E-45F0-9E19-144D864B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8E99B-0E48-41AC-8840-BE820AA75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DED46-56DA-4376-8070-E2B843529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8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1EA595-1135-4E03-A727-B1B54E286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F4C45E-D6AD-4F1F-A814-2F613374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E7F60-2C0E-4A4B-9339-AE17DA45F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33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FFB2F-E5CE-41EE-B28D-46B50B4E7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3C4AC-9694-48B6-891E-09B77710C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16218-B21F-4532-9D8E-1E40441FA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A5181-B334-4914-85FA-95B4EFC3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45872-754D-4B02-95CB-481555155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C0A8C-0CAA-46EB-B94C-B51430CA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9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1E55A-BAB2-42D5-AFAD-9D20835B0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F3BF40-E908-434A-B55A-ACF8CAFF3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08C45-C446-4D94-80C4-5C88B1F98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C58CB-1C93-423C-B041-60C559E66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C9837-13A3-4671-A0F1-F7E5BED3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AF8E4-C0CF-429B-A8D6-3CB75E38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73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60B417-2231-4DDD-84C4-0FACA095F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37A5C-33AA-426E-92B4-56CA30AFC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CFCA2-907F-4BB2-B926-2EE409A71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92ABE-B7C4-4E1B-B120-BD928E3EB19D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811D8-6A93-4E72-89E0-43715B3F7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0D5D9-48C1-4D1A-B7DE-1ADE31B43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683E9-700F-4E7A-87A1-4453BC639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87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62C4D-EDBB-4F63-B3EC-50561BB27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/>
              <a:t>Changepoint detection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4CDE7-275F-4FDF-9FF5-655C67453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0938"/>
            <a:ext cx="9144000" cy="1236862"/>
          </a:xfrm>
        </p:spPr>
        <p:txBody>
          <a:bodyPr>
            <a:normAutofit/>
          </a:bodyPr>
          <a:lstStyle/>
          <a:p>
            <a:r>
              <a:rPr lang="en-GB" sz="3200" dirty="0"/>
              <a:t>Dan, Paolo, Gianluca, </a:t>
            </a:r>
            <a:r>
              <a:rPr lang="en-GB" sz="3200" dirty="0" err="1"/>
              <a:t>Ramsés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4852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02D45-FD50-402E-AA52-1DAFB7BAC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DA15C0-7776-4CE8-A7AF-6185B9E2A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43516" y="-2696271"/>
            <a:ext cx="6951863" cy="12344401"/>
          </a:xfrm>
        </p:spPr>
      </p:pic>
    </p:spTree>
    <p:extLst>
      <p:ext uri="{BB962C8B-B14F-4D97-AF65-F5344CB8AC3E}">
        <p14:creationId xmlns:p14="http://schemas.microsoft.com/office/powerpoint/2010/main" val="189537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49C0-9B4D-42CD-8768-C0F5D81A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901"/>
            <a:ext cx="10515600" cy="1325563"/>
          </a:xfrm>
        </p:spPr>
        <p:txBody>
          <a:bodyPr/>
          <a:lstStyle/>
          <a:p>
            <a:r>
              <a:rPr lang="en-GB" b="1" dirty="0"/>
              <a:t>Bayesian online changepoint detection </a:t>
            </a:r>
            <a:br>
              <a:rPr lang="en-GB" b="1" dirty="0"/>
            </a:br>
            <a:r>
              <a:rPr lang="en-GB" dirty="0"/>
              <a:t>[Adams &amp; MacKay, 2007]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DA2502-807E-403F-B791-3D5803A41B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64969"/>
                <a:ext cx="10515600" cy="24525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GB" sz="32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1: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    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=1,…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/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 | </m:t>
                                  </m:r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 |</m:t>
                          </m:r>
                        </m:e>
                      </m:nary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1: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DA2502-807E-403F-B791-3D5803A41B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64969"/>
                <a:ext cx="10515600" cy="245253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E745260-D363-4C28-907E-09D8C45AC1C7}"/>
              </a:ext>
            </a:extLst>
          </p:cNvPr>
          <p:cNvSpPr txBox="1"/>
          <p:nvPr/>
        </p:nvSpPr>
        <p:spPr>
          <a:xfrm>
            <a:off x="6328131" y="3978548"/>
            <a:ext cx="2827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Predictive model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48ECEC-BB27-40CF-89A6-AA77D8C376A9}"/>
              </a:ext>
            </a:extLst>
          </p:cNvPr>
          <p:cNvSpPr txBox="1"/>
          <p:nvPr/>
        </p:nvSpPr>
        <p:spPr>
          <a:xfrm>
            <a:off x="8598994" y="4923226"/>
            <a:ext cx="3397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Changepoint posterior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C51FBAD-E6B5-46AB-9926-1E1845009D10}"/>
              </a:ext>
            </a:extLst>
          </p:cNvPr>
          <p:cNvCxnSpPr/>
          <p:nvPr/>
        </p:nvCxnSpPr>
        <p:spPr>
          <a:xfrm flipV="1">
            <a:off x="7581648" y="3291234"/>
            <a:ext cx="0" cy="7539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899119-7445-4258-AE44-77F6890A9A78}"/>
              </a:ext>
            </a:extLst>
          </p:cNvPr>
          <p:cNvCxnSpPr/>
          <p:nvPr/>
        </p:nvCxnSpPr>
        <p:spPr>
          <a:xfrm flipV="1">
            <a:off x="10034177" y="3336652"/>
            <a:ext cx="0" cy="16652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81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84EF5-A0D9-4C40-8FCA-3248D45E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/>
              <a:t>Future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3A101-1472-4234-9F63-3A421A16B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/>
          <a:lstStyle/>
          <a:p>
            <a:r>
              <a:rPr lang="en-GB" dirty="0"/>
              <a:t>Apply BOCPD </a:t>
            </a:r>
            <a:r>
              <a:rPr lang="en-GB"/>
              <a:t>to catastrophe </a:t>
            </a:r>
            <a:r>
              <a:rPr lang="en-GB" dirty="0"/>
              <a:t>data (droughts, windstorms, volcanoes…)</a:t>
            </a:r>
          </a:p>
          <a:p>
            <a:endParaRPr lang="en-GB" dirty="0"/>
          </a:p>
          <a:p>
            <a:r>
              <a:rPr lang="en-GB" dirty="0"/>
              <a:t>Generalize BOCPD to non-conjugate models (e.g. LSTM Neural Networks)</a:t>
            </a:r>
          </a:p>
        </p:txBody>
      </p:sp>
    </p:spTree>
    <p:extLst>
      <p:ext uri="{BB962C8B-B14F-4D97-AF65-F5344CB8AC3E}">
        <p14:creationId xmlns:p14="http://schemas.microsoft.com/office/powerpoint/2010/main" val="364940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E51D1-F3D7-49A8-B8EF-32D72B6B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50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Insert applause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F0E4-1FC8-4FFF-8C5A-F154042BB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816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54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Changepoint detection</vt:lpstr>
      <vt:lpstr>PowerPoint Presentation</vt:lpstr>
      <vt:lpstr>Bayesian online changepoint detection  [Adams &amp; MacKay, 2007]</vt:lpstr>
      <vt:lpstr>Future goals</vt:lpstr>
      <vt:lpstr>Insert applause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Changepoint detection</dc:title>
  <dc:creator>Gianluca Detommaso</dc:creator>
  <cp:lastModifiedBy>Gianluca Detommaso</cp:lastModifiedBy>
  <cp:revision>8</cp:revision>
  <dcterms:created xsi:type="dcterms:W3CDTF">2019-01-29T18:13:25Z</dcterms:created>
  <dcterms:modified xsi:type="dcterms:W3CDTF">2019-01-30T10:08:08Z</dcterms:modified>
</cp:coreProperties>
</file>