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3CEA-0764-4565-852B-8601E2B54221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7AC0-2652-448F-A735-C6C4577D0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30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3CEA-0764-4565-852B-8601E2B54221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7AC0-2652-448F-A735-C6C4577D0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1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3CEA-0764-4565-852B-8601E2B54221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7AC0-2652-448F-A735-C6C4577D0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95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3CEA-0764-4565-852B-8601E2B54221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7AC0-2652-448F-A735-C6C4577D0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51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3CEA-0764-4565-852B-8601E2B54221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7AC0-2652-448F-A735-C6C4577D0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36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3CEA-0764-4565-852B-8601E2B54221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7AC0-2652-448F-A735-C6C4577D0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25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3CEA-0764-4565-852B-8601E2B54221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7AC0-2652-448F-A735-C6C4577D0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58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3CEA-0764-4565-852B-8601E2B54221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7AC0-2652-448F-A735-C6C4577D0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5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3CEA-0764-4565-852B-8601E2B54221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7AC0-2652-448F-A735-C6C4577D0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82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3CEA-0764-4565-852B-8601E2B54221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7AC0-2652-448F-A735-C6C4577D0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84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3CEA-0764-4565-852B-8601E2B54221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7AC0-2652-448F-A735-C6C4577D0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03CEA-0764-4565-852B-8601E2B54221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47AC0-2652-448F-A735-C6C4577D0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8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000" b="1" dirty="0" smtClean="0"/>
              <a:t>Challenges for ice cream</a:t>
            </a:r>
            <a:endParaRPr lang="en-GB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61886"/>
            <a:ext cx="4036423" cy="3459200"/>
          </a:xfrm>
        </p:spPr>
        <p:txBody>
          <a:bodyPr>
            <a:normAutofit fontScale="70000" lnSpcReduction="20000"/>
          </a:bodyPr>
          <a:lstStyle/>
          <a:p>
            <a:endParaRPr lang="en-GB" dirty="0" smtClean="0"/>
          </a:p>
          <a:p>
            <a:r>
              <a:rPr lang="en-GB" sz="3600" dirty="0" smtClean="0"/>
              <a:t>During transportation temperature cycles alter the ice crystals geometry.</a:t>
            </a:r>
          </a:p>
          <a:p>
            <a:r>
              <a:rPr lang="en-GB" sz="3600" dirty="0" smtClean="0"/>
              <a:t>Segmentation + classification problem    (</a:t>
            </a:r>
            <a:r>
              <a:rPr lang="en-GB" sz="3600" dirty="0" smtClean="0">
                <a:solidFill>
                  <a:srgbClr val="FF0000"/>
                </a:solidFill>
              </a:rPr>
              <a:t>I</a:t>
            </a:r>
            <a:r>
              <a:rPr lang="en-GB" sz="3600" dirty="0" smtClean="0"/>
              <a:t>ce, </a:t>
            </a:r>
            <a:r>
              <a:rPr lang="en-GB" sz="3600" dirty="0" smtClean="0">
                <a:solidFill>
                  <a:srgbClr val="FF0000"/>
                </a:solidFill>
              </a:rPr>
              <a:t>A</a:t>
            </a:r>
            <a:r>
              <a:rPr lang="en-GB" sz="3600" dirty="0" smtClean="0"/>
              <a:t>ir, </a:t>
            </a:r>
            <a:r>
              <a:rPr lang="en-GB" sz="3600" dirty="0" smtClean="0">
                <a:solidFill>
                  <a:srgbClr val="FF0000"/>
                </a:solidFill>
              </a:rPr>
              <a:t>M</a:t>
            </a:r>
            <a:r>
              <a:rPr lang="en-GB" sz="3600" dirty="0" smtClean="0"/>
              <a:t>atrix).</a:t>
            </a:r>
          </a:p>
          <a:p>
            <a:r>
              <a:rPr lang="en-GB" sz="3600" dirty="0" smtClean="0"/>
              <a:t>Currently computationally expensive to process large amount of data (3TB).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206" y="1961886"/>
            <a:ext cx="7618879" cy="38118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6314" y="6065600"/>
            <a:ext cx="83188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 smtClean="0"/>
              <a:t>Guo</a:t>
            </a:r>
            <a:r>
              <a:rPr lang="en-GB" sz="1400" dirty="0"/>
              <a:t>, E., Kazantsev, D., Mo, J., Bent, J., Van Dalen, G., </a:t>
            </a:r>
            <a:r>
              <a:rPr lang="en-GB" sz="1400" dirty="0" err="1"/>
              <a:t>Schuetz</a:t>
            </a:r>
            <a:r>
              <a:rPr lang="en-GB" sz="1400" dirty="0"/>
              <a:t>, P., ... &amp; Lee, P. D. (2018). Revealing the microstructural stability of a three-phase soft solid (ice cream) by 4D synchrotron X-ray tomography. </a:t>
            </a:r>
            <a:r>
              <a:rPr lang="en-GB" sz="1400" i="1" dirty="0"/>
              <a:t>Journal of Food Engineering</a:t>
            </a:r>
            <a:r>
              <a:rPr lang="en-GB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571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000" b="1" dirty="0" smtClean="0"/>
              <a:t>Improved image analysis	</a:t>
            </a:r>
            <a:endParaRPr lang="en-GB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41423" cy="4743608"/>
          </a:xfrm>
        </p:spPr>
        <p:txBody>
          <a:bodyPr/>
          <a:lstStyle/>
          <a:p>
            <a:r>
              <a:rPr lang="en-GB" dirty="0" smtClean="0"/>
              <a:t>Hypothesis: curvature can be used to classify phases.</a:t>
            </a:r>
          </a:p>
          <a:p>
            <a:r>
              <a:rPr lang="en-GB" dirty="0" smtClean="0"/>
              <a:t>Computationally cheap</a:t>
            </a:r>
          </a:p>
          <a:p>
            <a:r>
              <a:rPr lang="en-GB" dirty="0" smtClean="0"/>
              <a:t>Keep track of evolution over time</a:t>
            </a:r>
            <a:endParaRPr lang="en-GB" dirty="0"/>
          </a:p>
        </p:txBody>
      </p:sp>
      <p:pic>
        <p:nvPicPr>
          <p:cNvPr id="6" name="recon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36377" y="1929742"/>
            <a:ext cx="4273731" cy="4273731"/>
          </a:xfrm>
          <a:prstGeom prst="rect">
            <a:avLst/>
          </a:prstGeom>
        </p:spPr>
      </p:pic>
      <p:cxnSp>
        <p:nvCxnSpPr>
          <p:cNvPr id="9" name="Straight Connector 8"/>
          <p:cNvCxnSpPr>
            <a:stCxn id="7" idx="1"/>
            <a:endCxn id="7" idx="1"/>
          </p:cNvCxnSpPr>
          <p:nvPr/>
        </p:nvCxnSpPr>
        <p:spPr>
          <a:xfrm>
            <a:off x="2606730" y="44541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436914" y="4153989"/>
            <a:ext cx="3435532" cy="2049484"/>
            <a:chOff x="1436914" y="4153989"/>
            <a:chExt cx="3435532" cy="2049484"/>
          </a:xfrm>
        </p:grpSpPr>
        <p:sp>
          <p:nvSpPr>
            <p:cNvPr id="7" name="Oval 6"/>
            <p:cNvSpPr/>
            <p:nvPr/>
          </p:nvSpPr>
          <p:spPr>
            <a:xfrm>
              <a:off x="2312126" y="4153989"/>
              <a:ext cx="2011680" cy="204948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/>
            <p:cNvCxnSpPr>
              <a:endCxn id="7" idx="1"/>
            </p:cNvCxnSpPr>
            <p:nvPr/>
          </p:nvCxnSpPr>
          <p:spPr>
            <a:xfrm flipV="1">
              <a:off x="1436914" y="4454129"/>
              <a:ext cx="1169816" cy="8102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0"/>
            </p:cNvCxnSpPr>
            <p:nvPr/>
          </p:nvCxnSpPr>
          <p:spPr>
            <a:xfrm flipH="1">
              <a:off x="3304903" y="4153989"/>
              <a:ext cx="13063" cy="8882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0"/>
              <a:endCxn id="7" idx="6"/>
            </p:cNvCxnSpPr>
            <p:nvPr/>
          </p:nvCxnSpPr>
          <p:spPr>
            <a:xfrm>
              <a:off x="3317966" y="4153989"/>
              <a:ext cx="1005840" cy="10247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0"/>
              <a:endCxn id="7" idx="1"/>
            </p:cNvCxnSpPr>
            <p:nvPr/>
          </p:nvCxnSpPr>
          <p:spPr>
            <a:xfrm flipH="1">
              <a:off x="2606730" y="4153989"/>
              <a:ext cx="711236" cy="3001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7" idx="6"/>
            </p:cNvCxnSpPr>
            <p:nvPr/>
          </p:nvCxnSpPr>
          <p:spPr>
            <a:xfrm>
              <a:off x="4323806" y="5178731"/>
              <a:ext cx="548640" cy="85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 flipH="1">
              <a:off x="3331029" y="4563530"/>
              <a:ext cx="423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R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34189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000" b="1" dirty="0" smtClean="0"/>
              <a:t>Physical insights</a:t>
            </a:r>
            <a:endParaRPr lang="en-GB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63046" cy="4522924"/>
          </a:xfrm>
        </p:spPr>
        <p:txBody>
          <a:bodyPr/>
          <a:lstStyle/>
          <a:p>
            <a:r>
              <a:rPr lang="en-GB" dirty="0" smtClean="0"/>
              <a:t>Model for time evolution of ice crystals and air bubbles under temperature cycles.</a:t>
            </a:r>
          </a:p>
          <a:p>
            <a:r>
              <a:rPr lang="en-GB" dirty="0" smtClean="0"/>
              <a:t>Use model to classify phases.</a:t>
            </a:r>
          </a:p>
          <a:p>
            <a:r>
              <a:rPr lang="en-GB" dirty="0" smtClean="0"/>
              <a:t>Model gives insights into rheology of ice cream?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recon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36377" y="1929742"/>
            <a:ext cx="4273731" cy="427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3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150</Words>
  <Application>Microsoft Office PowerPoint</Application>
  <PresentationFormat>Widescreen</PresentationFormat>
  <Paragraphs>15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Challenges for ice cream</vt:lpstr>
      <vt:lpstr>Improved image analysis </vt:lpstr>
      <vt:lpstr>Physical insights</vt:lpstr>
    </vt:vector>
  </TitlesOfParts>
  <Company>University of Bath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Models for ice cream</dc:title>
  <dc:creator>SAMBa-Admin</dc:creator>
  <cp:lastModifiedBy>SAMBa-Admin</cp:lastModifiedBy>
  <cp:revision>11</cp:revision>
  <dcterms:created xsi:type="dcterms:W3CDTF">2019-01-30T00:43:13Z</dcterms:created>
  <dcterms:modified xsi:type="dcterms:W3CDTF">2019-01-30T10:16:44Z</dcterms:modified>
</cp:coreProperties>
</file>