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53"/>
    <p:restoredTop sz="94664"/>
  </p:normalViewPr>
  <p:slideViewPr>
    <p:cSldViewPr snapToGrid="0" snapToObjects="1">
      <p:cViewPr varScale="1">
        <p:scale>
          <a:sx n="90" d="100"/>
          <a:sy n="90" d="100"/>
        </p:scale>
        <p:origin x="232" y="8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BDFD7-1669-3149-998C-DCE6B49605CF}" type="datetimeFigureOut">
              <a:rPr lang="en-US" smtClean="0"/>
              <a:t>1/29/19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CC6843-706F-7449-B018-7743D686B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198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F0D1-8E99-F643-A31F-EB4B7CB4C95E}" type="datetimeFigureOut">
              <a:rPr lang="en-US" smtClean="0"/>
              <a:t>1/29/19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A778-6051-1346-87EA-6868DDA06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758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F0D1-8E99-F643-A31F-EB4B7CB4C95E}" type="datetimeFigureOut">
              <a:rPr lang="en-US" smtClean="0"/>
              <a:t>1/29/19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A778-6051-1346-87EA-6868DDA06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681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F0D1-8E99-F643-A31F-EB4B7CB4C95E}" type="datetimeFigureOut">
              <a:rPr lang="en-US" smtClean="0"/>
              <a:t>1/29/19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A778-6051-1346-87EA-6868DDA06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6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F0D1-8E99-F643-A31F-EB4B7CB4C95E}" type="datetimeFigureOut">
              <a:rPr lang="en-US" smtClean="0"/>
              <a:t>1/29/19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A778-6051-1346-87EA-6868DDA06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53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F0D1-8E99-F643-A31F-EB4B7CB4C95E}" type="datetimeFigureOut">
              <a:rPr lang="en-US" smtClean="0"/>
              <a:t>1/29/19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A778-6051-1346-87EA-6868DDA06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928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F0D1-8E99-F643-A31F-EB4B7CB4C95E}" type="datetimeFigureOut">
              <a:rPr lang="en-US" smtClean="0"/>
              <a:t>1/29/19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A778-6051-1346-87EA-6868DDA06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356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F0D1-8E99-F643-A31F-EB4B7CB4C95E}" type="datetimeFigureOut">
              <a:rPr lang="en-US" smtClean="0"/>
              <a:t>1/29/19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A778-6051-1346-87EA-6868DDA06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511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F0D1-8E99-F643-A31F-EB4B7CB4C95E}" type="datetimeFigureOut">
              <a:rPr lang="en-US" smtClean="0"/>
              <a:t>1/29/19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A778-6051-1346-87EA-6868DDA06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601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F0D1-8E99-F643-A31F-EB4B7CB4C95E}" type="datetimeFigureOut">
              <a:rPr lang="en-US" smtClean="0"/>
              <a:t>1/29/19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A778-6051-1346-87EA-6868DDA06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823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F0D1-8E99-F643-A31F-EB4B7CB4C95E}" type="datetimeFigureOut">
              <a:rPr lang="en-US" smtClean="0"/>
              <a:t>1/29/19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A778-6051-1346-87EA-6868DDA06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34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F0D1-8E99-F643-A31F-EB4B7CB4C95E}" type="datetimeFigureOut">
              <a:rPr lang="en-US" smtClean="0"/>
              <a:t>1/29/19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A778-6051-1346-87EA-6868DDA06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949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4F0D1-8E99-F643-A31F-EB4B7CB4C95E}" type="datetimeFigureOut">
              <a:rPr lang="en-US" smtClean="0"/>
              <a:t>1/29/19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8A778-6051-1346-87EA-6868DDA06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663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65141"/>
            <a:ext cx="9144000" cy="23876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Parametric Models for Volcanic Risk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5776" y="4734610"/>
            <a:ext cx="179546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ITT9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Thomas Bartos Michele </a:t>
            </a:r>
            <a:r>
              <a:rPr lang="en-US" dirty="0" err="1" smtClean="0">
                <a:solidFill>
                  <a:schemeClr val="bg1"/>
                </a:solidFill>
              </a:rPr>
              <a:t>F</a:t>
            </a:r>
            <a:r>
              <a:rPr lang="en-US" dirty="0" err="1" smtClean="0">
                <a:solidFill>
                  <a:schemeClr val="bg1"/>
                </a:solidFill>
              </a:rPr>
              <a:t>irmo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Stefano Bruno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Ramses H. Mena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672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500" y="760618"/>
            <a:ext cx="10873000" cy="5145330"/>
          </a:xfrm>
        </p:spPr>
      </p:pic>
    </p:spTree>
    <p:extLst>
      <p:ext uri="{BB962C8B-B14F-4D97-AF65-F5344CB8AC3E}">
        <p14:creationId xmlns:p14="http://schemas.microsoft.com/office/powerpoint/2010/main" val="1149196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Modelling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dirty="0" smtClean="0"/>
              <a:t>Create a risk map.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Grid layout.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Concentric rings.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For each volcano, simulate the loss associated to the eruption impact.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Bayesian mixture models. 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Consider alternatives to kriging.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smtClean="0"/>
              <a:t>Data sources: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Smithsonian Global Volcanism Program data.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Use satellite images to assess exposure.</a:t>
            </a:r>
          </a:p>
          <a:p>
            <a:pPr lvl="1">
              <a:buFont typeface="Arial" charset="0"/>
              <a:buChar char="•"/>
            </a:pPr>
            <a:endParaRPr lang="en-US" dirty="0" smtClean="0"/>
          </a:p>
          <a:p>
            <a:pPr lvl="1">
              <a:buFont typeface="Arial" charset="0"/>
              <a:buChar char="•"/>
            </a:pP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9620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1048</TotalTime>
  <Words>67</Words>
  <Application>Microsoft Macintosh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Theme</vt:lpstr>
      <vt:lpstr>Parametric Models for Volcanic Risk</vt:lpstr>
      <vt:lpstr>PowerPoint Presentation</vt:lpstr>
      <vt:lpstr>Modelling Approach</vt:lpstr>
    </vt:vector>
  </TitlesOfParts>
  <Company/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Parametric Models for Volcanic Risk</dc:title>
  <dc:creator>Thomas Bartos</dc:creator>
  <cp:lastModifiedBy>Thomas Bartos</cp:lastModifiedBy>
  <cp:revision>15</cp:revision>
  <dcterms:created xsi:type="dcterms:W3CDTF">2019-01-29T16:56:19Z</dcterms:created>
  <dcterms:modified xsi:type="dcterms:W3CDTF">2019-01-30T10:24:54Z</dcterms:modified>
</cp:coreProperties>
</file>