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D98EF-7060-4267-8536-98C1BC85E783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6E687-AFB4-439B-8B92-B4981308CF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9117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D98EF-7060-4267-8536-98C1BC85E783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6E687-AFB4-439B-8B92-B4981308CF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043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D98EF-7060-4267-8536-98C1BC85E783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6E687-AFB4-439B-8B92-B4981308CF72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614584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D98EF-7060-4267-8536-98C1BC85E783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6E687-AFB4-439B-8B92-B4981308CF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59321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D98EF-7060-4267-8536-98C1BC85E783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6E687-AFB4-439B-8B92-B4981308CF72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74429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D98EF-7060-4267-8536-98C1BC85E783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6E687-AFB4-439B-8B92-B4981308CF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49537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D98EF-7060-4267-8536-98C1BC85E783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6E687-AFB4-439B-8B92-B4981308CF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5623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D98EF-7060-4267-8536-98C1BC85E783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6E687-AFB4-439B-8B92-B4981308CF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7690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D98EF-7060-4267-8536-98C1BC85E783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6E687-AFB4-439B-8B92-B4981308CF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9892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D98EF-7060-4267-8536-98C1BC85E783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6E687-AFB4-439B-8B92-B4981308CF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2649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D98EF-7060-4267-8536-98C1BC85E783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6E687-AFB4-439B-8B92-B4981308CF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316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D98EF-7060-4267-8536-98C1BC85E783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6E687-AFB4-439B-8B92-B4981308CF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273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D98EF-7060-4267-8536-98C1BC85E783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6E687-AFB4-439B-8B92-B4981308CF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5408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D98EF-7060-4267-8536-98C1BC85E783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6E687-AFB4-439B-8B92-B4981308CF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9306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D98EF-7060-4267-8536-98C1BC85E783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6E687-AFB4-439B-8B92-B4981308CF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2517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D98EF-7060-4267-8536-98C1BC85E783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6E687-AFB4-439B-8B92-B4981308CF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3314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D98EF-7060-4267-8536-98C1BC85E783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C56E687-AFB4-439B-8B92-B4981308CF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3696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069145" y="169451"/>
            <a:ext cx="7766936" cy="1646302"/>
          </a:xfrm>
        </p:spPr>
        <p:txBody>
          <a:bodyPr/>
          <a:lstStyle/>
          <a:p>
            <a:pPr algn="l"/>
            <a:r>
              <a:rPr lang="en-GB" dirty="0" smtClean="0"/>
              <a:t>Physical Model of Lahars. 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069145" y="1833284"/>
            <a:ext cx="7766936" cy="1096899"/>
          </a:xfrm>
        </p:spPr>
        <p:txBody>
          <a:bodyPr/>
          <a:lstStyle/>
          <a:p>
            <a:pPr algn="l"/>
            <a:r>
              <a:rPr lang="en-GB" dirty="0" smtClean="0"/>
              <a:t>Jaqueline Wharton (</a:t>
            </a:r>
            <a:r>
              <a:rPr lang="en-GB" dirty="0"/>
              <a:t>WTW</a:t>
            </a:r>
            <a:r>
              <a:rPr lang="en-GB" dirty="0" smtClean="0"/>
              <a:t>), </a:t>
            </a:r>
            <a:r>
              <a:rPr lang="en-GB" dirty="0" err="1" smtClean="0"/>
              <a:t>Shaunagh</a:t>
            </a:r>
            <a:r>
              <a:rPr lang="en-GB" dirty="0" smtClean="0"/>
              <a:t> </a:t>
            </a:r>
            <a:r>
              <a:rPr lang="en-GB" dirty="0"/>
              <a:t>Downing</a:t>
            </a:r>
            <a:r>
              <a:rPr lang="en-GB" dirty="0" smtClean="0"/>
              <a:t>, </a:t>
            </a:r>
            <a:r>
              <a:rPr lang="en-GB" dirty="0"/>
              <a:t>Jenny Delos Reyes,</a:t>
            </a:r>
            <a:r>
              <a:rPr lang="en-GB" dirty="0" smtClean="0"/>
              <a:t> </a:t>
            </a:r>
            <a:r>
              <a:rPr lang="en-GB" dirty="0"/>
              <a:t>Will Graham, </a:t>
            </a:r>
            <a:r>
              <a:rPr lang="en-GB" dirty="0" smtClean="0"/>
              <a:t>Laura </a:t>
            </a:r>
            <a:r>
              <a:rPr lang="en-GB" dirty="0" err="1" smtClean="0"/>
              <a:t>Hattan</a:t>
            </a:r>
            <a:r>
              <a:rPr lang="en-GB" dirty="0" smtClean="0"/>
              <a:t> (</a:t>
            </a:r>
            <a:r>
              <a:rPr lang="en-GB" dirty="0"/>
              <a:t>IMI), </a:t>
            </a:r>
            <a:r>
              <a:rPr lang="en-GB" dirty="0" smtClean="0"/>
              <a:t>Eileen </a:t>
            </a:r>
            <a:r>
              <a:rPr lang="en-GB" dirty="0"/>
              <a:t>Russell</a:t>
            </a:r>
            <a:r>
              <a:rPr lang="en-GB" dirty="0" smtClean="0"/>
              <a:t>, </a:t>
            </a:r>
            <a:r>
              <a:rPr lang="en-GB" dirty="0"/>
              <a:t>Philippe </a:t>
            </a:r>
            <a:r>
              <a:rPr lang="en-GB" dirty="0" smtClean="0"/>
              <a:t>Trinh. </a:t>
            </a:r>
            <a:endParaRPr lang="en-GB" dirty="0"/>
          </a:p>
        </p:txBody>
      </p:sp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7498" y="2930183"/>
            <a:ext cx="5470229" cy="3646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8631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79567"/>
          </a:xfrm>
        </p:spPr>
        <p:txBody>
          <a:bodyPr/>
          <a:lstStyle/>
          <a:p>
            <a:r>
              <a:rPr lang="en-GB" dirty="0" smtClean="0"/>
              <a:t>Motivation: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766" y="1264084"/>
            <a:ext cx="11280204" cy="136657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GB" sz="3200" dirty="0"/>
          </a:p>
          <a:p>
            <a:r>
              <a:rPr lang="en-GB" sz="3200" dirty="0" smtClean="0"/>
              <a:t>VEI (Volcanic </a:t>
            </a:r>
            <a:r>
              <a:rPr lang="en-GB" sz="3200" dirty="0" err="1" smtClean="0"/>
              <a:t>Explosivity</a:t>
            </a:r>
            <a:r>
              <a:rPr lang="en-GB" sz="3200" dirty="0" smtClean="0"/>
              <a:t> Index) not sufficient.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2800" dirty="0" smtClean="0"/>
              <a:t>17% of deaths due to volcanic eruption is a result of </a:t>
            </a:r>
            <a:r>
              <a:rPr lang="en-GB" sz="2800" dirty="0" smtClean="0"/>
              <a:t>lahars </a:t>
            </a:r>
            <a:r>
              <a:rPr lang="en-GB" sz="2800" dirty="0" smtClean="0"/>
              <a:t>(Tanguy 1998). 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GB" sz="2800" dirty="0"/>
          </a:p>
        </p:txBody>
      </p:sp>
      <p:pic>
        <p:nvPicPr>
          <p:cNvPr id="5" name="Picture 4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" t="24795" r="2674" b="8304"/>
          <a:stretch/>
        </p:blipFill>
        <p:spPr>
          <a:xfrm>
            <a:off x="4445391" y="2966069"/>
            <a:ext cx="7470579" cy="360374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44062" y="2769122"/>
            <a:ext cx="3601329" cy="45940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</a:pPr>
            <a:r>
              <a:rPr lang="en-GB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WTW Database </a:t>
            </a:r>
            <a:r>
              <a:rPr lang="en-GB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is extensive</a:t>
            </a:r>
          </a:p>
          <a:p>
            <a:pPr lvl="1">
              <a:lnSpc>
                <a:spcPct val="8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§"/>
            </a:pPr>
            <a:r>
              <a:rPr lang="en-GB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 analysis preformed yet.</a:t>
            </a:r>
          </a:p>
          <a:p>
            <a:pPr lvl="1">
              <a:lnSpc>
                <a:spcPct val="8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§"/>
            </a:pPr>
            <a:r>
              <a:rPr lang="en-GB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Attempt to cluster or characterise lahars. </a:t>
            </a:r>
          </a:p>
          <a:p>
            <a:pPr lvl="1">
              <a:lnSpc>
                <a:spcPct val="8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§"/>
            </a:pPr>
            <a:r>
              <a:rPr lang="en-GB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Extract broad features common to lahars. </a:t>
            </a:r>
          </a:p>
          <a:p>
            <a:pPr>
              <a:lnSpc>
                <a:spcPct val="8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</a:pPr>
            <a:endParaRPr lang="en-GB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903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Literature on Existing Models. 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77334" y="1825624"/>
            <a:ext cx="5854095" cy="4666614"/>
          </a:xfrm>
        </p:spPr>
        <p:txBody>
          <a:bodyPr>
            <a:normAutofit lnSpcReduction="10000"/>
          </a:bodyPr>
          <a:lstStyle/>
          <a:p>
            <a:r>
              <a:rPr lang="en-GB" sz="2800" dirty="0" smtClean="0"/>
              <a:t>Some approaches: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2400" dirty="0" smtClean="0"/>
              <a:t>Differential Equations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2400" dirty="0" smtClean="0"/>
              <a:t>Topographical </a:t>
            </a:r>
            <a:r>
              <a:rPr lang="en-GB" sz="2400" dirty="0" smtClean="0"/>
              <a:t>Approach</a:t>
            </a:r>
            <a:endParaRPr lang="en-GB" sz="2400" dirty="0"/>
          </a:p>
          <a:p>
            <a:r>
              <a:rPr lang="en-GB" sz="2800" dirty="0"/>
              <a:t>C</a:t>
            </a:r>
            <a:r>
              <a:rPr lang="en-GB" sz="2800" dirty="0" smtClean="0"/>
              <a:t>an we create a simpler model?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2400" dirty="0" smtClean="0"/>
              <a:t>Focused on key features identified in data analysis </a:t>
            </a:r>
            <a:r>
              <a:rPr lang="en-GB" sz="2400" dirty="0"/>
              <a:t>(</a:t>
            </a:r>
            <a:r>
              <a:rPr lang="en-GB" sz="2400" dirty="0" smtClean="0"/>
              <a:t>height, topography, geology, runoff).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2400" dirty="0" err="1" smtClean="0"/>
              <a:t>Powerlaw</a:t>
            </a:r>
            <a:r>
              <a:rPr lang="en-GB" sz="2400" dirty="0" smtClean="0"/>
              <a:t>, Box/Transport, continuum model.</a:t>
            </a:r>
            <a:endParaRPr lang="en-GB" sz="24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2400" dirty="0" smtClean="0"/>
              <a:t>Output quantifying the potential damage</a:t>
            </a:r>
            <a:r>
              <a:rPr lang="en-GB" sz="2000" dirty="0" smtClean="0"/>
              <a:t>. </a:t>
            </a:r>
            <a:endParaRPr lang="en-GB" sz="2000" dirty="0" smtClean="0"/>
          </a:p>
          <a:p>
            <a:pPr lvl="1">
              <a:buFont typeface="Wingdings" panose="05000000000000000000" pitchFamily="2" charset="2"/>
              <a:buChar char="§"/>
            </a:pPr>
            <a:endParaRPr lang="en-GB" dirty="0" smtClean="0"/>
          </a:p>
        </p:txBody>
      </p:sp>
      <p:pic>
        <p:nvPicPr>
          <p:cNvPr id="4" name="Content Placeholder 3"/>
          <p:cNvPicPr>
            <a:picLocks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92" t="4225"/>
          <a:stretch/>
        </p:blipFill>
        <p:spPr>
          <a:xfrm>
            <a:off x="6335486" y="1319350"/>
            <a:ext cx="5018315" cy="258644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16100" t="32233" r="50669" b="29016"/>
          <a:stretch/>
        </p:blipFill>
        <p:spPr>
          <a:xfrm>
            <a:off x="6335486" y="3905794"/>
            <a:ext cx="4321630" cy="2833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195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Questions: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3106"/>
          </a:xfrm>
        </p:spPr>
        <p:txBody>
          <a:bodyPr>
            <a:normAutofit/>
          </a:bodyPr>
          <a:lstStyle/>
          <a:p>
            <a:r>
              <a:rPr lang="en-GB" sz="2800" dirty="0"/>
              <a:t>What is the feasibility of </a:t>
            </a:r>
            <a:r>
              <a:rPr lang="en-GB" sz="2800" dirty="0" smtClean="0"/>
              <a:t>models based on key features </a:t>
            </a:r>
            <a:r>
              <a:rPr lang="en-GB" sz="2800" dirty="0"/>
              <a:t>in predicting risk of lahars? Do correlations exist between severity of the lahars and coarse physical characteristics of the site? </a:t>
            </a:r>
            <a:br>
              <a:rPr lang="en-GB" sz="2800" dirty="0"/>
            </a:br>
            <a:endParaRPr lang="en-GB" sz="2800" dirty="0"/>
          </a:p>
          <a:p>
            <a:r>
              <a:rPr lang="en-GB" sz="2800" dirty="0"/>
              <a:t>With the above known, what is the type of physical modelling that can be </a:t>
            </a:r>
            <a:r>
              <a:rPr lang="en-GB" sz="2800" dirty="0" smtClean="0"/>
              <a:t>done. </a:t>
            </a:r>
            <a:r>
              <a:rPr lang="en-GB" sz="2800" dirty="0"/>
              <a:t>W</a:t>
            </a:r>
            <a:r>
              <a:rPr lang="en-GB" sz="2800" dirty="0" smtClean="0"/>
              <a:t>hat </a:t>
            </a:r>
            <a:r>
              <a:rPr lang="en-GB" sz="2800" dirty="0"/>
              <a:t>are the typical predictions such models can provide and how much work would they require? </a:t>
            </a:r>
          </a:p>
        </p:txBody>
      </p:sp>
    </p:spTree>
    <p:extLst>
      <p:ext uri="{BB962C8B-B14F-4D97-AF65-F5344CB8AC3E}">
        <p14:creationId xmlns:p14="http://schemas.microsoft.com/office/powerpoint/2010/main" val="288299607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217</TotalTime>
  <Words>165</Words>
  <Application>Microsoft Office PowerPoint</Application>
  <PresentationFormat>Widescreen</PresentationFormat>
  <Paragraphs>21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Trebuchet MS</vt:lpstr>
      <vt:lpstr>Wingdings</vt:lpstr>
      <vt:lpstr>Wingdings 3</vt:lpstr>
      <vt:lpstr>Facet</vt:lpstr>
      <vt:lpstr>Physical Model of Lahars. </vt:lpstr>
      <vt:lpstr>Motivation: </vt:lpstr>
      <vt:lpstr>Literature on Existing Models. </vt:lpstr>
      <vt:lpstr>Questions:</vt:lpstr>
    </vt:vector>
  </TitlesOfParts>
  <Company>University of Bath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Physical Model of Lahar Flow</dc:title>
  <dc:creator>SAMBa_Student</dc:creator>
  <cp:lastModifiedBy>SAMBa_Student</cp:lastModifiedBy>
  <cp:revision>22</cp:revision>
  <dcterms:created xsi:type="dcterms:W3CDTF">2019-01-29T17:05:51Z</dcterms:created>
  <dcterms:modified xsi:type="dcterms:W3CDTF">2019-01-30T10:19:16Z</dcterms:modified>
</cp:coreProperties>
</file>