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 id="2147483685" r:id="rId6"/>
    <p:sldMasterId id="2147483697" r:id="rId7"/>
  </p:sldMasterIdLst>
  <p:notesMasterIdLst>
    <p:notesMasterId r:id="rId21"/>
  </p:notesMasterIdLst>
  <p:handoutMasterIdLst>
    <p:handoutMasterId r:id="rId22"/>
  </p:handoutMasterIdLst>
  <p:sldIdLst>
    <p:sldId id="393" r:id="rId8"/>
    <p:sldId id="402" r:id="rId9"/>
    <p:sldId id="403" r:id="rId10"/>
    <p:sldId id="404" r:id="rId11"/>
    <p:sldId id="405" r:id="rId12"/>
    <p:sldId id="409" r:id="rId13"/>
    <p:sldId id="410" r:id="rId14"/>
    <p:sldId id="411" r:id="rId15"/>
    <p:sldId id="412" r:id="rId16"/>
    <p:sldId id="413" r:id="rId17"/>
    <p:sldId id="407" r:id="rId18"/>
    <p:sldId id="414" r:id="rId19"/>
    <p:sldId id="415" r:id="rId2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85558" autoAdjust="0"/>
  </p:normalViewPr>
  <p:slideViewPr>
    <p:cSldViewPr>
      <p:cViewPr varScale="1">
        <p:scale>
          <a:sx n="79" d="100"/>
          <a:sy n="79" d="100"/>
        </p:scale>
        <p:origin x="1368" y="78"/>
      </p:cViewPr>
      <p:guideLst>
        <p:guide orient="horz" pos="2160"/>
        <p:guide pos="2880"/>
      </p:guideLst>
    </p:cSldViewPr>
  </p:slideViewPr>
  <p:outlineViewPr>
    <p:cViewPr>
      <p:scale>
        <a:sx n="33" d="100"/>
        <a:sy n="33" d="100"/>
      </p:scale>
      <p:origin x="0" y="1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r>
              <a:rPr lang="en-GB" smtClean="0"/>
              <a:t>Practical Statistics For Manufacturing - Pt 2</a:t>
            </a:r>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08C6275B-50F1-428F-81D4-6275ABDC8380}" type="datetimeFigureOut">
              <a:rPr lang="en-GB" smtClean="0"/>
              <a:t>27/01/2017</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E66C41B0-5976-4112-9493-06D40AF44310}" type="slidenum">
              <a:rPr lang="en-GB" smtClean="0"/>
              <a:t>‹#›</a:t>
            </a:fld>
            <a:endParaRPr lang="en-GB"/>
          </a:p>
        </p:txBody>
      </p:sp>
    </p:spTree>
    <p:extLst>
      <p:ext uri="{BB962C8B-B14F-4D97-AF65-F5344CB8AC3E}">
        <p14:creationId xmlns:p14="http://schemas.microsoft.com/office/powerpoint/2010/main" val="323606265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r>
              <a:rPr lang="en-GB" smtClean="0"/>
              <a:t>Practical Statistics For Manufacturing - Pt 2</a:t>
            </a:r>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1E8E6140-DDBF-4946-B049-35F44961C7DB}" type="datetimeFigureOut">
              <a:rPr lang="en-US" smtClean="0"/>
              <a:pPr/>
              <a:t>1/27/2017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CAA91EE0-6D44-4301-A32A-8648634AC29D}" type="slidenum">
              <a:rPr lang="en-GB" smtClean="0"/>
              <a:pPr/>
              <a:t>‹#›</a:t>
            </a:fld>
            <a:endParaRPr lang="en-GB"/>
          </a:p>
        </p:txBody>
      </p:sp>
    </p:spTree>
    <p:extLst>
      <p:ext uri="{BB962C8B-B14F-4D97-AF65-F5344CB8AC3E}">
        <p14:creationId xmlns:p14="http://schemas.microsoft.com/office/powerpoint/2010/main" val="619070230"/>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01A48D2-05E1-427F-86AE-0CBA5B27E11C}" type="slidenum">
              <a:rPr lang="de-CH" smtClean="0"/>
              <a:pPr>
                <a:defRPr/>
              </a:pPr>
              <a:t>1</a:t>
            </a:fld>
            <a:endParaRPr lang="de-CH"/>
          </a:p>
        </p:txBody>
      </p:sp>
    </p:spTree>
    <p:extLst>
      <p:ext uri="{BB962C8B-B14F-4D97-AF65-F5344CB8AC3E}">
        <p14:creationId xmlns:p14="http://schemas.microsoft.com/office/powerpoint/2010/main" val="824401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201A48D2-05E1-427F-86AE-0CBA5B27E11C}" type="slidenum">
              <a:rPr lang="de-CH" smtClean="0"/>
              <a:pPr>
                <a:defRPr/>
              </a:pPr>
              <a:t>10</a:t>
            </a:fld>
            <a:endParaRPr lang="de-CH"/>
          </a:p>
        </p:txBody>
      </p:sp>
    </p:spTree>
    <p:extLst>
      <p:ext uri="{BB962C8B-B14F-4D97-AF65-F5344CB8AC3E}">
        <p14:creationId xmlns:p14="http://schemas.microsoft.com/office/powerpoint/2010/main" val="753406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4" name="Picture 2" descr="powerpoint_land_1"/>
          <p:cNvPicPr>
            <a:picLocks noChangeAspect="1" noChangeArrowheads="1"/>
          </p:cNvPicPr>
          <p:nvPr/>
        </p:nvPicPr>
        <p:blipFill>
          <a:blip r:embed="rId2" cstate="screen"/>
          <a:srcRect/>
          <a:stretch>
            <a:fillRect/>
          </a:stretch>
        </p:blipFill>
        <p:spPr bwMode="auto">
          <a:xfrm>
            <a:off x="-1588" y="0"/>
            <a:ext cx="9150351" cy="6858000"/>
          </a:xfrm>
          <a:prstGeom prst="rect">
            <a:avLst/>
          </a:prstGeom>
          <a:noFill/>
          <a:ln w="9525">
            <a:noFill/>
            <a:miter lim="800000"/>
            <a:headEnd/>
            <a:tailEnd/>
          </a:ln>
        </p:spPr>
      </p:pic>
      <p:sp>
        <p:nvSpPr>
          <p:cNvPr id="8195" name="Rectangle 3"/>
          <p:cNvSpPr>
            <a:spLocks noGrp="1" noChangeArrowheads="1"/>
          </p:cNvSpPr>
          <p:nvPr>
            <p:ph type="subTitle" sz="quarter" idx="1"/>
          </p:nvPr>
        </p:nvSpPr>
        <p:spPr>
          <a:xfrm>
            <a:off x="685801" y="5927725"/>
            <a:ext cx="4212000" cy="360363"/>
          </a:xfrm>
        </p:spPr>
        <p:txBody>
          <a:bodyPr wrap="none"/>
          <a:lstStyle>
            <a:lvl1pPr marL="0" indent="0">
              <a:buFont typeface="Arial" charset="0"/>
              <a:buNone/>
              <a:defRPr sz="1200">
                <a:solidFill>
                  <a:schemeClr val="tx2"/>
                </a:solidFill>
              </a:defRPr>
            </a:lvl1pPr>
          </a:lstStyle>
          <a:p>
            <a:r>
              <a:rPr lang="en-US" noProof="0" smtClean="0"/>
              <a:t>Click to edit Master subtitle style</a:t>
            </a:r>
            <a:endParaRPr lang="en-US" noProof="0" dirty="0"/>
          </a:p>
        </p:txBody>
      </p:sp>
      <p:sp>
        <p:nvSpPr>
          <p:cNvPr id="8196" name="Rectangle 4"/>
          <p:cNvSpPr>
            <a:spLocks noGrp="1" noChangeArrowheads="1"/>
          </p:cNvSpPr>
          <p:nvPr>
            <p:ph type="ctrTitle" sz="quarter"/>
          </p:nvPr>
        </p:nvSpPr>
        <p:spPr>
          <a:xfrm>
            <a:off x="687388" y="4035425"/>
            <a:ext cx="7197725" cy="422275"/>
          </a:xfrm>
        </p:spPr>
        <p:txBody>
          <a:bodyPr anchor="t"/>
          <a:lstStyle>
            <a:lvl1pPr>
              <a:defRPr sz="2800"/>
            </a:lvl1pPr>
          </a:lstStyle>
          <a:p>
            <a:r>
              <a:rPr lang="en-US" smtClean="0"/>
              <a:t>Click to edit Master title style</a:t>
            </a:r>
            <a:endParaRPr lang="en-US" dirty="0"/>
          </a:p>
        </p:txBody>
      </p:sp>
      <p:sp>
        <p:nvSpPr>
          <p:cNvPr id="6" name="Fußzeilenplatzhalter 5"/>
          <p:cNvSpPr>
            <a:spLocks noGrp="1"/>
          </p:cNvSpPr>
          <p:nvPr>
            <p:ph type="ftr" sz="quarter" idx="10"/>
          </p:nvPr>
        </p:nvSpPr>
        <p:spPr>
          <a:xfrm>
            <a:off x="4964400" y="5929200"/>
            <a:ext cx="2772000" cy="360000"/>
          </a:xfrm>
        </p:spPr>
        <p:txBody>
          <a:bodyPr tIns="0" rIns="0" bIns="0" anchor="t">
            <a:normAutofit/>
          </a:bodyPr>
          <a:lstStyle>
            <a:lvl1pPr algn="r">
              <a:defRPr sz="1200">
                <a:solidFill>
                  <a:schemeClr val="accent6">
                    <a:lumMod val="75000"/>
                  </a:schemeClr>
                </a:solidFill>
              </a:defRPr>
            </a:lvl1pPr>
          </a:lstStyle>
          <a:p>
            <a:endParaRPr lang="en-GB"/>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a:p>
        </p:txBody>
      </p:sp>
      <p:sp>
        <p:nvSpPr>
          <p:cNvPr id="4" name="Rectangle 5"/>
          <p:cNvSpPr>
            <a:spLocks noGrp="1" noChangeArrowheads="1"/>
          </p:cNvSpPr>
          <p:nvPr>
            <p:ph type="ftr" sz="quarter" idx="10"/>
          </p:nvPr>
        </p:nvSpPr>
        <p:spPr>
          <a:ln/>
        </p:spPr>
        <p:txBody>
          <a:bodyPr/>
          <a:lstStyle>
            <a:lvl1pPr>
              <a:defRPr/>
            </a:lvl1pPr>
          </a:lstStyle>
          <a:p>
            <a:endParaRPr lang="en-GB"/>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8300" y="88900"/>
            <a:ext cx="2114550" cy="5853113"/>
          </a:xfrm>
        </p:spPr>
        <p:txBody>
          <a:bodyPr vert="eaVert"/>
          <a:lstStyle/>
          <a:p>
            <a:r>
              <a:rPr lang="en-US" smtClean="0"/>
              <a:t>Click to edit Master title style</a:t>
            </a:r>
            <a:endParaRPr lang="de-CH" dirty="0"/>
          </a:p>
        </p:txBody>
      </p:sp>
      <p:sp>
        <p:nvSpPr>
          <p:cNvPr id="3" name="Vertical Text Placeholder 2"/>
          <p:cNvSpPr>
            <a:spLocks noGrp="1"/>
          </p:cNvSpPr>
          <p:nvPr>
            <p:ph type="body" orient="vert" idx="1"/>
          </p:nvPr>
        </p:nvSpPr>
        <p:spPr>
          <a:xfrm>
            <a:off x="373063" y="88900"/>
            <a:ext cx="6192837" cy="58531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Rectangle 5"/>
          <p:cNvSpPr>
            <a:spLocks noGrp="1" noChangeArrowheads="1"/>
          </p:cNvSpPr>
          <p:nvPr>
            <p:ph type="ftr" sz="quarter" idx="10"/>
          </p:nvPr>
        </p:nvSpPr>
        <p:spPr>
          <a:ln/>
        </p:spPr>
        <p:txBody>
          <a:bodyPr/>
          <a:lstStyle>
            <a:lvl1pPr>
              <a:defRPr/>
            </a:lvl1pPr>
          </a:lstStyle>
          <a:p>
            <a:endParaRPr lang="en-GB"/>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Titelbild neu"/>
          <p:cNvPicPr>
            <a:picLocks noChangeAspect="1" noChangeArrowheads="1"/>
          </p:cNvPicPr>
          <p:nvPr/>
        </p:nvPicPr>
        <p:blipFill>
          <a:blip r:embed="rId2" cstate="screen"/>
          <a:srcRect/>
          <a:stretch>
            <a:fillRect/>
          </a:stretch>
        </p:blipFill>
        <p:spPr bwMode="auto">
          <a:xfrm>
            <a:off x="0" y="0"/>
            <a:ext cx="9144000" cy="6858000"/>
          </a:xfrm>
          <a:prstGeom prst="rect">
            <a:avLst/>
          </a:prstGeom>
          <a:noFill/>
          <a:ln w="9525">
            <a:noFill/>
            <a:miter lim="800000"/>
            <a:headEnd/>
            <a:tailEnd/>
          </a:ln>
        </p:spPr>
      </p:pic>
      <p:pic>
        <p:nvPicPr>
          <p:cNvPr id="5" name="Picture 5" descr="Logo neu"/>
          <p:cNvPicPr>
            <a:picLocks noChangeArrowheads="1"/>
          </p:cNvPicPr>
          <p:nvPr/>
        </p:nvPicPr>
        <p:blipFill>
          <a:blip r:embed="rId3" cstate="screen"/>
          <a:srcRect/>
          <a:stretch>
            <a:fillRect/>
          </a:stretch>
        </p:blipFill>
        <p:spPr bwMode="auto">
          <a:xfrm>
            <a:off x="6340475" y="2949575"/>
            <a:ext cx="1363663" cy="406400"/>
          </a:xfrm>
          <a:prstGeom prst="rect">
            <a:avLst/>
          </a:prstGeom>
          <a:noFill/>
          <a:ln w="9525">
            <a:noFill/>
            <a:miter lim="800000"/>
            <a:headEnd/>
            <a:tailEnd/>
          </a:ln>
        </p:spPr>
      </p:pic>
      <p:sp>
        <p:nvSpPr>
          <p:cNvPr id="5122" name="Rectangle 2"/>
          <p:cNvSpPr>
            <a:spLocks noGrp="1" noChangeArrowheads="1"/>
          </p:cNvSpPr>
          <p:nvPr>
            <p:ph type="subTitle" sz="quarter" idx="1"/>
          </p:nvPr>
        </p:nvSpPr>
        <p:spPr>
          <a:xfrm>
            <a:off x="685801" y="5927725"/>
            <a:ext cx="4212000" cy="360363"/>
          </a:xfrm>
        </p:spPr>
        <p:txBody>
          <a:bodyPr wrap="none">
            <a:normAutofit/>
          </a:bodyPr>
          <a:lstStyle>
            <a:lvl1pPr marL="0" indent="0">
              <a:buFont typeface="Arial" charset="0"/>
              <a:buNone/>
              <a:defRPr sz="1200">
                <a:solidFill>
                  <a:schemeClr val="bg1"/>
                </a:solidFill>
              </a:defRPr>
            </a:lvl1pPr>
          </a:lstStyle>
          <a:p>
            <a:r>
              <a:rPr lang="en-US" smtClean="0"/>
              <a:t>Click to edit Master subtitle style</a:t>
            </a:r>
            <a:endParaRPr lang="de-DE" dirty="0"/>
          </a:p>
        </p:txBody>
      </p:sp>
      <p:sp>
        <p:nvSpPr>
          <p:cNvPr id="5123" name="Rectangle 3"/>
          <p:cNvSpPr>
            <a:spLocks noGrp="1" noChangeArrowheads="1"/>
          </p:cNvSpPr>
          <p:nvPr>
            <p:ph type="ctrTitle" sz="quarter"/>
          </p:nvPr>
        </p:nvSpPr>
        <p:spPr>
          <a:xfrm>
            <a:off x="687388" y="4035425"/>
            <a:ext cx="7197725" cy="422275"/>
          </a:xfrm>
        </p:spPr>
        <p:txBody>
          <a:bodyPr anchor="t">
            <a:normAutofit/>
          </a:bodyPr>
          <a:lstStyle>
            <a:lvl1pPr>
              <a:defRPr sz="2800">
                <a:solidFill>
                  <a:schemeClr val="bg1"/>
                </a:solidFill>
              </a:defRPr>
            </a:lvl1pPr>
          </a:lstStyle>
          <a:p>
            <a:r>
              <a:rPr lang="en-US" smtClean="0"/>
              <a:t>Click to edit Master title style</a:t>
            </a:r>
            <a:endParaRPr lang="en-US" dirty="0"/>
          </a:p>
        </p:txBody>
      </p:sp>
      <p:sp>
        <p:nvSpPr>
          <p:cNvPr id="7" name="Fußzeilenplatzhalter 5"/>
          <p:cNvSpPr>
            <a:spLocks noGrp="1"/>
          </p:cNvSpPr>
          <p:nvPr>
            <p:ph type="ftr" sz="quarter" idx="10"/>
          </p:nvPr>
        </p:nvSpPr>
        <p:spPr>
          <a:xfrm>
            <a:off x="4964400" y="5929200"/>
            <a:ext cx="2772000" cy="360000"/>
          </a:xfrm>
        </p:spPr>
        <p:txBody>
          <a:bodyPr tIns="0" rIns="0" bIns="0" anchor="t">
            <a:normAutofit/>
          </a:bodyPr>
          <a:lstStyle>
            <a:lvl1pPr algn="r">
              <a:defRPr sz="1200">
                <a:solidFill>
                  <a:schemeClr val="bg1"/>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5" name="Footer Placeholder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2200" b="1" cap="none" baseline="0"/>
            </a:lvl1pPr>
          </a:lstStyle>
          <a:p>
            <a:r>
              <a:rPr lang="en-US" smtClean="0"/>
              <a:t>Click to edit Master title style</a:t>
            </a:r>
            <a:endParaRPr lang="de-CH"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7" name="Rectangle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3" name="Content Placeholder 2"/>
          <p:cNvSpPr>
            <a:spLocks noGrp="1"/>
          </p:cNvSpPr>
          <p:nvPr>
            <p:ph sz="half" idx="1"/>
          </p:nvPr>
        </p:nvSpPr>
        <p:spPr>
          <a:xfrm>
            <a:off x="373063" y="1211263"/>
            <a:ext cx="4152900" cy="47307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Content Placeholder 3"/>
          <p:cNvSpPr>
            <a:spLocks noGrp="1"/>
          </p:cNvSpPr>
          <p:nvPr>
            <p:ph sz="half" idx="2"/>
          </p:nvPr>
        </p:nvSpPr>
        <p:spPr>
          <a:xfrm>
            <a:off x="4678363" y="1211263"/>
            <a:ext cx="4154487" cy="47307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8" name="Rectangle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de-CH"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10" name="Rectangle 4"/>
          <p:cNvSpPr>
            <a:spLocks noGrp="1" noChangeArrowheads="1"/>
          </p:cNvSpPr>
          <p:nvPr>
            <p:ph type="ftr" sz="quarter" idx="10"/>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5" name="Footer Placeholder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200" b="1"/>
            </a:lvl1pPr>
          </a:lstStyle>
          <a:p>
            <a:r>
              <a:rPr lang="en-US" smtClean="0"/>
              <a:t>Click to edit Master title style</a:t>
            </a:r>
            <a:endParaRPr lang="de-CH" dirty="0"/>
          </a:p>
        </p:txBody>
      </p:sp>
      <p:sp>
        <p:nvSpPr>
          <p:cNvPr id="3" name="Content Placeholder 2"/>
          <p:cNvSpPr>
            <a:spLocks noGrp="1"/>
          </p:cNvSpPr>
          <p:nvPr>
            <p:ph idx="1"/>
          </p:nvPr>
        </p:nvSpPr>
        <p:spPr>
          <a:xfrm>
            <a:off x="3575050" y="273050"/>
            <a:ext cx="5111750" cy="5853113"/>
          </a:xfrm>
        </p:spPr>
        <p:txBody>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Rectangle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3" name="Content Placeholder 2"/>
          <p:cNvSpPr>
            <a:spLocks noGrp="1"/>
          </p:cNvSpPr>
          <p:nvPr>
            <p:ph idx="1"/>
          </p:nvPr>
        </p:nvSpPr>
        <p:spPr>
          <a:xfrm>
            <a:off x="357158" y="1214422"/>
            <a:ext cx="8459787" cy="473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Rectangle 5"/>
          <p:cNvSpPr>
            <a:spLocks noGrp="1" noChangeArrowheads="1"/>
          </p:cNvSpPr>
          <p:nvPr>
            <p:ph type="ftr" sz="quarter" idx="10"/>
          </p:nvPr>
        </p:nvSpPr>
        <p:spPr>
          <a:xfrm>
            <a:off x="792163" y="6457183"/>
            <a:ext cx="5753100" cy="376238"/>
          </a:xfrm>
          <a:ln/>
        </p:spPr>
        <p:txBody>
          <a:bodyPr/>
          <a:lstStyle>
            <a:lvl1pPr>
              <a:defRPr/>
            </a:lvl1pPr>
          </a:lstStyle>
          <a:p>
            <a:endParaRPr lang="en-GB"/>
          </a:p>
        </p:txBody>
      </p:sp>
    </p:spTree>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200" b="1"/>
            </a:lvl1pPr>
          </a:lstStyle>
          <a:p>
            <a:r>
              <a:rPr lang="en-US" smtClean="0"/>
              <a:t>Click to edit Master title style</a:t>
            </a:r>
            <a:endParaRPr lang="de-CH" dirty="0"/>
          </a:p>
        </p:txBody>
      </p:sp>
      <p:sp>
        <p:nvSpPr>
          <p:cNvPr id="3" name="Picture Placeholder 2"/>
          <p:cNvSpPr>
            <a:spLocks noGrp="1"/>
          </p:cNvSpPr>
          <p:nvPr>
            <p:ph type="pic" idx="1"/>
          </p:nvPr>
        </p:nvSpPr>
        <p:spPr>
          <a:xfrm>
            <a:off x="1792288" y="612775"/>
            <a:ext cx="5486400" cy="41148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de-CH"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Rectangle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6" name="Rectangle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8300" y="88900"/>
            <a:ext cx="2114550" cy="5853113"/>
          </a:xfrm>
        </p:spPr>
        <p:txBody>
          <a:bodyPr vert="eaVert"/>
          <a:lstStyle/>
          <a:p>
            <a:r>
              <a:rPr lang="en-US" smtClean="0"/>
              <a:t>Click to edit Master title style</a:t>
            </a:r>
            <a:endParaRPr lang="de-CH"/>
          </a:p>
        </p:txBody>
      </p:sp>
      <p:sp>
        <p:nvSpPr>
          <p:cNvPr id="3" name="Vertical Text Placeholder 2"/>
          <p:cNvSpPr>
            <a:spLocks noGrp="1"/>
          </p:cNvSpPr>
          <p:nvPr>
            <p:ph type="body" orient="vert" idx="1"/>
          </p:nvPr>
        </p:nvSpPr>
        <p:spPr>
          <a:xfrm>
            <a:off x="373063" y="88900"/>
            <a:ext cx="6192837" cy="58531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a:p>
        </p:txBody>
      </p:sp>
      <p:sp>
        <p:nvSpPr>
          <p:cNvPr id="6" name="Rectangle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73063" y="88900"/>
            <a:ext cx="8453437" cy="812800"/>
          </a:xfrm>
        </p:spPr>
        <p:txBody>
          <a:bodyPr/>
          <a:lstStyle/>
          <a:p>
            <a:r>
              <a:rPr lang="en-US" smtClean="0"/>
              <a:t>Click to edit Master title style</a:t>
            </a:r>
            <a:endParaRPr lang="de-CH"/>
          </a:p>
        </p:txBody>
      </p:sp>
      <p:sp>
        <p:nvSpPr>
          <p:cNvPr id="3" name="Text Placeholder 2"/>
          <p:cNvSpPr>
            <a:spLocks noGrp="1"/>
          </p:cNvSpPr>
          <p:nvPr>
            <p:ph type="body" sz="half" idx="1"/>
          </p:nvPr>
        </p:nvSpPr>
        <p:spPr>
          <a:xfrm>
            <a:off x="373063" y="1211263"/>
            <a:ext cx="4152900" cy="473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Content Placeholder 3"/>
          <p:cNvSpPr>
            <a:spLocks noGrp="1"/>
          </p:cNvSpPr>
          <p:nvPr>
            <p:ph sz="quarter" idx="2"/>
          </p:nvPr>
        </p:nvSpPr>
        <p:spPr>
          <a:xfrm>
            <a:off x="4678363" y="1211263"/>
            <a:ext cx="4154487" cy="2289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5" name="Content Placeholder 4"/>
          <p:cNvSpPr>
            <a:spLocks noGrp="1"/>
          </p:cNvSpPr>
          <p:nvPr>
            <p:ph sz="quarter" idx="3"/>
          </p:nvPr>
        </p:nvSpPr>
        <p:spPr>
          <a:xfrm>
            <a:off x="4678363" y="3652838"/>
            <a:ext cx="4154487" cy="2289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8" name="Rectangle 4"/>
          <p:cNvSpPr>
            <a:spLocks noGrp="1" noChangeArrowheads="1"/>
          </p:cNvSpPr>
          <p:nvPr>
            <p:ph type="ftr" sz="quarter" idx="10"/>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Tree>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4" name="Picture 2" descr="powerpoint_land_1"/>
          <p:cNvPicPr>
            <a:picLocks noChangeAspect="1" noChangeArrowheads="1"/>
          </p:cNvPicPr>
          <p:nvPr/>
        </p:nvPicPr>
        <p:blipFill>
          <a:blip r:embed="rId2" cstate="print"/>
          <a:srcRect/>
          <a:stretch>
            <a:fillRect/>
          </a:stretch>
        </p:blipFill>
        <p:spPr bwMode="auto">
          <a:xfrm>
            <a:off x="-1588" y="0"/>
            <a:ext cx="9150351" cy="6858000"/>
          </a:xfrm>
          <a:prstGeom prst="rect">
            <a:avLst/>
          </a:prstGeom>
          <a:noFill/>
          <a:ln w="9525">
            <a:noFill/>
            <a:miter lim="800000"/>
            <a:headEnd/>
            <a:tailEnd/>
          </a:ln>
        </p:spPr>
      </p:pic>
      <p:sp>
        <p:nvSpPr>
          <p:cNvPr id="8195" name="Rectangle 3"/>
          <p:cNvSpPr>
            <a:spLocks noGrp="1" noChangeArrowheads="1"/>
          </p:cNvSpPr>
          <p:nvPr>
            <p:ph type="subTitle" sz="quarter" idx="1"/>
          </p:nvPr>
        </p:nvSpPr>
        <p:spPr>
          <a:xfrm>
            <a:off x="685801" y="5927725"/>
            <a:ext cx="4212000" cy="360363"/>
          </a:xfrm>
        </p:spPr>
        <p:txBody>
          <a:bodyPr wrap="none"/>
          <a:lstStyle>
            <a:lvl1pPr marL="0" indent="0">
              <a:buFont typeface="Arial" charset="0"/>
              <a:buNone/>
              <a:defRPr sz="1200">
                <a:solidFill>
                  <a:schemeClr val="tx2"/>
                </a:solidFill>
              </a:defRPr>
            </a:lvl1pPr>
          </a:lstStyle>
          <a:p>
            <a:r>
              <a:rPr lang="en-US" noProof="0" smtClean="0"/>
              <a:t>Click to edit Master subtitle style</a:t>
            </a:r>
            <a:endParaRPr lang="en-US" noProof="0" dirty="0"/>
          </a:p>
        </p:txBody>
      </p:sp>
      <p:sp>
        <p:nvSpPr>
          <p:cNvPr id="8196" name="Rectangle 4"/>
          <p:cNvSpPr>
            <a:spLocks noGrp="1" noChangeArrowheads="1"/>
          </p:cNvSpPr>
          <p:nvPr>
            <p:ph type="ctrTitle" sz="quarter"/>
          </p:nvPr>
        </p:nvSpPr>
        <p:spPr>
          <a:xfrm>
            <a:off x="687388" y="4035425"/>
            <a:ext cx="7197725" cy="422275"/>
          </a:xfrm>
        </p:spPr>
        <p:txBody>
          <a:bodyPr anchor="t"/>
          <a:lstStyle>
            <a:lvl1pPr>
              <a:defRPr sz="2800"/>
            </a:lvl1pPr>
          </a:lstStyle>
          <a:p>
            <a:r>
              <a:rPr lang="en-US" smtClean="0"/>
              <a:t>Click to edit Master title style</a:t>
            </a:r>
            <a:endParaRPr lang="en-US" dirty="0"/>
          </a:p>
        </p:txBody>
      </p:sp>
      <p:sp>
        <p:nvSpPr>
          <p:cNvPr id="6" name="Fußzeilenplatzhalter 5"/>
          <p:cNvSpPr>
            <a:spLocks noGrp="1"/>
          </p:cNvSpPr>
          <p:nvPr>
            <p:ph type="ftr" sz="quarter" idx="10"/>
          </p:nvPr>
        </p:nvSpPr>
        <p:spPr>
          <a:xfrm>
            <a:off x="4964400" y="5929200"/>
            <a:ext cx="2772000" cy="360000"/>
          </a:xfrm>
        </p:spPr>
        <p:txBody>
          <a:bodyPr tIns="0" rIns="0" bIns="0" anchor="t">
            <a:normAutofit/>
          </a:bodyPr>
          <a:lstStyle>
            <a:lvl1pPr algn="r">
              <a:defRPr sz="1200">
                <a:solidFill>
                  <a:schemeClr val="accent6">
                    <a:lumMod val="75000"/>
                  </a:schemeClr>
                </a:solidFill>
              </a:defRPr>
            </a:lvl1pPr>
          </a:lstStyle>
          <a:p>
            <a:pPr>
              <a:defRPr/>
            </a:pPr>
            <a:r>
              <a:rPr lang="en-US" smtClean="0">
                <a:solidFill>
                  <a:srgbClr val="5F7800">
                    <a:lumMod val="75000"/>
                  </a:srgbClr>
                </a:solidFill>
              </a:rPr>
              <a:t>Classification: INTERNAL USE ONLY</a:t>
            </a:r>
            <a:endParaRPr lang="en-US" dirty="0">
              <a:solidFill>
                <a:srgbClr val="5F7800">
                  <a:lumMod val="75000"/>
                </a:srgbClr>
              </a:solidFill>
            </a:endParaRPr>
          </a:p>
        </p:txBody>
      </p:sp>
    </p:spTree>
    <p:extLst>
      <p:ext uri="{BB962C8B-B14F-4D97-AF65-F5344CB8AC3E}">
        <p14:creationId xmlns:p14="http://schemas.microsoft.com/office/powerpoint/2010/main" val="151585822"/>
      </p:ext>
    </p:extLst>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3" name="Content Placeholder 2"/>
          <p:cNvSpPr>
            <a:spLocks noGrp="1"/>
          </p:cNvSpPr>
          <p:nvPr>
            <p:ph idx="1"/>
          </p:nvPr>
        </p:nvSpPr>
        <p:spPr>
          <a:xfrm>
            <a:off x="357158" y="1214422"/>
            <a:ext cx="8459787" cy="473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Rectangle 5"/>
          <p:cNvSpPr>
            <a:spLocks noGrp="1" noChangeArrowheads="1"/>
          </p:cNvSpPr>
          <p:nvPr>
            <p:ph type="ftr" sz="quarter" idx="10"/>
          </p:nvPr>
        </p:nvSpPr>
        <p:spPr>
          <a:xfrm>
            <a:off x="792163" y="6457183"/>
            <a:ext cx="5753100" cy="376238"/>
          </a:xfrm>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2284933189"/>
      </p:ext>
    </p:extLst>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2200" b="1" cap="none" baseline="0"/>
            </a:lvl1pPr>
          </a:lstStyle>
          <a:p>
            <a:r>
              <a:rPr lang="en-US" smtClean="0"/>
              <a:t>Click to edit Master title style</a:t>
            </a:r>
            <a:endParaRPr lang="de-CH"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894182791"/>
      </p:ext>
    </p:extLst>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3" name="Content Placeholder 2"/>
          <p:cNvSpPr>
            <a:spLocks noGrp="1"/>
          </p:cNvSpPr>
          <p:nvPr>
            <p:ph sz="half" idx="1"/>
          </p:nvPr>
        </p:nvSpPr>
        <p:spPr>
          <a:xfrm>
            <a:off x="373063" y="1211263"/>
            <a:ext cx="4152900" cy="47307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Content Placeholder 3"/>
          <p:cNvSpPr>
            <a:spLocks noGrp="1"/>
          </p:cNvSpPr>
          <p:nvPr>
            <p:ph sz="half" idx="2"/>
          </p:nvPr>
        </p:nvSpPr>
        <p:spPr>
          <a:xfrm>
            <a:off x="4678363" y="1211263"/>
            <a:ext cx="4154487" cy="47307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3831489367"/>
      </p:ext>
    </p:extLst>
  </p:cSld>
  <p:clrMapOvr>
    <a:masterClrMapping/>
  </p:clrMapOvr>
  <p:transition>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de-CH"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a:p>
        </p:txBody>
      </p:sp>
      <p:sp>
        <p:nvSpPr>
          <p:cNvPr id="5" name="Text Placeholder 4"/>
          <p:cNvSpPr>
            <a:spLocks noGrp="1"/>
          </p:cNvSpPr>
          <p:nvPr>
            <p:ph type="body" sz="quarter" idx="3"/>
          </p:nvPr>
        </p:nvSpPr>
        <p:spPr>
          <a:xfrm>
            <a:off x="4645025" y="1535113"/>
            <a:ext cx="4041775" cy="639762"/>
          </a:xfrm>
          <a:noFill/>
          <a:ln w="9525">
            <a:noFill/>
            <a:miter lim="800000"/>
            <a:headEnd/>
            <a:tailEnd/>
          </a:ln>
        </p:spPr>
        <p:txBody>
          <a:bodyPr anchor="b"/>
          <a:lstStyle>
            <a:lvl1pPr marL="0" indent="0">
              <a:buNone/>
              <a:defRPr lang="en-US" sz="2000" b="1"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7" name="Rectangle 5"/>
          <p:cNvSpPr>
            <a:spLocks noGrp="1" noChangeArrowheads="1"/>
          </p:cNvSpPr>
          <p:nvPr>
            <p:ph type="ftr" sz="quarter" idx="10"/>
          </p:nvPr>
        </p:nvSpPr>
        <p:spPr>
          <a:ln/>
        </p:spPr>
        <p:txBody>
          <a:bodyPr anchor="ctr" anchorCtr="0">
            <a:normAutofit/>
          </a:bodyPr>
          <a:lstStyle>
            <a:lvl1pPr>
              <a:defRPr sz="800"/>
            </a:lvl1pPr>
          </a:lstStyle>
          <a:p>
            <a:pPr>
              <a:defRPr/>
            </a:pPr>
            <a:r>
              <a:rPr lang="en-US" dirty="0" smtClean="0">
                <a:solidFill>
                  <a:srgbClr val="626469"/>
                </a:solidFill>
              </a:rPr>
              <a:t>Classification: INTERNAL USE ONLY</a:t>
            </a:r>
            <a:endParaRPr lang="en-US" dirty="0">
              <a:solidFill>
                <a:srgbClr val="626469"/>
              </a:solidFill>
            </a:endParaRPr>
          </a:p>
        </p:txBody>
      </p:sp>
    </p:spTree>
    <p:extLst>
      <p:ext uri="{BB962C8B-B14F-4D97-AF65-F5344CB8AC3E}">
        <p14:creationId xmlns:p14="http://schemas.microsoft.com/office/powerpoint/2010/main" val="2273977546"/>
      </p:ext>
    </p:extLst>
  </p:cSld>
  <p:clrMapOvr>
    <a:masterClrMapping/>
  </p:clrMapOvr>
  <p:transition>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3623394732"/>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2200" b="1" cap="none" baseline="0"/>
            </a:lvl1pPr>
          </a:lstStyle>
          <a:p>
            <a:r>
              <a:rPr lang="en-US" smtClean="0"/>
              <a:t>Click to edit Master title style</a:t>
            </a:r>
            <a:endParaRPr lang="de-CH"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endParaRPr lang="en-GB"/>
          </a:p>
        </p:txBody>
      </p:sp>
    </p:spTree>
  </p:cSld>
  <p:clrMapOvr>
    <a:masterClrMapping/>
  </p:clrMapOvr>
  <p:transition>
    <p:wipe dir="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226296722"/>
      </p:ext>
    </p:extLst>
  </p:cSld>
  <p:clrMapOvr>
    <a:masterClrMapping/>
  </p:clrMapOvr>
  <p:transition>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200" b="1"/>
            </a:lvl1pPr>
          </a:lstStyle>
          <a:p>
            <a:r>
              <a:rPr lang="en-US" smtClean="0"/>
              <a:t>Click to edit Master title style</a:t>
            </a:r>
            <a:endParaRPr lang="de-CH" dirty="0"/>
          </a:p>
        </p:txBody>
      </p:sp>
      <p:sp>
        <p:nvSpPr>
          <p:cNvPr id="3" name="Content Placeholder 2"/>
          <p:cNvSpPr>
            <a:spLocks noGrp="1"/>
          </p:cNvSpPr>
          <p:nvPr>
            <p:ph idx="1"/>
          </p:nvPr>
        </p:nvSpPr>
        <p:spPr>
          <a:xfrm>
            <a:off x="3575050" y="273050"/>
            <a:ext cx="5111750" cy="5853113"/>
          </a:xfrm>
        </p:spPr>
        <p:txBody>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2430193113"/>
      </p:ext>
    </p:extLst>
  </p:cSld>
  <p:clrMapOvr>
    <a:masterClrMapping/>
  </p:clrMapOvr>
  <p:transition>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200" b="1"/>
            </a:lvl1pPr>
          </a:lstStyle>
          <a:p>
            <a:r>
              <a:rPr lang="en-US" smtClean="0"/>
              <a:t>Click to edit Master title style</a:t>
            </a:r>
            <a:endParaRPr lang="de-CH" dirty="0"/>
          </a:p>
        </p:txBody>
      </p:sp>
      <p:sp>
        <p:nvSpPr>
          <p:cNvPr id="3" name="Picture Placeholder 2"/>
          <p:cNvSpPr>
            <a:spLocks noGrp="1"/>
          </p:cNvSpPr>
          <p:nvPr>
            <p:ph type="pic" idx="1"/>
          </p:nvPr>
        </p:nvSpPr>
        <p:spPr>
          <a:xfrm>
            <a:off x="1792288" y="612775"/>
            <a:ext cx="5486400" cy="41148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de-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1800823272"/>
      </p:ext>
    </p:extLst>
  </p:cSld>
  <p:clrMapOvr>
    <a:masterClrMapping/>
  </p:clrMapOvr>
  <p:transition>
    <p:wipe dir="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2240009826"/>
      </p:ext>
    </p:extLst>
  </p:cSld>
  <p:clrMapOvr>
    <a:masterClrMapping/>
  </p:clrMapOvr>
  <p:transition>
    <p:wipe dir="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8300" y="88900"/>
            <a:ext cx="2114550" cy="5853113"/>
          </a:xfrm>
        </p:spPr>
        <p:txBody>
          <a:bodyPr vert="eaVert"/>
          <a:lstStyle/>
          <a:p>
            <a:r>
              <a:rPr lang="en-US" smtClean="0"/>
              <a:t>Click to edit Master title style</a:t>
            </a:r>
            <a:endParaRPr lang="de-CH" dirty="0"/>
          </a:p>
        </p:txBody>
      </p:sp>
      <p:sp>
        <p:nvSpPr>
          <p:cNvPr id="3" name="Vertical Text Placeholder 2"/>
          <p:cNvSpPr>
            <a:spLocks noGrp="1"/>
          </p:cNvSpPr>
          <p:nvPr>
            <p:ph type="body" orient="vert" idx="1"/>
          </p:nvPr>
        </p:nvSpPr>
        <p:spPr>
          <a:xfrm>
            <a:off x="373063" y="88900"/>
            <a:ext cx="6192837" cy="58531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3585504799"/>
      </p:ext>
    </p:extLst>
  </p:cSld>
  <p:clrMapOvr>
    <a:masterClrMapping/>
  </p:clrMapOvr>
  <p:transition>
    <p:wipe dir="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4" name="Picture 2" descr="powerpoint_land_1"/>
          <p:cNvPicPr>
            <a:picLocks noChangeAspect="1" noChangeArrowheads="1"/>
          </p:cNvPicPr>
          <p:nvPr/>
        </p:nvPicPr>
        <p:blipFill>
          <a:blip r:embed="rId2" cstate="print"/>
          <a:srcRect/>
          <a:stretch>
            <a:fillRect/>
          </a:stretch>
        </p:blipFill>
        <p:spPr bwMode="auto">
          <a:xfrm>
            <a:off x="-1588" y="0"/>
            <a:ext cx="9150351" cy="6858000"/>
          </a:xfrm>
          <a:prstGeom prst="rect">
            <a:avLst/>
          </a:prstGeom>
          <a:noFill/>
          <a:ln w="9525">
            <a:noFill/>
            <a:miter lim="800000"/>
            <a:headEnd/>
            <a:tailEnd/>
          </a:ln>
        </p:spPr>
      </p:pic>
      <p:sp>
        <p:nvSpPr>
          <p:cNvPr id="8195" name="Rectangle 3"/>
          <p:cNvSpPr>
            <a:spLocks noGrp="1" noChangeArrowheads="1"/>
          </p:cNvSpPr>
          <p:nvPr>
            <p:ph type="subTitle" sz="quarter" idx="1"/>
          </p:nvPr>
        </p:nvSpPr>
        <p:spPr>
          <a:xfrm>
            <a:off x="685801" y="5927725"/>
            <a:ext cx="4212000" cy="360363"/>
          </a:xfrm>
        </p:spPr>
        <p:txBody>
          <a:bodyPr wrap="none"/>
          <a:lstStyle>
            <a:lvl1pPr marL="0" indent="0">
              <a:buFont typeface="Arial" charset="0"/>
              <a:buNone/>
              <a:defRPr sz="1200">
                <a:solidFill>
                  <a:schemeClr val="tx2"/>
                </a:solidFill>
              </a:defRPr>
            </a:lvl1pPr>
          </a:lstStyle>
          <a:p>
            <a:r>
              <a:rPr lang="en-US" noProof="0" smtClean="0"/>
              <a:t>Click to edit Master subtitle style</a:t>
            </a:r>
            <a:endParaRPr lang="en-US" noProof="0" dirty="0"/>
          </a:p>
        </p:txBody>
      </p:sp>
      <p:sp>
        <p:nvSpPr>
          <p:cNvPr id="8196" name="Rectangle 4"/>
          <p:cNvSpPr>
            <a:spLocks noGrp="1" noChangeArrowheads="1"/>
          </p:cNvSpPr>
          <p:nvPr>
            <p:ph type="ctrTitle" sz="quarter"/>
          </p:nvPr>
        </p:nvSpPr>
        <p:spPr>
          <a:xfrm>
            <a:off x="687388" y="4035425"/>
            <a:ext cx="7197725" cy="422275"/>
          </a:xfrm>
        </p:spPr>
        <p:txBody>
          <a:bodyPr anchor="t"/>
          <a:lstStyle>
            <a:lvl1pPr>
              <a:defRPr sz="2800"/>
            </a:lvl1pPr>
          </a:lstStyle>
          <a:p>
            <a:r>
              <a:rPr lang="en-US" smtClean="0"/>
              <a:t>Click to edit Master title style</a:t>
            </a:r>
            <a:endParaRPr lang="en-US" dirty="0"/>
          </a:p>
        </p:txBody>
      </p:sp>
      <p:sp>
        <p:nvSpPr>
          <p:cNvPr id="6" name="Fußzeilenplatzhalter 5"/>
          <p:cNvSpPr>
            <a:spLocks noGrp="1"/>
          </p:cNvSpPr>
          <p:nvPr>
            <p:ph type="ftr" sz="quarter" idx="10"/>
          </p:nvPr>
        </p:nvSpPr>
        <p:spPr>
          <a:xfrm>
            <a:off x="4964400" y="5929200"/>
            <a:ext cx="2772000" cy="360000"/>
          </a:xfrm>
        </p:spPr>
        <p:txBody>
          <a:bodyPr tIns="0" rIns="0" bIns="0" anchor="t">
            <a:normAutofit/>
          </a:bodyPr>
          <a:lstStyle>
            <a:lvl1pPr algn="r">
              <a:defRPr sz="1200">
                <a:solidFill>
                  <a:schemeClr val="accent6">
                    <a:lumMod val="75000"/>
                  </a:schemeClr>
                </a:solidFill>
              </a:defRPr>
            </a:lvl1pPr>
          </a:lstStyle>
          <a:p>
            <a:pPr>
              <a:defRPr/>
            </a:pPr>
            <a:r>
              <a:rPr lang="en-US" smtClean="0">
                <a:solidFill>
                  <a:srgbClr val="5F7800">
                    <a:lumMod val="75000"/>
                  </a:srgbClr>
                </a:solidFill>
              </a:rPr>
              <a:t>Classification: INTERNAL USE ONLY</a:t>
            </a:r>
            <a:endParaRPr lang="en-US" dirty="0">
              <a:solidFill>
                <a:srgbClr val="5F7800">
                  <a:lumMod val="75000"/>
                </a:srgbClr>
              </a:solidFill>
            </a:endParaRPr>
          </a:p>
        </p:txBody>
      </p:sp>
    </p:spTree>
    <p:extLst>
      <p:ext uri="{BB962C8B-B14F-4D97-AF65-F5344CB8AC3E}">
        <p14:creationId xmlns:p14="http://schemas.microsoft.com/office/powerpoint/2010/main" val="3924770730"/>
      </p:ext>
    </p:extLst>
  </p:cSld>
  <p:clrMapOvr>
    <a:masterClrMapping/>
  </p:clrMapOvr>
  <p:transition>
    <p:wipe dir="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3" name="Content Placeholder 2"/>
          <p:cNvSpPr>
            <a:spLocks noGrp="1"/>
          </p:cNvSpPr>
          <p:nvPr>
            <p:ph idx="1"/>
          </p:nvPr>
        </p:nvSpPr>
        <p:spPr>
          <a:xfrm>
            <a:off x="357158" y="1214422"/>
            <a:ext cx="8459787" cy="473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Rectangle 5"/>
          <p:cNvSpPr>
            <a:spLocks noGrp="1" noChangeArrowheads="1"/>
          </p:cNvSpPr>
          <p:nvPr>
            <p:ph type="ftr" sz="quarter" idx="10"/>
          </p:nvPr>
        </p:nvSpPr>
        <p:spPr>
          <a:xfrm>
            <a:off x="792163" y="6457183"/>
            <a:ext cx="5753100" cy="376238"/>
          </a:xfrm>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2040184518"/>
      </p:ext>
    </p:extLst>
  </p:cSld>
  <p:clrMapOvr>
    <a:masterClrMapping/>
  </p:clrMapOvr>
  <p:transition>
    <p:wipe dir="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2200" b="1" cap="none" baseline="0"/>
            </a:lvl1pPr>
          </a:lstStyle>
          <a:p>
            <a:r>
              <a:rPr lang="en-US" smtClean="0"/>
              <a:t>Click to edit Master title style</a:t>
            </a:r>
            <a:endParaRPr lang="de-CH"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521676071"/>
      </p:ext>
    </p:extLst>
  </p:cSld>
  <p:clrMapOvr>
    <a:masterClrMapping/>
  </p:clrMapOvr>
  <p:transition>
    <p:wipe dir="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3" name="Content Placeholder 2"/>
          <p:cNvSpPr>
            <a:spLocks noGrp="1"/>
          </p:cNvSpPr>
          <p:nvPr>
            <p:ph sz="half" idx="1"/>
          </p:nvPr>
        </p:nvSpPr>
        <p:spPr>
          <a:xfrm>
            <a:off x="373063" y="1211263"/>
            <a:ext cx="4152900" cy="47307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Content Placeholder 3"/>
          <p:cNvSpPr>
            <a:spLocks noGrp="1"/>
          </p:cNvSpPr>
          <p:nvPr>
            <p:ph sz="half" idx="2"/>
          </p:nvPr>
        </p:nvSpPr>
        <p:spPr>
          <a:xfrm>
            <a:off x="4678363" y="1211263"/>
            <a:ext cx="4154487" cy="47307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909783529"/>
      </p:ext>
    </p:extLst>
  </p:cSld>
  <p:clrMapOvr>
    <a:masterClrMapping/>
  </p:clrMapOvr>
  <p:transition>
    <p:wipe dir="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de-CH"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a:p>
        </p:txBody>
      </p:sp>
      <p:sp>
        <p:nvSpPr>
          <p:cNvPr id="5" name="Text Placeholder 4"/>
          <p:cNvSpPr>
            <a:spLocks noGrp="1"/>
          </p:cNvSpPr>
          <p:nvPr>
            <p:ph type="body" sz="quarter" idx="3"/>
          </p:nvPr>
        </p:nvSpPr>
        <p:spPr>
          <a:xfrm>
            <a:off x="4645025" y="1535113"/>
            <a:ext cx="4041775" cy="639762"/>
          </a:xfrm>
          <a:noFill/>
          <a:ln w="9525">
            <a:noFill/>
            <a:miter lim="800000"/>
            <a:headEnd/>
            <a:tailEnd/>
          </a:ln>
        </p:spPr>
        <p:txBody>
          <a:bodyPr anchor="b"/>
          <a:lstStyle>
            <a:lvl1pPr marL="0" indent="0">
              <a:buNone/>
              <a:defRPr lang="en-US" sz="2000" b="1"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7" name="Rectangle 5"/>
          <p:cNvSpPr>
            <a:spLocks noGrp="1" noChangeArrowheads="1"/>
          </p:cNvSpPr>
          <p:nvPr>
            <p:ph type="ftr" sz="quarter" idx="10"/>
          </p:nvPr>
        </p:nvSpPr>
        <p:spPr>
          <a:ln/>
        </p:spPr>
        <p:txBody>
          <a:bodyPr anchor="ctr" anchorCtr="0">
            <a:normAutofit/>
          </a:bodyPr>
          <a:lstStyle>
            <a:lvl1pPr>
              <a:defRPr sz="800"/>
            </a:lvl1pPr>
          </a:lstStyle>
          <a:p>
            <a:pPr>
              <a:defRPr/>
            </a:pPr>
            <a:r>
              <a:rPr lang="en-US" dirty="0" smtClean="0">
                <a:solidFill>
                  <a:srgbClr val="626469"/>
                </a:solidFill>
              </a:rPr>
              <a:t>Classification: INTERNAL USE ONLY</a:t>
            </a:r>
            <a:endParaRPr lang="en-US" dirty="0">
              <a:solidFill>
                <a:srgbClr val="626469"/>
              </a:solidFill>
            </a:endParaRPr>
          </a:p>
        </p:txBody>
      </p:sp>
    </p:spTree>
    <p:extLst>
      <p:ext uri="{BB962C8B-B14F-4D97-AF65-F5344CB8AC3E}">
        <p14:creationId xmlns:p14="http://schemas.microsoft.com/office/powerpoint/2010/main" val="4141958640"/>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dirty="0"/>
          </a:p>
        </p:txBody>
      </p:sp>
      <p:sp>
        <p:nvSpPr>
          <p:cNvPr id="3" name="Content Placeholder 2"/>
          <p:cNvSpPr>
            <a:spLocks noGrp="1"/>
          </p:cNvSpPr>
          <p:nvPr>
            <p:ph sz="half" idx="1"/>
          </p:nvPr>
        </p:nvSpPr>
        <p:spPr>
          <a:xfrm>
            <a:off x="373063" y="1211263"/>
            <a:ext cx="4152900" cy="47307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Content Placeholder 3"/>
          <p:cNvSpPr>
            <a:spLocks noGrp="1"/>
          </p:cNvSpPr>
          <p:nvPr>
            <p:ph sz="half" idx="2"/>
          </p:nvPr>
        </p:nvSpPr>
        <p:spPr>
          <a:xfrm>
            <a:off x="4678363" y="1211263"/>
            <a:ext cx="4154487" cy="47307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5" name="Rectangle 5"/>
          <p:cNvSpPr>
            <a:spLocks noGrp="1" noChangeArrowheads="1"/>
          </p:cNvSpPr>
          <p:nvPr>
            <p:ph type="ftr" sz="quarter" idx="10"/>
          </p:nvPr>
        </p:nvSpPr>
        <p:spPr>
          <a:ln/>
        </p:spPr>
        <p:txBody>
          <a:bodyPr/>
          <a:lstStyle>
            <a:lvl1pPr>
              <a:defRPr/>
            </a:lvl1pPr>
          </a:lstStyle>
          <a:p>
            <a:endParaRPr lang="en-GB"/>
          </a:p>
        </p:txBody>
      </p:sp>
    </p:spTree>
  </p:cSld>
  <p:clrMapOvr>
    <a:masterClrMapping/>
  </p:clrMapOvr>
  <p:transition>
    <p:wipe dir="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1221540146"/>
      </p:ext>
    </p:extLst>
  </p:cSld>
  <p:clrMapOvr>
    <a:masterClrMapping/>
  </p:clrMapOvr>
  <p:transition>
    <p:wipe dir="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878829731"/>
      </p:ext>
    </p:extLst>
  </p:cSld>
  <p:clrMapOvr>
    <a:masterClrMapping/>
  </p:clrMapOvr>
  <p:transition>
    <p:wipe dir="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200" b="1"/>
            </a:lvl1pPr>
          </a:lstStyle>
          <a:p>
            <a:r>
              <a:rPr lang="en-US" smtClean="0"/>
              <a:t>Click to edit Master title style</a:t>
            </a:r>
            <a:endParaRPr lang="de-CH" dirty="0"/>
          </a:p>
        </p:txBody>
      </p:sp>
      <p:sp>
        <p:nvSpPr>
          <p:cNvPr id="3" name="Content Placeholder 2"/>
          <p:cNvSpPr>
            <a:spLocks noGrp="1"/>
          </p:cNvSpPr>
          <p:nvPr>
            <p:ph idx="1"/>
          </p:nvPr>
        </p:nvSpPr>
        <p:spPr>
          <a:xfrm>
            <a:off x="3575050" y="273050"/>
            <a:ext cx="5111750" cy="5853113"/>
          </a:xfrm>
        </p:spPr>
        <p:txBody>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3474032711"/>
      </p:ext>
    </p:extLst>
  </p:cSld>
  <p:clrMapOvr>
    <a:masterClrMapping/>
  </p:clrMapOvr>
  <p:transition>
    <p:wipe dir="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200" b="1"/>
            </a:lvl1pPr>
          </a:lstStyle>
          <a:p>
            <a:r>
              <a:rPr lang="en-US" smtClean="0"/>
              <a:t>Click to edit Master title style</a:t>
            </a:r>
            <a:endParaRPr lang="de-CH" dirty="0"/>
          </a:p>
        </p:txBody>
      </p:sp>
      <p:sp>
        <p:nvSpPr>
          <p:cNvPr id="3" name="Picture Placeholder 2"/>
          <p:cNvSpPr>
            <a:spLocks noGrp="1"/>
          </p:cNvSpPr>
          <p:nvPr>
            <p:ph type="pic" idx="1"/>
          </p:nvPr>
        </p:nvSpPr>
        <p:spPr>
          <a:xfrm>
            <a:off x="1792288" y="612775"/>
            <a:ext cx="5486400" cy="41148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de-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4177933678"/>
      </p:ext>
    </p:extLst>
  </p:cSld>
  <p:clrMapOvr>
    <a:masterClrMapping/>
  </p:clrMapOvr>
  <p:transition>
    <p:wipe dir="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1272203100"/>
      </p:ext>
    </p:extLst>
  </p:cSld>
  <p:clrMapOvr>
    <a:masterClrMapping/>
  </p:clrMapOvr>
  <p:transition>
    <p:wipe dir="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8300" y="88900"/>
            <a:ext cx="2114550" cy="5853113"/>
          </a:xfrm>
        </p:spPr>
        <p:txBody>
          <a:bodyPr vert="eaVert"/>
          <a:lstStyle/>
          <a:p>
            <a:r>
              <a:rPr lang="en-US" smtClean="0"/>
              <a:t>Click to edit Master title style</a:t>
            </a:r>
            <a:endParaRPr lang="de-CH" dirty="0"/>
          </a:p>
        </p:txBody>
      </p:sp>
      <p:sp>
        <p:nvSpPr>
          <p:cNvPr id="3" name="Vertical Text Placeholder 2"/>
          <p:cNvSpPr>
            <a:spLocks noGrp="1"/>
          </p:cNvSpPr>
          <p:nvPr>
            <p:ph type="body" orient="vert" idx="1"/>
          </p:nvPr>
        </p:nvSpPr>
        <p:spPr>
          <a:xfrm>
            <a:off x="373063" y="88900"/>
            <a:ext cx="6192837" cy="58531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solidFill>
                  <a:srgbClr val="626469"/>
                </a:solidFill>
              </a:rPr>
              <a:t>Classification: INTERNAL USE ONLY</a:t>
            </a:r>
            <a:endParaRPr lang="en-US">
              <a:solidFill>
                <a:srgbClr val="626469"/>
              </a:solidFill>
            </a:endParaRPr>
          </a:p>
        </p:txBody>
      </p:sp>
    </p:spTree>
    <p:extLst>
      <p:ext uri="{BB962C8B-B14F-4D97-AF65-F5344CB8AC3E}">
        <p14:creationId xmlns:p14="http://schemas.microsoft.com/office/powerpoint/2010/main" val="282094375"/>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de-CH"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a:p>
        </p:txBody>
      </p:sp>
      <p:sp>
        <p:nvSpPr>
          <p:cNvPr id="5" name="Text Placeholder 4"/>
          <p:cNvSpPr>
            <a:spLocks noGrp="1"/>
          </p:cNvSpPr>
          <p:nvPr>
            <p:ph type="body" sz="quarter" idx="3"/>
          </p:nvPr>
        </p:nvSpPr>
        <p:spPr>
          <a:xfrm>
            <a:off x="4645025" y="1535113"/>
            <a:ext cx="4041775" cy="639762"/>
          </a:xfrm>
          <a:noFill/>
          <a:ln w="9525">
            <a:noFill/>
            <a:miter lim="800000"/>
            <a:headEnd/>
            <a:tailEnd/>
          </a:ln>
        </p:spPr>
        <p:txBody>
          <a:bodyPr anchor="b"/>
          <a:lstStyle>
            <a:lvl1pPr marL="0" indent="0">
              <a:buNone/>
              <a:defRPr lang="en-US" sz="2000" b="1"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7" name="Rectangle 5"/>
          <p:cNvSpPr>
            <a:spLocks noGrp="1" noChangeArrowheads="1"/>
          </p:cNvSpPr>
          <p:nvPr>
            <p:ph type="ftr" sz="quarter" idx="10"/>
          </p:nvPr>
        </p:nvSpPr>
        <p:spPr>
          <a:ln/>
        </p:spPr>
        <p:txBody>
          <a:bodyPr anchor="ctr" anchorCtr="0">
            <a:normAutofit/>
          </a:bodyPr>
          <a:lstStyle>
            <a:lvl1pPr>
              <a:defRPr sz="800"/>
            </a:lvl1pPr>
          </a:lstStyle>
          <a:p>
            <a:endParaRPr lang="en-GB"/>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e-CH"/>
          </a:p>
        </p:txBody>
      </p:sp>
      <p:sp>
        <p:nvSpPr>
          <p:cNvPr id="3" name="Rectangle 5"/>
          <p:cNvSpPr>
            <a:spLocks noGrp="1" noChangeArrowheads="1"/>
          </p:cNvSpPr>
          <p:nvPr>
            <p:ph type="ftr" sz="quarter" idx="10"/>
          </p:nvPr>
        </p:nvSpPr>
        <p:spPr>
          <a:ln/>
        </p:spPr>
        <p:txBody>
          <a:bodyPr/>
          <a:lstStyle>
            <a:lvl1pPr>
              <a:defRPr/>
            </a:lvl1pPr>
          </a:lstStyle>
          <a:p>
            <a:endParaRPr lang="en-GB"/>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endParaRPr lang="en-GB"/>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200" b="1"/>
            </a:lvl1pPr>
          </a:lstStyle>
          <a:p>
            <a:r>
              <a:rPr lang="en-US" smtClean="0"/>
              <a:t>Click to edit Master title style</a:t>
            </a:r>
            <a:endParaRPr lang="de-CH" dirty="0"/>
          </a:p>
        </p:txBody>
      </p:sp>
      <p:sp>
        <p:nvSpPr>
          <p:cNvPr id="3" name="Content Placeholder 2"/>
          <p:cNvSpPr>
            <a:spLocks noGrp="1"/>
          </p:cNvSpPr>
          <p:nvPr>
            <p:ph idx="1"/>
          </p:nvPr>
        </p:nvSpPr>
        <p:spPr>
          <a:xfrm>
            <a:off x="3575050" y="273050"/>
            <a:ext cx="5111750" cy="5853113"/>
          </a:xfrm>
        </p:spPr>
        <p:txBody>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CH"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endParaRPr lang="en-GB"/>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200" b="1"/>
            </a:lvl1pPr>
          </a:lstStyle>
          <a:p>
            <a:r>
              <a:rPr lang="en-US" smtClean="0"/>
              <a:t>Click to edit Master title style</a:t>
            </a:r>
            <a:endParaRPr lang="de-CH" dirty="0"/>
          </a:p>
        </p:txBody>
      </p:sp>
      <p:sp>
        <p:nvSpPr>
          <p:cNvPr id="3" name="Picture Placeholder 2"/>
          <p:cNvSpPr>
            <a:spLocks noGrp="1"/>
          </p:cNvSpPr>
          <p:nvPr>
            <p:ph type="pic" idx="1"/>
          </p:nvPr>
        </p:nvSpPr>
        <p:spPr>
          <a:xfrm>
            <a:off x="1792288" y="612775"/>
            <a:ext cx="5486400" cy="41148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de-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endParaRPr lang="en-GB"/>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7.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7.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pic>
        <p:nvPicPr>
          <p:cNvPr id="3074" name="Picture 7" descr="ppt_land_print_2"/>
          <p:cNvPicPr>
            <a:picLocks noChangeAspect="1" noChangeArrowheads="1"/>
          </p:cNvPicPr>
          <p:nvPr/>
        </p:nvPicPr>
        <p:blipFill>
          <a:blip r:embed="rId13" cstate="screen"/>
          <a:srcRect/>
          <a:stretch>
            <a:fillRect/>
          </a:stretch>
        </p:blipFill>
        <p:spPr bwMode="auto">
          <a:xfrm>
            <a:off x="0" y="6173788"/>
            <a:ext cx="9144000" cy="688975"/>
          </a:xfrm>
          <a:prstGeom prst="rect">
            <a:avLst/>
          </a:prstGeom>
          <a:noFill/>
          <a:ln w="9525">
            <a:noFill/>
            <a:miter lim="800000"/>
            <a:headEnd/>
            <a:tailEnd/>
          </a:ln>
        </p:spPr>
      </p:pic>
      <p:sp>
        <p:nvSpPr>
          <p:cNvPr id="3075" name="Rectangle 3"/>
          <p:cNvSpPr>
            <a:spLocks noGrp="1" noChangeArrowheads="1"/>
          </p:cNvSpPr>
          <p:nvPr>
            <p:ph type="title"/>
          </p:nvPr>
        </p:nvSpPr>
        <p:spPr bwMode="auto">
          <a:xfrm>
            <a:off x="373063" y="88900"/>
            <a:ext cx="8453437" cy="8128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de-DE" altLang="en-US" smtClean="0"/>
              <a:t>Titelmasterformat durch Klicken bearbeiten</a:t>
            </a:r>
            <a:endParaRPr lang="en-US" altLang="en-US" smtClean="0"/>
          </a:p>
        </p:txBody>
      </p:sp>
      <p:sp>
        <p:nvSpPr>
          <p:cNvPr id="3076" name="Rectangle 4"/>
          <p:cNvSpPr>
            <a:spLocks noGrp="1" noChangeArrowheads="1"/>
          </p:cNvSpPr>
          <p:nvPr>
            <p:ph type="body" idx="1"/>
          </p:nvPr>
        </p:nvSpPr>
        <p:spPr bwMode="auto">
          <a:xfrm>
            <a:off x="373063" y="1211263"/>
            <a:ext cx="8459787" cy="47307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altLang="en-US" smtClean="0"/>
              <a:t>Textmasterformate durch Klicken bearbeiten</a:t>
            </a:r>
          </a:p>
          <a:p>
            <a:pPr lvl="1"/>
            <a:r>
              <a:rPr lang="de-DE" altLang="en-US" smtClean="0"/>
              <a:t>Zweite Ebene</a:t>
            </a:r>
          </a:p>
          <a:p>
            <a:pPr lvl="2"/>
            <a:r>
              <a:rPr lang="de-DE" altLang="en-US" smtClean="0"/>
              <a:t>Dritte Ebene</a:t>
            </a:r>
          </a:p>
          <a:p>
            <a:pPr lvl="3"/>
            <a:r>
              <a:rPr lang="de-DE" altLang="en-US" smtClean="0"/>
              <a:t>Vierte Ebene</a:t>
            </a:r>
          </a:p>
          <a:p>
            <a:pPr lvl="4"/>
            <a:r>
              <a:rPr lang="de-DE" altLang="en-US" smtClean="0"/>
              <a:t>Fünfte Ebene</a:t>
            </a:r>
            <a:endParaRPr lang="en-US" altLang="en-US" smtClean="0"/>
          </a:p>
        </p:txBody>
      </p:sp>
      <p:sp>
        <p:nvSpPr>
          <p:cNvPr id="7173" name="Rectangle 5"/>
          <p:cNvSpPr>
            <a:spLocks noGrp="1" noChangeArrowheads="1"/>
          </p:cNvSpPr>
          <p:nvPr>
            <p:ph type="ftr" sz="quarter" idx="3"/>
          </p:nvPr>
        </p:nvSpPr>
        <p:spPr bwMode="auto">
          <a:xfrm>
            <a:off x="792163" y="6458411"/>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b="0"/>
            </a:lvl1pPr>
          </a:lstStyle>
          <a:p>
            <a:endParaRPr lang="en-GB"/>
          </a:p>
        </p:txBody>
      </p:sp>
      <p:sp>
        <p:nvSpPr>
          <p:cNvPr id="7174" name="Rectangle 6"/>
          <p:cNvSpPr>
            <a:spLocks noChangeArrowheads="1"/>
          </p:cNvSpPr>
          <p:nvPr/>
        </p:nvSpPr>
        <p:spPr bwMode="auto">
          <a:xfrm>
            <a:off x="293688" y="6483350"/>
            <a:ext cx="557212" cy="374650"/>
          </a:xfrm>
          <a:prstGeom prst="rect">
            <a:avLst/>
          </a:prstGeom>
          <a:noFill/>
          <a:ln w="9525">
            <a:noFill/>
            <a:miter lim="800000"/>
            <a:headEnd/>
            <a:tailEnd/>
          </a:ln>
          <a:effectLst/>
        </p:spPr>
        <p:txBody>
          <a:bodyPr/>
          <a:lstStyle/>
          <a:p>
            <a:pPr eaLnBrk="0" hangingPunct="0">
              <a:spcAft>
                <a:spcPts val="600"/>
              </a:spcAft>
              <a:tabLst>
                <a:tab pos="441325" algn="l"/>
              </a:tabLst>
              <a:defRPr/>
            </a:pPr>
            <a:fld id="{974B40FB-612E-435B-B627-187A21F7DD64}" type="slidenum">
              <a:rPr lang="en-US" sz="1200"/>
              <a:pPr eaLnBrk="0" hangingPunct="0">
                <a:spcAft>
                  <a:spcPts val="600"/>
                </a:spcAft>
                <a:tabLst>
                  <a:tab pos="441325" algn="l"/>
                </a:tabLst>
                <a:defRPr/>
              </a:pPr>
              <a:t>‹#›</a:t>
            </a:fld>
            <a:r>
              <a:rPr lang="en-US" sz="1200" dirty="0"/>
              <a:t>	</a:t>
            </a:r>
          </a:p>
        </p:txBody>
      </p:sp>
      <p:pic>
        <p:nvPicPr>
          <p:cNvPr id="3079" name="Picture 8" descr="new logo"/>
          <p:cNvPicPr>
            <a:picLocks noChangeAspect="1" noChangeArrowheads="1"/>
          </p:cNvPicPr>
          <p:nvPr/>
        </p:nvPicPr>
        <p:blipFill>
          <a:blip r:embed="rId14" cstate="screen"/>
          <a:srcRect/>
          <a:stretch>
            <a:fillRect/>
          </a:stretch>
        </p:blipFill>
        <p:spPr bwMode="auto">
          <a:xfrm>
            <a:off x="7489825" y="6403975"/>
            <a:ext cx="1174750" cy="3508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l" defTabSz="957263" rtl="0" eaLnBrk="1" fontAlgn="base" hangingPunct="1">
        <a:lnSpc>
          <a:spcPct val="90000"/>
        </a:lnSpc>
        <a:spcBef>
          <a:spcPct val="0"/>
        </a:spcBef>
        <a:spcAft>
          <a:spcPct val="0"/>
        </a:spcAft>
        <a:defRPr sz="2200" b="1">
          <a:solidFill>
            <a:schemeClr val="tx2"/>
          </a:solidFill>
          <a:latin typeface="+mj-lt"/>
          <a:ea typeface="+mj-ea"/>
          <a:cs typeface="+mj-cs"/>
        </a:defRPr>
      </a:lvl1pPr>
      <a:lvl2pPr algn="l" defTabSz="957263" rtl="0" eaLnBrk="1" fontAlgn="base" hangingPunct="1">
        <a:lnSpc>
          <a:spcPct val="90000"/>
        </a:lnSpc>
        <a:spcBef>
          <a:spcPct val="0"/>
        </a:spcBef>
        <a:spcAft>
          <a:spcPct val="0"/>
        </a:spcAft>
        <a:defRPr sz="2200" b="1">
          <a:solidFill>
            <a:schemeClr val="tx2"/>
          </a:solidFill>
          <a:latin typeface="Arial" charset="0"/>
        </a:defRPr>
      </a:lvl2pPr>
      <a:lvl3pPr algn="l" defTabSz="957263" rtl="0" eaLnBrk="1" fontAlgn="base" hangingPunct="1">
        <a:lnSpc>
          <a:spcPct val="90000"/>
        </a:lnSpc>
        <a:spcBef>
          <a:spcPct val="0"/>
        </a:spcBef>
        <a:spcAft>
          <a:spcPct val="0"/>
        </a:spcAft>
        <a:defRPr sz="2200" b="1">
          <a:solidFill>
            <a:schemeClr val="tx2"/>
          </a:solidFill>
          <a:latin typeface="Arial" charset="0"/>
        </a:defRPr>
      </a:lvl3pPr>
      <a:lvl4pPr algn="l" defTabSz="957263" rtl="0" eaLnBrk="1" fontAlgn="base" hangingPunct="1">
        <a:lnSpc>
          <a:spcPct val="90000"/>
        </a:lnSpc>
        <a:spcBef>
          <a:spcPct val="0"/>
        </a:spcBef>
        <a:spcAft>
          <a:spcPct val="0"/>
        </a:spcAft>
        <a:defRPr sz="2200" b="1">
          <a:solidFill>
            <a:schemeClr val="tx2"/>
          </a:solidFill>
          <a:latin typeface="Arial" charset="0"/>
        </a:defRPr>
      </a:lvl4pPr>
      <a:lvl5pPr algn="l" defTabSz="957263" rtl="0" eaLnBrk="1" fontAlgn="base" hangingPunct="1">
        <a:lnSpc>
          <a:spcPct val="90000"/>
        </a:lnSpc>
        <a:spcBef>
          <a:spcPct val="0"/>
        </a:spcBef>
        <a:spcAft>
          <a:spcPct val="0"/>
        </a:spcAft>
        <a:defRPr sz="2200" b="1">
          <a:solidFill>
            <a:schemeClr val="tx2"/>
          </a:solidFill>
          <a:latin typeface="Arial" charset="0"/>
        </a:defRPr>
      </a:lvl5pPr>
      <a:lvl6pPr marL="457200" algn="l" defTabSz="957263" rtl="0" eaLnBrk="1" fontAlgn="base" hangingPunct="1">
        <a:lnSpc>
          <a:spcPct val="90000"/>
        </a:lnSpc>
        <a:spcBef>
          <a:spcPct val="0"/>
        </a:spcBef>
        <a:spcAft>
          <a:spcPct val="0"/>
        </a:spcAft>
        <a:defRPr sz="2200" b="1">
          <a:solidFill>
            <a:schemeClr val="tx2"/>
          </a:solidFill>
          <a:latin typeface="Arial" charset="0"/>
        </a:defRPr>
      </a:lvl6pPr>
      <a:lvl7pPr marL="914400" algn="l" defTabSz="957263" rtl="0" eaLnBrk="1" fontAlgn="base" hangingPunct="1">
        <a:lnSpc>
          <a:spcPct val="90000"/>
        </a:lnSpc>
        <a:spcBef>
          <a:spcPct val="0"/>
        </a:spcBef>
        <a:spcAft>
          <a:spcPct val="0"/>
        </a:spcAft>
        <a:defRPr sz="2200" b="1">
          <a:solidFill>
            <a:schemeClr val="tx2"/>
          </a:solidFill>
          <a:latin typeface="Arial" charset="0"/>
        </a:defRPr>
      </a:lvl7pPr>
      <a:lvl8pPr marL="1371600" algn="l" defTabSz="957263" rtl="0" eaLnBrk="1" fontAlgn="base" hangingPunct="1">
        <a:lnSpc>
          <a:spcPct val="90000"/>
        </a:lnSpc>
        <a:spcBef>
          <a:spcPct val="0"/>
        </a:spcBef>
        <a:spcAft>
          <a:spcPct val="0"/>
        </a:spcAft>
        <a:defRPr sz="2200" b="1">
          <a:solidFill>
            <a:schemeClr val="tx2"/>
          </a:solidFill>
          <a:latin typeface="Arial" charset="0"/>
        </a:defRPr>
      </a:lvl8pPr>
      <a:lvl9pPr marL="1828800" algn="l" defTabSz="957263" rtl="0" eaLnBrk="1" fontAlgn="base" hangingPunct="1">
        <a:lnSpc>
          <a:spcPct val="90000"/>
        </a:lnSpc>
        <a:spcBef>
          <a:spcPct val="0"/>
        </a:spcBef>
        <a:spcAft>
          <a:spcPct val="0"/>
        </a:spcAft>
        <a:defRPr sz="2200" b="1">
          <a:solidFill>
            <a:schemeClr val="tx2"/>
          </a:solidFill>
          <a:latin typeface="Arial" charset="0"/>
        </a:defRPr>
      </a:lvl9pPr>
    </p:titleStyle>
    <p:bodyStyle>
      <a:lvl1pPr marL="285750" indent="-285750" algn="l" defTabSz="957263" rtl="0" eaLnBrk="1" fontAlgn="base" hangingPunct="1">
        <a:spcBef>
          <a:spcPct val="0"/>
        </a:spcBef>
        <a:spcAft>
          <a:spcPct val="25000"/>
        </a:spcAft>
        <a:buClr>
          <a:schemeClr val="tx2"/>
        </a:buClr>
        <a:buFont typeface="Arial" charset="0"/>
        <a:buChar char="●"/>
        <a:defRPr sz="2000">
          <a:solidFill>
            <a:schemeClr val="tx1"/>
          </a:solidFill>
          <a:latin typeface="+mn-lt"/>
          <a:ea typeface="+mn-ea"/>
          <a:cs typeface="+mn-cs"/>
        </a:defRPr>
      </a:lvl1pPr>
      <a:lvl2pPr marL="676275" indent="-276225" algn="l" defTabSz="957263" rtl="0" eaLnBrk="1" fontAlgn="base" hangingPunct="1">
        <a:spcBef>
          <a:spcPct val="0"/>
        </a:spcBef>
        <a:spcAft>
          <a:spcPct val="25000"/>
        </a:spcAft>
        <a:buClr>
          <a:schemeClr val="tx2"/>
        </a:buClr>
        <a:buFont typeface="Arial" charset="0"/>
        <a:buChar char="-"/>
        <a:defRPr sz="2000">
          <a:solidFill>
            <a:schemeClr val="tx1"/>
          </a:solidFill>
          <a:latin typeface="+mn-lt"/>
        </a:defRPr>
      </a:lvl2pPr>
      <a:lvl3pPr marL="1144588" indent="-287338" algn="l" defTabSz="957263" rtl="0" eaLnBrk="1" fontAlgn="base" hangingPunct="1">
        <a:spcBef>
          <a:spcPct val="0"/>
        </a:spcBef>
        <a:spcAft>
          <a:spcPct val="25000"/>
        </a:spcAft>
        <a:buClr>
          <a:schemeClr val="tx2"/>
        </a:buClr>
        <a:buChar char="•"/>
        <a:defRPr sz="2000">
          <a:solidFill>
            <a:schemeClr val="tx1"/>
          </a:solidFill>
          <a:latin typeface="+mn-lt"/>
        </a:defRPr>
      </a:lvl3pPr>
      <a:lvl4pPr marL="1619250" indent="-295275" algn="l" defTabSz="957263" rtl="0" eaLnBrk="1" fontAlgn="base" hangingPunct="1">
        <a:spcBef>
          <a:spcPct val="0"/>
        </a:spcBef>
        <a:spcAft>
          <a:spcPct val="25000"/>
        </a:spcAft>
        <a:buClr>
          <a:schemeClr val="tx2"/>
        </a:buClr>
        <a:buFont typeface="Arial" charset="0"/>
        <a:buChar char="-"/>
        <a:defRPr sz="2000">
          <a:solidFill>
            <a:schemeClr val="tx1"/>
          </a:solidFill>
          <a:latin typeface="+mn-lt"/>
        </a:defRPr>
      </a:lvl4pPr>
      <a:lvl5pPr marL="2093913" indent="-295275" algn="l" defTabSz="957263" rtl="0" eaLnBrk="1" fontAlgn="base" hangingPunct="1">
        <a:spcBef>
          <a:spcPct val="0"/>
        </a:spcBef>
        <a:spcAft>
          <a:spcPct val="25000"/>
        </a:spcAft>
        <a:buClr>
          <a:schemeClr val="tx2"/>
        </a:buClr>
        <a:buChar char="•"/>
        <a:defRPr sz="2000">
          <a:solidFill>
            <a:schemeClr val="tx1"/>
          </a:solidFill>
          <a:latin typeface="+mn-lt"/>
        </a:defRPr>
      </a:lvl5pPr>
      <a:lvl6pPr marL="2551113" indent="-295275" algn="l" defTabSz="957263" rtl="0" eaLnBrk="1" fontAlgn="base" hangingPunct="1">
        <a:spcBef>
          <a:spcPct val="0"/>
        </a:spcBef>
        <a:spcAft>
          <a:spcPct val="25000"/>
        </a:spcAft>
        <a:buClr>
          <a:schemeClr val="tx2"/>
        </a:buClr>
        <a:buChar char="•"/>
        <a:defRPr sz="2000">
          <a:solidFill>
            <a:schemeClr val="tx1"/>
          </a:solidFill>
          <a:latin typeface="+mn-lt"/>
        </a:defRPr>
      </a:lvl6pPr>
      <a:lvl7pPr marL="3008313" indent="-295275" algn="l" defTabSz="957263" rtl="0" eaLnBrk="1" fontAlgn="base" hangingPunct="1">
        <a:spcBef>
          <a:spcPct val="0"/>
        </a:spcBef>
        <a:spcAft>
          <a:spcPct val="25000"/>
        </a:spcAft>
        <a:buClr>
          <a:schemeClr val="tx2"/>
        </a:buClr>
        <a:buChar char="•"/>
        <a:defRPr sz="2000">
          <a:solidFill>
            <a:schemeClr val="tx1"/>
          </a:solidFill>
          <a:latin typeface="+mn-lt"/>
        </a:defRPr>
      </a:lvl7pPr>
      <a:lvl8pPr marL="3465513" indent="-295275" algn="l" defTabSz="957263" rtl="0" eaLnBrk="1" fontAlgn="base" hangingPunct="1">
        <a:spcBef>
          <a:spcPct val="0"/>
        </a:spcBef>
        <a:spcAft>
          <a:spcPct val="25000"/>
        </a:spcAft>
        <a:buClr>
          <a:schemeClr val="tx2"/>
        </a:buClr>
        <a:buChar char="•"/>
        <a:defRPr sz="2000">
          <a:solidFill>
            <a:schemeClr val="tx1"/>
          </a:solidFill>
          <a:latin typeface="+mn-lt"/>
        </a:defRPr>
      </a:lvl8pPr>
      <a:lvl9pPr marL="3922713" indent="-295275" algn="l" defTabSz="957263" rtl="0" eaLnBrk="1" fontAlgn="base" hangingPunct="1">
        <a:spcBef>
          <a:spcPct val="0"/>
        </a:spcBef>
        <a:spcAft>
          <a:spcPct val="25000"/>
        </a:spcAft>
        <a:buClr>
          <a:schemeClr val="tx2"/>
        </a:buClr>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pic>
        <p:nvPicPr>
          <p:cNvPr id="4098" name="Picture 6" descr="Folienbild neu"/>
          <p:cNvPicPr>
            <a:picLocks noChangeAspect="1" noChangeArrowheads="1"/>
          </p:cNvPicPr>
          <p:nvPr/>
        </p:nvPicPr>
        <p:blipFill>
          <a:blip r:embed="rId14" cstate="screen"/>
          <a:srcRect/>
          <a:stretch>
            <a:fillRect/>
          </a:stretch>
        </p:blipFill>
        <p:spPr bwMode="auto">
          <a:xfrm>
            <a:off x="0" y="6167438"/>
            <a:ext cx="9144000" cy="704850"/>
          </a:xfrm>
          <a:prstGeom prst="rect">
            <a:avLst/>
          </a:prstGeom>
          <a:noFill/>
          <a:ln w="9525">
            <a:noFill/>
            <a:miter lim="800000"/>
            <a:headEnd/>
            <a:tailEnd/>
          </a:ln>
        </p:spPr>
      </p:pic>
      <p:sp>
        <p:nvSpPr>
          <p:cNvPr id="4099" name="Rectangle 2"/>
          <p:cNvSpPr>
            <a:spLocks noGrp="1" noChangeArrowheads="1"/>
          </p:cNvSpPr>
          <p:nvPr>
            <p:ph type="title"/>
          </p:nvPr>
        </p:nvSpPr>
        <p:spPr bwMode="auto">
          <a:xfrm>
            <a:off x="373063" y="88900"/>
            <a:ext cx="8453437" cy="8128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altLang="en-US" smtClean="0"/>
              <a:t>Click to edit Master title style</a:t>
            </a:r>
          </a:p>
        </p:txBody>
      </p:sp>
      <p:sp>
        <p:nvSpPr>
          <p:cNvPr id="4100" name="Rectangle 3"/>
          <p:cNvSpPr>
            <a:spLocks noGrp="1" noChangeArrowheads="1"/>
          </p:cNvSpPr>
          <p:nvPr>
            <p:ph type="body" idx="1"/>
          </p:nvPr>
        </p:nvSpPr>
        <p:spPr bwMode="auto">
          <a:xfrm>
            <a:off x="373063" y="1211263"/>
            <a:ext cx="8459787" cy="47307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4"/>
          <p:cNvSpPr>
            <a:spLocks noGrp="1" noChangeArrowheads="1"/>
          </p:cNvSpPr>
          <p:nvPr>
            <p:ph type="ftr" sz="quarter" idx="3"/>
          </p:nvPr>
        </p:nvSpPr>
        <p:spPr bwMode="auto">
          <a:xfrm>
            <a:off x="792163" y="6440029"/>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a:solidFill>
                  <a:srgbClr val="FFFFFF"/>
                </a:solidFill>
              </a:defRPr>
            </a:lvl1pPr>
          </a:lstStyle>
          <a:p>
            <a:pPr>
              <a:defRPr/>
            </a:pPr>
            <a:r>
              <a:rPr lang="en-US" dirty="0" smtClean="0"/>
              <a:t>Classification: INTERNAL USE ONLY</a:t>
            </a:r>
            <a:endParaRPr lang="en-US" dirty="0"/>
          </a:p>
        </p:txBody>
      </p:sp>
      <p:sp>
        <p:nvSpPr>
          <p:cNvPr id="4101" name="Rectangle 5"/>
          <p:cNvSpPr>
            <a:spLocks noChangeArrowheads="1"/>
          </p:cNvSpPr>
          <p:nvPr/>
        </p:nvSpPr>
        <p:spPr bwMode="auto">
          <a:xfrm>
            <a:off x="293688" y="6483350"/>
            <a:ext cx="557212" cy="374650"/>
          </a:xfrm>
          <a:prstGeom prst="rect">
            <a:avLst/>
          </a:prstGeom>
          <a:noFill/>
          <a:ln w="9525">
            <a:noFill/>
            <a:miter lim="800000"/>
            <a:headEnd/>
            <a:tailEnd/>
          </a:ln>
          <a:effectLst/>
        </p:spPr>
        <p:txBody>
          <a:bodyPr/>
          <a:lstStyle/>
          <a:p>
            <a:pPr eaLnBrk="0" hangingPunct="0">
              <a:spcAft>
                <a:spcPts val="600"/>
              </a:spcAft>
              <a:tabLst>
                <a:tab pos="441325" algn="l"/>
              </a:tabLst>
              <a:defRPr/>
            </a:pPr>
            <a:fld id="{3041ACBF-2812-49E3-B521-BE89A2E4D0C5}" type="slidenum">
              <a:rPr lang="en-US" sz="1200">
                <a:solidFill>
                  <a:srgbClr val="FFFFFF"/>
                </a:solidFill>
              </a:rPr>
              <a:pPr eaLnBrk="0" hangingPunct="0">
                <a:spcAft>
                  <a:spcPts val="600"/>
                </a:spcAft>
                <a:tabLst>
                  <a:tab pos="441325" algn="l"/>
                </a:tabLst>
                <a:defRPr/>
              </a:pPr>
              <a:t>‹#›</a:t>
            </a:fld>
            <a:r>
              <a:rPr lang="en-US" sz="1200" dirty="0">
                <a:solidFill>
                  <a:srgbClr val="FFFFFF"/>
                </a:solidFill>
              </a:rPr>
              <a:t>	</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p:wipe dir="r"/>
  </p:transition>
  <p:hf sldNum="0" hdr="0" dt="0"/>
  <p:txStyles>
    <p:titleStyle>
      <a:lvl1pPr algn="l" defTabSz="957263" rtl="0" eaLnBrk="1" fontAlgn="base" hangingPunct="1">
        <a:lnSpc>
          <a:spcPct val="90000"/>
        </a:lnSpc>
        <a:spcBef>
          <a:spcPct val="0"/>
        </a:spcBef>
        <a:spcAft>
          <a:spcPct val="0"/>
        </a:spcAft>
        <a:defRPr sz="2200" b="1">
          <a:solidFill>
            <a:schemeClr val="tx2"/>
          </a:solidFill>
          <a:latin typeface="+mj-lt"/>
          <a:ea typeface="+mj-ea"/>
          <a:cs typeface="+mj-cs"/>
        </a:defRPr>
      </a:lvl1pPr>
      <a:lvl2pPr algn="l" defTabSz="957263" rtl="0" eaLnBrk="1" fontAlgn="base" hangingPunct="1">
        <a:lnSpc>
          <a:spcPct val="90000"/>
        </a:lnSpc>
        <a:spcBef>
          <a:spcPct val="0"/>
        </a:spcBef>
        <a:spcAft>
          <a:spcPct val="0"/>
        </a:spcAft>
        <a:defRPr sz="2200" b="1">
          <a:solidFill>
            <a:schemeClr val="tx2"/>
          </a:solidFill>
          <a:latin typeface="Arial" charset="0"/>
        </a:defRPr>
      </a:lvl2pPr>
      <a:lvl3pPr algn="l" defTabSz="957263" rtl="0" eaLnBrk="1" fontAlgn="base" hangingPunct="1">
        <a:lnSpc>
          <a:spcPct val="90000"/>
        </a:lnSpc>
        <a:spcBef>
          <a:spcPct val="0"/>
        </a:spcBef>
        <a:spcAft>
          <a:spcPct val="0"/>
        </a:spcAft>
        <a:defRPr sz="2200" b="1">
          <a:solidFill>
            <a:schemeClr val="tx2"/>
          </a:solidFill>
          <a:latin typeface="Arial" charset="0"/>
        </a:defRPr>
      </a:lvl3pPr>
      <a:lvl4pPr algn="l" defTabSz="957263" rtl="0" eaLnBrk="1" fontAlgn="base" hangingPunct="1">
        <a:lnSpc>
          <a:spcPct val="90000"/>
        </a:lnSpc>
        <a:spcBef>
          <a:spcPct val="0"/>
        </a:spcBef>
        <a:spcAft>
          <a:spcPct val="0"/>
        </a:spcAft>
        <a:defRPr sz="2200" b="1">
          <a:solidFill>
            <a:schemeClr val="tx2"/>
          </a:solidFill>
          <a:latin typeface="Arial" charset="0"/>
        </a:defRPr>
      </a:lvl4pPr>
      <a:lvl5pPr algn="l" defTabSz="957263" rtl="0" eaLnBrk="1" fontAlgn="base" hangingPunct="1">
        <a:lnSpc>
          <a:spcPct val="90000"/>
        </a:lnSpc>
        <a:spcBef>
          <a:spcPct val="0"/>
        </a:spcBef>
        <a:spcAft>
          <a:spcPct val="0"/>
        </a:spcAft>
        <a:defRPr sz="2200" b="1">
          <a:solidFill>
            <a:schemeClr val="tx2"/>
          </a:solidFill>
          <a:latin typeface="Arial" charset="0"/>
        </a:defRPr>
      </a:lvl5pPr>
      <a:lvl6pPr marL="457200" algn="l" defTabSz="957263" rtl="0" eaLnBrk="1" fontAlgn="base" hangingPunct="1">
        <a:lnSpc>
          <a:spcPct val="90000"/>
        </a:lnSpc>
        <a:spcBef>
          <a:spcPct val="0"/>
        </a:spcBef>
        <a:spcAft>
          <a:spcPct val="0"/>
        </a:spcAft>
        <a:defRPr sz="2200" b="1">
          <a:solidFill>
            <a:schemeClr val="tx2"/>
          </a:solidFill>
          <a:latin typeface="Arial" charset="0"/>
        </a:defRPr>
      </a:lvl6pPr>
      <a:lvl7pPr marL="914400" algn="l" defTabSz="957263" rtl="0" eaLnBrk="1" fontAlgn="base" hangingPunct="1">
        <a:lnSpc>
          <a:spcPct val="90000"/>
        </a:lnSpc>
        <a:spcBef>
          <a:spcPct val="0"/>
        </a:spcBef>
        <a:spcAft>
          <a:spcPct val="0"/>
        </a:spcAft>
        <a:defRPr sz="2200" b="1">
          <a:solidFill>
            <a:schemeClr val="tx2"/>
          </a:solidFill>
          <a:latin typeface="Arial" charset="0"/>
        </a:defRPr>
      </a:lvl7pPr>
      <a:lvl8pPr marL="1371600" algn="l" defTabSz="957263" rtl="0" eaLnBrk="1" fontAlgn="base" hangingPunct="1">
        <a:lnSpc>
          <a:spcPct val="90000"/>
        </a:lnSpc>
        <a:spcBef>
          <a:spcPct val="0"/>
        </a:spcBef>
        <a:spcAft>
          <a:spcPct val="0"/>
        </a:spcAft>
        <a:defRPr sz="2200" b="1">
          <a:solidFill>
            <a:schemeClr val="tx2"/>
          </a:solidFill>
          <a:latin typeface="Arial" charset="0"/>
        </a:defRPr>
      </a:lvl8pPr>
      <a:lvl9pPr marL="1828800" algn="l" defTabSz="957263" rtl="0" eaLnBrk="1" fontAlgn="base" hangingPunct="1">
        <a:lnSpc>
          <a:spcPct val="90000"/>
        </a:lnSpc>
        <a:spcBef>
          <a:spcPct val="0"/>
        </a:spcBef>
        <a:spcAft>
          <a:spcPct val="0"/>
        </a:spcAft>
        <a:defRPr sz="2200" b="1">
          <a:solidFill>
            <a:schemeClr val="tx2"/>
          </a:solidFill>
          <a:latin typeface="Arial" charset="0"/>
        </a:defRPr>
      </a:lvl9pPr>
    </p:titleStyle>
    <p:bodyStyle>
      <a:lvl1pPr marL="285750" indent="-285750" algn="l" defTabSz="957263" rtl="0" eaLnBrk="1" fontAlgn="base" hangingPunct="1">
        <a:spcBef>
          <a:spcPct val="0"/>
        </a:spcBef>
        <a:spcAft>
          <a:spcPct val="25000"/>
        </a:spcAft>
        <a:buClr>
          <a:schemeClr val="tx2"/>
        </a:buClr>
        <a:buFont typeface="Arial" charset="0"/>
        <a:buChar char="●"/>
        <a:defRPr sz="2000">
          <a:solidFill>
            <a:schemeClr val="tx1"/>
          </a:solidFill>
          <a:latin typeface="+mn-lt"/>
          <a:ea typeface="+mn-ea"/>
          <a:cs typeface="+mn-cs"/>
        </a:defRPr>
      </a:lvl1pPr>
      <a:lvl2pPr marL="676275" indent="-276225" algn="l" defTabSz="957263" rtl="0" eaLnBrk="1" fontAlgn="base" hangingPunct="1">
        <a:spcBef>
          <a:spcPct val="0"/>
        </a:spcBef>
        <a:spcAft>
          <a:spcPct val="25000"/>
        </a:spcAft>
        <a:buClr>
          <a:schemeClr val="tx2"/>
        </a:buClr>
        <a:buFont typeface="Arial" charset="0"/>
        <a:buChar char="-"/>
        <a:defRPr sz="2000">
          <a:solidFill>
            <a:schemeClr val="tx1"/>
          </a:solidFill>
          <a:latin typeface="+mn-lt"/>
        </a:defRPr>
      </a:lvl2pPr>
      <a:lvl3pPr marL="1144588" indent="-287338" algn="l" defTabSz="957263" rtl="0" eaLnBrk="1" fontAlgn="base" hangingPunct="1">
        <a:spcBef>
          <a:spcPct val="0"/>
        </a:spcBef>
        <a:spcAft>
          <a:spcPct val="25000"/>
        </a:spcAft>
        <a:buClr>
          <a:schemeClr val="tx2"/>
        </a:buClr>
        <a:buChar char="•"/>
        <a:defRPr sz="2000">
          <a:solidFill>
            <a:schemeClr val="tx1"/>
          </a:solidFill>
          <a:latin typeface="+mn-lt"/>
        </a:defRPr>
      </a:lvl3pPr>
      <a:lvl4pPr marL="1619250" indent="-295275" algn="l" defTabSz="957263" rtl="0" eaLnBrk="1" fontAlgn="base" hangingPunct="1">
        <a:spcBef>
          <a:spcPct val="0"/>
        </a:spcBef>
        <a:spcAft>
          <a:spcPct val="25000"/>
        </a:spcAft>
        <a:buClr>
          <a:schemeClr val="tx2"/>
        </a:buClr>
        <a:buFont typeface="Arial" charset="0"/>
        <a:buChar char="-"/>
        <a:defRPr sz="2000">
          <a:solidFill>
            <a:schemeClr val="tx1"/>
          </a:solidFill>
          <a:latin typeface="+mn-lt"/>
        </a:defRPr>
      </a:lvl4pPr>
      <a:lvl5pPr marL="2093913" indent="-295275" algn="l" defTabSz="957263" rtl="0" eaLnBrk="1" fontAlgn="base" hangingPunct="1">
        <a:spcBef>
          <a:spcPct val="0"/>
        </a:spcBef>
        <a:spcAft>
          <a:spcPct val="25000"/>
        </a:spcAft>
        <a:buClr>
          <a:schemeClr val="tx2"/>
        </a:buClr>
        <a:buChar char="•"/>
        <a:defRPr sz="2000">
          <a:solidFill>
            <a:schemeClr val="tx1"/>
          </a:solidFill>
          <a:latin typeface="+mn-lt"/>
        </a:defRPr>
      </a:lvl5pPr>
      <a:lvl6pPr marL="2551113" indent="-295275" algn="l" defTabSz="957263" rtl="0" eaLnBrk="1" fontAlgn="base" hangingPunct="1">
        <a:spcBef>
          <a:spcPct val="0"/>
        </a:spcBef>
        <a:spcAft>
          <a:spcPct val="25000"/>
        </a:spcAft>
        <a:buClr>
          <a:schemeClr val="tx2"/>
        </a:buClr>
        <a:buChar char="•"/>
        <a:defRPr sz="2000">
          <a:solidFill>
            <a:schemeClr val="tx1"/>
          </a:solidFill>
          <a:latin typeface="+mn-lt"/>
        </a:defRPr>
      </a:lvl6pPr>
      <a:lvl7pPr marL="3008313" indent="-295275" algn="l" defTabSz="957263" rtl="0" eaLnBrk="1" fontAlgn="base" hangingPunct="1">
        <a:spcBef>
          <a:spcPct val="0"/>
        </a:spcBef>
        <a:spcAft>
          <a:spcPct val="25000"/>
        </a:spcAft>
        <a:buClr>
          <a:schemeClr val="tx2"/>
        </a:buClr>
        <a:buChar char="•"/>
        <a:defRPr sz="2000">
          <a:solidFill>
            <a:schemeClr val="tx1"/>
          </a:solidFill>
          <a:latin typeface="+mn-lt"/>
        </a:defRPr>
      </a:lvl7pPr>
      <a:lvl8pPr marL="3465513" indent="-295275" algn="l" defTabSz="957263" rtl="0" eaLnBrk="1" fontAlgn="base" hangingPunct="1">
        <a:spcBef>
          <a:spcPct val="0"/>
        </a:spcBef>
        <a:spcAft>
          <a:spcPct val="25000"/>
        </a:spcAft>
        <a:buClr>
          <a:schemeClr val="tx2"/>
        </a:buClr>
        <a:buChar char="•"/>
        <a:defRPr sz="2000">
          <a:solidFill>
            <a:schemeClr val="tx1"/>
          </a:solidFill>
          <a:latin typeface="+mn-lt"/>
        </a:defRPr>
      </a:lvl8pPr>
      <a:lvl9pPr marL="3922713" indent="-295275" algn="l" defTabSz="957263" rtl="0" eaLnBrk="1" fontAlgn="base" hangingPunct="1">
        <a:spcBef>
          <a:spcPct val="0"/>
        </a:spcBef>
        <a:spcAft>
          <a:spcPct val="25000"/>
        </a:spcAft>
        <a:buClr>
          <a:schemeClr val="tx2"/>
        </a:buClr>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pic>
        <p:nvPicPr>
          <p:cNvPr id="3074" name="Picture 7" descr="ppt_land_print_2"/>
          <p:cNvPicPr>
            <a:picLocks noChangeAspect="1" noChangeArrowheads="1"/>
          </p:cNvPicPr>
          <p:nvPr/>
        </p:nvPicPr>
        <p:blipFill>
          <a:blip r:embed="rId13" cstate="print"/>
          <a:srcRect/>
          <a:stretch>
            <a:fillRect/>
          </a:stretch>
        </p:blipFill>
        <p:spPr bwMode="auto">
          <a:xfrm>
            <a:off x="0" y="6173788"/>
            <a:ext cx="9144000" cy="688975"/>
          </a:xfrm>
          <a:prstGeom prst="rect">
            <a:avLst/>
          </a:prstGeom>
          <a:noFill/>
          <a:ln w="9525">
            <a:noFill/>
            <a:miter lim="800000"/>
            <a:headEnd/>
            <a:tailEnd/>
          </a:ln>
        </p:spPr>
      </p:pic>
      <p:sp>
        <p:nvSpPr>
          <p:cNvPr id="3075" name="Rectangle 3"/>
          <p:cNvSpPr>
            <a:spLocks noGrp="1" noChangeArrowheads="1"/>
          </p:cNvSpPr>
          <p:nvPr>
            <p:ph type="title"/>
          </p:nvPr>
        </p:nvSpPr>
        <p:spPr bwMode="auto">
          <a:xfrm>
            <a:off x="373063" y="88900"/>
            <a:ext cx="8453437" cy="8128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de-DE" altLang="en-US" smtClean="0"/>
              <a:t>Titelmasterformat durch Klicken bearbeiten</a:t>
            </a:r>
            <a:endParaRPr lang="en-US" altLang="en-US" smtClean="0"/>
          </a:p>
        </p:txBody>
      </p:sp>
      <p:sp>
        <p:nvSpPr>
          <p:cNvPr id="3076" name="Rectangle 4"/>
          <p:cNvSpPr>
            <a:spLocks noGrp="1" noChangeArrowheads="1"/>
          </p:cNvSpPr>
          <p:nvPr>
            <p:ph type="body" idx="1"/>
          </p:nvPr>
        </p:nvSpPr>
        <p:spPr bwMode="auto">
          <a:xfrm>
            <a:off x="373063" y="1211263"/>
            <a:ext cx="8459787" cy="47307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altLang="en-US" smtClean="0"/>
              <a:t>Textmasterformate durch Klicken bearbeiten</a:t>
            </a:r>
          </a:p>
          <a:p>
            <a:pPr lvl="1"/>
            <a:r>
              <a:rPr lang="de-DE" altLang="en-US" smtClean="0"/>
              <a:t>Zweite Ebene</a:t>
            </a:r>
          </a:p>
          <a:p>
            <a:pPr lvl="2"/>
            <a:r>
              <a:rPr lang="de-DE" altLang="en-US" smtClean="0"/>
              <a:t>Dritte Ebene</a:t>
            </a:r>
          </a:p>
          <a:p>
            <a:pPr lvl="3"/>
            <a:r>
              <a:rPr lang="de-DE" altLang="en-US" smtClean="0"/>
              <a:t>Vierte Ebene</a:t>
            </a:r>
          </a:p>
          <a:p>
            <a:pPr lvl="4"/>
            <a:r>
              <a:rPr lang="de-DE" altLang="en-US" smtClean="0"/>
              <a:t>Fünfte Ebene</a:t>
            </a:r>
            <a:endParaRPr lang="en-US" altLang="en-US" smtClean="0"/>
          </a:p>
        </p:txBody>
      </p:sp>
      <p:sp>
        <p:nvSpPr>
          <p:cNvPr id="7173" name="Rectangle 5"/>
          <p:cNvSpPr>
            <a:spLocks noGrp="1" noChangeArrowheads="1"/>
          </p:cNvSpPr>
          <p:nvPr>
            <p:ph type="ftr" sz="quarter" idx="3"/>
          </p:nvPr>
        </p:nvSpPr>
        <p:spPr bwMode="auto">
          <a:xfrm>
            <a:off x="792163" y="6458411"/>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b="0"/>
            </a:lvl1pPr>
          </a:lstStyle>
          <a:p>
            <a:pPr fontAlgn="base">
              <a:spcBef>
                <a:spcPct val="0"/>
              </a:spcBef>
              <a:defRPr/>
            </a:pPr>
            <a:r>
              <a:rPr lang="en-US" dirty="0" smtClean="0">
                <a:solidFill>
                  <a:srgbClr val="626469"/>
                </a:solidFill>
              </a:rPr>
              <a:t>Classification: INTERNAL USE ONLY</a:t>
            </a:r>
            <a:endParaRPr lang="en-US" dirty="0">
              <a:solidFill>
                <a:srgbClr val="626469"/>
              </a:solidFill>
            </a:endParaRPr>
          </a:p>
        </p:txBody>
      </p:sp>
      <p:sp>
        <p:nvSpPr>
          <p:cNvPr id="7174" name="Rectangle 6"/>
          <p:cNvSpPr>
            <a:spLocks noChangeArrowheads="1"/>
          </p:cNvSpPr>
          <p:nvPr/>
        </p:nvSpPr>
        <p:spPr bwMode="auto">
          <a:xfrm>
            <a:off x="293688" y="6483350"/>
            <a:ext cx="557212" cy="374650"/>
          </a:xfrm>
          <a:prstGeom prst="rect">
            <a:avLst/>
          </a:prstGeom>
          <a:noFill/>
          <a:ln w="9525">
            <a:noFill/>
            <a:miter lim="800000"/>
            <a:headEnd/>
            <a:tailEnd/>
          </a:ln>
          <a:effectLst/>
        </p:spPr>
        <p:txBody>
          <a:bodyPr/>
          <a:lstStyle/>
          <a:p>
            <a:pPr eaLnBrk="0" fontAlgn="base" hangingPunct="0">
              <a:spcBef>
                <a:spcPct val="0"/>
              </a:spcBef>
              <a:spcAft>
                <a:spcPts val="600"/>
              </a:spcAft>
              <a:tabLst>
                <a:tab pos="441325" algn="l"/>
              </a:tabLst>
              <a:defRPr/>
            </a:pPr>
            <a:fld id="{974B40FB-612E-435B-B627-187A21F7DD64}" type="slidenum">
              <a:rPr lang="en-US" sz="1200">
                <a:solidFill>
                  <a:srgbClr val="626469"/>
                </a:solidFill>
              </a:rPr>
              <a:pPr eaLnBrk="0" fontAlgn="base" hangingPunct="0">
                <a:spcBef>
                  <a:spcPct val="0"/>
                </a:spcBef>
                <a:spcAft>
                  <a:spcPts val="600"/>
                </a:spcAft>
                <a:tabLst>
                  <a:tab pos="441325" algn="l"/>
                </a:tabLst>
                <a:defRPr/>
              </a:pPr>
              <a:t>‹#›</a:t>
            </a:fld>
            <a:r>
              <a:rPr lang="en-US" sz="1200" dirty="0">
                <a:solidFill>
                  <a:srgbClr val="626469"/>
                </a:solidFill>
              </a:rPr>
              <a:t>	</a:t>
            </a:r>
          </a:p>
        </p:txBody>
      </p:sp>
      <p:pic>
        <p:nvPicPr>
          <p:cNvPr id="3079" name="Picture 8" descr="new logo"/>
          <p:cNvPicPr>
            <a:picLocks noChangeAspect="1" noChangeArrowheads="1"/>
          </p:cNvPicPr>
          <p:nvPr/>
        </p:nvPicPr>
        <p:blipFill>
          <a:blip r:embed="rId14" cstate="print"/>
          <a:srcRect/>
          <a:stretch>
            <a:fillRect/>
          </a:stretch>
        </p:blipFill>
        <p:spPr bwMode="auto">
          <a:xfrm>
            <a:off x="7489825" y="6403975"/>
            <a:ext cx="1174750" cy="350838"/>
          </a:xfrm>
          <a:prstGeom prst="rect">
            <a:avLst/>
          </a:prstGeom>
          <a:noFill/>
          <a:ln w="9525">
            <a:noFill/>
            <a:miter lim="800000"/>
            <a:headEnd/>
            <a:tailEnd/>
          </a:ln>
        </p:spPr>
      </p:pic>
    </p:spTree>
    <p:extLst>
      <p:ext uri="{BB962C8B-B14F-4D97-AF65-F5344CB8AC3E}">
        <p14:creationId xmlns:p14="http://schemas.microsoft.com/office/powerpoint/2010/main" val="230049355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ransition>
    <p:wipe dir="r"/>
  </p:transition>
  <p:hf sldNum="0" hdr="0" dt="0"/>
  <p:txStyles>
    <p:titleStyle>
      <a:lvl1pPr algn="l" defTabSz="957263" rtl="0" eaLnBrk="1" fontAlgn="base" hangingPunct="1">
        <a:lnSpc>
          <a:spcPct val="90000"/>
        </a:lnSpc>
        <a:spcBef>
          <a:spcPct val="0"/>
        </a:spcBef>
        <a:spcAft>
          <a:spcPct val="0"/>
        </a:spcAft>
        <a:defRPr sz="2200" b="1">
          <a:solidFill>
            <a:schemeClr val="tx2"/>
          </a:solidFill>
          <a:latin typeface="+mj-lt"/>
          <a:ea typeface="+mj-ea"/>
          <a:cs typeface="+mj-cs"/>
        </a:defRPr>
      </a:lvl1pPr>
      <a:lvl2pPr algn="l" defTabSz="957263" rtl="0" eaLnBrk="1" fontAlgn="base" hangingPunct="1">
        <a:lnSpc>
          <a:spcPct val="90000"/>
        </a:lnSpc>
        <a:spcBef>
          <a:spcPct val="0"/>
        </a:spcBef>
        <a:spcAft>
          <a:spcPct val="0"/>
        </a:spcAft>
        <a:defRPr sz="2200" b="1">
          <a:solidFill>
            <a:schemeClr val="tx2"/>
          </a:solidFill>
          <a:latin typeface="Arial" charset="0"/>
        </a:defRPr>
      </a:lvl2pPr>
      <a:lvl3pPr algn="l" defTabSz="957263" rtl="0" eaLnBrk="1" fontAlgn="base" hangingPunct="1">
        <a:lnSpc>
          <a:spcPct val="90000"/>
        </a:lnSpc>
        <a:spcBef>
          <a:spcPct val="0"/>
        </a:spcBef>
        <a:spcAft>
          <a:spcPct val="0"/>
        </a:spcAft>
        <a:defRPr sz="2200" b="1">
          <a:solidFill>
            <a:schemeClr val="tx2"/>
          </a:solidFill>
          <a:latin typeface="Arial" charset="0"/>
        </a:defRPr>
      </a:lvl3pPr>
      <a:lvl4pPr algn="l" defTabSz="957263" rtl="0" eaLnBrk="1" fontAlgn="base" hangingPunct="1">
        <a:lnSpc>
          <a:spcPct val="90000"/>
        </a:lnSpc>
        <a:spcBef>
          <a:spcPct val="0"/>
        </a:spcBef>
        <a:spcAft>
          <a:spcPct val="0"/>
        </a:spcAft>
        <a:defRPr sz="2200" b="1">
          <a:solidFill>
            <a:schemeClr val="tx2"/>
          </a:solidFill>
          <a:latin typeface="Arial" charset="0"/>
        </a:defRPr>
      </a:lvl4pPr>
      <a:lvl5pPr algn="l" defTabSz="957263" rtl="0" eaLnBrk="1" fontAlgn="base" hangingPunct="1">
        <a:lnSpc>
          <a:spcPct val="90000"/>
        </a:lnSpc>
        <a:spcBef>
          <a:spcPct val="0"/>
        </a:spcBef>
        <a:spcAft>
          <a:spcPct val="0"/>
        </a:spcAft>
        <a:defRPr sz="2200" b="1">
          <a:solidFill>
            <a:schemeClr val="tx2"/>
          </a:solidFill>
          <a:latin typeface="Arial" charset="0"/>
        </a:defRPr>
      </a:lvl5pPr>
      <a:lvl6pPr marL="457200" algn="l" defTabSz="957263" rtl="0" eaLnBrk="1" fontAlgn="base" hangingPunct="1">
        <a:lnSpc>
          <a:spcPct val="90000"/>
        </a:lnSpc>
        <a:spcBef>
          <a:spcPct val="0"/>
        </a:spcBef>
        <a:spcAft>
          <a:spcPct val="0"/>
        </a:spcAft>
        <a:defRPr sz="2200" b="1">
          <a:solidFill>
            <a:schemeClr val="tx2"/>
          </a:solidFill>
          <a:latin typeface="Arial" charset="0"/>
        </a:defRPr>
      </a:lvl6pPr>
      <a:lvl7pPr marL="914400" algn="l" defTabSz="957263" rtl="0" eaLnBrk="1" fontAlgn="base" hangingPunct="1">
        <a:lnSpc>
          <a:spcPct val="90000"/>
        </a:lnSpc>
        <a:spcBef>
          <a:spcPct val="0"/>
        </a:spcBef>
        <a:spcAft>
          <a:spcPct val="0"/>
        </a:spcAft>
        <a:defRPr sz="2200" b="1">
          <a:solidFill>
            <a:schemeClr val="tx2"/>
          </a:solidFill>
          <a:latin typeface="Arial" charset="0"/>
        </a:defRPr>
      </a:lvl7pPr>
      <a:lvl8pPr marL="1371600" algn="l" defTabSz="957263" rtl="0" eaLnBrk="1" fontAlgn="base" hangingPunct="1">
        <a:lnSpc>
          <a:spcPct val="90000"/>
        </a:lnSpc>
        <a:spcBef>
          <a:spcPct val="0"/>
        </a:spcBef>
        <a:spcAft>
          <a:spcPct val="0"/>
        </a:spcAft>
        <a:defRPr sz="2200" b="1">
          <a:solidFill>
            <a:schemeClr val="tx2"/>
          </a:solidFill>
          <a:latin typeface="Arial" charset="0"/>
        </a:defRPr>
      </a:lvl8pPr>
      <a:lvl9pPr marL="1828800" algn="l" defTabSz="957263" rtl="0" eaLnBrk="1" fontAlgn="base" hangingPunct="1">
        <a:lnSpc>
          <a:spcPct val="90000"/>
        </a:lnSpc>
        <a:spcBef>
          <a:spcPct val="0"/>
        </a:spcBef>
        <a:spcAft>
          <a:spcPct val="0"/>
        </a:spcAft>
        <a:defRPr sz="2200" b="1">
          <a:solidFill>
            <a:schemeClr val="tx2"/>
          </a:solidFill>
          <a:latin typeface="Arial" charset="0"/>
        </a:defRPr>
      </a:lvl9pPr>
    </p:titleStyle>
    <p:bodyStyle>
      <a:lvl1pPr marL="285750" indent="-285750" algn="l" defTabSz="957263" rtl="0" eaLnBrk="1" fontAlgn="base" hangingPunct="1">
        <a:spcBef>
          <a:spcPct val="0"/>
        </a:spcBef>
        <a:spcAft>
          <a:spcPct val="25000"/>
        </a:spcAft>
        <a:buClr>
          <a:schemeClr val="tx2"/>
        </a:buClr>
        <a:buFont typeface="Arial" charset="0"/>
        <a:buChar char="●"/>
        <a:defRPr sz="2000">
          <a:solidFill>
            <a:schemeClr val="tx1"/>
          </a:solidFill>
          <a:latin typeface="+mn-lt"/>
          <a:ea typeface="+mn-ea"/>
          <a:cs typeface="+mn-cs"/>
        </a:defRPr>
      </a:lvl1pPr>
      <a:lvl2pPr marL="676275" indent="-276225" algn="l" defTabSz="957263" rtl="0" eaLnBrk="1" fontAlgn="base" hangingPunct="1">
        <a:spcBef>
          <a:spcPct val="0"/>
        </a:spcBef>
        <a:spcAft>
          <a:spcPct val="25000"/>
        </a:spcAft>
        <a:buClr>
          <a:schemeClr val="tx2"/>
        </a:buClr>
        <a:buFont typeface="Arial" charset="0"/>
        <a:buChar char="-"/>
        <a:defRPr sz="2000">
          <a:solidFill>
            <a:schemeClr val="tx1"/>
          </a:solidFill>
          <a:latin typeface="+mn-lt"/>
        </a:defRPr>
      </a:lvl2pPr>
      <a:lvl3pPr marL="1144588" indent="-287338" algn="l" defTabSz="957263" rtl="0" eaLnBrk="1" fontAlgn="base" hangingPunct="1">
        <a:spcBef>
          <a:spcPct val="0"/>
        </a:spcBef>
        <a:spcAft>
          <a:spcPct val="25000"/>
        </a:spcAft>
        <a:buClr>
          <a:schemeClr val="tx2"/>
        </a:buClr>
        <a:buChar char="•"/>
        <a:defRPr sz="2000">
          <a:solidFill>
            <a:schemeClr val="tx1"/>
          </a:solidFill>
          <a:latin typeface="+mn-lt"/>
        </a:defRPr>
      </a:lvl3pPr>
      <a:lvl4pPr marL="1619250" indent="-295275" algn="l" defTabSz="957263" rtl="0" eaLnBrk="1" fontAlgn="base" hangingPunct="1">
        <a:spcBef>
          <a:spcPct val="0"/>
        </a:spcBef>
        <a:spcAft>
          <a:spcPct val="25000"/>
        </a:spcAft>
        <a:buClr>
          <a:schemeClr val="tx2"/>
        </a:buClr>
        <a:buFont typeface="Arial" charset="0"/>
        <a:buChar char="-"/>
        <a:defRPr sz="2000">
          <a:solidFill>
            <a:schemeClr val="tx1"/>
          </a:solidFill>
          <a:latin typeface="+mn-lt"/>
        </a:defRPr>
      </a:lvl4pPr>
      <a:lvl5pPr marL="2093913" indent="-295275" algn="l" defTabSz="957263" rtl="0" eaLnBrk="1" fontAlgn="base" hangingPunct="1">
        <a:spcBef>
          <a:spcPct val="0"/>
        </a:spcBef>
        <a:spcAft>
          <a:spcPct val="25000"/>
        </a:spcAft>
        <a:buClr>
          <a:schemeClr val="tx2"/>
        </a:buClr>
        <a:buChar char="•"/>
        <a:defRPr sz="2000">
          <a:solidFill>
            <a:schemeClr val="tx1"/>
          </a:solidFill>
          <a:latin typeface="+mn-lt"/>
        </a:defRPr>
      </a:lvl5pPr>
      <a:lvl6pPr marL="2551113" indent="-295275" algn="l" defTabSz="957263" rtl="0" eaLnBrk="1" fontAlgn="base" hangingPunct="1">
        <a:spcBef>
          <a:spcPct val="0"/>
        </a:spcBef>
        <a:spcAft>
          <a:spcPct val="25000"/>
        </a:spcAft>
        <a:buClr>
          <a:schemeClr val="tx2"/>
        </a:buClr>
        <a:buChar char="•"/>
        <a:defRPr sz="2000">
          <a:solidFill>
            <a:schemeClr val="tx1"/>
          </a:solidFill>
          <a:latin typeface="+mn-lt"/>
        </a:defRPr>
      </a:lvl6pPr>
      <a:lvl7pPr marL="3008313" indent="-295275" algn="l" defTabSz="957263" rtl="0" eaLnBrk="1" fontAlgn="base" hangingPunct="1">
        <a:spcBef>
          <a:spcPct val="0"/>
        </a:spcBef>
        <a:spcAft>
          <a:spcPct val="25000"/>
        </a:spcAft>
        <a:buClr>
          <a:schemeClr val="tx2"/>
        </a:buClr>
        <a:buChar char="•"/>
        <a:defRPr sz="2000">
          <a:solidFill>
            <a:schemeClr val="tx1"/>
          </a:solidFill>
          <a:latin typeface="+mn-lt"/>
        </a:defRPr>
      </a:lvl7pPr>
      <a:lvl8pPr marL="3465513" indent="-295275" algn="l" defTabSz="957263" rtl="0" eaLnBrk="1" fontAlgn="base" hangingPunct="1">
        <a:spcBef>
          <a:spcPct val="0"/>
        </a:spcBef>
        <a:spcAft>
          <a:spcPct val="25000"/>
        </a:spcAft>
        <a:buClr>
          <a:schemeClr val="tx2"/>
        </a:buClr>
        <a:buChar char="•"/>
        <a:defRPr sz="2000">
          <a:solidFill>
            <a:schemeClr val="tx1"/>
          </a:solidFill>
          <a:latin typeface="+mn-lt"/>
        </a:defRPr>
      </a:lvl8pPr>
      <a:lvl9pPr marL="3922713" indent="-295275" algn="l" defTabSz="957263" rtl="0" eaLnBrk="1" fontAlgn="base" hangingPunct="1">
        <a:spcBef>
          <a:spcPct val="0"/>
        </a:spcBef>
        <a:spcAft>
          <a:spcPct val="25000"/>
        </a:spcAft>
        <a:buClr>
          <a:schemeClr val="tx2"/>
        </a:buClr>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pic>
        <p:nvPicPr>
          <p:cNvPr id="3074" name="Picture 7" descr="ppt_land_print_2"/>
          <p:cNvPicPr>
            <a:picLocks noChangeAspect="1" noChangeArrowheads="1"/>
          </p:cNvPicPr>
          <p:nvPr/>
        </p:nvPicPr>
        <p:blipFill>
          <a:blip r:embed="rId13" cstate="print"/>
          <a:srcRect/>
          <a:stretch>
            <a:fillRect/>
          </a:stretch>
        </p:blipFill>
        <p:spPr bwMode="auto">
          <a:xfrm>
            <a:off x="0" y="6173788"/>
            <a:ext cx="9144000" cy="688975"/>
          </a:xfrm>
          <a:prstGeom prst="rect">
            <a:avLst/>
          </a:prstGeom>
          <a:noFill/>
          <a:ln w="9525">
            <a:noFill/>
            <a:miter lim="800000"/>
            <a:headEnd/>
            <a:tailEnd/>
          </a:ln>
        </p:spPr>
      </p:pic>
      <p:sp>
        <p:nvSpPr>
          <p:cNvPr id="3075" name="Rectangle 3"/>
          <p:cNvSpPr>
            <a:spLocks noGrp="1" noChangeArrowheads="1"/>
          </p:cNvSpPr>
          <p:nvPr>
            <p:ph type="title"/>
          </p:nvPr>
        </p:nvSpPr>
        <p:spPr bwMode="auto">
          <a:xfrm>
            <a:off x="373063" y="88900"/>
            <a:ext cx="8453437" cy="8128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de-DE" altLang="en-US" smtClean="0"/>
              <a:t>Titelmasterformat durch Klicken bearbeiten</a:t>
            </a:r>
            <a:endParaRPr lang="en-US" altLang="en-US" smtClean="0"/>
          </a:p>
        </p:txBody>
      </p:sp>
      <p:sp>
        <p:nvSpPr>
          <p:cNvPr id="3076" name="Rectangle 4"/>
          <p:cNvSpPr>
            <a:spLocks noGrp="1" noChangeArrowheads="1"/>
          </p:cNvSpPr>
          <p:nvPr>
            <p:ph type="body" idx="1"/>
          </p:nvPr>
        </p:nvSpPr>
        <p:spPr bwMode="auto">
          <a:xfrm>
            <a:off x="373063" y="1211263"/>
            <a:ext cx="8459787" cy="47307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altLang="en-US" smtClean="0"/>
              <a:t>Textmasterformate durch Klicken bearbeiten</a:t>
            </a:r>
          </a:p>
          <a:p>
            <a:pPr lvl="1"/>
            <a:r>
              <a:rPr lang="de-DE" altLang="en-US" smtClean="0"/>
              <a:t>Zweite Ebene</a:t>
            </a:r>
          </a:p>
          <a:p>
            <a:pPr lvl="2"/>
            <a:r>
              <a:rPr lang="de-DE" altLang="en-US" smtClean="0"/>
              <a:t>Dritte Ebene</a:t>
            </a:r>
          </a:p>
          <a:p>
            <a:pPr lvl="3"/>
            <a:r>
              <a:rPr lang="de-DE" altLang="en-US" smtClean="0"/>
              <a:t>Vierte Ebene</a:t>
            </a:r>
          </a:p>
          <a:p>
            <a:pPr lvl="4"/>
            <a:r>
              <a:rPr lang="de-DE" altLang="en-US" smtClean="0"/>
              <a:t>Fünfte Ebene</a:t>
            </a:r>
            <a:endParaRPr lang="en-US" altLang="en-US" smtClean="0"/>
          </a:p>
        </p:txBody>
      </p:sp>
      <p:sp>
        <p:nvSpPr>
          <p:cNvPr id="7173" name="Rectangle 5"/>
          <p:cNvSpPr>
            <a:spLocks noGrp="1" noChangeArrowheads="1"/>
          </p:cNvSpPr>
          <p:nvPr>
            <p:ph type="ftr" sz="quarter" idx="3"/>
          </p:nvPr>
        </p:nvSpPr>
        <p:spPr bwMode="auto">
          <a:xfrm>
            <a:off x="792163" y="6458411"/>
            <a:ext cx="5753100" cy="37623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normAutofit/>
          </a:bodyPr>
          <a:lstStyle>
            <a:lvl1pPr eaLnBrk="0" hangingPunct="0">
              <a:spcAft>
                <a:spcPts val="600"/>
              </a:spcAft>
              <a:tabLst>
                <a:tab pos="441325" algn="l"/>
              </a:tabLst>
              <a:defRPr sz="800" b="0"/>
            </a:lvl1pPr>
          </a:lstStyle>
          <a:p>
            <a:pPr fontAlgn="base">
              <a:spcBef>
                <a:spcPct val="0"/>
              </a:spcBef>
              <a:defRPr/>
            </a:pPr>
            <a:r>
              <a:rPr lang="en-US" dirty="0" smtClean="0">
                <a:solidFill>
                  <a:srgbClr val="626469"/>
                </a:solidFill>
              </a:rPr>
              <a:t>Classification: INTERNAL USE ONLY</a:t>
            </a:r>
            <a:endParaRPr lang="en-US" dirty="0">
              <a:solidFill>
                <a:srgbClr val="626469"/>
              </a:solidFill>
            </a:endParaRPr>
          </a:p>
        </p:txBody>
      </p:sp>
      <p:sp>
        <p:nvSpPr>
          <p:cNvPr id="7174" name="Rectangle 6"/>
          <p:cNvSpPr>
            <a:spLocks noChangeArrowheads="1"/>
          </p:cNvSpPr>
          <p:nvPr/>
        </p:nvSpPr>
        <p:spPr bwMode="auto">
          <a:xfrm>
            <a:off x="293688" y="6483350"/>
            <a:ext cx="557212" cy="374650"/>
          </a:xfrm>
          <a:prstGeom prst="rect">
            <a:avLst/>
          </a:prstGeom>
          <a:noFill/>
          <a:ln w="9525">
            <a:noFill/>
            <a:miter lim="800000"/>
            <a:headEnd/>
            <a:tailEnd/>
          </a:ln>
          <a:effectLst/>
        </p:spPr>
        <p:txBody>
          <a:bodyPr/>
          <a:lstStyle/>
          <a:p>
            <a:pPr eaLnBrk="0" fontAlgn="base" hangingPunct="0">
              <a:spcBef>
                <a:spcPct val="0"/>
              </a:spcBef>
              <a:spcAft>
                <a:spcPts val="600"/>
              </a:spcAft>
              <a:tabLst>
                <a:tab pos="441325" algn="l"/>
              </a:tabLst>
              <a:defRPr/>
            </a:pPr>
            <a:fld id="{974B40FB-612E-435B-B627-187A21F7DD64}" type="slidenum">
              <a:rPr lang="en-US" sz="1200">
                <a:solidFill>
                  <a:srgbClr val="626469"/>
                </a:solidFill>
              </a:rPr>
              <a:pPr eaLnBrk="0" fontAlgn="base" hangingPunct="0">
                <a:spcBef>
                  <a:spcPct val="0"/>
                </a:spcBef>
                <a:spcAft>
                  <a:spcPts val="600"/>
                </a:spcAft>
                <a:tabLst>
                  <a:tab pos="441325" algn="l"/>
                </a:tabLst>
                <a:defRPr/>
              </a:pPr>
              <a:t>‹#›</a:t>
            </a:fld>
            <a:r>
              <a:rPr lang="en-US" sz="1200" dirty="0">
                <a:solidFill>
                  <a:srgbClr val="626469"/>
                </a:solidFill>
              </a:rPr>
              <a:t>	</a:t>
            </a:r>
          </a:p>
        </p:txBody>
      </p:sp>
      <p:pic>
        <p:nvPicPr>
          <p:cNvPr id="3079" name="Picture 8" descr="new logo"/>
          <p:cNvPicPr>
            <a:picLocks noChangeAspect="1" noChangeArrowheads="1"/>
          </p:cNvPicPr>
          <p:nvPr/>
        </p:nvPicPr>
        <p:blipFill>
          <a:blip r:embed="rId14" cstate="print"/>
          <a:srcRect/>
          <a:stretch>
            <a:fillRect/>
          </a:stretch>
        </p:blipFill>
        <p:spPr bwMode="auto">
          <a:xfrm>
            <a:off x="7489825" y="6403975"/>
            <a:ext cx="1174750" cy="350838"/>
          </a:xfrm>
          <a:prstGeom prst="rect">
            <a:avLst/>
          </a:prstGeom>
          <a:noFill/>
          <a:ln w="9525">
            <a:noFill/>
            <a:miter lim="800000"/>
            <a:headEnd/>
            <a:tailEnd/>
          </a:ln>
        </p:spPr>
      </p:pic>
    </p:spTree>
    <p:extLst>
      <p:ext uri="{BB962C8B-B14F-4D97-AF65-F5344CB8AC3E}">
        <p14:creationId xmlns:p14="http://schemas.microsoft.com/office/powerpoint/2010/main" val="2345713473"/>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ransition>
    <p:wipe dir="r"/>
  </p:transition>
  <p:hf sldNum="0" hdr="0" dt="0"/>
  <p:txStyles>
    <p:titleStyle>
      <a:lvl1pPr algn="l" defTabSz="957263" rtl="0" eaLnBrk="1" fontAlgn="base" hangingPunct="1">
        <a:lnSpc>
          <a:spcPct val="90000"/>
        </a:lnSpc>
        <a:spcBef>
          <a:spcPct val="0"/>
        </a:spcBef>
        <a:spcAft>
          <a:spcPct val="0"/>
        </a:spcAft>
        <a:defRPr sz="2200" b="1">
          <a:solidFill>
            <a:schemeClr val="tx2"/>
          </a:solidFill>
          <a:latin typeface="+mj-lt"/>
          <a:ea typeface="+mj-ea"/>
          <a:cs typeface="+mj-cs"/>
        </a:defRPr>
      </a:lvl1pPr>
      <a:lvl2pPr algn="l" defTabSz="957263" rtl="0" eaLnBrk="1" fontAlgn="base" hangingPunct="1">
        <a:lnSpc>
          <a:spcPct val="90000"/>
        </a:lnSpc>
        <a:spcBef>
          <a:spcPct val="0"/>
        </a:spcBef>
        <a:spcAft>
          <a:spcPct val="0"/>
        </a:spcAft>
        <a:defRPr sz="2200" b="1">
          <a:solidFill>
            <a:schemeClr val="tx2"/>
          </a:solidFill>
          <a:latin typeface="Arial" charset="0"/>
        </a:defRPr>
      </a:lvl2pPr>
      <a:lvl3pPr algn="l" defTabSz="957263" rtl="0" eaLnBrk="1" fontAlgn="base" hangingPunct="1">
        <a:lnSpc>
          <a:spcPct val="90000"/>
        </a:lnSpc>
        <a:spcBef>
          <a:spcPct val="0"/>
        </a:spcBef>
        <a:spcAft>
          <a:spcPct val="0"/>
        </a:spcAft>
        <a:defRPr sz="2200" b="1">
          <a:solidFill>
            <a:schemeClr val="tx2"/>
          </a:solidFill>
          <a:latin typeface="Arial" charset="0"/>
        </a:defRPr>
      </a:lvl3pPr>
      <a:lvl4pPr algn="l" defTabSz="957263" rtl="0" eaLnBrk="1" fontAlgn="base" hangingPunct="1">
        <a:lnSpc>
          <a:spcPct val="90000"/>
        </a:lnSpc>
        <a:spcBef>
          <a:spcPct val="0"/>
        </a:spcBef>
        <a:spcAft>
          <a:spcPct val="0"/>
        </a:spcAft>
        <a:defRPr sz="2200" b="1">
          <a:solidFill>
            <a:schemeClr val="tx2"/>
          </a:solidFill>
          <a:latin typeface="Arial" charset="0"/>
        </a:defRPr>
      </a:lvl4pPr>
      <a:lvl5pPr algn="l" defTabSz="957263" rtl="0" eaLnBrk="1" fontAlgn="base" hangingPunct="1">
        <a:lnSpc>
          <a:spcPct val="90000"/>
        </a:lnSpc>
        <a:spcBef>
          <a:spcPct val="0"/>
        </a:spcBef>
        <a:spcAft>
          <a:spcPct val="0"/>
        </a:spcAft>
        <a:defRPr sz="2200" b="1">
          <a:solidFill>
            <a:schemeClr val="tx2"/>
          </a:solidFill>
          <a:latin typeface="Arial" charset="0"/>
        </a:defRPr>
      </a:lvl5pPr>
      <a:lvl6pPr marL="457200" algn="l" defTabSz="957263" rtl="0" eaLnBrk="1" fontAlgn="base" hangingPunct="1">
        <a:lnSpc>
          <a:spcPct val="90000"/>
        </a:lnSpc>
        <a:spcBef>
          <a:spcPct val="0"/>
        </a:spcBef>
        <a:spcAft>
          <a:spcPct val="0"/>
        </a:spcAft>
        <a:defRPr sz="2200" b="1">
          <a:solidFill>
            <a:schemeClr val="tx2"/>
          </a:solidFill>
          <a:latin typeface="Arial" charset="0"/>
        </a:defRPr>
      </a:lvl6pPr>
      <a:lvl7pPr marL="914400" algn="l" defTabSz="957263" rtl="0" eaLnBrk="1" fontAlgn="base" hangingPunct="1">
        <a:lnSpc>
          <a:spcPct val="90000"/>
        </a:lnSpc>
        <a:spcBef>
          <a:spcPct val="0"/>
        </a:spcBef>
        <a:spcAft>
          <a:spcPct val="0"/>
        </a:spcAft>
        <a:defRPr sz="2200" b="1">
          <a:solidFill>
            <a:schemeClr val="tx2"/>
          </a:solidFill>
          <a:latin typeface="Arial" charset="0"/>
        </a:defRPr>
      </a:lvl7pPr>
      <a:lvl8pPr marL="1371600" algn="l" defTabSz="957263" rtl="0" eaLnBrk="1" fontAlgn="base" hangingPunct="1">
        <a:lnSpc>
          <a:spcPct val="90000"/>
        </a:lnSpc>
        <a:spcBef>
          <a:spcPct val="0"/>
        </a:spcBef>
        <a:spcAft>
          <a:spcPct val="0"/>
        </a:spcAft>
        <a:defRPr sz="2200" b="1">
          <a:solidFill>
            <a:schemeClr val="tx2"/>
          </a:solidFill>
          <a:latin typeface="Arial" charset="0"/>
        </a:defRPr>
      </a:lvl8pPr>
      <a:lvl9pPr marL="1828800" algn="l" defTabSz="957263" rtl="0" eaLnBrk="1" fontAlgn="base" hangingPunct="1">
        <a:lnSpc>
          <a:spcPct val="90000"/>
        </a:lnSpc>
        <a:spcBef>
          <a:spcPct val="0"/>
        </a:spcBef>
        <a:spcAft>
          <a:spcPct val="0"/>
        </a:spcAft>
        <a:defRPr sz="2200" b="1">
          <a:solidFill>
            <a:schemeClr val="tx2"/>
          </a:solidFill>
          <a:latin typeface="Arial" charset="0"/>
        </a:defRPr>
      </a:lvl9pPr>
    </p:titleStyle>
    <p:bodyStyle>
      <a:lvl1pPr marL="285750" indent="-285750" algn="l" defTabSz="957263" rtl="0" eaLnBrk="1" fontAlgn="base" hangingPunct="1">
        <a:spcBef>
          <a:spcPct val="0"/>
        </a:spcBef>
        <a:spcAft>
          <a:spcPct val="25000"/>
        </a:spcAft>
        <a:buClr>
          <a:schemeClr val="tx2"/>
        </a:buClr>
        <a:buFont typeface="Arial" charset="0"/>
        <a:buChar char="●"/>
        <a:defRPr sz="2000">
          <a:solidFill>
            <a:schemeClr val="tx1"/>
          </a:solidFill>
          <a:latin typeface="+mn-lt"/>
          <a:ea typeface="+mn-ea"/>
          <a:cs typeface="+mn-cs"/>
        </a:defRPr>
      </a:lvl1pPr>
      <a:lvl2pPr marL="676275" indent="-276225" algn="l" defTabSz="957263" rtl="0" eaLnBrk="1" fontAlgn="base" hangingPunct="1">
        <a:spcBef>
          <a:spcPct val="0"/>
        </a:spcBef>
        <a:spcAft>
          <a:spcPct val="25000"/>
        </a:spcAft>
        <a:buClr>
          <a:schemeClr val="tx2"/>
        </a:buClr>
        <a:buFont typeface="Arial" charset="0"/>
        <a:buChar char="-"/>
        <a:defRPr sz="2000">
          <a:solidFill>
            <a:schemeClr val="tx1"/>
          </a:solidFill>
          <a:latin typeface="+mn-lt"/>
        </a:defRPr>
      </a:lvl2pPr>
      <a:lvl3pPr marL="1144588" indent="-287338" algn="l" defTabSz="957263" rtl="0" eaLnBrk="1" fontAlgn="base" hangingPunct="1">
        <a:spcBef>
          <a:spcPct val="0"/>
        </a:spcBef>
        <a:spcAft>
          <a:spcPct val="25000"/>
        </a:spcAft>
        <a:buClr>
          <a:schemeClr val="tx2"/>
        </a:buClr>
        <a:buChar char="•"/>
        <a:defRPr sz="2000">
          <a:solidFill>
            <a:schemeClr val="tx1"/>
          </a:solidFill>
          <a:latin typeface="+mn-lt"/>
        </a:defRPr>
      </a:lvl3pPr>
      <a:lvl4pPr marL="1619250" indent="-295275" algn="l" defTabSz="957263" rtl="0" eaLnBrk="1" fontAlgn="base" hangingPunct="1">
        <a:spcBef>
          <a:spcPct val="0"/>
        </a:spcBef>
        <a:spcAft>
          <a:spcPct val="25000"/>
        </a:spcAft>
        <a:buClr>
          <a:schemeClr val="tx2"/>
        </a:buClr>
        <a:buFont typeface="Arial" charset="0"/>
        <a:buChar char="-"/>
        <a:defRPr sz="2000">
          <a:solidFill>
            <a:schemeClr val="tx1"/>
          </a:solidFill>
          <a:latin typeface="+mn-lt"/>
        </a:defRPr>
      </a:lvl4pPr>
      <a:lvl5pPr marL="2093913" indent="-295275" algn="l" defTabSz="957263" rtl="0" eaLnBrk="1" fontAlgn="base" hangingPunct="1">
        <a:spcBef>
          <a:spcPct val="0"/>
        </a:spcBef>
        <a:spcAft>
          <a:spcPct val="25000"/>
        </a:spcAft>
        <a:buClr>
          <a:schemeClr val="tx2"/>
        </a:buClr>
        <a:buChar char="•"/>
        <a:defRPr sz="2000">
          <a:solidFill>
            <a:schemeClr val="tx1"/>
          </a:solidFill>
          <a:latin typeface="+mn-lt"/>
        </a:defRPr>
      </a:lvl5pPr>
      <a:lvl6pPr marL="2551113" indent="-295275" algn="l" defTabSz="957263" rtl="0" eaLnBrk="1" fontAlgn="base" hangingPunct="1">
        <a:spcBef>
          <a:spcPct val="0"/>
        </a:spcBef>
        <a:spcAft>
          <a:spcPct val="25000"/>
        </a:spcAft>
        <a:buClr>
          <a:schemeClr val="tx2"/>
        </a:buClr>
        <a:buChar char="•"/>
        <a:defRPr sz="2000">
          <a:solidFill>
            <a:schemeClr val="tx1"/>
          </a:solidFill>
          <a:latin typeface="+mn-lt"/>
        </a:defRPr>
      </a:lvl6pPr>
      <a:lvl7pPr marL="3008313" indent="-295275" algn="l" defTabSz="957263" rtl="0" eaLnBrk="1" fontAlgn="base" hangingPunct="1">
        <a:spcBef>
          <a:spcPct val="0"/>
        </a:spcBef>
        <a:spcAft>
          <a:spcPct val="25000"/>
        </a:spcAft>
        <a:buClr>
          <a:schemeClr val="tx2"/>
        </a:buClr>
        <a:buChar char="•"/>
        <a:defRPr sz="2000">
          <a:solidFill>
            <a:schemeClr val="tx1"/>
          </a:solidFill>
          <a:latin typeface="+mn-lt"/>
        </a:defRPr>
      </a:lvl7pPr>
      <a:lvl8pPr marL="3465513" indent="-295275" algn="l" defTabSz="957263" rtl="0" eaLnBrk="1" fontAlgn="base" hangingPunct="1">
        <a:spcBef>
          <a:spcPct val="0"/>
        </a:spcBef>
        <a:spcAft>
          <a:spcPct val="25000"/>
        </a:spcAft>
        <a:buClr>
          <a:schemeClr val="tx2"/>
        </a:buClr>
        <a:buChar char="•"/>
        <a:defRPr sz="2000">
          <a:solidFill>
            <a:schemeClr val="tx1"/>
          </a:solidFill>
          <a:latin typeface="+mn-lt"/>
        </a:defRPr>
      </a:lvl8pPr>
      <a:lvl9pPr marL="3922713" indent="-295275" algn="l" defTabSz="957263" rtl="0" eaLnBrk="1" fontAlgn="base" hangingPunct="1">
        <a:spcBef>
          <a:spcPct val="0"/>
        </a:spcBef>
        <a:spcAft>
          <a:spcPct val="25000"/>
        </a:spcAft>
        <a:buClr>
          <a:schemeClr val="tx2"/>
        </a:buClr>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Elo_rating_system" TargetMode="External"/><Relationship Id="rId2" Type="http://schemas.openxmlformats.org/officeDocument/2006/relationships/hyperlink" Target="https://en.wikipedia.org/wiki/FIFA_World_Ranking_system_(1999%E2%80%93200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image" Target="../media/image1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p:cNvSpPr>
            <a:spLocks noGrp="1"/>
          </p:cNvSpPr>
          <p:nvPr>
            <p:ph type="subTitle" sz="quarter" idx="1"/>
          </p:nvPr>
        </p:nvSpPr>
        <p:spPr/>
        <p:txBody>
          <a:bodyPr>
            <a:normAutofit/>
          </a:bodyPr>
          <a:lstStyle/>
          <a:p>
            <a:r>
              <a:rPr lang="de-CH" dirty="0" smtClean="0"/>
              <a:t>Jan 2017</a:t>
            </a:r>
            <a:endParaRPr lang="de-CH" dirty="0"/>
          </a:p>
        </p:txBody>
      </p:sp>
      <p:sp>
        <p:nvSpPr>
          <p:cNvPr id="3" name="Titel 2"/>
          <p:cNvSpPr>
            <a:spLocks noGrp="1"/>
          </p:cNvSpPr>
          <p:nvPr>
            <p:ph type="ctrTitle" sz="quarter"/>
          </p:nvPr>
        </p:nvSpPr>
        <p:spPr>
          <a:xfrm>
            <a:off x="687388" y="4035425"/>
            <a:ext cx="7917060" cy="422275"/>
          </a:xfrm>
        </p:spPr>
        <p:txBody>
          <a:bodyPr>
            <a:normAutofit fontScale="90000"/>
          </a:bodyPr>
          <a:lstStyle/>
          <a:p>
            <a:r>
              <a:rPr lang="en-US" dirty="0"/>
              <a:t>Ranking chemicals based on </a:t>
            </a:r>
            <a:r>
              <a:rPr lang="en-US"/>
              <a:t>heterogeneous </a:t>
            </a:r>
            <a:r>
              <a:rPr lang="en-US" smtClean="0"/>
              <a:t>data</a:t>
            </a:r>
            <a:endParaRPr lang="de-CH" dirty="0">
              <a:solidFill>
                <a:srgbClr val="FF0000"/>
              </a:solidFill>
            </a:endParaRPr>
          </a:p>
        </p:txBody>
      </p:sp>
    </p:spTree>
    <p:extLst>
      <p:ext uri="{BB962C8B-B14F-4D97-AF65-F5344CB8AC3E}">
        <p14:creationId xmlns:p14="http://schemas.microsoft.com/office/powerpoint/2010/main" val="3883218843"/>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Formulation toxicity</a:t>
            </a:r>
            <a:endParaRPr lang="en-GB" dirty="0"/>
          </a:p>
        </p:txBody>
      </p:sp>
      <p:sp>
        <p:nvSpPr>
          <p:cNvPr id="6" name="Content Placeholder 5"/>
          <p:cNvSpPr>
            <a:spLocks noGrp="1"/>
          </p:cNvSpPr>
          <p:nvPr>
            <p:ph idx="1"/>
          </p:nvPr>
        </p:nvSpPr>
        <p:spPr>
          <a:xfrm>
            <a:off x="335540" y="984250"/>
            <a:ext cx="8459787" cy="4730750"/>
          </a:xfrm>
        </p:spPr>
        <p:txBody>
          <a:bodyPr/>
          <a:lstStyle/>
          <a:p>
            <a:r>
              <a:rPr lang="en-GB" dirty="0" smtClean="0"/>
              <a:t>Industry </a:t>
            </a:r>
            <a:r>
              <a:rPr lang="en-GB" dirty="0" smtClean="0"/>
              <a:t>needs to generate information </a:t>
            </a:r>
            <a:r>
              <a:rPr lang="en-GB" dirty="0" smtClean="0"/>
              <a:t>for </a:t>
            </a:r>
            <a:r>
              <a:rPr lang="en-GB" dirty="0" smtClean="0"/>
              <a:t>every formulation, but…</a:t>
            </a:r>
          </a:p>
          <a:p>
            <a:pPr lvl="1"/>
            <a:r>
              <a:rPr lang="en-GB" sz="1600" dirty="0" smtClean="0"/>
              <a:t>Most new formulations are variants of existing ones</a:t>
            </a:r>
          </a:p>
          <a:p>
            <a:pPr lvl="1"/>
            <a:r>
              <a:rPr lang="en-GB" sz="1600" dirty="0" smtClean="0"/>
              <a:t>There is a finite list of ingredients (our cupboards contain much the same set of ingredients), many of which have been tested singly somewhere sometime</a:t>
            </a:r>
          </a:p>
          <a:p>
            <a:pPr lvl="1"/>
            <a:r>
              <a:rPr lang="en-GB" sz="1600" dirty="0" smtClean="0"/>
              <a:t>Bridging arguments, read-across, </a:t>
            </a:r>
            <a:r>
              <a:rPr lang="en-GB" sz="1600" i="1" dirty="0" smtClean="0"/>
              <a:t>in vitro </a:t>
            </a:r>
            <a:r>
              <a:rPr lang="en-GB" sz="1600" dirty="0" smtClean="0"/>
              <a:t>and </a:t>
            </a:r>
            <a:r>
              <a:rPr lang="en-GB" sz="1600" i="1" dirty="0" smtClean="0"/>
              <a:t>in silico </a:t>
            </a:r>
            <a:r>
              <a:rPr lang="en-GB" sz="1600" dirty="0" smtClean="0"/>
              <a:t>methods are great, but have had incremental benefits, </a:t>
            </a:r>
            <a:r>
              <a:rPr lang="en-GB" sz="1600" i="1" dirty="0" smtClean="0"/>
              <a:t>i.e.</a:t>
            </a:r>
            <a:r>
              <a:rPr lang="en-GB" sz="1600" dirty="0" smtClean="0"/>
              <a:t> we still test a lot of animals</a:t>
            </a:r>
          </a:p>
          <a:p>
            <a:r>
              <a:rPr lang="en-GB" dirty="0" smtClean="0"/>
              <a:t>It is time for the regulatory science to come together and end the great majority of acute animal studies for pesticide </a:t>
            </a:r>
            <a:r>
              <a:rPr lang="en-GB" dirty="0" smtClean="0"/>
              <a:t>formulations</a:t>
            </a:r>
          </a:p>
          <a:p>
            <a:r>
              <a:rPr lang="en-GB" dirty="0" smtClean="0"/>
              <a:t>Syngenta and Dow </a:t>
            </a:r>
            <a:r>
              <a:rPr lang="en-GB" dirty="0" err="1" smtClean="0"/>
              <a:t>Agroscience</a:t>
            </a:r>
            <a:r>
              <a:rPr lang="en-GB" dirty="0" smtClean="0"/>
              <a:t> are sponsors of an NC3Rs CRACK IT project to seek to achieve this:</a:t>
            </a:r>
          </a:p>
          <a:p>
            <a:pPr marL="400050" lvl="1" indent="0">
              <a:buNone/>
            </a:pPr>
            <a:r>
              <a:rPr lang="en-GB" dirty="0" smtClean="0">
                <a:solidFill>
                  <a:srgbClr val="00B0F0"/>
                </a:solidFill>
              </a:rPr>
              <a:t>Maximise</a:t>
            </a:r>
            <a:r>
              <a:rPr lang="en-GB" dirty="0">
                <a:solidFill>
                  <a:srgbClr val="00B0F0"/>
                </a:solidFill>
              </a:rPr>
              <a:t>: maximising confidence whilst minimising data generation for acute hazard classification of </a:t>
            </a:r>
            <a:r>
              <a:rPr lang="en-GB" dirty="0" smtClean="0">
                <a:solidFill>
                  <a:srgbClr val="00B0F0"/>
                </a:solidFill>
              </a:rPr>
              <a:t>mixtures</a:t>
            </a:r>
          </a:p>
          <a:p>
            <a:r>
              <a:rPr lang="en-GB" dirty="0" smtClean="0"/>
              <a:t>However, there is a maths challenge here too, which could help reduce animal testing… </a:t>
            </a:r>
            <a:endParaRPr lang="en-GB" dirty="0">
              <a:ea typeface="+mn-ea"/>
              <a:cs typeface="+mn-cs"/>
            </a:endParaRPr>
          </a:p>
          <a:p>
            <a:pPr lvl="1"/>
            <a:endParaRPr lang="en-GB" sz="1600" dirty="0" smtClean="0"/>
          </a:p>
        </p:txBody>
      </p:sp>
      <p:pic>
        <p:nvPicPr>
          <p:cNvPr id="13"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59524" y="6299019"/>
            <a:ext cx="2043217" cy="50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02741" y="6323375"/>
            <a:ext cx="506541" cy="50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bwMode="auto">
          <a:xfrm>
            <a:off x="228600" y="6477000"/>
            <a:ext cx="381000" cy="253513"/>
          </a:xfrm>
          <a:prstGeom prst="rect">
            <a:avLst/>
          </a:prstGeom>
          <a:solidFill>
            <a:schemeClr val="bg1"/>
          </a:solidFill>
          <a:ln w="635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ts val="600"/>
              </a:spcAft>
              <a:buClrTx/>
              <a:buSzTx/>
              <a:buFontTx/>
              <a:buNone/>
              <a:tabLst/>
            </a:pPr>
            <a:endParaRPr kumimoji="0" lang="en-GB" sz="10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35490015"/>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Formulation toxicity</a:t>
            </a:r>
            <a:endParaRPr lang="en-GB" dirty="0"/>
          </a:p>
        </p:txBody>
      </p:sp>
      <p:sp>
        <p:nvSpPr>
          <p:cNvPr id="6" name="Content Placeholder 5"/>
          <p:cNvSpPr>
            <a:spLocks noGrp="1"/>
          </p:cNvSpPr>
          <p:nvPr>
            <p:ph idx="1"/>
          </p:nvPr>
        </p:nvSpPr>
        <p:spPr>
          <a:xfrm>
            <a:off x="357156" y="3717032"/>
            <a:ext cx="8459787" cy="1853371"/>
          </a:xfrm>
        </p:spPr>
        <p:txBody>
          <a:bodyPr/>
          <a:lstStyle/>
          <a:p>
            <a:r>
              <a:rPr lang="en-GB" dirty="0" smtClean="0"/>
              <a:t>We know the toxicity of all the formulations</a:t>
            </a:r>
          </a:p>
          <a:p>
            <a:r>
              <a:rPr lang="en-GB" dirty="0" smtClean="0"/>
              <a:t>We can assume additive toxicity for formulation ingredients </a:t>
            </a:r>
          </a:p>
          <a:p>
            <a:r>
              <a:rPr lang="en-GB" dirty="0" smtClean="0"/>
              <a:t>We know the toxicity of some ingredients tested </a:t>
            </a:r>
            <a:r>
              <a:rPr lang="en-GB" dirty="0" smtClean="0"/>
              <a:t>singly (either as a number or as a range)</a:t>
            </a:r>
            <a:endParaRPr lang="en-GB" dirty="0" smtClean="0"/>
          </a:p>
          <a:p>
            <a:r>
              <a:rPr lang="en-GB" dirty="0" smtClean="0"/>
              <a:t>How can be back out toxicity estimates for as many ingredients as possible?</a:t>
            </a:r>
          </a:p>
          <a:p>
            <a:r>
              <a:rPr lang="en-GB" dirty="0" smtClean="0"/>
              <a:t>How can we spot non-additive effects?</a:t>
            </a:r>
            <a:endParaRPr lang="en-GB" dirty="0"/>
          </a:p>
        </p:txBody>
      </p:sp>
      <p:pic>
        <p:nvPicPr>
          <p:cNvPr id="5" name="Picture 4"/>
          <p:cNvPicPr>
            <a:picLocks noChangeAspect="1"/>
          </p:cNvPicPr>
          <p:nvPr/>
        </p:nvPicPr>
        <p:blipFill>
          <a:blip r:embed="rId2"/>
          <a:stretch>
            <a:fillRect/>
          </a:stretch>
        </p:blipFill>
        <p:spPr>
          <a:xfrm>
            <a:off x="147499" y="692696"/>
            <a:ext cx="8879103" cy="2888029"/>
          </a:xfrm>
          <a:prstGeom prst="rect">
            <a:avLst/>
          </a:prstGeom>
        </p:spPr>
      </p:pic>
    </p:spTree>
    <p:extLst>
      <p:ext uri="{BB962C8B-B14F-4D97-AF65-F5344CB8AC3E}">
        <p14:creationId xmlns:p14="http://schemas.microsoft.com/office/powerpoint/2010/main" val="1782502760"/>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t>
            </a:r>
            <a:r>
              <a:rPr lang="en-GB" dirty="0" smtClean="0"/>
              <a:t>ore about acute toxicity</a:t>
            </a:r>
            <a:endParaRPr lang="en-GB" dirty="0"/>
          </a:p>
        </p:txBody>
      </p:sp>
      <p:sp>
        <p:nvSpPr>
          <p:cNvPr id="3" name="Content Placeholder 2"/>
          <p:cNvSpPr>
            <a:spLocks noGrp="1"/>
          </p:cNvSpPr>
          <p:nvPr>
            <p:ph idx="1"/>
          </p:nvPr>
        </p:nvSpPr>
        <p:spPr>
          <a:xfrm>
            <a:off x="357158" y="1052736"/>
            <a:ext cx="8459787" cy="4730750"/>
          </a:xfrm>
        </p:spPr>
        <p:txBody>
          <a:bodyPr/>
          <a:lstStyle/>
          <a:p>
            <a:r>
              <a:rPr lang="en-GB" dirty="0"/>
              <a:t>Measures of acute toxicity vary in nature.  </a:t>
            </a:r>
            <a:endParaRPr lang="en-GB" dirty="0" smtClean="0"/>
          </a:p>
          <a:p>
            <a:pPr lvl="1"/>
            <a:r>
              <a:rPr lang="en-GB" dirty="0" smtClean="0"/>
              <a:t>For </a:t>
            </a:r>
            <a:r>
              <a:rPr lang="en-GB" dirty="0"/>
              <a:t>acute oral toxicity, the Median Lethal Dose (MLD) </a:t>
            </a:r>
            <a:r>
              <a:rPr lang="en-GB" dirty="0" smtClean="0"/>
              <a:t>is used, which in </a:t>
            </a:r>
            <a:r>
              <a:rPr lang="en-GB" dirty="0"/>
              <a:t>principle </a:t>
            </a:r>
            <a:r>
              <a:rPr lang="en-GB" dirty="0" smtClean="0"/>
              <a:t>is </a:t>
            </a:r>
            <a:r>
              <a:rPr lang="en-GB" dirty="0"/>
              <a:t>on a continuous </a:t>
            </a:r>
            <a:r>
              <a:rPr lang="en-GB" dirty="0" smtClean="0"/>
              <a:t>scale.</a:t>
            </a:r>
          </a:p>
          <a:p>
            <a:pPr lvl="2"/>
            <a:r>
              <a:rPr lang="en-GB" dirty="0" smtClean="0"/>
              <a:t>327 mg/kg – interpolated from results at a range of doses</a:t>
            </a:r>
          </a:p>
          <a:p>
            <a:pPr lvl="2"/>
            <a:r>
              <a:rPr lang="en-GB" dirty="0"/>
              <a:t>o</a:t>
            </a:r>
            <a:r>
              <a:rPr lang="en-GB" dirty="0" smtClean="0"/>
              <a:t>r &gt;3000 mg/kg – no toxicity seen at the top dose (perhaps the only one tested)</a:t>
            </a:r>
          </a:p>
          <a:p>
            <a:pPr lvl="2"/>
            <a:r>
              <a:rPr lang="en-GB" dirty="0"/>
              <a:t>o</a:t>
            </a:r>
            <a:r>
              <a:rPr lang="en-GB" dirty="0" smtClean="0"/>
              <a:t>r &lt;200 mg/kg – lots of toxicity seen at the lowest dose (perhaps only the only one tested) </a:t>
            </a:r>
          </a:p>
          <a:p>
            <a:pPr lvl="1"/>
            <a:r>
              <a:rPr lang="en-GB" dirty="0" smtClean="0"/>
              <a:t>If </a:t>
            </a:r>
            <a:r>
              <a:rPr lang="en-GB" dirty="0"/>
              <a:t>the data is not ours but someone else’s, then often only the resulting acute toxicity class is available, </a:t>
            </a:r>
            <a:r>
              <a:rPr lang="en-GB" dirty="0" err="1"/>
              <a:t>eg</a:t>
            </a:r>
            <a:r>
              <a:rPr lang="en-GB" dirty="0"/>
              <a:t> Category 4, meaning 300-2000 mg/kg.  </a:t>
            </a:r>
            <a:endParaRPr lang="en-GB" dirty="0" smtClean="0"/>
          </a:p>
          <a:p>
            <a:pPr lvl="1"/>
            <a:r>
              <a:rPr lang="en-GB" dirty="0"/>
              <a:t>F</a:t>
            </a:r>
            <a:r>
              <a:rPr lang="en-GB" dirty="0" smtClean="0"/>
              <a:t>or </a:t>
            </a:r>
            <a:r>
              <a:rPr lang="en-GB" dirty="0"/>
              <a:t>other types of acute toxicity, </a:t>
            </a:r>
            <a:r>
              <a:rPr lang="en-GB" dirty="0" err="1"/>
              <a:t>eg</a:t>
            </a:r>
            <a:r>
              <a:rPr lang="en-GB" dirty="0"/>
              <a:t> skin irritation, usually only class data is available (non irritant vs irritant vs severe irritant</a:t>
            </a:r>
            <a:r>
              <a:rPr lang="en-GB" dirty="0" smtClean="0"/>
              <a:t>), and toxicity on a continuous scale could be thought of as a hidden variable.</a:t>
            </a:r>
            <a:endParaRPr lang="en-GB" dirty="0"/>
          </a:p>
          <a:p>
            <a:endParaRPr lang="en-GB" dirty="0"/>
          </a:p>
        </p:txBody>
      </p:sp>
    </p:spTree>
    <p:extLst>
      <p:ext uri="{BB962C8B-B14F-4D97-AF65-F5344CB8AC3E}">
        <p14:creationId xmlns:p14="http://schemas.microsoft.com/office/powerpoint/2010/main" val="1654620759"/>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539552" y="1700808"/>
            <a:ext cx="6912768" cy="5040560"/>
            <a:chOff x="1187624" y="2852936"/>
            <a:chExt cx="5832648" cy="3829024"/>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632" y="2924944"/>
              <a:ext cx="5666834" cy="3757016"/>
            </a:xfrm>
            <a:prstGeom prst="rect">
              <a:avLst/>
            </a:prstGeom>
          </p:spPr>
        </p:pic>
        <p:sp>
          <p:nvSpPr>
            <p:cNvPr id="5" name="Rectangle 4"/>
            <p:cNvSpPr/>
            <p:nvPr/>
          </p:nvSpPr>
          <p:spPr bwMode="auto">
            <a:xfrm>
              <a:off x="1187624" y="2852936"/>
              <a:ext cx="5832648" cy="648072"/>
            </a:xfrm>
            <a:prstGeom prst="rect">
              <a:avLst/>
            </a:prstGeom>
            <a:solidFill>
              <a:schemeClr val="bg1"/>
            </a:solidFill>
            <a:ln w="635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ts val="600"/>
                </a:spcAft>
                <a:buClrTx/>
                <a:buSzTx/>
                <a:buFontTx/>
                <a:buNone/>
                <a:tabLst/>
              </a:pPr>
              <a:endParaRPr kumimoji="0" lang="en-GB" sz="1000" b="0" i="0" u="none" strike="noStrike" cap="none" normalizeH="0" baseline="0" smtClean="0">
                <a:ln>
                  <a:noFill/>
                </a:ln>
                <a:solidFill>
                  <a:schemeClr val="tx1"/>
                </a:solidFill>
                <a:effectLst/>
                <a:latin typeface="Arial" charset="0"/>
              </a:endParaRPr>
            </a:p>
          </p:txBody>
        </p:sp>
      </p:grpSp>
      <p:sp>
        <p:nvSpPr>
          <p:cNvPr id="2" name="Title 1"/>
          <p:cNvSpPr>
            <a:spLocks noGrp="1"/>
          </p:cNvSpPr>
          <p:nvPr>
            <p:ph type="title"/>
          </p:nvPr>
        </p:nvSpPr>
        <p:spPr/>
        <p:txBody>
          <a:bodyPr/>
          <a:lstStyle/>
          <a:p>
            <a:r>
              <a:rPr lang="en-GB" dirty="0"/>
              <a:t>M</a:t>
            </a:r>
            <a:r>
              <a:rPr lang="en-GB" dirty="0" smtClean="0"/>
              <a:t>ore about acute toxicity</a:t>
            </a:r>
            <a:endParaRPr lang="en-GB" dirty="0"/>
          </a:p>
        </p:txBody>
      </p:sp>
      <p:sp>
        <p:nvSpPr>
          <p:cNvPr id="3" name="Content Placeholder 2"/>
          <p:cNvSpPr>
            <a:spLocks noGrp="1"/>
          </p:cNvSpPr>
          <p:nvPr>
            <p:ph idx="1"/>
          </p:nvPr>
        </p:nvSpPr>
        <p:spPr>
          <a:xfrm>
            <a:off x="357158" y="764704"/>
            <a:ext cx="8459787" cy="4730750"/>
          </a:xfrm>
        </p:spPr>
        <p:txBody>
          <a:bodyPr/>
          <a:lstStyle/>
          <a:p>
            <a:r>
              <a:rPr lang="en-GB" sz="1600" dirty="0"/>
              <a:t>An ATE (acute toxicity estimate) is an estimate of acute toxicity of a formulation based on the toxicity of its components.  </a:t>
            </a:r>
            <a:r>
              <a:rPr lang="en-GB" sz="1600" dirty="0" smtClean="0"/>
              <a:t>Toxicity </a:t>
            </a:r>
            <a:r>
              <a:rPr lang="en-GB" sz="1600" dirty="0"/>
              <a:t>of a mixture is obtained by adding the toxicity of each component, taking into account the proportion of each component.  But to make it additive you need to take the inverse of the toxicity value, </a:t>
            </a:r>
            <a:r>
              <a:rPr lang="en-GB" sz="1600" dirty="0" err="1"/>
              <a:t>eg</a:t>
            </a:r>
            <a:r>
              <a:rPr lang="en-GB" sz="1600" dirty="0"/>
              <a:t> </a:t>
            </a:r>
            <a:r>
              <a:rPr lang="en-GB" sz="1600" dirty="0" smtClean="0"/>
              <a:t>MLD (an MLD of 5 mg/kg is very toxic and 5000 mg/kg is very non-toxic).</a:t>
            </a:r>
            <a:endParaRPr lang="en-GB" sz="1600" dirty="0"/>
          </a:p>
          <a:p>
            <a:r>
              <a:rPr lang="en-GB" sz="1600" dirty="0"/>
              <a:t>Significant deviation from additivity is rare, and is either synergism (1+1&gt;2) or antagonism (1+1&lt;2).  Acute oral </a:t>
            </a:r>
            <a:r>
              <a:rPr lang="en-GB" sz="1600" dirty="0" err="1"/>
              <a:t>tox</a:t>
            </a:r>
            <a:r>
              <a:rPr lang="en-GB" sz="1600" dirty="0"/>
              <a:t> categories and ATE calculation is shown below</a:t>
            </a:r>
            <a:r>
              <a:rPr lang="en-GB" sz="1800" dirty="0"/>
              <a:t>.</a:t>
            </a:r>
          </a:p>
          <a:p>
            <a:endParaRPr lang="en-GB" dirty="0"/>
          </a:p>
        </p:txBody>
      </p:sp>
    </p:spTree>
    <p:extLst>
      <p:ext uri="{BB962C8B-B14F-4D97-AF65-F5344CB8AC3E}">
        <p14:creationId xmlns:p14="http://schemas.microsoft.com/office/powerpoint/2010/main" val="2322173573"/>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Ranking </a:t>
            </a:r>
            <a:r>
              <a:rPr lang="en-US" dirty="0" smtClean="0"/>
              <a:t>chemicals </a:t>
            </a:r>
            <a:r>
              <a:rPr lang="en-US" dirty="0"/>
              <a:t>based on heterogeneous </a:t>
            </a:r>
            <a:r>
              <a:rPr lang="en-US" dirty="0" smtClean="0"/>
              <a:t>data</a:t>
            </a:r>
            <a:endParaRPr lang="en-GB" dirty="0"/>
          </a:p>
        </p:txBody>
      </p:sp>
      <p:sp>
        <p:nvSpPr>
          <p:cNvPr id="3" name="Content Placeholder 2"/>
          <p:cNvSpPr>
            <a:spLocks noGrp="1"/>
          </p:cNvSpPr>
          <p:nvPr>
            <p:ph idx="1"/>
          </p:nvPr>
        </p:nvSpPr>
        <p:spPr>
          <a:xfrm>
            <a:off x="251520" y="764704"/>
            <a:ext cx="8459787" cy="4730750"/>
          </a:xfrm>
        </p:spPr>
        <p:txBody>
          <a:bodyPr/>
          <a:lstStyle/>
          <a:p>
            <a:r>
              <a:rPr lang="en-GB" dirty="0" smtClean="0"/>
              <a:t>Different herbicide screens: A, B, C</a:t>
            </a:r>
          </a:p>
          <a:p>
            <a:pPr lvl="1"/>
            <a:r>
              <a:rPr lang="en-GB" sz="1800" dirty="0" smtClean="0"/>
              <a:t>Differ in scale, amount of test chemical required, duration</a:t>
            </a:r>
          </a:p>
          <a:p>
            <a:pPr lvl="1"/>
            <a:r>
              <a:rPr lang="en-GB" sz="1800" dirty="0" smtClean="0"/>
              <a:t>Species tested, </a:t>
            </a:r>
            <a:r>
              <a:rPr lang="en-GB" sz="1800" dirty="0" err="1" smtClean="0"/>
              <a:t>eg</a:t>
            </a:r>
            <a:r>
              <a:rPr lang="en-GB" sz="1800" dirty="0" smtClean="0"/>
              <a:t> tropical grasses vs temperate grasses, or broadleaved vs grasses</a:t>
            </a:r>
          </a:p>
          <a:p>
            <a:pPr lvl="1"/>
            <a:r>
              <a:rPr lang="en-GB" sz="1800" dirty="0" smtClean="0"/>
              <a:t>Application timing: seed </a:t>
            </a:r>
            <a:r>
              <a:rPr lang="en-GB" sz="1800" i="1" dirty="0" smtClean="0"/>
              <a:t>i.e</a:t>
            </a:r>
            <a:r>
              <a:rPr lang="en-GB" sz="1800" dirty="0" smtClean="0"/>
              <a:t>. pre-emergence </a:t>
            </a:r>
            <a:r>
              <a:rPr lang="en-GB" sz="1800" b="1" i="1" dirty="0" smtClean="0"/>
              <a:t>vs</a:t>
            </a:r>
            <a:r>
              <a:rPr lang="en-GB" sz="1800" dirty="0" smtClean="0"/>
              <a:t> seedling </a:t>
            </a:r>
            <a:r>
              <a:rPr lang="en-GB" sz="1800" i="1" dirty="0" smtClean="0"/>
              <a:t>i.e</a:t>
            </a:r>
            <a:r>
              <a:rPr lang="en-GB" sz="1800" dirty="0" smtClean="0"/>
              <a:t>. post-emergence</a:t>
            </a:r>
          </a:p>
          <a:p>
            <a:r>
              <a:rPr lang="en-GB" dirty="0" smtClean="0"/>
              <a:t>Each screen incudes several plants of several species</a:t>
            </a:r>
          </a:p>
          <a:p>
            <a:r>
              <a:rPr lang="en-GB" dirty="0" smtClean="0"/>
              <a:t>Each chemical is tested at a few application rates</a:t>
            </a:r>
          </a:p>
          <a:p>
            <a:r>
              <a:rPr lang="en-US" dirty="0" smtClean="0"/>
              <a:t>Chemicals are run through screens in batches</a:t>
            </a:r>
          </a:p>
          <a:p>
            <a:r>
              <a:rPr lang="en-US" dirty="0" smtClean="0"/>
              <a:t>There is run to run variation in results of a screen</a:t>
            </a:r>
          </a:p>
          <a:p>
            <a:r>
              <a:rPr lang="en-US" dirty="0" smtClean="0"/>
              <a:t>The </a:t>
            </a:r>
            <a:r>
              <a:rPr lang="en-US" dirty="0"/>
              <a:t>percent </a:t>
            </a:r>
            <a:r>
              <a:rPr lang="en-US" dirty="0" smtClean="0"/>
              <a:t>control of each species is scored, </a:t>
            </a:r>
            <a:r>
              <a:rPr lang="en-US" dirty="0" err="1"/>
              <a:t>ie</a:t>
            </a:r>
            <a:r>
              <a:rPr lang="en-US" dirty="0"/>
              <a:t> 0% = the chemical did nothing, 100% = the chemical completely killed all plants.  These data are used to fit a logistic regression model and an ED50 (effective dose, 50%) number is </a:t>
            </a:r>
            <a:r>
              <a:rPr lang="en-US" dirty="0" smtClean="0"/>
              <a:t>calculated</a:t>
            </a:r>
          </a:p>
          <a:p>
            <a:pPr marL="0" indent="0" algn="ctr">
              <a:buNone/>
            </a:pPr>
            <a:r>
              <a:rPr lang="en-US" b="1" dirty="0" smtClean="0">
                <a:solidFill>
                  <a:schemeClr val="accent3"/>
                </a:solidFill>
              </a:rPr>
              <a:t>How can we rank all the tested chemicals across a series of screens?  </a:t>
            </a:r>
          </a:p>
          <a:p>
            <a:pPr marL="0" indent="0" algn="ctr">
              <a:buNone/>
            </a:pPr>
            <a:r>
              <a:rPr lang="en-US" b="1" dirty="0" smtClean="0">
                <a:solidFill>
                  <a:schemeClr val="accent3"/>
                </a:solidFill>
              </a:rPr>
              <a:t>How can we take uncertainty into account?</a:t>
            </a:r>
            <a:endParaRPr lang="en-GB" b="1" dirty="0" smtClean="0">
              <a:solidFill>
                <a:schemeClr val="accent3"/>
              </a:solidFill>
            </a:endParaRPr>
          </a:p>
          <a:p>
            <a:endParaRPr lang="en-GB" dirty="0"/>
          </a:p>
        </p:txBody>
      </p:sp>
    </p:spTree>
    <p:extLst>
      <p:ext uri="{BB962C8B-B14F-4D97-AF65-F5344CB8AC3E}">
        <p14:creationId xmlns:p14="http://schemas.microsoft.com/office/powerpoint/2010/main" val="1886941200"/>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Ranking </a:t>
            </a:r>
            <a:r>
              <a:rPr lang="en-US" dirty="0" smtClean="0"/>
              <a:t>chemicals </a:t>
            </a:r>
            <a:r>
              <a:rPr lang="en-US" dirty="0"/>
              <a:t>based on heterogeneous </a:t>
            </a:r>
            <a:r>
              <a:rPr lang="en-US" dirty="0" smtClean="0"/>
              <a:t>data</a:t>
            </a:r>
            <a:endParaRPr lang="en-GB" dirty="0"/>
          </a:p>
        </p:txBody>
      </p:sp>
      <p:sp>
        <p:nvSpPr>
          <p:cNvPr id="3" name="Content Placeholder 2"/>
          <p:cNvSpPr>
            <a:spLocks noGrp="1"/>
          </p:cNvSpPr>
          <p:nvPr>
            <p:ph idx="1"/>
          </p:nvPr>
        </p:nvSpPr>
        <p:spPr>
          <a:xfrm>
            <a:off x="357158" y="1146522"/>
            <a:ext cx="8459787" cy="4730750"/>
          </a:xfrm>
        </p:spPr>
        <p:txBody>
          <a:bodyPr/>
          <a:lstStyle/>
          <a:p>
            <a:r>
              <a:rPr lang="en-GB" dirty="0" smtClean="0"/>
              <a:t>Results for 1 chemical in 1 screen</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711268729"/>
              </p:ext>
            </p:extLst>
          </p:nvPr>
        </p:nvGraphicFramePr>
        <p:xfrm>
          <a:off x="373063" y="1628800"/>
          <a:ext cx="8159379" cy="1584175"/>
        </p:xfrm>
        <a:graphic>
          <a:graphicData uri="http://schemas.openxmlformats.org/drawingml/2006/table">
            <a:tbl>
              <a:tblPr>
                <a:tableStyleId>{5C22544A-7EE6-4342-B048-85BDC9FD1C3A}</a:tableStyleId>
              </a:tblPr>
              <a:tblGrid>
                <a:gridCol w="1220694"/>
                <a:gridCol w="770965"/>
                <a:gridCol w="770965"/>
                <a:gridCol w="770965"/>
                <a:gridCol w="770965"/>
                <a:gridCol w="770965"/>
                <a:gridCol w="770965"/>
                <a:gridCol w="770965"/>
                <a:gridCol w="770965"/>
                <a:gridCol w="770965"/>
              </a:tblGrid>
              <a:tr h="316835">
                <a:tc>
                  <a:txBody>
                    <a:bodyPr/>
                    <a:lstStyle/>
                    <a:p>
                      <a:pPr algn="l" fontAlgn="b"/>
                      <a:endParaRPr lang="en-GB"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Species</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A</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B</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C</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D</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E</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F</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G</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H</a:t>
                      </a:r>
                      <a:endParaRPr lang="en-GB" sz="1100" b="1" i="0" u="none" strike="noStrike">
                        <a:solidFill>
                          <a:srgbClr val="000000"/>
                        </a:solidFill>
                        <a:effectLst/>
                        <a:latin typeface="Calibri" panose="020F0502020204030204" pitchFamily="34" charset="0"/>
                      </a:endParaRPr>
                    </a:p>
                  </a:txBody>
                  <a:tcPr marL="9525" marR="9525" marT="9525" marB="0" anchor="b"/>
                </a:tc>
              </a:tr>
              <a:tr h="316835">
                <a:tc rowSpan="3">
                  <a:txBody>
                    <a:bodyPr/>
                    <a:lstStyle/>
                    <a:p>
                      <a:pPr algn="ctr" fontAlgn="b"/>
                      <a:r>
                        <a:rPr lang="en-GB" sz="1100" u="none" strike="noStrike">
                          <a:effectLst/>
                        </a:rPr>
                        <a:t>Score at each application rate</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100g/ha</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10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20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9525" marR="9525" marT="9525" marB="0" anchor="b"/>
                </a:tc>
              </a:tr>
              <a:tr h="316835">
                <a:tc vMerge="1">
                  <a:txBody>
                    <a:bodyPr/>
                    <a:lstStyle/>
                    <a:p>
                      <a:endParaRPr lang="en-GB"/>
                    </a:p>
                  </a:txBody>
                  <a:tcPr/>
                </a:tc>
                <a:tc>
                  <a:txBody>
                    <a:bodyPr/>
                    <a:lstStyle/>
                    <a:p>
                      <a:pPr algn="ctr" fontAlgn="b"/>
                      <a:r>
                        <a:rPr lang="en-GB" sz="1100" u="none" strike="noStrike">
                          <a:effectLst/>
                        </a:rPr>
                        <a:t>500g/ha</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20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40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30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80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10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20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0</a:t>
                      </a:r>
                      <a:endParaRPr lang="en-GB" sz="1100" b="0" i="0" u="none" strike="noStrike">
                        <a:solidFill>
                          <a:srgbClr val="000000"/>
                        </a:solidFill>
                        <a:effectLst/>
                        <a:latin typeface="Calibri" panose="020F0502020204030204" pitchFamily="34" charset="0"/>
                      </a:endParaRPr>
                    </a:p>
                  </a:txBody>
                  <a:tcPr marL="9525" marR="9525" marT="9525" marB="0" anchor="b"/>
                </a:tc>
              </a:tr>
              <a:tr h="316835">
                <a:tc vMerge="1">
                  <a:txBody>
                    <a:bodyPr/>
                    <a:lstStyle/>
                    <a:p>
                      <a:endParaRPr lang="en-GB"/>
                    </a:p>
                  </a:txBody>
                  <a:tcPr/>
                </a:tc>
                <a:tc>
                  <a:txBody>
                    <a:bodyPr/>
                    <a:lstStyle/>
                    <a:p>
                      <a:pPr algn="ctr" fontAlgn="b"/>
                      <a:r>
                        <a:rPr lang="en-GB" sz="1100" u="none" strike="noStrike">
                          <a:effectLst/>
                        </a:rPr>
                        <a:t>1000g/ha</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30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90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75</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10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100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50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40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10</a:t>
                      </a:r>
                      <a:endParaRPr lang="en-GB" sz="1100" b="0" i="0" u="none" strike="noStrike">
                        <a:solidFill>
                          <a:srgbClr val="000000"/>
                        </a:solidFill>
                        <a:effectLst/>
                        <a:latin typeface="Calibri" panose="020F0502020204030204" pitchFamily="34" charset="0"/>
                      </a:endParaRPr>
                    </a:p>
                  </a:txBody>
                  <a:tcPr marL="9525" marR="9525" marT="9525" marB="0" anchor="b"/>
                </a:tc>
              </a:tr>
              <a:tr h="316835">
                <a:tc>
                  <a:txBody>
                    <a:bodyPr/>
                    <a:lstStyle/>
                    <a:p>
                      <a:pPr algn="l" fontAlgn="b"/>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ED50</a:t>
                      </a:r>
                      <a:endParaRPr lang="en-GB"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1500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600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750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&gt;1000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280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1000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a:effectLst/>
                        </a:rPr>
                        <a:t>1200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GB" sz="1100" u="none" strike="noStrike" dirty="0">
                          <a:effectLst/>
                        </a:rPr>
                        <a:t>&gt;1000</a:t>
                      </a:r>
                      <a:endParaRPr lang="en-GB" sz="11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4012521192"/>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Ranking </a:t>
            </a:r>
            <a:r>
              <a:rPr lang="en-US" dirty="0" smtClean="0"/>
              <a:t>chemicals </a:t>
            </a:r>
            <a:r>
              <a:rPr lang="en-US" dirty="0"/>
              <a:t>based on heterogeneous </a:t>
            </a:r>
            <a:r>
              <a:rPr lang="en-US" dirty="0" smtClean="0"/>
              <a:t>data</a:t>
            </a:r>
            <a:endParaRPr lang="en-GB" dirty="0"/>
          </a:p>
        </p:txBody>
      </p:sp>
      <p:pic>
        <p:nvPicPr>
          <p:cNvPr id="6" name="Picture 5"/>
          <p:cNvPicPr>
            <a:picLocks noChangeAspect="1"/>
          </p:cNvPicPr>
          <p:nvPr/>
        </p:nvPicPr>
        <p:blipFill>
          <a:blip r:embed="rId2"/>
          <a:stretch>
            <a:fillRect/>
          </a:stretch>
        </p:blipFill>
        <p:spPr>
          <a:xfrm>
            <a:off x="2483768" y="866868"/>
            <a:ext cx="3888432" cy="5177840"/>
          </a:xfrm>
          <a:prstGeom prst="rect">
            <a:avLst/>
          </a:prstGeom>
        </p:spPr>
      </p:pic>
    </p:spTree>
    <p:extLst>
      <p:ext uri="{BB962C8B-B14F-4D97-AF65-F5344CB8AC3E}">
        <p14:creationId xmlns:p14="http://schemas.microsoft.com/office/powerpoint/2010/main" val="1567845003"/>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Ranking </a:t>
            </a:r>
            <a:r>
              <a:rPr lang="en-US" dirty="0" smtClean="0"/>
              <a:t>chemicals </a:t>
            </a:r>
            <a:r>
              <a:rPr lang="en-US" dirty="0"/>
              <a:t>based on heterogeneous </a:t>
            </a:r>
            <a:r>
              <a:rPr lang="en-US" dirty="0" smtClean="0"/>
              <a:t>data</a:t>
            </a:r>
            <a:endParaRPr lang="en-GB" dirty="0"/>
          </a:p>
        </p:txBody>
      </p:sp>
      <p:sp>
        <p:nvSpPr>
          <p:cNvPr id="3" name="Content Placeholder 2"/>
          <p:cNvSpPr>
            <a:spLocks noGrp="1"/>
          </p:cNvSpPr>
          <p:nvPr>
            <p:ph idx="1"/>
          </p:nvPr>
        </p:nvSpPr>
        <p:spPr>
          <a:xfrm>
            <a:off x="4427984" y="901700"/>
            <a:ext cx="4388961" cy="5043472"/>
          </a:xfrm>
        </p:spPr>
        <p:txBody>
          <a:bodyPr/>
          <a:lstStyle/>
          <a:p>
            <a:r>
              <a:rPr lang="en-GB" dirty="0" smtClean="0"/>
              <a:t>Traditional approach</a:t>
            </a:r>
          </a:p>
          <a:p>
            <a:pPr lvl="1"/>
            <a:r>
              <a:rPr lang="en-GB" dirty="0" smtClean="0"/>
              <a:t>Pairwise comparisons with “best”</a:t>
            </a:r>
          </a:p>
          <a:p>
            <a:pPr lvl="1"/>
            <a:r>
              <a:rPr lang="en-GB" dirty="0" smtClean="0"/>
              <a:t>If better than the “best” then you have a new winner</a:t>
            </a:r>
          </a:p>
          <a:p>
            <a:r>
              <a:rPr lang="en-GB" dirty="0" smtClean="0"/>
              <a:t>But now we want to rank all chemicals tested</a:t>
            </a:r>
          </a:p>
          <a:p>
            <a:pPr lvl="1"/>
            <a:r>
              <a:rPr lang="en-GB" dirty="0" smtClean="0"/>
              <a:t>To spot trends</a:t>
            </a:r>
          </a:p>
          <a:p>
            <a:pPr lvl="1"/>
            <a:r>
              <a:rPr lang="en-GB" dirty="0" smtClean="0"/>
              <a:t>To better understand chemical space</a:t>
            </a:r>
          </a:p>
          <a:p>
            <a:pPr lvl="1"/>
            <a:r>
              <a:rPr lang="en-GB" dirty="0" smtClean="0"/>
              <a:t>To direct chemistry towards better areas</a:t>
            </a:r>
            <a:endParaRPr lang="en-GB" dirty="0"/>
          </a:p>
        </p:txBody>
      </p:sp>
      <p:pic>
        <p:nvPicPr>
          <p:cNvPr id="6" name="Picture 5"/>
          <p:cNvPicPr>
            <a:picLocks noChangeAspect="1"/>
          </p:cNvPicPr>
          <p:nvPr/>
        </p:nvPicPr>
        <p:blipFill>
          <a:blip r:embed="rId2"/>
          <a:stretch>
            <a:fillRect/>
          </a:stretch>
        </p:blipFill>
        <p:spPr>
          <a:xfrm>
            <a:off x="373063" y="764704"/>
            <a:ext cx="3888432" cy="5177840"/>
          </a:xfrm>
          <a:prstGeom prst="rect">
            <a:avLst/>
          </a:prstGeom>
        </p:spPr>
      </p:pic>
    </p:spTree>
    <p:extLst>
      <p:ext uri="{BB962C8B-B14F-4D97-AF65-F5344CB8AC3E}">
        <p14:creationId xmlns:p14="http://schemas.microsoft.com/office/powerpoint/2010/main" val="283798438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Ideas for literature starting points</a:t>
            </a:r>
            <a:endParaRPr lang="en-GB" dirty="0"/>
          </a:p>
        </p:txBody>
      </p:sp>
      <p:sp>
        <p:nvSpPr>
          <p:cNvPr id="3" name="Content Placeholder 2"/>
          <p:cNvSpPr>
            <a:spLocks noGrp="1"/>
          </p:cNvSpPr>
          <p:nvPr>
            <p:ph idx="1"/>
          </p:nvPr>
        </p:nvSpPr>
        <p:spPr/>
        <p:txBody>
          <a:bodyPr/>
          <a:lstStyle/>
          <a:p>
            <a:r>
              <a:rPr lang="en-GB" dirty="0" smtClean="0"/>
              <a:t>One </a:t>
            </a:r>
            <a:r>
              <a:rPr lang="en-GB" dirty="0"/>
              <a:t>of FIFA’s systems for </a:t>
            </a:r>
            <a:r>
              <a:rPr lang="en-GB" dirty="0" smtClean="0"/>
              <a:t>ranking national football teams: </a:t>
            </a:r>
            <a:r>
              <a:rPr lang="en-GB" sz="1600" u="sng" dirty="0">
                <a:hlinkClick r:id="rId2"/>
              </a:rPr>
              <a:t>https://en.wikipedia.org/wiki/FIFA_World_Ranking_system_(1999%E2%80%932006)</a:t>
            </a:r>
            <a:endParaRPr lang="en-GB" sz="1600" dirty="0"/>
          </a:p>
          <a:p>
            <a:r>
              <a:rPr lang="en-GB" dirty="0"/>
              <a:t>The ELO system used for chess ratings: </a:t>
            </a:r>
            <a:r>
              <a:rPr lang="en-GB" sz="1600" u="sng" dirty="0">
                <a:hlinkClick r:id="rId3"/>
              </a:rPr>
              <a:t>https://en.wikipedia.org/wiki/Elo_rating_system</a:t>
            </a:r>
            <a:r>
              <a:rPr lang="en-GB" sz="1600" dirty="0"/>
              <a:t> </a:t>
            </a:r>
            <a:r>
              <a:rPr lang="en-GB" dirty="0"/>
              <a:t>this article has lots of references </a:t>
            </a:r>
            <a:r>
              <a:rPr lang="en-GB" dirty="0" smtClean="0"/>
              <a:t>including </a:t>
            </a:r>
            <a:r>
              <a:rPr lang="en-GB" dirty="0"/>
              <a:t>some statistical literature</a:t>
            </a:r>
          </a:p>
          <a:p>
            <a:r>
              <a:rPr lang="en-GB" b="1" dirty="0" smtClean="0"/>
              <a:t>“</a:t>
            </a:r>
            <a:r>
              <a:rPr lang="en-GB" dirty="0" smtClean="0"/>
              <a:t>The </a:t>
            </a:r>
            <a:r>
              <a:rPr lang="en-GB" dirty="0"/>
              <a:t>predictive power of ranking systems in association </a:t>
            </a:r>
            <a:r>
              <a:rPr lang="en-GB" dirty="0" smtClean="0"/>
              <a:t>football</a:t>
            </a:r>
            <a:r>
              <a:rPr lang="en-GB" b="1" dirty="0" smtClean="0"/>
              <a:t>” </a:t>
            </a:r>
            <a:r>
              <a:rPr lang="en-GB" dirty="0" err="1" smtClean="0"/>
              <a:t>Lasek</a:t>
            </a:r>
            <a:r>
              <a:rPr lang="en-GB" b="1" dirty="0" smtClean="0"/>
              <a:t> </a:t>
            </a:r>
            <a:r>
              <a:rPr lang="en-GB" dirty="0" smtClean="0"/>
              <a:t>et al  DOI</a:t>
            </a:r>
            <a:r>
              <a:rPr lang="en-GB" dirty="0"/>
              <a:t>: </a:t>
            </a:r>
            <a:r>
              <a:rPr lang="en-GB" dirty="0" smtClean="0"/>
              <a:t>10.1504/IJAPR.2013.052339</a:t>
            </a:r>
            <a:endParaRPr lang="en-GB" dirty="0"/>
          </a:p>
          <a:p>
            <a:r>
              <a:rPr lang="en-GB" dirty="0"/>
              <a:t>Major differences for our case </a:t>
            </a:r>
            <a:r>
              <a:rPr lang="en-GB" dirty="0" smtClean="0"/>
              <a:t>are </a:t>
            </a:r>
            <a:r>
              <a:rPr lang="en-GB" dirty="0"/>
              <a:t>that </a:t>
            </a:r>
          </a:p>
          <a:p>
            <a:pPr lvl="1"/>
            <a:r>
              <a:rPr lang="en-GB" sz="1800" dirty="0"/>
              <a:t>we have multiway comparisons, not just two way</a:t>
            </a:r>
          </a:p>
          <a:p>
            <a:pPr lvl="1"/>
            <a:r>
              <a:rPr lang="en-GB" sz="1800" dirty="0"/>
              <a:t>results have uncertainty (</a:t>
            </a:r>
            <a:r>
              <a:rPr lang="en-GB" sz="1800" dirty="0" err="1"/>
              <a:t>eg</a:t>
            </a:r>
            <a:r>
              <a:rPr lang="en-GB" sz="1800" dirty="0"/>
              <a:t> chemical A score 80% and B score 70%, but these figures should really have error bars, whereas if Team A beat Team B this is unambiguous)</a:t>
            </a:r>
          </a:p>
          <a:p>
            <a:pPr lvl="1"/>
            <a:r>
              <a:rPr lang="en-GB" sz="1800" dirty="0"/>
              <a:t>we have a lot of missing data in the overall matrix</a:t>
            </a:r>
          </a:p>
          <a:p>
            <a:endParaRPr lang="en-GB" dirty="0"/>
          </a:p>
        </p:txBody>
      </p:sp>
    </p:spTree>
    <p:extLst>
      <p:ext uri="{BB962C8B-B14F-4D97-AF65-F5344CB8AC3E}">
        <p14:creationId xmlns:p14="http://schemas.microsoft.com/office/powerpoint/2010/main" val="2954278880"/>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Formulation toxicity</a:t>
            </a:r>
            <a:endParaRPr lang="en-GB" dirty="0"/>
          </a:p>
        </p:txBody>
      </p:sp>
      <p:sp>
        <p:nvSpPr>
          <p:cNvPr id="3" name="Content Placeholder 2"/>
          <p:cNvSpPr>
            <a:spLocks noGrp="1"/>
          </p:cNvSpPr>
          <p:nvPr>
            <p:ph idx="1"/>
          </p:nvPr>
        </p:nvSpPr>
        <p:spPr/>
        <p:txBody>
          <a:bodyPr/>
          <a:lstStyle/>
          <a:p>
            <a:r>
              <a:rPr lang="en-GB" dirty="0" smtClean="0"/>
              <a:t>Syngenta designs, makes and tests organic chemicals, to seek to invent new active ingredients (AIs)</a:t>
            </a:r>
            <a:endParaRPr lang="en-GB"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0665" y="3044788"/>
            <a:ext cx="2915816" cy="138355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92030" y="2560622"/>
            <a:ext cx="2381250" cy="2038350"/>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6311" y="3280569"/>
            <a:ext cx="2780531" cy="1167606"/>
          </a:xfrm>
          <a:prstGeom prst="rect">
            <a:avLst/>
          </a:prstGeom>
        </p:spPr>
      </p:pic>
      <p:sp>
        <p:nvSpPr>
          <p:cNvPr id="10" name="TextBox 9"/>
          <p:cNvSpPr txBox="1"/>
          <p:nvPr/>
        </p:nvSpPr>
        <p:spPr>
          <a:xfrm>
            <a:off x="827584" y="4725144"/>
            <a:ext cx="914400" cy="914400"/>
          </a:xfrm>
          <a:prstGeom prst="rect">
            <a:avLst/>
          </a:prstGeom>
          <a:noFill/>
        </p:spPr>
        <p:txBody>
          <a:bodyPr wrap="none" rtlCol="0">
            <a:normAutofit/>
          </a:bodyPr>
          <a:lstStyle/>
          <a:p>
            <a:pPr>
              <a:spcBef>
                <a:spcPts val="0"/>
              </a:spcBef>
              <a:spcAft>
                <a:spcPts val="600"/>
              </a:spcAft>
            </a:pPr>
            <a:r>
              <a:rPr lang="en-GB" sz="2000" dirty="0" err="1">
                <a:solidFill>
                  <a:schemeClr val="accent3"/>
                </a:solidFill>
              </a:rPr>
              <a:t>a</a:t>
            </a:r>
            <a:r>
              <a:rPr lang="en-GB" sz="2000" dirty="0" err="1" smtClean="0">
                <a:solidFill>
                  <a:schemeClr val="accent3"/>
                </a:solidFill>
              </a:rPr>
              <a:t>zoxystrobin</a:t>
            </a:r>
            <a:r>
              <a:rPr lang="en-GB" sz="2000" dirty="0" smtClean="0">
                <a:solidFill>
                  <a:schemeClr val="accent3"/>
                </a:solidFill>
              </a:rPr>
              <a:t>                     </a:t>
            </a:r>
            <a:r>
              <a:rPr lang="en-GB" sz="2000" dirty="0" err="1" smtClean="0">
                <a:solidFill>
                  <a:schemeClr val="accent3"/>
                </a:solidFill>
              </a:rPr>
              <a:t>pinoxaden</a:t>
            </a:r>
            <a:r>
              <a:rPr lang="en-GB" sz="2000" dirty="0" smtClean="0">
                <a:solidFill>
                  <a:schemeClr val="accent3"/>
                </a:solidFill>
              </a:rPr>
              <a:t>                        </a:t>
            </a:r>
            <a:r>
              <a:rPr lang="en-GB" sz="2000" dirty="0" err="1" smtClean="0">
                <a:solidFill>
                  <a:schemeClr val="accent3"/>
                </a:solidFill>
              </a:rPr>
              <a:t>tefluthrin</a:t>
            </a:r>
            <a:endParaRPr lang="en-GB" sz="2000" dirty="0" smtClean="0">
              <a:solidFill>
                <a:schemeClr val="accent3"/>
              </a:solidFill>
            </a:endParaRPr>
          </a:p>
          <a:p>
            <a:pPr>
              <a:spcBef>
                <a:spcPts val="0"/>
              </a:spcBef>
              <a:spcAft>
                <a:spcPts val="600"/>
              </a:spcAft>
            </a:pPr>
            <a:r>
              <a:rPr lang="en-GB" sz="2000" dirty="0" smtClean="0"/>
              <a:t>   </a:t>
            </a:r>
            <a:r>
              <a:rPr lang="en-GB" sz="2000" dirty="0" smtClean="0">
                <a:solidFill>
                  <a:srgbClr val="0070C0"/>
                </a:solidFill>
              </a:rPr>
              <a:t>f</a:t>
            </a:r>
            <a:r>
              <a:rPr lang="en-GB" sz="2000" dirty="0" smtClean="0">
                <a:solidFill>
                  <a:srgbClr val="0070C0"/>
                </a:solidFill>
              </a:rPr>
              <a:t>ungicide                         herbicide                        insecticide</a:t>
            </a:r>
            <a:endParaRPr lang="en-GB" sz="2000" dirty="0" smtClean="0">
              <a:solidFill>
                <a:srgbClr val="0070C0"/>
              </a:solidFill>
            </a:endParaRPr>
          </a:p>
        </p:txBody>
      </p:sp>
    </p:spTree>
    <p:extLst>
      <p:ext uri="{BB962C8B-B14F-4D97-AF65-F5344CB8AC3E}">
        <p14:creationId xmlns:p14="http://schemas.microsoft.com/office/powerpoint/2010/main" val="2145616166"/>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Formulation toxicity</a:t>
            </a:r>
            <a:endParaRPr lang="en-GB" dirty="0"/>
          </a:p>
        </p:txBody>
      </p:sp>
      <p:sp>
        <p:nvSpPr>
          <p:cNvPr id="3" name="Content Placeholder 2"/>
          <p:cNvSpPr>
            <a:spLocks noGrp="1"/>
          </p:cNvSpPr>
          <p:nvPr>
            <p:ph idx="1"/>
          </p:nvPr>
        </p:nvSpPr>
        <p:spPr/>
        <p:txBody>
          <a:bodyPr/>
          <a:lstStyle/>
          <a:p>
            <a:r>
              <a:rPr lang="en-GB" dirty="0" smtClean="0"/>
              <a:t>But we not sell active ingredients – our products are formulations</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159" y="1628800"/>
            <a:ext cx="2503018" cy="333402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67008" y="1628800"/>
            <a:ext cx="2041833" cy="333402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59860" y="1628800"/>
            <a:ext cx="2601009" cy="3334020"/>
          </a:xfrm>
          <a:prstGeom prst="rect">
            <a:avLst/>
          </a:prstGeom>
        </p:spPr>
      </p:pic>
      <p:sp>
        <p:nvSpPr>
          <p:cNvPr id="7" name="TextBox 6"/>
          <p:cNvSpPr txBox="1"/>
          <p:nvPr/>
        </p:nvSpPr>
        <p:spPr>
          <a:xfrm>
            <a:off x="712602" y="5013176"/>
            <a:ext cx="1051085" cy="1080120"/>
          </a:xfrm>
          <a:prstGeom prst="rect">
            <a:avLst/>
          </a:prstGeom>
          <a:noFill/>
        </p:spPr>
        <p:txBody>
          <a:bodyPr wrap="none" rtlCol="0">
            <a:normAutofit fontScale="92500" lnSpcReduction="20000"/>
          </a:bodyPr>
          <a:lstStyle/>
          <a:p>
            <a:pPr>
              <a:spcBef>
                <a:spcPts val="0"/>
              </a:spcBef>
              <a:spcAft>
                <a:spcPts val="600"/>
              </a:spcAft>
            </a:pPr>
            <a:r>
              <a:rPr lang="en-GB" sz="2000" dirty="0" smtClean="0">
                <a:solidFill>
                  <a:schemeClr val="accent3"/>
                </a:solidFill>
              </a:rPr>
              <a:t>   </a:t>
            </a:r>
            <a:r>
              <a:rPr lang="en-GB" sz="2000" dirty="0" err="1" smtClean="0">
                <a:solidFill>
                  <a:schemeClr val="accent6"/>
                </a:solidFill>
              </a:rPr>
              <a:t>Quadris</a:t>
            </a:r>
            <a:r>
              <a:rPr lang="en-GB" sz="2000" dirty="0" smtClean="0">
                <a:solidFill>
                  <a:schemeClr val="accent6"/>
                </a:solidFill>
              </a:rPr>
              <a:t>                        Axial 45 EC                    Force 0.5 GR</a:t>
            </a:r>
          </a:p>
          <a:p>
            <a:pPr>
              <a:spcBef>
                <a:spcPts val="0"/>
              </a:spcBef>
              <a:spcAft>
                <a:spcPts val="600"/>
              </a:spcAft>
            </a:pPr>
            <a:r>
              <a:rPr lang="en-GB" sz="2000" dirty="0" err="1" smtClean="0">
                <a:solidFill>
                  <a:schemeClr val="accent3"/>
                </a:solidFill>
              </a:rPr>
              <a:t>a</a:t>
            </a:r>
            <a:r>
              <a:rPr lang="en-GB" sz="2000" dirty="0" err="1" smtClean="0">
                <a:solidFill>
                  <a:schemeClr val="accent3"/>
                </a:solidFill>
              </a:rPr>
              <a:t>zoxystrobin</a:t>
            </a:r>
            <a:r>
              <a:rPr lang="en-GB" sz="2000" dirty="0" smtClean="0">
                <a:solidFill>
                  <a:schemeClr val="accent3"/>
                </a:solidFill>
              </a:rPr>
              <a:t>                    </a:t>
            </a:r>
            <a:r>
              <a:rPr lang="en-GB" sz="2000" dirty="0" err="1" smtClean="0">
                <a:solidFill>
                  <a:schemeClr val="accent3"/>
                </a:solidFill>
              </a:rPr>
              <a:t>pinoxaden</a:t>
            </a:r>
            <a:r>
              <a:rPr lang="en-GB" sz="2000" dirty="0" smtClean="0">
                <a:solidFill>
                  <a:schemeClr val="accent3"/>
                </a:solidFill>
              </a:rPr>
              <a:t>                         </a:t>
            </a:r>
            <a:r>
              <a:rPr lang="en-GB" sz="2000" dirty="0" err="1" smtClean="0">
                <a:solidFill>
                  <a:schemeClr val="accent3"/>
                </a:solidFill>
              </a:rPr>
              <a:t>tefluthrin</a:t>
            </a:r>
            <a:endParaRPr lang="en-GB" sz="2000" dirty="0" smtClean="0">
              <a:solidFill>
                <a:schemeClr val="accent3"/>
              </a:solidFill>
            </a:endParaRPr>
          </a:p>
          <a:p>
            <a:pPr>
              <a:spcBef>
                <a:spcPts val="0"/>
              </a:spcBef>
              <a:spcAft>
                <a:spcPts val="600"/>
              </a:spcAft>
            </a:pPr>
            <a:r>
              <a:rPr lang="en-GB" sz="2000" dirty="0" smtClean="0">
                <a:solidFill>
                  <a:schemeClr val="accent3"/>
                </a:solidFill>
              </a:rPr>
              <a:t>   </a:t>
            </a:r>
            <a:r>
              <a:rPr lang="en-GB" sz="2000" dirty="0" smtClean="0">
                <a:solidFill>
                  <a:srgbClr val="00B050"/>
                </a:solidFill>
              </a:rPr>
              <a:t>A3245B                           A6897D                           A3214A</a:t>
            </a:r>
            <a:endParaRPr lang="en-GB" sz="2000" dirty="0" smtClean="0">
              <a:solidFill>
                <a:srgbClr val="00B050"/>
              </a:solidFill>
            </a:endParaRPr>
          </a:p>
          <a:p>
            <a:pPr>
              <a:spcBef>
                <a:spcPts val="0"/>
              </a:spcBef>
              <a:spcAft>
                <a:spcPts val="600"/>
              </a:spcAft>
            </a:pPr>
            <a:endParaRPr lang="en-GB" sz="2000" dirty="0" smtClean="0">
              <a:solidFill>
                <a:srgbClr val="0070C0"/>
              </a:solidFill>
            </a:endParaRPr>
          </a:p>
        </p:txBody>
      </p:sp>
    </p:spTree>
    <p:extLst>
      <p:ext uri="{BB962C8B-B14F-4D97-AF65-F5344CB8AC3E}">
        <p14:creationId xmlns:p14="http://schemas.microsoft.com/office/powerpoint/2010/main" val="1153305142"/>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Formulation toxicity</a:t>
            </a:r>
            <a:endParaRPr lang="en-GB" dirty="0"/>
          </a:p>
        </p:txBody>
      </p:sp>
      <p:sp>
        <p:nvSpPr>
          <p:cNvPr id="3" name="Content Placeholder 2"/>
          <p:cNvSpPr>
            <a:spLocks noGrp="1"/>
          </p:cNvSpPr>
          <p:nvPr>
            <p:ph idx="1"/>
          </p:nvPr>
        </p:nvSpPr>
        <p:spPr>
          <a:xfrm>
            <a:off x="336873" y="836712"/>
            <a:ext cx="8459787" cy="4730750"/>
          </a:xfrm>
        </p:spPr>
        <p:txBody>
          <a:bodyPr/>
          <a:lstStyle/>
          <a:p>
            <a:r>
              <a:rPr lang="en-GB" dirty="0" smtClean="0"/>
              <a:t>Formulations (formulated products) may contain many ingredients with different roles:</a:t>
            </a:r>
          </a:p>
          <a:p>
            <a:pPr lvl="1"/>
            <a:r>
              <a:rPr lang="en-GB" sz="1600" dirty="0" smtClean="0"/>
              <a:t>1 or more AIs</a:t>
            </a:r>
          </a:p>
          <a:p>
            <a:pPr lvl="1"/>
            <a:r>
              <a:rPr lang="en-GB" sz="1600" dirty="0" smtClean="0"/>
              <a:t>Everything else, which are collectively called co-</a:t>
            </a:r>
            <a:r>
              <a:rPr lang="en-GB" sz="1600" dirty="0" err="1" smtClean="0"/>
              <a:t>formulants</a:t>
            </a:r>
            <a:endParaRPr lang="en-GB" sz="1600" dirty="0" smtClean="0"/>
          </a:p>
          <a:p>
            <a:pPr lvl="2"/>
            <a:r>
              <a:rPr lang="en-GB" sz="1600" dirty="0"/>
              <a:t>s</a:t>
            </a:r>
            <a:r>
              <a:rPr lang="en-GB" sz="1600" dirty="0" smtClean="0"/>
              <a:t>olvents, surfactants, preservatives, colour, stabilisers, anti-oxidants, anti-foams, sunscreens</a:t>
            </a:r>
          </a:p>
          <a:p>
            <a:r>
              <a:rPr lang="en-GB" dirty="0" smtClean="0"/>
              <a:t>There is toxicity data for many ingredients, but it is often only available to as a range </a:t>
            </a:r>
            <a:r>
              <a:rPr lang="en-GB" dirty="0" err="1" smtClean="0"/>
              <a:t>eg</a:t>
            </a:r>
            <a:r>
              <a:rPr lang="en-GB" dirty="0" smtClean="0"/>
              <a:t> MLD of 300-2000 mg/kg, &gt; 5000 mg/kg</a:t>
            </a:r>
          </a:p>
          <a:p>
            <a:r>
              <a:rPr lang="en-GB" dirty="0" smtClean="0"/>
              <a:t>For every formulation we either test its acute toxicity (6-pack), or we bridge to data for a similar formulation</a:t>
            </a:r>
          </a:p>
          <a:p>
            <a:pPr lvl="1"/>
            <a:r>
              <a:rPr lang="en-GB" sz="1800" dirty="0" smtClean="0"/>
              <a:t>Acute oral toxicity</a:t>
            </a:r>
          </a:p>
          <a:p>
            <a:pPr lvl="1"/>
            <a:r>
              <a:rPr lang="en-GB" sz="1800" dirty="0" smtClean="0"/>
              <a:t>Acute dermal toxicity</a:t>
            </a:r>
          </a:p>
          <a:p>
            <a:pPr lvl="1"/>
            <a:r>
              <a:rPr lang="en-GB" sz="1800" dirty="0" smtClean="0"/>
              <a:t>Acute inhalation toxicity</a:t>
            </a:r>
          </a:p>
          <a:p>
            <a:pPr lvl="1"/>
            <a:r>
              <a:rPr lang="en-GB" sz="1800" dirty="0" smtClean="0"/>
              <a:t>Eye irritation</a:t>
            </a:r>
          </a:p>
          <a:p>
            <a:pPr lvl="1"/>
            <a:r>
              <a:rPr lang="en-GB" sz="1800" dirty="0" smtClean="0"/>
              <a:t>Skin irritation</a:t>
            </a:r>
          </a:p>
          <a:p>
            <a:pPr lvl="1"/>
            <a:r>
              <a:rPr lang="en-GB" sz="1800" dirty="0" smtClean="0"/>
              <a:t>Skin sensitisation (an </a:t>
            </a:r>
            <a:r>
              <a:rPr lang="en-GB" sz="1800" dirty="0"/>
              <a:t>a</a:t>
            </a:r>
            <a:r>
              <a:rPr lang="en-GB" sz="1800" dirty="0" smtClean="0"/>
              <a:t>llergic response)</a:t>
            </a:r>
            <a:endParaRPr lang="en-GB" sz="1800" dirty="0"/>
          </a:p>
        </p:txBody>
      </p:sp>
    </p:spTree>
    <p:extLst>
      <p:ext uri="{BB962C8B-B14F-4D97-AF65-F5344CB8AC3E}">
        <p14:creationId xmlns:p14="http://schemas.microsoft.com/office/powerpoint/2010/main" val="2728982238"/>
      </p:ext>
    </p:extLst>
  </p:cSld>
  <p:clrMapOvr>
    <a:masterClrMapping/>
  </p:clrMapOvr>
  <p:transition>
    <p:wipe dir="r"/>
  </p:transition>
</p:sld>
</file>

<file path=ppt/theme/theme1.xml><?xml version="1.0" encoding="utf-8"?>
<a:theme xmlns:a="http://schemas.openxmlformats.org/drawingml/2006/main" name="Theme1">
  <a:themeElements>
    <a:clrScheme name="Syngenta 2007">
      <a:dk1>
        <a:srgbClr val="626469"/>
      </a:dk1>
      <a:lt1>
        <a:srgbClr val="FFFFFF"/>
      </a:lt1>
      <a:dk2>
        <a:srgbClr val="5F7800"/>
      </a:dk2>
      <a:lt2>
        <a:srgbClr val="FFB400"/>
      </a:lt2>
      <a:accent1>
        <a:srgbClr val="00A0BE"/>
      </a:accent1>
      <a:accent2>
        <a:srgbClr val="AAB400"/>
      </a:accent2>
      <a:accent3>
        <a:srgbClr val="EB8200"/>
      </a:accent3>
      <a:accent4>
        <a:srgbClr val="82C8DC"/>
      </a:accent4>
      <a:accent5>
        <a:srgbClr val="FFB400"/>
      </a:accent5>
      <a:accent6>
        <a:srgbClr val="5F7800"/>
      </a:accent6>
      <a:hlink>
        <a:srgbClr val="EB8200"/>
      </a:hlink>
      <a:folHlink>
        <a:srgbClr val="82C8DC"/>
      </a:folHlink>
    </a:clrScheme>
    <a:fontScheme name="Printout Syngenta 200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6350" cap="flat" cmpd="sng" algn="ctr">
          <a:solidFill>
            <a:schemeClr val="folHlink"/>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ts val="600"/>
          </a:spcAft>
          <a:buClrTx/>
          <a:buSzTx/>
          <a:buFontTx/>
          <a:buNone/>
          <a:tabLst/>
          <a:defRPr kumimoji="0" lang="en-US"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2"/>
        </a:solidFill>
        <a:ln w="6350" cap="flat" cmpd="sng" algn="ctr">
          <a:solidFill>
            <a:schemeClr val="folHlink"/>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ts val="600"/>
          </a:spcAft>
          <a:buClrTx/>
          <a:buSzTx/>
          <a:buFontTx/>
          <a:buNone/>
          <a:tabLst/>
          <a:defRPr kumimoji="0" lang="en-US" sz="1000" b="0" i="0" u="none" strike="noStrike" cap="none" normalizeH="0" baseline="0" smtClean="0">
            <a:ln>
              <a:noFill/>
            </a:ln>
            <a:solidFill>
              <a:schemeClr val="tx1"/>
            </a:solidFill>
            <a:effectLst/>
            <a:latin typeface="Arial" charset="0"/>
          </a:defRPr>
        </a:defPPr>
      </a:lstStyle>
    </a:lnDef>
    <a:txDef>
      <a:spPr>
        <a:noFill/>
      </a:spPr>
      <a:bodyPr wrap="square" rtlCol="0">
        <a:normAutofit/>
      </a:bodyPr>
      <a:lstStyle>
        <a:defPPr>
          <a:spcBef>
            <a:spcPts val="0"/>
          </a:spcBef>
          <a:spcAft>
            <a:spcPts val="600"/>
          </a:spcAft>
          <a:defRPr sz="2000" dirty="0" err="1" smtClean="0"/>
        </a:defPPr>
      </a:lstStyle>
    </a:txDef>
  </a:objectDefaults>
  <a:extraClrSchemeLst/>
</a:theme>
</file>

<file path=ppt/theme/theme2.xml><?xml version="1.0" encoding="utf-8"?>
<a:theme xmlns:a="http://schemas.openxmlformats.org/drawingml/2006/main" name="Syngenta: For external use only">
  <a:themeElements>
    <a:clrScheme name="Syngenta 2007">
      <a:dk1>
        <a:srgbClr val="626469"/>
      </a:dk1>
      <a:lt1>
        <a:srgbClr val="FFFFFF"/>
      </a:lt1>
      <a:dk2>
        <a:srgbClr val="5F7800"/>
      </a:dk2>
      <a:lt2>
        <a:srgbClr val="FFB400"/>
      </a:lt2>
      <a:accent1>
        <a:srgbClr val="00A0BE"/>
      </a:accent1>
      <a:accent2>
        <a:srgbClr val="AAB400"/>
      </a:accent2>
      <a:accent3>
        <a:srgbClr val="EB8200"/>
      </a:accent3>
      <a:accent4>
        <a:srgbClr val="82C8DC"/>
      </a:accent4>
      <a:accent5>
        <a:srgbClr val="FFB400"/>
      </a:accent5>
      <a:accent6>
        <a:srgbClr val="5F7800"/>
      </a:accent6>
      <a:hlink>
        <a:srgbClr val="EB8200"/>
      </a:hlink>
      <a:folHlink>
        <a:srgbClr val="82C8DC"/>
      </a:folHlink>
    </a:clrScheme>
    <a:fontScheme name="Syngenta 200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w="6350" cap="flat" cmpd="sng" algn="ctr">
          <a:solidFill>
            <a:schemeClr val="accent2"/>
          </a:solidFill>
          <a:prstDash val="solid"/>
          <a:round/>
          <a:headEnd type="none" w="sm" len="sm"/>
          <a:tailEnd type="none" w="sm" len="sm"/>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ts val="600"/>
          </a:spcAft>
          <a:buClrTx/>
          <a:buSzTx/>
          <a:buFontTx/>
          <a:buNone/>
          <a:tabLst/>
          <a:defRPr kumimoji="0" sz="1000" b="0" i="0" u="none" strike="noStrike" cap="none" normalizeH="0" baseline="0" smtClean="0">
            <a:ln>
              <a:noFill/>
            </a:ln>
            <a:solidFill>
              <a:schemeClr val="tx1"/>
            </a:solidFill>
            <a:effectLst/>
            <a:latin typeface="Arial" charset="0"/>
          </a:defRPr>
        </a:defPPr>
      </a:lstStyle>
    </a:spDef>
    <a:lnDef>
      <a:spPr bwMode="auto">
        <a:solidFill>
          <a:schemeClr val="accent2"/>
        </a:solidFill>
        <a:ln w="6350" cap="flat" cmpd="sng" algn="ctr">
          <a:solidFill>
            <a:schemeClr val="accent2"/>
          </a:solidFill>
          <a:prstDash val="solid"/>
          <a:round/>
          <a:headEnd type="none" w="sm" len="sm"/>
          <a:tailEnd type="none" w="sm" len="sm"/>
        </a:ln>
        <a:effectLst/>
      </a:spPr>
      <a:bodyPr/>
      <a:lstStyle/>
    </a:lnDef>
    <a:txDef>
      <a:spPr>
        <a:noFill/>
      </a:spPr>
      <a:bodyPr wrap="square" rtlCol="0">
        <a:normAutofit/>
      </a:bodyPr>
      <a:lstStyle>
        <a:defPPr>
          <a:spcBef>
            <a:spcPts val="600"/>
          </a:spcBef>
          <a:defRPr sz="2000" dirty="0" err="1" smtClean="0"/>
        </a:defPPr>
      </a:lstStyle>
    </a:txDef>
  </a:objectDefaults>
  <a:extraClrSchemeLst/>
</a:theme>
</file>

<file path=ppt/theme/theme3.xml><?xml version="1.0" encoding="utf-8"?>
<a:theme xmlns:a="http://schemas.openxmlformats.org/drawingml/2006/main" name="Landscape_Template">
  <a:themeElements>
    <a:clrScheme name="Syngenta 2007">
      <a:dk1>
        <a:srgbClr val="626469"/>
      </a:dk1>
      <a:lt1>
        <a:srgbClr val="FFFFFF"/>
      </a:lt1>
      <a:dk2>
        <a:srgbClr val="5F7800"/>
      </a:dk2>
      <a:lt2>
        <a:srgbClr val="FFB400"/>
      </a:lt2>
      <a:accent1>
        <a:srgbClr val="00A0BE"/>
      </a:accent1>
      <a:accent2>
        <a:srgbClr val="AAB400"/>
      </a:accent2>
      <a:accent3>
        <a:srgbClr val="EB8200"/>
      </a:accent3>
      <a:accent4>
        <a:srgbClr val="82C8DC"/>
      </a:accent4>
      <a:accent5>
        <a:srgbClr val="FFB400"/>
      </a:accent5>
      <a:accent6>
        <a:srgbClr val="5F7800"/>
      </a:accent6>
      <a:hlink>
        <a:srgbClr val="EB8200"/>
      </a:hlink>
      <a:folHlink>
        <a:srgbClr val="82C8DC"/>
      </a:folHlink>
    </a:clrScheme>
    <a:fontScheme name="Printout Syngenta 200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6350" cap="flat" cmpd="sng" algn="ctr">
          <a:solidFill>
            <a:schemeClr val="folHlink"/>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ts val="600"/>
          </a:spcAft>
          <a:buClrTx/>
          <a:buSzTx/>
          <a:buFontTx/>
          <a:buNone/>
          <a:tabLst/>
          <a:defRPr kumimoji="0" lang="en-US"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2"/>
        </a:solidFill>
        <a:ln w="6350" cap="flat" cmpd="sng" algn="ctr">
          <a:solidFill>
            <a:schemeClr val="folHlink"/>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ts val="600"/>
          </a:spcAft>
          <a:buClrTx/>
          <a:buSzTx/>
          <a:buFontTx/>
          <a:buNone/>
          <a:tabLst/>
          <a:defRPr kumimoji="0" lang="en-US" sz="1000" b="0" i="0" u="none" strike="noStrike" cap="none" normalizeH="0" baseline="0" smtClean="0">
            <a:ln>
              <a:noFill/>
            </a:ln>
            <a:solidFill>
              <a:schemeClr val="tx1"/>
            </a:solidFill>
            <a:effectLst/>
            <a:latin typeface="Arial" charset="0"/>
          </a:defRPr>
        </a:defPPr>
      </a:lstStyle>
    </a:lnDef>
    <a:txDef>
      <a:spPr>
        <a:noFill/>
      </a:spPr>
      <a:bodyPr wrap="square" rtlCol="0">
        <a:normAutofit/>
      </a:bodyPr>
      <a:lstStyle>
        <a:defPPr>
          <a:spcBef>
            <a:spcPts val="0"/>
          </a:spcBef>
          <a:spcAft>
            <a:spcPts val="600"/>
          </a:spcAft>
          <a:defRPr sz="2000" dirty="0" err="1" smtClean="0"/>
        </a:defPPr>
      </a:lstStyle>
    </a:txDef>
  </a:objectDefaults>
  <a:extraClrSchemeLst/>
</a:theme>
</file>

<file path=ppt/theme/theme4.xml><?xml version="1.0" encoding="utf-8"?>
<a:theme xmlns:a="http://schemas.openxmlformats.org/drawingml/2006/main" name="1_Landscape_Template">
  <a:themeElements>
    <a:clrScheme name="Syngenta 2007">
      <a:dk1>
        <a:srgbClr val="626469"/>
      </a:dk1>
      <a:lt1>
        <a:srgbClr val="FFFFFF"/>
      </a:lt1>
      <a:dk2>
        <a:srgbClr val="5F7800"/>
      </a:dk2>
      <a:lt2>
        <a:srgbClr val="FFB400"/>
      </a:lt2>
      <a:accent1>
        <a:srgbClr val="00A0BE"/>
      </a:accent1>
      <a:accent2>
        <a:srgbClr val="AAB400"/>
      </a:accent2>
      <a:accent3>
        <a:srgbClr val="EB8200"/>
      </a:accent3>
      <a:accent4>
        <a:srgbClr val="82C8DC"/>
      </a:accent4>
      <a:accent5>
        <a:srgbClr val="FFB400"/>
      </a:accent5>
      <a:accent6>
        <a:srgbClr val="5F7800"/>
      </a:accent6>
      <a:hlink>
        <a:srgbClr val="EB8200"/>
      </a:hlink>
      <a:folHlink>
        <a:srgbClr val="82C8DC"/>
      </a:folHlink>
    </a:clrScheme>
    <a:fontScheme name="Printout Syngenta 200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6350" cap="flat" cmpd="sng" algn="ctr">
          <a:solidFill>
            <a:schemeClr val="folHlink"/>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ts val="600"/>
          </a:spcAft>
          <a:buClrTx/>
          <a:buSzTx/>
          <a:buFontTx/>
          <a:buNone/>
          <a:tabLst/>
          <a:defRPr kumimoji="0" lang="en-US"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2"/>
        </a:solidFill>
        <a:ln w="6350" cap="flat" cmpd="sng" algn="ctr">
          <a:solidFill>
            <a:schemeClr val="folHlink"/>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ts val="600"/>
          </a:spcAft>
          <a:buClrTx/>
          <a:buSzTx/>
          <a:buFontTx/>
          <a:buNone/>
          <a:tabLst/>
          <a:defRPr kumimoji="0" lang="en-US" sz="1000" b="0" i="0" u="none" strike="noStrike" cap="none" normalizeH="0" baseline="0" smtClean="0">
            <a:ln>
              <a:noFill/>
            </a:ln>
            <a:solidFill>
              <a:schemeClr val="tx1"/>
            </a:solidFill>
            <a:effectLst/>
            <a:latin typeface="Arial" charset="0"/>
          </a:defRPr>
        </a:defPPr>
      </a:lstStyle>
    </a:lnDef>
    <a:txDef>
      <a:spPr>
        <a:noFill/>
      </a:spPr>
      <a:bodyPr wrap="square" rtlCol="0">
        <a:normAutofit/>
      </a:bodyPr>
      <a:lstStyle>
        <a:defPPr>
          <a:spcBef>
            <a:spcPts val="0"/>
          </a:spcBef>
          <a:spcAft>
            <a:spcPts val="600"/>
          </a:spcAft>
          <a:defRPr sz="2000" dirty="0" err="1" smtClean="0"/>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3654A11B6DF34898AD7F3339B460A8" ma:contentTypeVersion="0" ma:contentTypeDescription="Create a new document." ma:contentTypeScope="" ma:versionID="195afdb91a6466d8a83f3e6772ac3e6d">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ABFC7B-FDAE-4855-96CE-9A0DACAA95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C3523A69-FEBE-4961-9BD3-AC00FAD606C1}">
  <ds:schemaRefs>
    <ds:schemaRef ds:uri="http://www.w3.org/XML/1998/namespace"/>
    <ds:schemaRef ds:uri="http://schemas.microsoft.com/office/2006/documentManagement/types"/>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3F2B3480-0872-4020-9974-7BA6DCAC646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12527</TotalTime>
  <Words>823</Words>
  <Application>Microsoft Office PowerPoint</Application>
  <PresentationFormat>On-screen Show (4:3)</PresentationFormat>
  <Paragraphs>129</Paragraphs>
  <Slides>13</Slides>
  <Notes>2</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13</vt:i4>
      </vt:variant>
    </vt:vector>
  </HeadingPairs>
  <TitlesOfParts>
    <vt:vector size="19" baseType="lpstr">
      <vt:lpstr>Arial</vt:lpstr>
      <vt:lpstr>Calibri</vt:lpstr>
      <vt:lpstr>Theme1</vt:lpstr>
      <vt:lpstr>Syngenta: For external use only</vt:lpstr>
      <vt:lpstr>Landscape_Template</vt:lpstr>
      <vt:lpstr>1_Landscape_Template</vt:lpstr>
      <vt:lpstr>Ranking chemicals based on heterogeneous data</vt:lpstr>
      <vt:lpstr>Ranking chemicals based on heterogeneous data</vt:lpstr>
      <vt:lpstr>Ranking chemicals based on heterogeneous data</vt:lpstr>
      <vt:lpstr>Ranking chemicals based on heterogeneous data</vt:lpstr>
      <vt:lpstr>Ranking chemicals based on heterogeneous data</vt:lpstr>
      <vt:lpstr>Ideas for literature starting points</vt:lpstr>
      <vt:lpstr>Formulation toxicity</vt:lpstr>
      <vt:lpstr>Formulation toxicity</vt:lpstr>
      <vt:lpstr>Formulation toxicity</vt:lpstr>
      <vt:lpstr>Formulation toxicity</vt:lpstr>
      <vt:lpstr>Formulation toxicity</vt:lpstr>
      <vt:lpstr>More about acute toxicity</vt:lpstr>
      <vt:lpstr>More about acute toxicity</vt:lpstr>
    </vt:vector>
  </TitlesOfParts>
  <Company>Syngenta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JMP uses in Syngenta</dc:title>
  <dc:creator>Stephen Pearson</dc:creator>
  <cp:lastModifiedBy>Kim Travis</cp:lastModifiedBy>
  <cp:revision>536</cp:revision>
  <cp:lastPrinted>2017-01-27T08:48:55Z</cp:lastPrinted>
  <dcterms:created xsi:type="dcterms:W3CDTF">2012-03-20T10:53:23Z</dcterms:created>
  <dcterms:modified xsi:type="dcterms:W3CDTF">2017-01-27T15:39:53Z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0x010100E63654A11B6DF34898AD7F3339B460A8</vt:lpwstr>
  </property>
</Properties>
</file>