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E83B-83FF-4079-927A-BFA0A9E6C29A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6925-730C-4EB3-B0BA-24668FABC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80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E83B-83FF-4079-927A-BFA0A9E6C29A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6925-730C-4EB3-B0BA-24668FABC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261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E83B-83FF-4079-927A-BFA0A9E6C29A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6925-730C-4EB3-B0BA-24668FABC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519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E83B-83FF-4079-927A-BFA0A9E6C29A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6925-730C-4EB3-B0BA-24668FABC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079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E83B-83FF-4079-927A-BFA0A9E6C29A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6925-730C-4EB3-B0BA-24668FABC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680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E83B-83FF-4079-927A-BFA0A9E6C29A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6925-730C-4EB3-B0BA-24668FABC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358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E83B-83FF-4079-927A-BFA0A9E6C29A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6925-730C-4EB3-B0BA-24668FABC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98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E83B-83FF-4079-927A-BFA0A9E6C29A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6925-730C-4EB3-B0BA-24668FABC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93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E83B-83FF-4079-927A-BFA0A9E6C29A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6925-730C-4EB3-B0BA-24668FABC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072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E83B-83FF-4079-927A-BFA0A9E6C29A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6925-730C-4EB3-B0BA-24668FABC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898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E83B-83FF-4079-927A-BFA0A9E6C29A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D6925-730C-4EB3-B0BA-24668FABC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41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5E83B-83FF-4079-927A-BFA0A9E6C29A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D6925-730C-4EB3-B0BA-24668FABC3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91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Ranking with PageRank algorithm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479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89457" y="1854558"/>
            <a:ext cx="6191670" cy="340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95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Ranking with PageRank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334" y="2112135"/>
            <a:ext cx="4750044" cy="284623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412" y="5199301"/>
            <a:ext cx="2556258" cy="147140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284409" y="2112135"/>
                <a:ext cx="6316212" cy="34212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GB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We can view the importance of a page  as the probability than a surfer visits this page by  clicking randomly on hyperlinks. </a:t>
                </a:r>
              </a:p>
              <a:p>
                <a:r>
                  <a:rPr lang="en-GB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If we consider at first that the pages have the same probability to be taken as starting point  so x=[ 1/4 ¼ ¼ ¼ ]</a:t>
                </a:r>
              </a:p>
              <a:p>
                <a:r>
                  <a:rPr lang="en-GB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The probability than the page 1 will be visited </a:t>
                </a:r>
                <a:r>
                  <a:rPr lang="en-GB" i="1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afer</a:t>
                </a:r>
                <a:r>
                  <a:rPr lang="en-GB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one step is </a:t>
                </a:r>
                <a:r>
                  <a:rPr lang="en-GB" i="1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Ax</a:t>
                </a:r>
                <a:r>
                  <a:rPr lang="en-GB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and k steps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GB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x. If A is </a:t>
                </a:r>
                <a:r>
                  <a:rPr lang="en-GB" i="1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irreductible</a:t>
                </a:r>
                <a:r>
                  <a:rPr lang="en-GB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( there is a path from every edges </a:t>
                </a:r>
                <a:r>
                  <a:rPr lang="en-GB" i="1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</a:t>
                </a:r>
                <a:r>
                  <a:rPr lang="en-GB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to j)</a:t>
                </a:r>
              </a:p>
              <a:p>
                <a:endParaRPr lang="en-GB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GB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We have an </a:t>
                </a:r>
                <a:r>
                  <a:rPr lang="en-GB" i="1" dirty="0" err="1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eigen</a:t>
                </a:r>
                <a:r>
                  <a:rPr lang="en-GB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-</a:t>
                </a:r>
                <a:r>
                  <a:rPr lang="en-GB" i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value problem</a:t>
                </a:r>
              </a:p>
              <a:p>
                <a:endParaRPr lang="en-GB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409" y="2112135"/>
                <a:ext cx="6316212" cy="3421258"/>
              </a:xfrm>
              <a:prstGeom prst="rect">
                <a:avLst/>
              </a:prstGeom>
              <a:blipFill rotWithShape="0">
                <a:blip r:embed="rId4"/>
                <a:stretch>
                  <a:fillRect l="-869" r="-3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44" y="2263281"/>
            <a:ext cx="4084447" cy="268966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58011" y="2216512"/>
            <a:ext cx="65223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 the case where we don’t have a “nice” graph (not </a:t>
            </a:r>
            <a:r>
              <a:rPr lang="en-GB" dirty="0" err="1" smtClean="0"/>
              <a:t>irreductible</a:t>
            </a:r>
            <a:r>
              <a:rPr lang="en-GB" dirty="0" smtClean="0"/>
              <a:t>) we have to introduce a dumping factor in order to keep on navigating in the graph. So we introduce a matrix T  (teleportation)  the constant matrix </a:t>
            </a:r>
            <a:r>
              <a:rPr lang="en-GB" dirty="0" err="1" smtClean="0"/>
              <a:t>Tij</a:t>
            </a:r>
            <a:r>
              <a:rPr lang="en-GB" dirty="0" smtClean="0"/>
              <a:t>=1 such that the new transition matrix is:</a:t>
            </a:r>
            <a:endParaRPr lang="en-GB" dirty="0"/>
          </a:p>
          <a:p>
            <a:r>
              <a:rPr lang="en-GB" dirty="0" smtClean="0"/>
              <a:t>Q=d*A+(1-d)*T</a:t>
            </a:r>
          </a:p>
          <a:p>
            <a:r>
              <a:rPr lang="en-GB" dirty="0" smtClean="0"/>
              <a:t>With d dumping factor close to 1</a:t>
            </a:r>
          </a:p>
          <a:p>
            <a:r>
              <a:rPr lang="en-GB" dirty="0" smtClean="0"/>
              <a:t>The eigenvalue problem is:</a:t>
            </a:r>
          </a:p>
          <a:p>
            <a:r>
              <a:rPr lang="en-GB" dirty="0" smtClean="0"/>
              <a:t> </a:t>
            </a:r>
            <a:r>
              <a:rPr lang="en-GB" dirty="0" err="1" smtClean="0"/>
              <a:t>xQ</a:t>
            </a:r>
            <a:r>
              <a:rPr lang="en-GB" dirty="0" smtClean="0"/>
              <a:t>=x</a:t>
            </a:r>
          </a:p>
          <a:p>
            <a:r>
              <a:rPr lang="en-GB" dirty="0" smtClean="0"/>
              <a:t>That we can solve by a power method algorithm.</a:t>
            </a:r>
          </a:p>
          <a:p>
            <a:endParaRPr lang="en-GB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9465972" y="4108361"/>
            <a:ext cx="1146220" cy="540912"/>
          </a:xfrm>
          <a:prstGeom prst="straightConnector1">
            <a:avLst/>
          </a:prstGeom>
          <a:ln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7900577" y="2668580"/>
            <a:ext cx="2567177" cy="1024039"/>
          </a:xfrm>
          <a:prstGeom prst="straightConnector1">
            <a:avLst/>
          </a:prstGeom>
          <a:ln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7758140" y="4340181"/>
            <a:ext cx="975773" cy="128788"/>
          </a:xfrm>
          <a:prstGeom prst="straightConnector1">
            <a:avLst/>
          </a:prstGeom>
          <a:ln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7478217" y="3061752"/>
            <a:ext cx="76937" cy="1188276"/>
          </a:xfrm>
          <a:prstGeom prst="straightConnector1">
            <a:avLst/>
          </a:prstGeom>
          <a:ln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7634739" y="3068873"/>
            <a:ext cx="812991" cy="375653"/>
          </a:xfrm>
          <a:prstGeom prst="straightConnector1">
            <a:avLst/>
          </a:prstGeom>
          <a:ln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7820992" y="3608116"/>
            <a:ext cx="872338" cy="693583"/>
          </a:xfrm>
          <a:prstGeom prst="straightConnector1">
            <a:avLst/>
          </a:prstGeom>
          <a:ln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8977098" y="3543415"/>
            <a:ext cx="157487" cy="723665"/>
          </a:xfrm>
          <a:prstGeom prst="straightConnector1">
            <a:avLst/>
          </a:prstGeom>
          <a:ln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9142791" y="3502616"/>
            <a:ext cx="972483" cy="388811"/>
          </a:xfrm>
          <a:prstGeom prst="straightConnector1">
            <a:avLst/>
          </a:prstGeom>
          <a:ln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8270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to do next?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1571223" y="2421228"/>
            <a:ext cx="88349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-We need to find the graph of a data and try different weighted functions  that can fit: we can approach it by ranking page methods in sports: create a link between from   A  to B if the teams A beats the team B and weights by the difference of goals.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027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216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 Theme</vt:lpstr>
      <vt:lpstr>Ranking with PageRank algorithm</vt:lpstr>
      <vt:lpstr>Problem</vt:lpstr>
      <vt:lpstr>Ranking with PageRank</vt:lpstr>
      <vt:lpstr>What to do next?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ammk22</dc:creator>
  <cp:lastModifiedBy>ammk22</cp:lastModifiedBy>
  <cp:revision>9</cp:revision>
  <dcterms:created xsi:type="dcterms:W3CDTF">2017-02-01T13:24:55Z</dcterms:created>
  <dcterms:modified xsi:type="dcterms:W3CDTF">2017-02-01T15:26:06Z</dcterms:modified>
</cp:coreProperties>
</file>