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2.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2.xml" ContentType="application/vnd.openxmlformats-officedocument.presentationml.notesSlide+xml"/>
  <Override PartName="/ppt/charts/chart1.xml" ContentType="application/vnd.openxmlformats-officedocument.drawingml.chart+xml"/>
  <Override PartName="/ppt/theme/themeOverride3.xml" ContentType="application/vnd.openxmlformats-officedocument.themeOverride+xml"/>
  <Override PartName="/ppt/drawings/drawing1.xml" ContentType="application/vnd.openxmlformats-officedocument.drawingml.chartshape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0" r:id="rId2"/>
  </p:sldMasterIdLst>
  <p:notesMasterIdLst>
    <p:notesMasterId r:id="rId20"/>
  </p:notesMasterIdLst>
  <p:handoutMasterIdLst>
    <p:handoutMasterId r:id="rId21"/>
  </p:handoutMasterIdLst>
  <p:sldIdLst>
    <p:sldId id="256" r:id="rId3"/>
    <p:sldId id="258" r:id="rId4"/>
    <p:sldId id="273" r:id="rId5"/>
    <p:sldId id="259" r:id="rId6"/>
    <p:sldId id="260" r:id="rId7"/>
    <p:sldId id="261" r:id="rId8"/>
    <p:sldId id="269" r:id="rId9"/>
    <p:sldId id="270" r:id="rId10"/>
    <p:sldId id="275" r:id="rId11"/>
    <p:sldId id="276" r:id="rId12"/>
    <p:sldId id="277" r:id="rId13"/>
    <p:sldId id="278" r:id="rId14"/>
    <p:sldId id="279" r:id="rId15"/>
    <p:sldId id="272" r:id="rId16"/>
    <p:sldId id="280" r:id="rId17"/>
    <p:sldId id="271" r:id="rId18"/>
    <p:sldId id="257" r:id="rId19"/>
  </p:sldIdLst>
  <p:sldSz cx="9144000" cy="6858000" type="screen4x3"/>
  <p:notesSz cx="6858000" cy="9777413"/>
  <p:custDataLst>
    <p:tags r:id="rId22"/>
  </p:custDataLst>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50000"/>
      </a:spcBef>
      <a:spcAft>
        <a:spcPct val="0"/>
      </a:spcAft>
      <a:defRPr kern="1200">
        <a:solidFill>
          <a:schemeClr val="tx1"/>
        </a:solidFill>
        <a:latin typeface="Imago" pitchFamily="2" charset="0"/>
        <a:ea typeface="+mn-ea"/>
        <a:cs typeface="+mn-cs"/>
      </a:defRPr>
    </a:lvl1pPr>
    <a:lvl2pPr marL="457200" algn="l" rtl="0" eaLnBrk="0" fontAlgn="base" hangingPunct="0">
      <a:spcBef>
        <a:spcPct val="50000"/>
      </a:spcBef>
      <a:spcAft>
        <a:spcPct val="0"/>
      </a:spcAft>
      <a:defRPr kern="1200">
        <a:solidFill>
          <a:schemeClr val="tx1"/>
        </a:solidFill>
        <a:latin typeface="Imago" pitchFamily="2" charset="0"/>
        <a:ea typeface="+mn-ea"/>
        <a:cs typeface="+mn-cs"/>
      </a:defRPr>
    </a:lvl2pPr>
    <a:lvl3pPr marL="914400" algn="l" rtl="0" eaLnBrk="0" fontAlgn="base" hangingPunct="0">
      <a:spcBef>
        <a:spcPct val="50000"/>
      </a:spcBef>
      <a:spcAft>
        <a:spcPct val="0"/>
      </a:spcAft>
      <a:defRPr kern="1200">
        <a:solidFill>
          <a:schemeClr val="tx1"/>
        </a:solidFill>
        <a:latin typeface="Imago" pitchFamily="2" charset="0"/>
        <a:ea typeface="+mn-ea"/>
        <a:cs typeface="+mn-cs"/>
      </a:defRPr>
    </a:lvl3pPr>
    <a:lvl4pPr marL="1371600" algn="l" rtl="0" eaLnBrk="0" fontAlgn="base" hangingPunct="0">
      <a:spcBef>
        <a:spcPct val="50000"/>
      </a:spcBef>
      <a:spcAft>
        <a:spcPct val="0"/>
      </a:spcAft>
      <a:defRPr kern="1200">
        <a:solidFill>
          <a:schemeClr val="tx1"/>
        </a:solidFill>
        <a:latin typeface="Imago" pitchFamily="2" charset="0"/>
        <a:ea typeface="+mn-ea"/>
        <a:cs typeface="+mn-cs"/>
      </a:defRPr>
    </a:lvl4pPr>
    <a:lvl5pPr marL="1828800" algn="l" rtl="0" eaLnBrk="0" fontAlgn="base" hangingPunct="0">
      <a:spcBef>
        <a:spcPct val="50000"/>
      </a:spcBef>
      <a:spcAft>
        <a:spcPct val="0"/>
      </a:spcAft>
      <a:defRPr kern="1200">
        <a:solidFill>
          <a:schemeClr val="tx1"/>
        </a:solidFill>
        <a:latin typeface="Imago" pitchFamily="2" charset="0"/>
        <a:ea typeface="+mn-ea"/>
        <a:cs typeface="+mn-cs"/>
      </a:defRPr>
    </a:lvl5pPr>
    <a:lvl6pPr marL="2286000" algn="l" defTabSz="914400" rtl="0" eaLnBrk="1" latinLnBrk="0" hangingPunct="1">
      <a:defRPr kern="1200">
        <a:solidFill>
          <a:schemeClr val="tx1"/>
        </a:solidFill>
        <a:latin typeface="Imago" pitchFamily="2" charset="0"/>
        <a:ea typeface="+mn-ea"/>
        <a:cs typeface="+mn-cs"/>
      </a:defRPr>
    </a:lvl6pPr>
    <a:lvl7pPr marL="2743200" algn="l" defTabSz="914400" rtl="0" eaLnBrk="1" latinLnBrk="0" hangingPunct="1">
      <a:defRPr kern="1200">
        <a:solidFill>
          <a:schemeClr val="tx1"/>
        </a:solidFill>
        <a:latin typeface="Imago" pitchFamily="2" charset="0"/>
        <a:ea typeface="+mn-ea"/>
        <a:cs typeface="+mn-cs"/>
      </a:defRPr>
    </a:lvl7pPr>
    <a:lvl8pPr marL="3200400" algn="l" defTabSz="914400" rtl="0" eaLnBrk="1" latinLnBrk="0" hangingPunct="1">
      <a:defRPr kern="1200">
        <a:solidFill>
          <a:schemeClr val="tx1"/>
        </a:solidFill>
        <a:latin typeface="Imago" pitchFamily="2" charset="0"/>
        <a:ea typeface="+mn-ea"/>
        <a:cs typeface="+mn-cs"/>
      </a:defRPr>
    </a:lvl8pPr>
    <a:lvl9pPr marL="3657600" algn="l" defTabSz="914400" rtl="0" eaLnBrk="1" latinLnBrk="0" hangingPunct="1">
      <a:defRPr kern="1200">
        <a:solidFill>
          <a:schemeClr val="tx1"/>
        </a:solidFill>
        <a:latin typeface="Imago" pitchFamily="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760F9"/>
    <a:srgbClr val="3365FB"/>
    <a:srgbClr val="00B7A5"/>
    <a:srgbClr val="F76681"/>
    <a:srgbClr val="D49FFF"/>
    <a:srgbClr val="A2C1FE"/>
    <a:srgbClr val="8CF4EA"/>
    <a:srgbClr val="6767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867" autoAdjust="0"/>
    <p:restoredTop sz="94660"/>
  </p:normalViewPr>
  <p:slideViewPr>
    <p:cSldViewPr>
      <p:cViewPr varScale="1">
        <p:scale>
          <a:sx n="134" d="100"/>
          <a:sy n="134" d="100"/>
        </p:scale>
        <p:origin x="-1188" y="-78"/>
      </p:cViewPr>
      <p:guideLst>
        <p:guide orient="horz" pos="3954"/>
        <p:guide orient="horz" pos="330"/>
        <p:guide orient="horz" pos="1182"/>
        <p:guide orient="horz" pos="1098"/>
        <p:guide orient="horz" pos="4110"/>
        <p:guide pos="255"/>
        <p:guide pos="55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4" d="100"/>
          <a:sy n="74" d="100"/>
        </p:scale>
        <p:origin x="-2154" y="-114"/>
      </p:cViewPr>
      <p:guideLst>
        <p:guide orient="horz" pos="3079"/>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gs" Target="tags/tag1.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rtpdscel01dm05\scm68688$\Statistics\JSM2013\FAK%20Dose%20Escalation%20Diagram.xlsx" TargetMode="External"/><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scatterChart>
        <c:scatterStyle val="lineMarker"/>
        <c:varyColors val="0"/>
        <c:ser>
          <c:idx val="0"/>
          <c:order val="0"/>
          <c:tx>
            <c:strRef>
              <c:f>Sheet1!$B$1</c:f>
              <c:strCache>
                <c:ptCount val="1"/>
                <c:pt idx="0">
                  <c:v>Dose</c:v>
                </c:pt>
              </c:strCache>
            </c:strRef>
          </c:tx>
          <c:spPr>
            <a:ln w="28575">
              <a:noFill/>
            </a:ln>
          </c:spPr>
          <c:marker>
            <c:symbol val="square"/>
            <c:size val="36"/>
          </c:marker>
          <c:dLbls>
            <c:spPr>
              <a:effectLst>
                <a:outerShdw blurRad="50800" dist="50800" dir="5400000" algn="ctr" rotWithShape="0">
                  <a:schemeClr val="bg1"/>
                </a:outerShdw>
              </a:effectLst>
            </c:spPr>
            <c:txPr>
              <a:bodyPr/>
              <a:lstStyle/>
              <a:p>
                <a:pPr>
                  <a:defRPr sz="1500" baseline="0">
                    <a:solidFill>
                      <a:schemeClr val="bg1"/>
                    </a:solidFill>
                  </a:defRPr>
                </a:pPr>
                <a:endParaRPr lang="en-US"/>
              </a:p>
            </c:txPr>
            <c:dLblPos val="ctr"/>
            <c:showLegendKey val="0"/>
            <c:showVal val="1"/>
            <c:showCatName val="0"/>
            <c:showSerName val="0"/>
            <c:showPercent val="0"/>
            <c:showBubbleSize val="0"/>
            <c:showLeaderLines val="0"/>
          </c:dLbls>
          <c:xVal>
            <c:numRef>
              <c:f>Sheet1!$A$2:$A$11</c:f>
              <c:numCache>
                <c:formatCode>General</c:formatCode>
                <c:ptCount val="10"/>
                <c:pt idx="0">
                  <c:v>1</c:v>
                </c:pt>
                <c:pt idx="1">
                  <c:v>2</c:v>
                </c:pt>
                <c:pt idx="2">
                  <c:v>3</c:v>
                </c:pt>
                <c:pt idx="3">
                  <c:v>4</c:v>
                </c:pt>
                <c:pt idx="4">
                  <c:v>5</c:v>
                </c:pt>
                <c:pt idx="5">
                  <c:v>5.5</c:v>
                </c:pt>
                <c:pt idx="6">
                  <c:v>6</c:v>
                </c:pt>
                <c:pt idx="7">
                  <c:v>6.5</c:v>
                </c:pt>
                <c:pt idx="8">
                  <c:v>7</c:v>
                </c:pt>
                <c:pt idx="9">
                  <c:v>7.5</c:v>
                </c:pt>
              </c:numCache>
            </c:numRef>
          </c:xVal>
          <c:yVal>
            <c:numRef>
              <c:f>Sheet1!$B$2:$B$11</c:f>
              <c:numCache>
                <c:formatCode>General</c:formatCode>
                <c:ptCount val="10"/>
                <c:pt idx="0">
                  <c:v>80</c:v>
                </c:pt>
                <c:pt idx="1">
                  <c:v>160</c:v>
                </c:pt>
                <c:pt idx="2">
                  <c:v>300</c:v>
                </c:pt>
                <c:pt idx="3">
                  <c:v>600</c:v>
                </c:pt>
                <c:pt idx="4">
                  <c:v>1000</c:v>
                </c:pt>
                <c:pt idx="5">
                  <c:v>1000</c:v>
                </c:pt>
                <c:pt idx="6">
                  <c:v>1500</c:v>
                </c:pt>
                <c:pt idx="7">
                  <c:v>1500</c:v>
                </c:pt>
                <c:pt idx="8">
                  <c:v>1250</c:v>
                </c:pt>
                <c:pt idx="9">
                  <c:v>1250</c:v>
                </c:pt>
              </c:numCache>
            </c:numRef>
          </c:yVal>
          <c:smooth val="0"/>
        </c:ser>
        <c:dLbls>
          <c:showLegendKey val="0"/>
          <c:showVal val="0"/>
          <c:showCatName val="0"/>
          <c:showSerName val="0"/>
          <c:showPercent val="0"/>
          <c:showBubbleSize val="0"/>
        </c:dLbls>
        <c:axId val="88831872"/>
        <c:axId val="94048256"/>
      </c:scatterChart>
      <c:valAx>
        <c:axId val="88831872"/>
        <c:scaling>
          <c:orientation val="minMax"/>
          <c:max val="8"/>
          <c:min val="0"/>
        </c:scaling>
        <c:delete val="0"/>
        <c:axPos val="b"/>
        <c:title>
          <c:tx>
            <c:rich>
              <a:bodyPr/>
              <a:lstStyle/>
              <a:p>
                <a:pPr>
                  <a:defRPr/>
                </a:pPr>
                <a:r>
                  <a:rPr lang="en-US" sz="1400"/>
                  <a:t>Cohort Number</a:t>
                </a:r>
              </a:p>
            </c:rich>
          </c:tx>
          <c:layout/>
          <c:overlay val="0"/>
        </c:title>
        <c:numFmt formatCode="#,##0" sourceLinked="0"/>
        <c:majorTickMark val="out"/>
        <c:minorTickMark val="none"/>
        <c:tickLblPos val="nextTo"/>
        <c:txPr>
          <a:bodyPr/>
          <a:lstStyle/>
          <a:p>
            <a:pPr>
              <a:defRPr sz="1400"/>
            </a:pPr>
            <a:endParaRPr lang="en-US"/>
          </a:p>
        </c:txPr>
        <c:crossAx val="94048256"/>
        <c:crosses val="autoZero"/>
        <c:crossBetween val="midCat"/>
      </c:valAx>
      <c:valAx>
        <c:axId val="94048256"/>
        <c:scaling>
          <c:orientation val="minMax"/>
        </c:scaling>
        <c:delete val="0"/>
        <c:axPos val="l"/>
        <c:majorGridlines>
          <c:spPr>
            <a:ln>
              <a:solidFill>
                <a:schemeClr val="bg1"/>
              </a:solidFill>
            </a:ln>
          </c:spPr>
        </c:majorGridlines>
        <c:title>
          <c:tx>
            <c:rich>
              <a:bodyPr rot="-5400000" vert="horz"/>
              <a:lstStyle/>
              <a:p>
                <a:pPr>
                  <a:defRPr/>
                </a:pPr>
                <a:r>
                  <a:rPr lang="en-US" sz="1400"/>
                  <a:t>Dose (mg)</a:t>
                </a:r>
              </a:p>
            </c:rich>
          </c:tx>
          <c:layout/>
          <c:overlay val="0"/>
        </c:title>
        <c:numFmt formatCode="General" sourceLinked="1"/>
        <c:majorTickMark val="out"/>
        <c:minorTickMark val="none"/>
        <c:tickLblPos val="nextTo"/>
        <c:txPr>
          <a:bodyPr/>
          <a:lstStyle/>
          <a:p>
            <a:pPr>
              <a:defRPr sz="1400"/>
            </a:pPr>
            <a:endParaRPr lang="en-US"/>
          </a:p>
        </c:txPr>
        <c:crossAx val="88831872"/>
        <c:crossesAt val="0"/>
        <c:crossBetween val="midCat"/>
      </c:valAx>
      <c:spPr>
        <a:noFill/>
        <a:ln>
          <a:noFill/>
        </a:ln>
      </c:spPr>
    </c:plotArea>
    <c:plotVisOnly val="1"/>
    <c:dispBlanksAs val="gap"/>
    <c:showDLblsOverMax val="0"/>
  </c:chart>
  <c:externalData r:id="rId2">
    <c:autoUpdate val="0"/>
  </c:externalData>
  <c:userShapes r:id="rId3"/>
</c:chartSpace>
</file>

<file path=ppt/drawings/_rels/vmlDrawing1.v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drawing1.xml><?xml version="1.0" encoding="utf-8"?>
<c:userShapes xmlns:c="http://schemas.openxmlformats.org/drawingml/2006/chart">
  <cdr:relSizeAnchor xmlns:cdr="http://schemas.openxmlformats.org/drawingml/2006/chartDrawing">
    <cdr:from>
      <cdr:x>0.0945</cdr:x>
      <cdr:y>0.88889</cdr:y>
    </cdr:from>
    <cdr:to>
      <cdr:x>0.11942</cdr:x>
      <cdr:y>0.94444</cdr:y>
    </cdr:to>
    <cdr:sp macro="" textlink="">
      <cdr:nvSpPr>
        <cdr:cNvPr id="2" name="Rectangle 1"/>
        <cdr:cNvSpPr/>
      </cdr:nvSpPr>
      <cdr:spPr bwMode="auto">
        <a:xfrm xmlns:a="http://schemas.openxmlformats.org/drawingml/2006/main">
          <a:off x="866775" y="4876800"/>
          <a:ext cx="228600" cy="304800"/>
        </a:xfrm>
        <a:prstGeom xmlns:a="http://schemas.openxmlformats.org/drawingml/2006/main" prst="rect">
          <a:avLst/>
        </a:prstGeom>
        <a:solidFill xmlns:a="http://schemas.openxmlformats.org/drawingml/2006/main">
          <a:schemeClr val="bg1"/>
        </a:solidFill>
        <a:ln xmlns:a="http://schemas.openxmlformats.org/drawingml/2006/main" w="9525" cap="flat" cmpd="sng" algn="ctr">
          <a:noFill/>
          <a:prstDash val="solid"/>
          <a:round/>
          <a:headEnd type="none" w="med" len="med"/>
          <a:tailEnd type="none" w="med" len="med"/>
        </a:ln>
        <a:effectLst xmlns:a="http://schemas.openxmlformats.org/drawingml/2006/main"/>
      </cdr:spPr>
      <cdr:txBody>
        <a:bodyPr xmlns:a="http://schemas.openxmlformats.org/drawingml/2006/main" vertOverflow="clip" vert="horz" wrap="square" lIns="91440" tIns="45720" rIns="91440" bIns="45720" numCol="1" anchor="t" anchorCtr="0" compatLnSpc="1">
          <a:prstTxWarp prst="textNoShape">
            <a:avLst/>
          </a:prstTxWarp>
        </a:bodyPr>
        <a:lstStyle xmlns:a="http://schemas.openxmlformats.org/drawingml/2006/main"/>
        <a:p xmlns:a="http://schemas.openxmlformats.org/drawingml/2006/main">
          <a:endParaRPr lang="en-US"/>
        </a:p>
      </cdr:txBody>
    </cdr:sp>
  </cdr:relSizeAnchor>
  <cdr:relSizeAnchor xmlns:cdr="http://schemas.openxmlformats.org/drawingml/2006/chartDrawing">
    <cdr:from>
      <cdr:x>0.97508</cdr:x>
      <cdr:y>0.875</cdr:y>
    </cdr:from>
    <cdr:to>
      <cdr:x>1</cdr:x>
      <cdr:y>0.93056</cdr:y>
    </cdr:to>
    <cdr:sp macro="" textlink="">
      <cdr:nvSpPr>
        <cdr:cNvPr id="3" name="Rectangle 2"/>
        <cdr:cNvSpPr/>
      </cdr:nvSpPr>
      <cdr:spPr bwMode="auto">
        <a:xfrm xmlns:a="http://schemas.openxmlformats.org/drawingml/2006/main">
          <a:off x="8943975" y="4800600"/>
          <a:ext cx="228600" cy="304800"/>
        </a:xfrm>
        <a:prstGeom xmlns:a="http://schemas.openxmlformats.org/drawingml/2006/main" prst="rect">
          <a:avLst/>
        </a:prstGeom>
        <a:solidFill xmlns:a="http://schemas.openxmlformats.org/drawingml/2006/main">
          <a:srgbClr val="FFFFFF"/>
        </a:solidFill>
        <a:ln xmlns:a="http://schemas.openxmlformats.org/drawingml/2006/main" w="9525" cap="flat" cmpd="sng" algn="ctr">
          <a:noFill/>
          <a:prstDash val="solid"/>
          <a:round/>
          <a:headEnd type="none" w="med" len="med"/>
          <a:tailEnd type="none" w="med" len="med"/>
        </a:ln>
        <a:effectLst xmlns:a="http://schemas.openxmlformats.org/drawingml/2006/main"/>
      </cdr:spPr>
      <cdr:txBody>
        <a:bodyPr xmlns:a="http://schemas.openxmlformats.org/drawingml/2006/main" vert="horz" wrap="square" lIns="91440" tIns="45720" rIns="91440" bIns="45720" numCol="1" anchor="t" anchorCtr="0" compatLnSpc="1">
          <a:prstTxWarp prst="textNoShape">
            <a:avLst/>
          </a:prstTxWarp>
        </a:bodyPr>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endParaRPr lang="en-US"/>
        </a:p>
      </cdr:txBody>
    </cdr:sp>
  </cdr:relSizeAnchor>
  <cdr:relSizeAnchor xmlns:cdr="http://schemas.openxmlformats.org/drawingml/2006/chartDrawing">
    <cdr:from>
      <cdr:x>0.59294</cdr:x>
      <cdr:y>0.26389</cdr:y>
    </cdr:from>
    <cdr:to>
      <cdr:x>0.64278</cdr:x>
      <cdr:y>0.33333</cdr:y>
    </cdr:to>
    <cdr:sp macro="" textlink="">
      <cdr:nvSpPr>
        <cdr:cNvPr id="4" name="5-Point Star 3"/>
        <cdr:cNvSpPr/>
      </cdr:nvSpPr>
      <cdr:spPr bwMode="auto">
        <a:xfrm xmlns:a="http://schemas.openxmlformats.org/drawingml/2006/main">
          <a:off x="5438775" y="1447800"/>
          <a:ext cx="457200" cy="381000"/>
        </a:xfrm>
        <a:prstGeom xmlns:a="http://schemas.openxmlformats.org/drawingml/2006/main" prst="star5">
          <a:avLst/>
        </a:prstGeom>
        <a:solidFill xmlns:a="http://schemas.openxmlformats.org/drawingml/2006/main">
          <a:srgbClr val="FF0000"/>
        </a:solidFill>
        <a:ln xmlns:a="http://schemas.openxmlformats.org/drawingml/2006/main" w="9525" cap="flat" cmpd="sng" algn="ctr">
          <a:noFill/>
          <a:prstDash val="solid"/>
          <a:round/>
          <a:headEnd type="none" w="med" len="med"/>
          <a:tailEnd type="none" w="med" len="med"/>
        </a:ln>
        <a:effectLst xmlns:a="http://schemas.openxmlformats.org/drawingml/2006/main"/>
      </cdr:spPr>
      <cdr:txBody>
        <a:bodyPr xmlns:a="http://schemas.openxmlformats.org/drawingml/2006/main" vertOverflow="clip" vert="horz" wrap="square" lIns="91440" tIns="45720" rIns="91440" bIns="45720" numCol="1" anchor="t" anchorCtr="0" compatLnSpc="1">
          <a:prstTxWarp prst="textNoShape">
            <a:avLst/>
          </a:prstTxWarp>
        </a:bodyPr>
        <a:lstStyle xmlns:a="http://schemas.openxmlformats.org/drawingml/2006/main"/>
        <a:p xmlns:a="http://schemas.openxmlformats.org/drawingml/2006/main">
          <a:endParaRPr lang="en-US" sz="8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7080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Rot="1" noChangeAspect="1" noChangeArrowheads="1" noTextEdit="1"/>
          </p:cNvSpPr>
          <p:nvPr>
            <p:ph type="sldImg" idx="2"/>
          </p:nvPr>
        </p:nvSpPr>
        <p:spPr bwMode="auto">
          <a:xfrm>
            <a:off x="1141413" y="850900"/>
            <a:ext cx="4575175" cy="3432175"/>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1" name="Rectangle 3"/>
          <p:cNvSpPr>
            <a:spLocks noGrp="1" noChangeArrowheads="1"/>
          </p:cNvSpPr>
          <p:nvPr>
            <p:ph type="body" sz="quarter" idx="3"/>
          </p:nvPr>
        </p:nvSpPr>
        <p:spPr bwMode="auto">
          <a:xfrm>
            <a:off x="914400" y="4641850"/>
            <a:ext cx="5029200" cy="4516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smtClean="0"/>
              <a:t>Klicken Sie, um die Formate des Vorlagentextes zu bearbeiten</a:t>
            </a:r>
          </a:p>
          <a:p>
            <a:pPr lvl="1"/>
            <a:r>
              <a:rPr lang="en-US" smtClean="0"/>
              <a:t>Zweite Ebene</a:t>
            </a:r>
          </a:p>
          <a:p>
            <a:pPr lvl="2"/>
            <a:r>
              <a:rPr lang="en-US" smtClean="0"/>
              <a:t>Dritte Ebene</a:t>
            </a:r>
          </a:p>
          <a:p>
            <a:pPr lvl="3"/>
            <a:r>
              <a:rPr lang="en-US" smtClean="0"/>
              <a:t>Vierte Ebene</a:t>
            </a:r>
          </a:p>
          <a:p>
            <a:pPr lvl="4"/>
            <a:r>
              <a:rPr lang="en-US" smtClean="0"/>
              <a:t>Fünfte Ebene</a:t>
            </a:r>
          </a:p>
        </p:txBody>
      </p:sp>
    </p:spTree>
    <p:extLst>
      <p:ext uri="{BB962C8B-B14F-4D97-AF65-F5344CB8AC3E}">
        <p14:creationId xmlns:p14="http://schemas.microsoft.com/office/powerpoint/2010/main" val="2987078035"/>
      </p:ext>
    </p:extLst>
  </p:cSld>
  <p:clrMap bg1="lt1" tx1="dk1" bg2="lt2" tx2="dk2" accent1="accent1" accent2="accent2" accent3="accent3" accent4="accent4" accent5="accent5" accent6="accent6" hlink="hlink" folHlink="folHlink"/>
  <p:notesStyle>
    <a:lvl1pPr algn="l" defTabSz="915988" rtl="0" eaLnBrk="0" fontAlgn="base" hangingPunct="0">
      <a:spcBef>
        <a:spcPct val="30000"/>
      </a:spcBef>
      <a:spcAft>
        <a:spcPct val="0"/>
      </a:spcAft>
      <a:defRPr sz="1200" kern="1200">
        <a:solidFill>
          <a:schemeClr val="tx1"/>
        </a:solidFill>
        <a:latin typeface="Imago" pitchFamily="2" charset="0"/>
        <a:ea typeface="+mn-ea"/>
        <a:cs typeface="+mn-cs"/>
      </a:defRPr>
    </a:lvl1pPr>
    <a:lvl2pPr marL="457200" algn="l" defTabSz="915988" rtl="0" eaLnBrk="0" fontAlgn="base" hangingPunct="0">
      <a:spcBef>
        <a:spcPct val="30000"/>
      </a:spcBef>
      <a:spcAft>
        <a:spcPct val="0"/>
      </a:spcAft>
      <a:defRPr sz="1200" kern="1200">
        <a:solidFill>
          <a:schemeClr val="tx1"/>
        </a:solidFill>
        <a:latin typeface="Imago" pitchFamily="2" charset="0"/>
        <a:ea typeface="+mn-ea"/>
        <a:cs typeface="+mn-cs"/>
      </a:defRPr>
    </a:lvl2pPr>
    <a:lvl3pPr marL="915988" algn="l" defTabSz="915988" rtl="0" eaLnBrk="0" fontAlgn="base" hangingPunct="0">
      <a:spcBef>
        <a:spcPct val="30000"/>
      </a:spcBef>
      <a:spcAft>
        <a:spcPct val="0"/>
      </a:spcAft>
      <a:defRPr sz="1200" kern="1200">
        <a:solidFill>
          <a:schemeClr val="tx1"/>
        </a:solidFill>
        <a:latin typeface="Imago" pitchFamily="2" charset="0"/>
        <a:ea typeface="+mn-ea"/>
        <a:cs typeface="+mn-cs"/>
      </a:defRPr>
    </a:lvl3pPr>
    <a:lvl4pPr marL="1373188" algn="l" defTabSz="915988" rtl="0" eaLnBrk="0" fontAlgn="base" hangingPunct="0">
      <a:spcBef>
        <a:spcPct val="30000"/>
      </a:spcBef>
      <a:spcAft>
        <a:spcPct val="0"/>
      </a:spcAft>
      <a:defRPr sz="1200" kern="1200">
        <a:solidFill>
          <a:schemeClr val="tx1"/>
        </a:solidFill>
        <a:latin typeface="Imago" pitchFamily="2" charset="0"/>
        <a:ea typeface="+mn-ea"/>
        <a:cs typeface="+mn-cs"/>
      </a:defRPr>
    </a:lvl4pPr>
    <a:lvl5pPr marL="1830388" algn="l" defTabSz="915988" rtl="0" eaLnBrk="0" fontAlgn="base" hangingPunct="0">
      <a:spcBef>
        <a:spcPct val="30000"/>
      </a:spcBef>
      <a:spcAft>
        <a:spcPct val="0"/>
      </a:spcAft>
      <a:defRPr sz="1200" kern="1200">
        <a:solidFill>
          <a:schemeClr val="tx1"/>
        </a:solidFill>
        <a:latin typeface="Imago"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7"/>
          <p:cNvSpPr txBox="1">
            <a:spLocks noGrp="1" noChangeArrowheads="1"/>
          </p:cNvSpPr>
          <p:nvPr/>
        </p:nvSpPr>
        <p:spPr bwMode="auto">
          <a:xfrm>
            <a:off x="3884617" y="9286877"/>
            <a:ext cx="29718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824" tIns="45912" rIns="91824" bIns="45912"/>
          <a:lstStyle>
            <a:lvl1pPr>
              <a:spcBef>
                <a:spcPct val="0"/>
              </a:spcBef>
              <a:defRPr sz="2400">
                <a:solidFill>
                  <a:schemeClr val="tx1"/>
                </a:solidFill>
                <a:latin typeface="Times New Roman" charset="0"/>
                <a:ea typeface="Geneva" charset="0"/>
              </a:defRPr>
            </a:lvl1pPr>
            <a:lvl2pPr marL="742950" indent="-285750">
              <a:spcBef>
                <a:spcPct val="0"/>
              </a:spcBef>
              <a:defRPr sz="2400">
                <a:solidFill>
                  <a:schemeClr val="tx1"/>
                </a:solidFill>
                <a:latin typeface="Times New Roman" charset="0"/>
                <a:ea typeface="Geneva" charset="0"/>
              </a:defRPr>
            </a:lvl2pPr>
            <a:lvl3pPr marL="1143000" indent="-228600">
              <a:spcBef>
                <a:spcPct val="0"/>
              </a:spcBef>
              <a:defRPr sz="2400">
                <a:solidFill>
                  <a:schemeClr val="tx1"/>
                </a:solidFill>
                <a:latin typeface="Times New Roman" charset="0"/>
                <a:ea typeface="Geneva" charset="0"/>
              </a:defRPr>
            </a:lvl3pPr>
            <a:lvl4pPr marL="1600200" indent="-228600">
              <a:spcBef>
                <a:spcPct val="0"/>
              </a:spcBef>
              <a:defRPr sz="2400">
                <a:solidFill>
                  <a:schemeClr val="tx1"/>
                </a:solidFill>
                <a:latin typeface="Times New Roman" charset="0"/>
                <a:ea typeface="Geneva" charset="0"/>
              </a:defRPr>
            </a:lvl4pPr>
            <a:lvl5pPr marL="2057400" indent="-228600">
              <a:spcBef>
                <a:spcPct val="0"/>
              </a:spcBef>
              <a:defRPr sz="2400">
                <a:solidFill>
                  <a:schemeClr val="tx1"/>
                </a:solidFill>
                <a:latin typeface="Times New Roman" charset="0"/>
                <a:ea typeface="Geneva" charset="0"/>
              </a:defRPr>
            </a:lvl5pPr>
            <a:lvl6pPr marL="2514600" indent="-228600" eaLnBrk="0" fontAlgn="base" hangingPunct="0">
              <a:spcBef>
                <a:spcPct val="0"/>
              </a:spcBef>
              <a:spcAft>
                <a:spcPct val="0"/>
              </a:spcAft>
              <a:defRPr sz="2400">
                <a:solidFill>
                  <a:schemeClr val="tx1"/>
                </a:solidFill>
                <a:latin typeface="Times New Roman" charset="0"/>
                <a:ea typeface="Geneva" charset="0"/>
              </a:defRPr>
            </a:lvl6pPr>
            <a:lvl7pPr marL="2971800" indent="-228600" eaLnBrk="0" fontAlgn="base" hangingPunct="0">
              <a:spcBef>
                <a:spcPct val="0"/>
              </a:spcBef>
              <a:spcAft>
                <a:spcPct val="0"/>
              </a:spcAft>
              <a:defRPr sz="2400">
                <a:solidFill>
                  <a:schemeClr val="tx1"/>
                </a:solidFill>
                <a:latin typeface="Times New Roman" charset="0"/>
                <a:ea typeface="Geneva" charset="0"/>
              </a:defRPr>
            </a:lvl7pPr>
            <a:lvl8pPr marL="3429000" indent="-228600" eaLnBrk="0" fontAlgn="base" hangingPunct="0">
              <a:spcBef>
                <a:spcPct val="0"/>
              </a:spcBef>
              <a:spcAft>
                <a:spcPct val="0"/>
              </a:spcAft>
              <a:defRPr sz="2400">
                <a:solidFill>
                  <a:schemeClr val="tx1"/>
                </a:solidFill>
                <a:latin typeface="Times New Roman" charset="0"/>
                <a:ea typeface="Geneva" charset="0"/>
              </a:defRPr>
            </a:lvl8pPr>
            <a:lvl9pPr marL="3886200" indent="-228600" eaLnBrk="0" fontAlgn="base" hangingPunct="0">
              <a:spcBef>
                <a:spcPct val="0"/>
              </a:spcBef>
              <a:spcAft>
                <a:spcPct val="0"/>
              </a:spcAft>
              <a:defRPr sz="2400">
                <a:solidFill>
                  <a:schemeClr val="tx1"/>
                </a:solidFill>
                <a:latin typeface="Times New Roman" charset="0"/>
                <a:ea typeface="Geneva" charset="0"/>
              </a:defRPr>
            </a:lvl9pPr>
          </a:lstStyle>
          <a:p>
            <a:pPr eaLnBrk="1" hangingPunct="1"/>
            <a:fld id="{AE0EC6FA-C2AE-584A-AEC4-E962339C650E}" type="slidenum">
              <a:rPr lang="en-US" sz="1800">
                <a:solidFill>
                  <a:prstClr val="black"/>
                </a:solidFill>
                <a:latin typeface="Helvetica" charset="0"/>
                <a:ea typeface="MS PGothic" charset="0"/>
                <a:cs typeface="MS PGothic" charset="0"/>
              </a:rPr>
              <a:pPr eaLnBrk="1" hangingPunct="1"/>
              <a:t>3</a:t>
            </a:fld>
            <a:endParaRPr lang="en-US" sz="1800" dirty="0">
              <a:solidFill>
                <a:prstClr val="black"/>
              </a:solidFill>
              <a:latin typeface="Helvetica" charset="0"/>
              <a:ea typeface="MS PGothic" charset="0"/>
              <a:cs typeface="MS PGothic" charset="0"/>
            </a:endParaRPr>
          </a:p>
        </p:txBody>
      </p:sp>
      <p:sp>
        <p:nvSpPr>
          <p:cNvPr id="238595" name="Rectangle 2"/>
          <p:cNvSpPr>
            <a:spLocks noGrp="1" noRot="1" noChangeAspect="1" noChangeArrowheads="1" noTextEdit="1"/>
          </p:cNvSpPr>
          <p:nvPr>
            <p:ph type="sldImg"/>
          </p:nvPr>
        </p:nvSpPr>
        <p:spPr>
          <a:xfrm>
            <a:off x="1141413" y="850900"/>
            <a:ext cx="4578350" cy="3433763"/>
          </a:xfrm>
          <a:ln/>
          <a:extLst>
            <a:ext uri="{FAA26D3D-D897-4be2-8F04-BA451C77F1D7}">
              <ma14:placeholderFlag xmlns:ma14="http://schemas.microsoft.com/office/mac/drawingml/2011/main" xmlns="" val="1"/>
            </a:ext>
          </a:extLst>
        </p:spPr>
      </p:sp>
      <p:sp>
        <p:nvSpPr>
          <p:cNvPr id="238596" name="Rectangle 3"/>
          <p:cNvSpPr>
            <a:spLocks noGrp="1" noChangeArrowheads="1"/>
          </p:cNvSpPr>
          <p:nvPr>
            <p:ph type="body" idx="1"/>
          </p:nvPr>
        </p:nvSpPr>
        <p:spPr>
          <a:xfrm>
            <a:off x="914404" y="4645030"/>
            <a:ext cx="5029200" cy="4513263"/>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706" tIns="44556" rIns="90706" bIns="44556"/>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a:ln/>
        </p:spPr>
      </p:sp>
      <p:sp>
        <p:nvSpPr>
          <p:cNvPr id="107523" name="Notes Placeholder 2"/>
          <p:cNvSpPr>
            <a:spLocks noGrp="1"/>
          </p:cNvSpPr>
          <p:nvPr>
            <p:ph type="body" idx="1"/>
          </p:nvPr>
        </p:nvSpPr>
        <p:spPr>
          <a:noFill/>
        </p:spPr>
        <p:txBody>
          <a:bodyPr/>
          <a:lstStyle/>
          <a:p>
            <a:r>
              <a:rPr lang="en-US" altLang="en-US" smtClean="0"/>
              <a:t>This is FAK113517 Study</a:t>
            </a:r>
          </a:p>
          <a:p>
            <a:endParaRPr lang="en-US" altLang="en-US" smtClean="0"/>
          </a:p>
          <a:p>
            <a:r>
              <a:rPr lang="en-US" altLang="en-US" smtClean="0"/>
              <a:t>Things to point out:</a:t>
            </a:r>
          </a:p>
          <a:p>
            <a:r>
              <a:rPr lang="en-US" altLang="en-US" smtClean="0"/>
              <a:t>Notice that we started with only 1 and titrated up quickly through the very low doses (modified 3+3)</a:t>
            </a:r>
          </a:p>
          <a:p>
            <a:r>
              <a:rPr lang="en-US" altLang="en-US" smtClean="0"/>
              <a:t>Notice that we did not always have exactly N=3 or N=6 and that technically at 1250 doses we should have enrolled one more patient.  </a:t>
            </a:r>
          </a:p>
          <a:p>
            <a:endParaRPr lang="en-US" altLang="en-US" smtClean="0"/>
          </a:p>
          <a:p>
            <a:pPr eaLnBrk="1" hangingPunct="1"/>
            <a:r>
              <a:rPr lang="en-US" altLang="en-US" smtClean="0">
                <a:latin typeface="Arial" charset="0"/>
              </a:rPr>
              <a:t>In the first cohort of 1250, there was a patient that had Grade 2 fatigue (as well as N/V), although this was not considered as a DLT.  However, the event was similar to what happened to one of the patients with a DLT at 1500mg. Upon review of the 1250 and 1500 mg data, as noted in the meeting minutes, the investigators thought the tolerability and toxicities were similar between the 1250 and 1500 mg cohorts.  In addition there was no significant difference in the PK profiles at 1000mg vs 1250mg so for these reasons we selected 1000 as the MTD.  </a:t>
            </a:r>
            <a:endParaRPr lang="en-US" altLang="en-US" smtClean="0"/>
          </a:p>
          <a:p>
            <a:endParaRPr lang="en-US" altLang="en-US" smtClean="0"/>
          </a:p>
          <a:p>
            <a:r>
              <a:rPr lang="en-US" altLang="en-US" smtClean="0"/>
              <a:t>These sort of discussions are typical for dose escalation studies.  More than just the number of DLT’s is taken into account.</a:t>
            </a:r>
          </a:p>
        </p:txBody>
      </p:sp>
      <p:sp>
        <p:nvSpPr>
          <p:cNvPr id="107524" name="Slide Number Placeholder 3"/>
          <p:cNvSpPr>
            <a:spLocks noGrp="1"/>
          </p:cNvSpPr>
          <p:nvPr>
            <p:ph type="sldNum" sz="quarter" idx="4294967295"/>
          </p:nvPr>
        </p:nvSpPr>
        <p:spPr bwMode="auto">
          <a:xfrm>
            <a:off x="3884613" y="9286875"/>
            <a:ext cx="2971800" cy="4889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Imago" pitchFamily="2" charset="0"/>
                <a:cs typeface="Arial" charset="0"/>
              </a:defRPr>
            </a:lvl1pPr>
            <a:lvl2pPr marL="742950" indent="-285750" eaLnBrk="0" hangingPunct="0">
              <a:defRPr>
                <a:solidFill>
                  <a:schemeClr val="tx1"/>
                </a:solidFill>
                <a:latin typeface="Imago" pitchFamily="2" charset="0"/>
                <a:cs typeface="Arial" charset="0"/>
              </a:defRPr>
            </a:lvl2pPr>
            <a:lvl3pPr marL="1143000" indent="-228600" eaLnBrk="0" hangingPunct="0">
              <a:defRPr>
                <a:solidFill>
                  <a:schemeClr val="tx1"/>
                </a:solidFill>
                <a:latin typeface="Imago" pitchFamily="2" charset="0"/>
                <a:cs typeface="Arial" charset="0"/>
              </a:defRPr>
            </a:lvl3pPr>
            <a:lvl4pPr marL="1600200" indent="-228600" eaLnBrk="0" hangingPunct="0">
              <a:defRPr>
                <a:solidFill>
                  <a:schemeClr val="tx1"/>
                </a:solidFill>
                <a:latin typeface="Imago" pitchFamily="2" charset="0"/>
                <a:cs typeface="Arial" charset="0"/>
              </a:defRPr>
            </a:lvl4pPr>
            <a:lvl5pPr marL="2057400" indent="-228600" eaLnBrk="0" hangingPunct="0">
              <a:defRPr>
                <a:solidFill>
                  <a:schemeClr val="tx1"/>
                </a:solidFill>
                <a:latin typeface="Imago" pitchFamily="2" charset="0"/>
                <a:cs typeface="Arial" charset="0"/>
              </a:defRPr>
            </a:lvl5pPr>
            <a:lvl6pPr marL="2514600" indent="-228600" eaLnBrk="0" fontAlgn="base" hangingPunct="0">
              <a:spcBef>
                <a:spcPct val="0"/>
              </a:spcBef>
              <a:spcAft>
                <a:spcPct val="0"/>
              </a:spcAft>
              <a:defRPr>
                <a:solidFill>
                  <a:schemeClr val="tx1"/>
                </a:solidFill>
                <a:latin typeface="Imago" pitchFamily="2" charset="0"/>
                <a:cs typeface="Arial" charset="0"/>
              </a:defRPr>
            </a:lvl6pPr>
            <a:lvl7pPr marL="2971800" indent="-228600" eaLnBrk="0" fontAlgn="base" hangingPunct="0">
              <a:spcBef>
                <a:spcPct val="0"/>
              </a:spcBef>
              <a:spcAft>
                <a:spcPct val="0"/>
              </a:spcAft>
              <a:defRPr>
                <a:solidFill>
                  <a:schemeClr val="tx1"/>
                </a:solidFill>
                <a:latin typeface="Imago" pitchFamily="2" charset="0"/>
                <a:cs typeface="Arial" charset="0"/>
              </a:defRPr>
            </a:lvl7pPr>
            <a:lvl8pPr marL="3429000" indent="-228600" eaLnBrk="0" fontAlgn="base" hangingPunct="0">
              <a:spcBef>
                <a:spcPct val="0"/>
              </a:spcBef>
              <a:spcAft>
                <a:spcPct val="0"/>
              </a:spcAft>
              <a:defRPr>
                <a:solidFill>
                  <a:schemeClr val="tx1"/>
                </a:solidFill>
                <a:latin typeface="Imago" pitchFamily="2" charset="0"/>
                <a:cs typeface="Arial" charset="0"/>
              </a:defRPr>
            </a:lvl8pPr>
            <a:lvl9pPr marL="3886200" indent="-228600" eaLnBrk="0" fontAlgn="base" hangingPunct="0">
              <a:spcBef>
                <a:spcPct val="0"/>
              </a:spcBef>
              <a:spcAft>
                <a:spcPct val="0"/>
              </a:spcAft>
              <a:defRPr>
                <a:solidFill>
                  <a:schemeClr val="tx1"/>
                </a:solidFill>
                <a:latin typeface="Imago" pitchFamily="2" charset="0"/>
                <a:cs typeface="Arial" charset="0"/>
              </a:defRPr>
            </a:lvl9pPr>
          </a:lstStyle>
          <a:p>
            <a:pPr eaLnBrk="1" hangingPunct="1"/>
            <a:fld id="{6CD48202-2806-4CAB-B3C8-79AED7554AB1}" type="slidenum">
              <a:rPr lang="en-US" altLang="en-US"/>
              <a:pPr eaLnBrk="1" hangingPunct="1"/>
              <a:t>7</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7"/>
          <p:cNvSpPr txBox="1">
            <a:spLocks noGrp="1" noChangeArrowheads="1"/>
          </p:cNvSpPr>
          <p:nvPr/>
        </p:nvSpPr>
        <p:spPr bwMode="auto">
          <a:xfrm>
            <a:off x="3884617" y="9286877"/>
            <a:ext cx="29718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824" tIns="45912" rIns="91824" bIns="45912"/>
          <a:lstStyle>
            <a:lvl1pPr>
              <a:spcBef>
                <a:spcPct val="0"/>
              </a:spcBef>
              <a:defRPr sz="2400">
                <a:solidFill>
                  <a:schemeClr val="tx1"/>
                </a:solidFill>
                <a:latin typeface="Times New Roman" charset="0"/>
                <a:ea typeface="Geneva" charset="0"/>
              </a:defRPr>
            </a:lvl1pPr>
            <a:lvl2pPr marL="742950" indent="-285750">
              <a:spcBef>
                <a:spcPct val="0"/>
              </a:spcBef>
              <a:defRPr sz="2400">
                <a:solidFill>
                  <a:schemeClr val="tx1"/>
                </a:solidFill>
                <a:latin typeface="Times New Roman" charset="0"/>
                <a:ea typeface="Geneva" charset="0"/>
              </a:defRPr>
            </a:lvl2pPr>
            <a:lvl3pPr marL="1143000" indent="-228600">
              <a:spcBef>
                <a:spcPct val="0"/>
              </a:spcBef>
              <a:defRPr sz="2400">
                <a:solidFill>
                  <a:schemeClr val="tx1"/>
                </a:solidFill>
                <a:latin typeface="Times New Roman" charset="0"/>
                <a:ea typeface="Geneva" charset="0"/>
              </a:defRPr>
            </a:lvl3pPr>
            <a:lvl4pPr marL="1600200" indent="-228600">
              <a:spcBef>
                <a:spcPct val="0"/>
              </a:spcBef>
              <a:defRPr sz="2400">
                <a:solidFill>
                  <a:schemeClr val="tx1"/>
                </a:solidFill>
                <a:latin typeface="Times New Roman" charset="0"/>
                <a:ea typeface="Geneva" charset="0"/>
              </a:defRPr>
            </a:lvl4pPr>
            <a:lvl5pPr marL="2057400" indent="-228600">
              <a:spcBef>
                <a:spcPct val="0"/>
              </a:spcBef>
              <a:defRPr sz="2400">
                <a:solidFill>
                  <a:schemeClr val="tx1"/>
                </a:solidFill>
                <a:latin typeface="Times New Roman" charset="0"/>
                <a:ea typeface="Geneva" charset="0"/>
              </a:defRPr>
            </a:lvl5pPr>
            <a:lvl6pPr marL="2514600" indent="-228600" eaLnBrk="0" fontAlgn="base" hangingPunct="0">
              <a:spcBef>
                <a:spcPct val="0"/>
              </a:spcBef>
              <a:spcAft>
                <a:spcPct val="0"/>
              </a:spcAft>
              <a:defRPr sz="2400">
                <a:solidFill>
                  <a:schemeClr val="tx1"/>
                </a:solidFill>
                <a:latin typeface="Times New Roman" charset="0"/>
                <a:ea typeface="Geneva" charset="0"/>
              </a:defRPr>
            </a:lvl6pPr>
            <a:lvl7pPr marL="2971800" indent="-228600" eaLnBrk="0" fontAlgn="base" hangingPunct="0">
              <a:spcBef>
                <a:spcPct val="0"/>
              </a:spcBef>
              <a:spcAft>
                <a:spcPct val="0"/>
              </a:spcAft>
              <a:defRPr sz="2400">
                <a:solidFill>
                  <a:schemeClr val="tx1"/>
                </a:solidFill>
                <a:latin typeface="Times New Roman" charset="0"/>
                <a:ea typeface="Geneva" charset="0"/>
              </a:defRPr>
            </a:lvl7pPr>
            <a:lvl8pPr marL="3429000" indent="-228600" eaLnBrk="0" fontAlgn="base" hangingPunct="0">
              <a:spcBef>
                <a:spcPct val="0"/>
              </a:spcBef>
              <a:spcAft>
                <a:spcPct val="0"/>
              </a:spcAft>
              <a:defRPr sz="2400">
                <a:solidFill>
                  <a:schemeClr val="tx1"/>
                </a:solidFill>
                <a:latin typeface="Times New Roman" charset="0"/>
                <a:ea typeface="Geneva" charset="0"/>
              </a:defRPr>
            </a:lvl8pPr>
            <a:lvl9pPr marL="3886200" indent="-228600" eaLnBrk="0" fontAlgn="base" hangingPunct="0">
              <a:spcBef>
                <a:spcPct val="0"/>
              </a:spcBef>
              <a:spcAft>
                <a:spcPct val="0"/>
              </a:spcAft>
              <a:defRPr sz="2400">
                <a:solidFill>
                  <a:schemeClr val="tx1"/>
                </a:solidFill>
                <a:latin typeface="Times New Roman" charset="0"/>
                <a:ea typeface="Geneva" charset="0"/>
              </a:defRPr>
            </a:lvl9pPr>
          </a:lstStyle>
          <a:p>
            <a:pPr eaLnBrk="1" hangingPunct="1"/>
            <a:fld id="{AE0EC6FA-C2AE-584A-AEC4-E962339C650E}" type="slidenum">
              <a:rPr lang="en-US" sz="1800">
                <a:latin typeface="Helvetica" charset="0"/>
                <a:ea typeface="MS PGothic" charset="0"/>
                <a:cs typeface="MS PGothic" charset="0"/>
              </a:rPr>
              <a:pPr eaLnBrk="1" hangingPunct="1"/>
              <a:t>12</a:t>
            </a:fld>
            <a:endParaRPr lang="en-US" sz="1800" dirty="0">
              <a:latin typeface="Helvetica" charset="0"/>
              <a:ea typeface="MS PGothic" charset="0"/>
              <a:cs typeface="MS PGothic" charset="0"/>
            </a:endParaRPr>
          </a:p>
        </p:txBody>
      </p:sp>
      <p:sp>
        <p:nvSpPr>
          <p:cNvPr id="238595" name="Rectangle 2"/>
          <p:cNvSpPr>
            <a:spLocks noGrp="1" noRot="1" noChangeAspect="1" noChangeArrowheads="1" noTextEdit="1"/>
          </p:cNvSpPr>
          <p:nvPr>
            <p:ph type="sldImg"/>
          </p:nvPr>
        </p:nvSpPr>
        <p:spPr>
          <a:xfrm>
            <a:off x="1141413" y="850900"/>
            <a:ext cx="4578350" cy="3433763"/>
          </a:xfrm>
          <a:ln/>
          <a:extLst>
            <a:ext uri="{FAA26D3D-D897-4be2-8F04-BA451C77F1D7}">
              <ma14:placeholderFlag xmlns="" xmlns:ma14="http://schemas.microsoft.com/office/mac/drawingml/2011/main" val="1"/>
            </a:ext>
          </a:extLst>
        </p:spPr>
      </p:sp>
      <p:sp>
        <p:nvSpPr>
          <p:cNvPr id="238596" name="Rectangle 3"/>
          <p:cNvSpPr>
            <a:spLocks noGrp="1" noChangeArrowheads="1"/>
          </p:cNvSpPr>
          <p:nvPr>
            <p:ph type="body" idx="1"/>
          </p:nvPr>
        </p:nvSpPr>
        <p:spPr>
          <a:xfrm>
            <a:off x="914406" y="4645032"/>
            <a:ext cx="5029200" cy="4513263"/>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706" tIns="44556" rIns="90706" bIns="44556"/>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4270" name="shpGridNormal" hidden="1"/>
          <p:cNvGrpSpPr>
            <a:grpSpLocks/>
          </p:cNvGrpSpPr>
          <p:nvPr userDrawn="1"/>
        </p:nvGrpSpPr>
        <p:grpSpPr bwMode="auto">
          <a:xfrm>
            <a:off x="397120" y="514350"/>
            <a:ext cx="8354157" cy="5764213"/>
            <a:chOff x="271" y="324"/>
            <a:chExt cx="5701" cy="3631"/>
          </a:xfrm>
        </p:grpSpPr>
        <p:sp>
          <p:nvSpPr>
            <p:cNvPr id="94266" name="shpGridTitle" hidden="1"/>
            <p:cNvSpPr>
              <a:spLocks noChangeArrowheads="1"/>
            </p:cNvSpPr>
            <p:nvPr userDrawn="1"/>
          </p:nvSpPr>
          <p:spPr bwMode="auto">
            <a:xfrm>
              <a:off x="271" y="324"/>
              <a:ext cx="5701" cy="771"/>
            </a:xfrm>
            <a:prstGeom prst="rect">
              <a:avLst/>
            </a:prstGeom>
            <a:noFill/>
            <a:ln w="12700">
              <a:solidFill>
                <a:srgbClr val="676767"/>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fr-CH" sz="2400" dirty="0"/>
            </a:p>
          </p:txBody>
        </p:sp>
        <p:sp>
          <p:nvSpPr>
            <p:cNvPr id="94268" name="shpGridMain" hidden="1"/>
            <p:cNvSpPr>
              <a:spLocks noChangeArrowheads="1"/>
            </p:cNvSpPr>
            <p:nvPr userDrawn="1"/>
          </p:nvSpPr>
          <p:spPr bwMode="auto">
            <a:xfrm>
              <a:off x="271" y="1179"/>
              <a:ext cx="5701" cy="2776"/>
            </a:xfrm>
            <a:prstGeom prst="rect">
              <a:avLst/>
            </a:prstGeom>
            <a:noFill/>
            <a:ln w="12700">
              <a:solidFill>
                <a:srgbClr val="676767"/>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fr-CH" sz="2400" dirty="0"/>
            </a:p>
          </p:txBody>
        </p:sp>
      </p:grpSp>
      <p:sp>
        <p:nvSpPr>
          <p:cNvPr id="94242" name="shpTitleLine"/>
          <p:cNvSpPr>
            <a:spLocks noChangeShapeType="1"/>
          </p:cNvSpPr>
          <p:nvPr/>
        </p:nvSpPr>
        <p:spPr bwMode="auto">
          <a:xfrm>
            <a:off x="0" y="1738313"/>
            <a:ext cx="8160727"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pl-PL"/>
          </a:p>
        </p:txBody>
      </p:sp>
      <p:sp>
        <p:nvSpPr>
          <p:cNvPr id="94230" name="shpPlaceholderTitle"/>
          <p:cNvSpPr>
            <a:spLocks noGrp="1" noChangeArrowheads="1"/>
          </p:cNvSpPr>
          <p:nvPr>
            <p:ph type="ctrTitle"/>
          </p:nvPr>
        </p:nvSpPr>
        <p:spPr>
          <a:xfrm>
            <a:off x="383931" y="2601913"/>
            <a:ext cx="8376138" cy="1008062"/>
          </a:xfrm>
        </p:spPr>
        <p:txBody>
          <a:bodyPr/>
          <a:lstStyle>
            <a:lvl1pPr>
              <a:defRPr sz="3000"/>
            </a:lvl1pPr>
          </a:lstStyle>
          <a:p>
            <a:pPr lvl="0"/>
            <a:r>
              <a:rPr lang="fr-CH" noProof="0" smtClean="0"/>
              <a:t>Click to edit Master title style</a:t>
            </a:r>
          </a:p>
        </p:txBody>
      </p:sp>
      <p:sp>
        <p:nvSpPr>
          <p:cNvPr id="94231" name="shpPlaceholderMain"/>
          <p:cNvSpPr>
            <a:spLocks noGrp="1" noChangeArrowheads="1"/>
          </p:cNvSpPr>
          <p:nvPr>
            <p:ph type="subTitle" idx="1"/>
          </p:nvPr>
        </p:nvSpPr>
        <p:spPr>
          <a:xfrm>
            <a:off x="398585" y="3644901"/>
            <a:ext cx="8361485" cy="576263"/>
          </a:xfrm>
        </p:spPr>
        <p:txBody>
          <a:bodyPr/>
          <a:lstStyle>
            <a:lvl1pPr marL="0" indent="0">
              <a:buFontTx/>
              <a:buNone/>
              <a:defRPr sz="3300" b="1" i="1">
                <a:latin typeface="Minion" pitchFamily="2" charset="0"/>
              </a:defRPr>
            </a:lvl1pPr>
          </a:lstStyle>
          <a:p>
            <a:pPr lvl="0"/>
            <a:r>
              <a:rPr lang="fr-CH" noProof="0" smtClean="0"/>
              <a:t>Click to edit Master subtitle style</a:t>
            </a:r>
          </a:p>
        </p:txBody>
      </p:sp>
      <p:sp>
        <p:nvSpPr>
          <p:cNvPr id="94263" name="shpLogoBackground"/>
          <p:cNvSpPr>
            <a:spLocks noChangeArrowheads="1"/>
          </p:cNvSpPr>
          <p:nvPr userDrawn="1"/>
        </p:nvSpPr>
        <p:spPr bwMode="white">
          <a:xfrm>
            <a:off x="7702550" y="115888"/>
            <a:ext cx="1062403" cy="865187"/>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de-CH"/>
          </a:p>
        </p:txBody>
      </p:sp>
      <p:pic>
        <p:nvPicPr>
          <p:cNvPr id="7" name="shpLogoPicDark"/>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bwMode="black">
          <a:xfrm>
            <a:off x="7919720" y="180340"/>
            <a:ext cx="979170" cy="655320"/>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l-P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shpPlaceholderDate"/>
          <p:cNvSpPr>
            <a:spLocks noGrp="1" noChangeArrowheads="1"/>
          </p:cNvSpPr>
          <p:nvPr>
            <p:ph type="dt" sz="half" idx="10"/>
          </p:nvPr>
        </p:nvSpPr>
        <p:spPr>
          <a:ln/>
        </p:spPr>
        <p:txBody>
          <a:bodyPr/>
          <a:lstStyle>
            <a:lvl1pPr>
              <a:defRPr/>
            </a:lvl1pPr>
          </a:lstStyle>
          <a:p>
            <a:pPr>
              <a:defRPr/>
            </a:pPr>
            <a:endParaRPr lang="en-US" dirty="0"/>
          </a:p>
        </p:txBody>
      </p:sp>
      <p:sp>
        <p:nvSpPr>
          <p:cNvPr id="5" name="shpPlaceholderNumber"/>
          <p:cNvSpPr>
            <a:spLocks noGrp="1" noChangeArrowheads="1"/>
          </p:cNvSpPr>
          <p:nvPr>
            <p:ph type="sldNum" sz="quarter" idx="11"/>
          </p:nvPr>
        </p:nvSpPr>
        <p:spPr>
          <a:ln/>
        </p:spPr>
        <p:txBody>
          <a:bodyPr/>
          <a:lstStyle>
            <a:lvl1pPr>
              <a:defRPr/>
            </a:lvl1pPr>
          </a:lstStyle>
          <a:p>
            <a:pPr>
              <a:defRPr/>
            </a:pPr>
            <a:fld id="{F9B25F00-55C7-4159-96ED-33FC18106483}" type="slidenum">
              <a:rPr lang="en-US"/>
              <a:pPr>
                <a:defRPr/>
              </a:pPr>
              <a:t>‹#›</a:t>
            </a:fld>
            <a:endParaRPr lang="en-US" dirty="0"/>
          </a:p>
        </p:txBody>
      </p:sp>
    </p:spTree>
    <p:extLst>
      <p:ext uri="{BB962C8B-B14F-4D97-AF65-F5344CB8AC3E}">
        <p14:creationId xmlns:p14="http://schemas.microsoft.com/office/powerpoint/2010/main" val="3434305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1639" y="452439"/>
            <a:ext cx="2089638" cy="5826125"/>
          </a:xfrm>
        </p:spPr>
        <p:txBody>
          <a:bodyPr vert="eaVert"/>
          <a:lstStyle/>
          <a:p>
            <a:r>
              <a:rPr lang="en-US" smtClean="0"/>
              <a:t>Click to edit Master title style</a:t>
            </a:r>
            <a:endParaRPr lang="pl-PL"/>
          </a:p>
        </p:txBody>
      </p:sp>
      <p:sp>
        <p:nvSpPr>
          <p:cNvPr id="3" name="Vertical Text Placeholder 2"/>
          <p:cNvSpPr>
            <a:spLocks noGrp="1"/>
          </p:cNvSpPr>
          <p:nvPr>
            <p:ph type="body" orient="vert" idx="1"/>
          </p:nvPr>
        </p:nvSpPr>
        <p:spPr>
          <a:xfrm>
            <a:off x="388328" y="452439"/>
            <a:ext cx="6132634" cy="5826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shpPlaceholderDate"/>
          <p:cNvSpPr>
            <a:spLocks noGrp="1" noChangeArrowheads="1"/>
          </p:cNvSpPr>
          <p:nvPr>
            <p:ph type="dt" sz="half" idx="10"/>
          </p:nvPr>
        </p:nvSpPr>
        <p:spPr>
          <a:ln/>
        </p:spPr>
        <p:txBody>
          <a:bodyPr/>
          <a:lstStyle>
            <a:lvl1pPr>
              <a:defRPr/>
            </a:lvl1pPr>
          </a:lstStyle>
          <a:p>
            <a:pPr>
              <a:defRPr/>
            </a:pPr>
            <a:endParaRPr lang="en-US" dirty="0"/>
          </a:p>
        </p:txBody>
      </p:sp>
      <p:sp>
        <p:nvSpPr>
          <p:cNvPr id="5" name="shpPlaceholderNumber"/>
          <p:cNvSpPr>
            <a:spLocks noGrp="1" noChangeArrowheads="1"/>
          </p:cNvSpPr>
          <p:nvPr>
            <p:ph type="sldNum" sz="quarter" idx="11"/>
          </p:nvPr>
        </p:nvSpPr>
        <p:spPr>
          <a:ln/>
        </p:spPr>
        <p:txBody>
          <a:bodyPr/>
          <a:lstStyle>
            <a:lvl1pPr>
              <a:defRPr/>
            </a:lvl1pPr>
          </a:lstStyle>
          <a:p>
            <a:pPr>
              <a:defRPr/>
            </a:pPr>
            <a:fld id="{FEA27A04-B349-4C41-9EBD-AC2BB72186CE}" type="slidenum">
              <a:rPr lang="en-US"/>
              <a:pPr>
                <a:defRPr/>
              </a:pPr>
              <a:t>‹#›</a:t>
            </a:fld>
            <a:endParaRPr lang="en-US" dirty="0"/>
          </a:p>
        </p:txBody>
      </p:sp>
    </p:spTree>
    <p:extLst>
      <p:ext uri="{BB962C8B-B14F-4D97-AF65-F5344CB8AC3E}">
        <p14:creationId xmlns:p14="http://schemas.microsoft.com/office/powerpoint/2010/main" val="24031797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4270" name="shpGridNormal" hidden="1"/>
          <p:cNvGrpSpPr>
            <a:grpSpLocks/>
          </p:cNvGrpSpPr>
          <p:nvPr userDrawn="1"/>
        </p:nvGrpSpPr>
        <p:grpSpPr bwMode="auto">
          <a:xfrm>
            <a:off x="397120" y="514350"/>
            <a:ext cx="8354157" cy="5764213"/>
            <a:chOff x="271" y="324"/>
            <a:chExt cx="5701" cy="3631"/>
          </a:xfrm>
        </p:grpSpPr>
        <p:sp>
          <p:nvSpPr>
            <p:cNvPr id="94266" name="shpGridTitle" hidden="1"/>
            <p:cNvSpPr>
              <a:spLocks noChangeArrowheads="1"/>
            </p:cNvSpPr>
            <p:nvPr userDrawn="1"/>
          </p:nvSpPr>
          <p:spPr bwMode="auto">
            <a:xfrm>
              <a:off x="271" y="324"/>
              <a:ext cx="5701" cy="771"/>
            </a:xfrm>
            <a:prstGeom prst="rect">
              <a:avLst/>
            </a:prstGeom>
            <a:noFill/>
            <a:ln w="12700">
              <a:solidFill>
                <a:srgbClr val="676767"/>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fr-CH" sz="2400">
                <a:solidFill>
                  <a:srgbClr val="000000"/>
                </a:solidFill>
              </a:endParaRPr>
            </a:p>
          </p:txBody>
        </p:sp>
        <p:sp>
          <p:nvSpPr>
            <p:cNvPr id="94268" name="shpGridMain" hidden="1"/>
            <p:cNvSpPr>
              <a:spLocks noChangeArrowheads="1"/>
            </p:cNvSpPr>
            <p:nvPr userDrawn="1"/>
          </p:nvSpPr>
          <p:spPr bwMode="auto">
            <a:xfrm>
              <a:off x="271" y="1179"/>
              <a:ext cx="5701" cy="2776"/>
            </a:xfrm>
            <a:prstGeom prst="rect">
              <a:avLst/>
            </a:prstGeom>
            <a:noFill/>
            <a:ln w="12700">
              <a:solidFill>
                <a:srgbClr val="676767"/>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fr-CH" sz="2400">
                <a:solidFill>
                  <a:srgbClr val="000000"/>
                </a:solidFill>
              </a:endParaRPr>
            </a:p>
          </p:txBody>
        </p:sp>
      </p:grpSp>
      <p:sp>
        <p:nvSpPr>
          <p:cNvPr id="94242" name="shpTitleLine"/>
          <p:cNvSpPr>
            <a:spLocks noChangeShapeType="1"/>
          </p:cNvSpPr>
          <p:nvPr/>
        </p:nvSpPr>
        <p:spPr bwMode="auto">
          <a:xfrm>
            <a:off x="0" y="1738313"/>
            <a:ext cx="8160727"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pl-PL">
              <a:solidFill>
                <a:srgbClr val="000000"/>
              </a:solidFill>
            </a:endParaRPr>
          </a:p>
        </p:txBody>
      </p:sp>
      <p:sp>
        <p:nvSpPr>
          <p:cNvPr id="94230" name="shpPlaceholderTitle"/>
          <p:cNvSpPr>
            <a:spLocks noGrp="1" noChangeArrowheads="1"/>
          </p:cNvSpPr>
          <p:nvPr>
            <p:ph type="ctrTitle"/>
          </p:nvPr>
        </p:nvSpPr>
        <p:spPr>
          <a:xfrm>
            <a:off x="383931" y="2601913"/>
            <a:ext cx="8376138" cy="1008062"/>
          </a:xfrm>
        </p:spPr>
        <p:txBody>
          <a:bodyPr/>
          <a:lstStyle>
            <a:lvl1pPr>
              <a:defRPr sz="3000"/>
            </a:lvl1pPr>
          </a:lstStyle>
          <a:p>
            <a:pPr lvl="0"/>
            <a:r>
              <a:rPr lang="fr-CH" noProof="0" smtClean="0"/>
              <a:t>Click to edit Master title style</a:t>
            </a:r>
          </a:p>
        </p:txBody>
      </p:sp>
      <p:sp>
        <p:nvSpPr>
          <p:cNvPr id="94231" name="shpPlaceholderMain"/>
          <p:cNvSpPr>
            <a:spLocks noGrp="1" noChangeArrowheads="1"/>
          </p:cNvSpPr>
          <p:nvPr>
            <p:ph type="subTitle" idx="1"/>
          </p:nvPr>
        </p:nvSpPr>
        <p:spPr>
          <a:xfrm>
            <a:off x="398585" y="3644901"/>
            <a:ext cx="8361485" cy="576263"/>
          </a:xfrm>
        </p:spPr>
        <p:txBody>
          <a:bodyPr/>
          <a:lstStyle>
            <a:lvl1pPr marL="0" indent="0">
              <a:buFontTx/>
              <a:buNone/>
              <a:defRPr sz="3300" b="1" i="1">
                <a:latin typeface="Minion" pitchFamily="2" charset="0"/>
              </a:defRPr>
            </a:lvl1pPr>
          </a:lstStyle>
          <a:p>
            <a:pPr lvl="0"/>
            <a:r>
              <a:rPr lang="fr-CH" noProof="0" smtClean="0"/>
              <a:t>Click to edit Master subtitle style</a:t>
            </a:r>
          </a:p>
        </p:txBody>
      </p:sp>
      <p:sp>
        <p:nvSpPr>
          <p:cNvPr id="94263" name="shpLogoBackground"/>
          <p:cNvSpPr>
            <a:spLocks noChangeArrowheads="1"/>
          </p:cNvSpPr>
          <p:nvPr userDrawn="1"/>
        </p:nvSpPr>
        <p:spPr bwMode="white">
          <a:xfrm>
            <a:off x="7702550" y="115888"/>
            <a:ext cx="1062403" cy="865187"/>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de-CH">
              <a:solidFill>
                <a:srgbClr val="000000"/>
              </a:solidFill>
            </a:endParaRPr>
          </a:p>
        </p:txBody>
      </p:sp>
      <p:pic>
        <p:nvPicPr>
          <p:cNvPr id="6" name="shpLogoPicDark"/>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bwMode="black">
          <a:xfrm>
            <a:off x="7919720" y="180340"/>
            <a:ext cx="979170" cy="655320"/>
          </a:xfrm>
          <a:prstGeom prst="rect">
            <a:avLst/>
          </a:prstGeom>
        </p:spPr>
      </p:pic>
    </p:spTree>
    <p:extLst>
      <p:ext uri="{BB962C8B-B14F-4D97-AF65-F5344CB8AC3E}">
        <p14:creationId xmlns:p14="http://schemas.microsoft.com/office/powerpoint/2010/main" val="359531826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l-P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shpPlaceholderDate"/>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shpPlaceholderNumber"/>
          <p:cNvSpPr>
            <a:spLocks noGrp="1" noChangeArrowheads="1"/>
          </p:cNvSpPr>
          <p:nvPr>
            <p:ph type="sldNum" sz="quarter" idx="11"/>
          </p:nvPr>
        </p:nvSpPr>
        <p:spPr>
          <a:ln/>
        </p:spPr>
        <p:txBody>
          <a:bodyPr/>
          <a:lstStyle>
            <a:lvl1pPr>
              <a:defRPr/>
            </a:lvl1pPr>
          </a:lstStyle>
          <a:p>
            <a:pPr>
              <a:defRPr/>
            </a:pPr>
            <a:fld id="{0BC32AB4-61FB-4062-9E20-33DD6EC6477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8750906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35" y="4406901"/>
            <a:ext cx="7772400" cy="1362075"/>
          </a:xfrm>
        </p:spPr>
        <p:txBody>
          <a:bodyPr/>
          <a:lstStyle>
            <a:lvl1pPr algn="l">
              <a:defRPr sz="4000" b="1" cap="all"/>
            </a:lvl1pPr>
          </a:lstStyle>
          <a:p>
            <a:r>
              <a:rPr lang="en-US" smtClean="0"/>
              <a:t>Click to edit Master title style</a:t>
            </a:r>
            <a:endParaRPr lang="pl-PL"/>
          </a:p>
        </p:txBody>
      </p:sp>
      <p:sp>
        <p:nvSpPr>
          <p:cNvPr id="3" name="Text Placeholder 2"/>
          <p:cNvSpPr>
            <a:spLocks noGrp="1"/>
          </p:cNvSpPr>
          <p:nvPr>
            <p:ph type="body" idx="1"/>
          </p:nvPr>
        </p:nvSpPr>
        <p:spPr>
          <a:xfrm>
            <a:off x="722435"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hpPlaceholderDate"/>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shpPlaceholderNumber"/>
          <p:cNvSpPr>
            <a:spLocks noGrp="1" noChangeArrowheads="1"/>
          </p:cNvSpPr>
          <p:nvPr>
            <p:ph type="sldNum" sz="quarter" idx="11"/>
          </p:nvPr>
        </p:nvSpPr>
        <p:spPr>
          <a:ln/>
        </p:spPr>
        <p:txBody>
          <a:bodyPr/>
          <a:lstStyle>
            <a:lvl1pPr>
              <a:defRPr/>
            </a:lvl1pPr>
          </a:lstStyle>
          <a:p>
            <a:pPr>
              <a:defRPr/>
            </a:pPr>
            <a:fld id="{404649DD-8E2B-4957-9020-F806BA43D35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07152416"/>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l-PL"/>
          </a:p>
        </p:txBody>
      </p:sp>
      <p:sp>
        <p:nvSpPr>
          <p:cNvPr id="3" name="Content Placeholder 2"/>
          <p:cNvSpPr>
            <a:spLocks noGrp="1"/>
          </p:cNvSpPr>
          <p:nvPr>
            <p:ph sz="half" idx="1"/>
          </p:nvPr>
        </p:nvSpPr>
        <p:spPr>
          <a:xfrm>
            <a:off x="397120" y="1806575"/>
            <a:ext cx="4106008" cy="44719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Content Placeholder 3"/>
          <p:cNvSpPr>
            <a:spLocks noGrp="1"/>
          </p:cNvSpPr>
          <p:nvPr>
            <p:ph sz="half" idx="2"/>
          </p:nvPr>
        </p:nvSpPr>
        <p:spPr>
          <a:xfrm>
            <a:off x="4643804" y="1806575"/>
            <a:ext cx="4107473" cy="44719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5" name="shpPlaceholderDate"/>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shpPlaceholderNumber"/>
          <p:cNvSpPr>
            <a:spLocks noGrp="1" noChangeArrowheads="1"/>
          </p:cNvSpPr>
          <p:nvPr>
            <p:ph type="sldNum" sz="quarter" idx="11"/>
          </p:nvPr>
        </p:nvSpPr>
        <p:spPr>
          <a:ln/>
        </p:spPr>
        <p:txBody>
          <a:bodyPr/>
          <a:lstStyle>
            <a:lvl1pPr>
              <a:defRPr/>
            </a:lvl1pPr>
          </a:lstStyle>
          <a:p>
            <a:pPr>
              <a:defRPr/>
            </a:pPr>
            <a:fld id="{D2545B92-9666-4195-B6E1-FD81DD2D83C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2536608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pl-PL"/>
          </a:p>
        </p:txBody>
      </p:sp>
      <p:sp>
        <p:nvSpPr>
          <p:cNvPr id="3" name="Text Placeholder 2"/>
          <p:cNvSpPr>
            <a:spLocks noGrp="1"/>
          </p:cNvSpPr>
          <p:nvPr>
            <p:ph type="body" idx="1"/>
          </p:nvPr>
        </p:nvSpPr>
        <p:spPr>
          <a:xfrm>
            <a:off x="457200" y="1535113"/>
            <a:ext cx="404006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5" name="Text Placeholder 4"/>
          <p:cNvSpPr>
            <a:spLocks noGrp="1"/>
          </p:cNvSpPr>
          <p:nvPr>
            <p:ph type="body" sz="quarter" idx="3"/>
          </p:nvPr>
        </p:nvSpPr>
        <p:spPr>
          <a:xfrm>
            <a:off x="4645270" y="1535113"/>
            <a:ext cx="404153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270" y="2174875"/>
            <a:ext cx="404153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7" name="shpPlaceholderDate"/>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shpPlaceholderNumber"/>
          <p:cNvSpPr>
            <a:spLocks noGrp="1" noChangeArrowheads="1"/>
          </p:cNvSpPr>
          <p:nvPr>
            <p:ph type="sldNum" sz="quarter" idx="11"/>
          </p:nvPr>
        </p:nvSpPr>
        <p:spPr>
          <a:ln/>
        </p:spPr>
        <p:txBody>
          <a:bodyPr/>
          <a:lstStyle>
            <a:lvl1pPr>
              <a:defRPr/>
            </a:lvl1pPr>
          </a:lstStyle>
          <a:p>
            <a:pPr>
              <a:defRPr/>
            </a:pPr>
            <a:fld id="{0655FE86-6BD3-48ED-9042-E3EF8447C65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6928401"/>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l-PL"/>
          </a:p>
        </p:txBody>
      </p:sp>
      <p:sp>
        <p:nvSpPr>
          <p:cNvPr id="3" name="shpPlaceholderDate"/>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shpPlaceholderNumber"/>
          <p:cNvSpPr>
            <a:spLocks noGrp="1" noChangeArrowheads="1"/>
          </p:cNvSpPr>
          <p:nvPr>
            <p:ph type="sldNum" sz="quarter" idx="11"/>
          </p:nvPr>
        </p:nvSpPr>
        <p:spPr>
          <a:ln/>
        </p:spPr>
        <p:txBody>
          <a:bodyPr/>
          <a:lstStyle>
            <a:lvl1pPr>
              <a:defRPr/>
            </a:lvl1pPr>
          </a:lstStyle>
          <a:p>
            <a:pPr>
              <a:defRPr/>
            </a:pPr>
            <a:fld id="{7F7165CB-D5E5-4F49-B52C-2E6BB58C0F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915619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hpPlaceholderDate"/>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shpPlaceholderNumber"/>
          <p:cNvSpPr>
            <a:spLocks noGrp="1" noChangeArrowheads="1"/>
          </p:cNvSpPr>
          <p:nvPr>
            <p:ph type="sldNum" sz="quarter" idx="11"/>
          </p:nvPr>
        </p:nvSpPr>
        <p:spPr>
          <a:ln/>
        </p:spPr>
        <p:txBody>
          <a:bodyPr/>
          <a:lstStyle>
            <a:lvl1pPr>
              <a:defRPr/>
            </a:lvl1pPr>
          </a:lstStyle>
          <a:p>
            <a:pPr>
              <a:defRPr/>
            </a:pPr>
            <a:fld id="{237DFCCA-F568-422D-8A8C-1E40958866F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663405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435" cy="1162050"/>
          </a:xfrm>
        </p:spPr>
        <p:txBody>
          <a:bodyPr anchor="b"/>
          <a:lstStyle>
            <a:lvl1pPr algn="l">
              <a:defRPr sz="2000" b="1"/>
            </a:lvl1pPr>
          </a:lstStyle>
          <a:p>
            <a:r>
              <a:rPr lang="en-US" smtClean="0"/>
              <a:t>Click to edit Master title style</a:t>
            </a:r>
            <a:endParaRPr lang="pl-PL"/>
          </a:p>
        </p:txBody>
      </p:sp>
      <p:sp>
        <p:nvSpPr>
          <p:cNvPr id="3" name="Content Placeholder 2"/>
          <p:cNvSpPr>
            <a:spLocks noGrp="1"/>
          </p:cNvSpPr>
          <p:nvPr>
            <p:ph idx="1"/>
          </p:nvPr>
        </p:nvSpPr>
        <p:spPr>
          <a:xfrm>
            <a:off x="3575538" y="273051"/>
            <a:ext cx="511126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Text Placeholder 3"/>
          <p:cNvSpPr>
            <a:spLocks noGrp="1"/>
          </p:cNvSpPr>
          <p:nvPr>
            <p:ph type="body" sz="half" idx="2"/>
          </p:nvPr>
        </p:nvSpPr>
        <p:spPr>
          <a:xfrm>
            <a:off x="457200" y="1435101"/>
            <a:ext cx="300843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hpPlaceholderDate"/>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shpPlaceholderNumber"/>
          <p:cNvSpPr>
            <a:spLocks noGrp="1" noChangeArrowheads="1"/>
          </p:cNvSpPr>
          <p:nvPr>
            <p:ph type="sldNum" sz="quarter" idx="11"/>
          </p:nvPr>
        </p:nvSpPr>
        <p:spPr>
          <a:ln/>
        </p:spPr>
        <p:txBody>
          <a:bodyPr/>
          <a:lstStyle>
            <a:lvl1pPr>
              <a:defRPr/>
            </a:lvl1pPr>
          </a:lstStyle>
          <a:p>
            <a:pPr>
              <a:defRPr/>
            </a:pPr>
            <a:fld id="{8FB887CC-8431-4B91-BABD-191FD7EEA20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38516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l-P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shpPlaceholderDate"/>
          <p:cNvSpPr>
            <a:spLocks noGrp="1" noChangeArrowheads="1"/>
          </p:cNvSpPr>
          <p:nvPr>
            <p:ph type="dt" sz="half" idx="10"/>
          </p:nvPr>
        </p:nvSpPr>
        <p:spPr>
          <a:ln/>
        </p:spPr>
        <p:txBody>
          <a:bodyPr/>
          <a:lstStyle>
            <a:lvl1pPr>
              <a:defRPr/>
            </a:lvl1pPr>
          </a:lstStyle>
          <a:p>
            <a:pPr>
              <a:defRPr/>
            </a:pPr>
            <a:endParaRPr lang="en-US" dirty="0"/>
          </a:p>
        </p:txBody>
      </p:sp>
      <p:sp>
        <p:nvSpPr>
          <p:cNvPr id="5" name="shpPlaceholderNumber"/>
          <p:cNvSpPr>
            <a:spLocks noGrp="1" noChangeArrowheads="1"/>
          </p:cNvSpPr>
          <p:nvPr>
            <p:ph type="sldNum" sz="quarter" idx="11"/>
          </p:nvPr>
        </p:nvSpPr>
        <p:spPr>
          <a:ln/>
        </p:spPr>
        <p:txBody>
          <a:bodyPr/>
          <a:lstStyle>
            <a:lvl1pPr>
              <a:defRPr/>
            </a:lvl1pPr>
          </a:lstStyle>
          <a:p>
            <a:pPr>
              <a:defRPr/>
            </a:pPr>
            <a:fld id="{0BC32AB4-61FB-4062-9E20-33DD6EC6477C}" type="slidenum">
              <a:rPr lang="en-US"/>
              <a:pPr>
                <a:defRPr/>
              </a:pPr>
              <a:t>‹#›</a:t>
            </a:fld>
            <a:endParaRPr lang="en-US" dirty="0"/>
          </a:p>
        </p:txBody>
      </p:sp>
    </p:spTree>
    <p:extLst>
      <p:ext uri="{BB962C8B-B14F-4D97-AF65-F5344CB8AC3E}">
        <p14:creationId xmlns:p14="http://schemas.microsoft.com/office/powerpoint/2010/main" val="1030910282"/>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66" y="4800600"/>
            <a:ext cx="5486400" cy="566738"/>
          </a:xfrm>
        </p:spPr>
        <p:txBody>
          <a:bodyPr anchor="b"/>
          <a:lstStyle>
            <a:lvl1pPr algn="l">
              <a:defRPr sz="2000" b="1"/>
            </a:lvl1pPr>
          </a:lstStyle>
          <a:p>
            <a:r>
              <a:rPr lang="en-US" smtClean="0"/>
              <a:t>Click to edit Master title style</a:t>
            </a:r>
            <a:endParaRPr lang="pl-PL"/>
          </a:p>
        </p:txBody>
      </p:sp>
      <p:sp>
        <p:nvSpPr>
          <p:cNvPr id="3" name="Picture Placeholder 2"/>
          <p:cNvSpPr>
            <a:spLocks noGrp="1"/>
          </p:cNvSpPr>
          <p:nvPr>
            <p:ph type="pic" idx="1"/>
          </p:nvPr>
        </p:nvSpPr>
        <p:spPr>
          <a:xfrm>
            <a:off x="179216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Text Placeholder 3"/>
          <p:cNvSpPr>
            <a:spLocks noGrp="1"/>
          </p:cNvSpPr>
          <p:nvPr>
            <p:ph type="body" sz="half" idx="2"/>
          </p:nvPr>
        </p:nvSpPr>
        <p:spPr>
          <a:xfrm>
            <a:off x="179216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hpPlaceholderDate"/>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shpPlaceholderNumber"/>
          <p:cNvSpPr>
            <a:spLocks noGrp="1" noChangeArrowheads="1"/>
          </p:cNvSpPr>
          <p:nvPr>
            <p:ph type="sldNum" sz="quarter" idx="11"/>
          </p:nvPr>
        </p:nvSpPr>
        <p:spPr>
          <a:ln/>
        </p:spPr>
        <p:txBody>
          <a:bodyPr/>
          <a:lstStyle>
            <a:lvl1pPr>
              <a:defRPr/>
            </a:lvl1pPr>
          </a:lstStyle>
          <a:p>
            <a:pPr>
              <a:defRPr/>
            </a:pPr>
            <a:fld id="{860E69C4-9F4A-4EC7-99BF-B1E5BD2F102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180858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l-P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shpPlaceholderDate"/>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shpPlaceholderNumber"/>
          <p:cNvSpPr>
            <a:spLocks noGrp="1" noChangeArrowheads="1"/>
          </p:cNvSpPr>
          <p:nvPr>
            <p:ph type="sldNum" sz="quarter" idx="11"/>
          </p:nvPr>
        </p:nvSpPr>
        <p:spPr>
          <a:ln/>
        </p:spPr>
        <p:txBody>
          <a:bodyPr/>
          <a:lstStyle>
            <a:lvl1pPr>
              <a:defRPr/>
            </a:lvl1pPr>
          </a:lstStyle>
          <a:p>
            <a:pPr>
              <a:defRPr/>
            </a:pPr>
            <a:fld id="{F9B25F00-55C7-4159-96ED-33FC1810648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99216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1639" y="452439"/>
            <a:ext cx="2089638" cy="5826125"/>
          </a:xfrm>
        </p:spPr>
        <p:txBody>
          <a:bodyPr vert="eaVert"/>
          <a:lstStyle/>
          <a:p>
            <a:r>
              <a:rPr lang="en-US" smtClean="0"/>
              <a:t>Click to edit Master title style</a:t>
            </a:r>
            <a:endParaRPr lang="pl-PL"/>
          </a:p>
        </p:txBody>
      </p:sp>
      <p:sp>
        <p:nvSpPr>
          <p:cNvPr id="3" name="Vertical Text Placeholder 2"/>
          <p:cNvSpPr>
            <a:spLocks noGrp="1"/>
          </p:cNvSpPr>
          <p:nvPr>
            <p:ph type="body" orient="vert" idx="1"/>
          </p:nvPr>
        </p:nvSpPr>
        <p:spPr>
          <a:xfrm>
            <a:off x="388328" y="452439"/>
            <a:ext cx="6132634" cy="5826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shpPlaceholderDate"/>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shpPlaceholderNumber"/>
          <p:cNvSpPr>
            <a:spLocks noGrp="1" noChangeArrowheads="1"/>
          </p:cNvSpPr>
          <p:nvPr>
            <p:ph type="sldNum" sz="quarter" idx="11"/>
          </p:nvPr>
        </p:nvSpPr>
        <p:spPr>
          <a:ln/>
        </p:spPr>
        <p:txBody>
          <a:bodyPr/>
          <a:lstStyle>
            <a:lvl1pPr>
              <a:defRPr/>
            </a:lvl1pPr>
          </a:lstStyle>
          <a:p>
            <a:pPr>
              <a:defRPr/>
            </a:pPr>
            <a:fld id="{FEA27A04-B349-4C41-9EBD-AC2BB72186C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91163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35" y="4406901"/>
            <a:ext cx="7772400" cy="1362075"/>
          </a:xfrm>
        </p:spPr>
        <p:txBody>
          <a:bodyPr/>
          <a:lstStyle>
            <a:lvl1pPr algn="l">
              <a:defRPr sz="4000" b="1" cap="all"/>
            </a:lvl1pPr>
          </a:lstStyle>
          <a:p>
            <a:r>
              <a:rPr lang="en-US" smtClean="0"/>
              <a:t>Click to edit Master title style</a:t>
            </a:r>
            <a:endParaRPr lang="pl-PL"/>
          </a:p>
        </p:txBody>
      </p:sp>
      <p:sp>
        <p:nvSpPr>
          <p:cNvPr id="3" name="Text Placeholder 2"/>
          <p:cNvSpPr>
            <a:spLocks noGrp="1"/>
          </p:cNvSpPr>
          <p:nvPr>
            <p:ph type="body" idx="1"/>
          </p:nvPr>
        </p:nvSpPr>
        <p:spPr>
          <a:xfrm>
            <a:off x="722435"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hpPlaceholderDate"/>
          <p:cNvSpPr>
            <a:spLocks noGrp="1" noChangeArrowheads="1"/>
          </p:cNvSpPr>
          <p:nvPr>
            <p:ph type="dt" sz="half" idx="10"/>
          </p:nvPr>
        </p:nvSpPr>
        <p:spPr>
          <a:ln/>
        </p:spPr>
        <p:txBody>
          <a:bodyPr/>
          <a:lstStyle>
            <a:lvl1pPr>
              <a:defRPr/>
            </a:lvl1pPr>
          </a:lstStyle>
          <a:p>
            <a:pPr>
              <a:defRPr/>
            </a:pPr>
            <a:endParaRPr lang="en-US" dirty="0"/>
          </a:p>
        </p:txBody>
      </p:sp>
      <p:sp>
        <p:nvSpPr>
          <p:cNvPr id="5" name="shpPlaceholderNumber"/>
          <p:cNvSpPr>
            <a:spLocks noGrp="1" noChangeArrowheads="1"/>
          </p:cNvSpPr>
          <p:nvPr>
            <p:ph type="sldNum" sz="quarter" idx="11"/>
          </p:nvPr>
        </p:nvSpPr>
        <p:spPr>
          <a:ln/>
        </p:spPr>
        <p:txBody>
          <a:bodyPr/>
          <a:lstStyle>
            <a:lvl1pPr>
              <a:defRPr/>
            </a:lvl1pPr>
          </a:lstStyle>
          <a:p>
            <a:pPr>
              <a:defRPr/>
            </a:pPr>
            <a:fld id="{404649DD-8E2B-4957-9020-F806BA43D35C}" type="slidenum">
              <a:rPr lang="en-US"/>
              <a:pPr>
                <a:defRPr/>
              </a:pPr>
              <a:t>‹#›</a:t>
            </a:fld>
            <a:endParaRPr lang="en-US" dirty="0"/>
          </a:p>
        </p:txBody>
      </p:sp>
    </p:spTree>
    <p:extLst>
      <p:ext uri="{BB962C8B-B14F-4D97-AF65-F5344CB8AC3E}">
        <p14:creationId xmlns:p14="http://schemas.microsoft.com/office/powerpoint/2010/main" val="301409366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l-PL"/>
          </a:p>
        </p:txBody>
      </p:sp>
      <p:sp>
        <p:nvSpPr>
          <p:cNvPr id="3" name="Content Placeholder 2"/>
          <p:cNvSpPr>
            <a:spLocks noGrp="1"/>
          </p:cNvSpPr>
          <p:nvPr>
            <p:ph sz="half" idx="1"/>
          </p:nvPr>
        </p:nvSpPr>
        <p:spPr>
          <a:xfrm>
            <a:off x="397120" y="1806575"/>
            <a:ext cx="4106008" cy="44719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Content Placeholder 3"/>
          <p:cNvSpPr>
            <a:spLocks noGrp="1"/>
          </p:cNvSpPr>
          <p:nvPr>
            <p:ph sz="half" idx="2"/>
          </p:nvPr>
        </p:nvSpPr>
        <p:spPr>
          <a:xfrm>
            <a:off x="4643804" y="1806575"/>
            <a:ext cx="4107473" cy="44719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5" name="shpPlaceholderDate"/>
          <p:cNvSpPr>
            <a:spLocks noGrp="1" noChangeArrowheads="1"/>
          </p:cNvSpPr>
          <p:nvPr>
            <p:ph type="dt" sz="half" idx="10"/>
          </p:nvPr>
        </p:nvSpPr>
        <p:spPr>
          <a:ln/>
        </p:spPr>
        <p:txBody>
          <a:bodyPr/>
          <a:lstStyle>
            <a:lvl1pPr>
              <a:defRPr/>
            </a:lvl1pPr>
          </a:lstStyle>
          <a:p>
            <a:pPr>
              <a:defRPr/>
            </a:pPr>
            <a:endParaRPr lang="en-US" dirty="0"/>
          </a:p>
        </p:txBody>
      </p:sp>
      <p:sp>
        <p:nvSpPr>
          <p:cNvPr id="6" name="shpPlaceholderNumber"/>
          <p:cNvSpPr>
            <a:spLocks noGrp="1" noChangeArrowheads="1"/>
          </p:cNvSpPr>
          <p:nvPr>
            <p:ph type="sldNum" sz="quarter" idx="11"/>
          </p:nvPr>
        </p:nvSpPr>
        <p:spPr>
          <a:ln/>
        </p:spPr>
        <p:txBody>
          <a:bodyPr/>
          <a:lstStyle>
            <a:lvl1pPr>
              <a:defRPr/>
            </a:lvl1pPr>
          </a:lstStyle>
          <a:p>
            <a:pPr>
              <a:defRPr/>
            </a:pPr>
            <a:fld id="{D2545B92-9666-4195-B6E1-FD81DD2D83C4}" type="slidenum">
              <a:rPr lang="en-US"/>
              <a:pPr>
                <a:defRPr/>
              </a:pPr>
              <a:t>‹#›</a:t>
            </a:fld>
            <a:endParaRPr lang="en-US" dirty="0"/>
          </a:p>
        </p:txBody>
      </p:sp>
    </p:spTree>
    <p:extLst>
      <p:ext uri="{BB962C8B-B14F-4D97-AF65-F5344CB8AC3E}">
        <p14:creationId xmlns:p14="http://schemas.microsoft.com/office/powerpoint/2010/main" val="319925443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pl-PL"/>
          </a:p>
        </p:txBody>
      </p:sp>
      <p:sp>
        <p:nvSpPr>
          <p:cNvPr id="3" name="Text Placeholder 2"/>
          <p:cNvSpPr>
            <a:spLocks noGrp="1"/>
          </p:cNvSpPr>
          <p:nvPr>
            <p:ph type="body" idx="1"/>
          </p:nvPr>
        </p:nvSpPr>
        <p:spPr>
          <a:xfrm>
            <a:off x="457200" y="1535113"/>
            <a:ext cx="404006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5" name="Text Placeholder 4"/>
          <p:cNvSpPr>
            <a:spLocks noGrp="1"/>
          </p:cNvSpPr>
          <p:nvPr>
            <p:ph type="body" sz="quarter" idx="3"/>
          </p:nvPr>
        </p:nvSpPr>
        <p:spPr>
          <a:xfrm>
            <a:off x="4645270" y="1535113"/>
            <a:ext cx="404153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270" y="2174875"/>
            <a:ext cx="404153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7" name="shpPlaceholderDate"/>
          <p:cNvSpPr>
            <a:spLocks noGrp="1" noChangeArrowheads="1"/>
          </p:cNvSpPr>
          <p:nvPr>
            <p:ph type="dt" sz="half" idx="10"/>
          </p:nvPr>
        </p:nvSpPr>
        <p:spPr>
          <a:ln/>
        </p:spPr>
        <p:txBody>
          <a:bodyPr/>
          <a:lstStyle>
            <a:lvl1pPr>
              <a:defRPr/>
            </a:lvl1pPr>
          </a:lstStyle>
          <a:p>
            <a:pPr>
              <a:defRPr/>
            </a:pPr>
            <a:endParaRPr lang="en-US" dirty="0"/>
          </a:p>
        </p:txBody>
      </p:sp>
      <p:sp>
        <p:nvSpPr>
          <p:cNvPr id="8" name="shpPlaceholderNumber"/>
          <p:cNvSpPr>
            <a:spLocks noGrp="1" noChangeArrowheads="1"/>
          </p:cNvSpPr>
          <p:nvPr>
            <p:ph type="sldNum" sz="quarter" idx="11"/>
          </p:nvPr>
        </p:nvSpPr>
        <p:spPr>
          <a:ln/>
        </p:spPr>
        <p:txBody>
          <a:bodyPr/>
          <a:lstStyle>
            <a:lvl1pPr>
              <a:defRPr/>
            </a:lvl1pPr>
          </a:lstStyle>
          <a:p>
            <a:pPr>
              <a:defRPr/>
            </a:pPr>
            <a:fld id="{0655FE86-6BD3-48ED-9042-E3EF8447C65D}" type="slidenum">
              <a:rPr lang="en-US"/>
              <a:pPr>
                <a:defRPr/>
              </a:pPr>
              <a:t>‹#›</a:t>
            </a:fld>
            <a:endParaRPr lang="en-US" dirty="0"/>
          </a:p>
        </p:txBody>
      </p:sp>
    </p:spTree>
    <p:extLst>
      <p:ext uri="{BB962C8B-B14F-4D97-AF65-F5344CB8AC3E}">
        <p14:creationId xmlns:p14="http://schemas.microsoft.com/office/powerpoint/2010/main" val="64675258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l-PL"/>
          </a:p>
        </p:txBody>
      </p:sp>
      <p:sp>
        <p:nvSpPr>
          <p:cNvPr id="3" name="shpPlaceholderDate"/>
          <p:cNvSpPr>
            <a:spLocks noGrp="1" noChangeArrowheads="1"/>
          </p:cNvSpPr>
          <p:nvPr>
            <p:ph type="dt" sz="half" idx="10"/>
          </p:nvPr>
        </p:nvSpPr>
        <p:spPr>
          <a:ln/>
        </p:spPr>
        <p:txBody>
          <a:bodyPr/>
          <a:lstStyle>
            <a:lvl1pPr>
              <a:defRPr/>
            </a:lvl1pPr>
          </a:lstStyle>
          <a:p>
            <a:pPr>
              <a:defRPr/>
            </a:pPr>
            <a:endParaRPr lang="en-US" dirty="0"/>
          </a:p>
        </p:txBody>
      </p:sp>
      <p:sp>
        <p:nvSpPr>
          <p:cNvPr id="4" name="shpPlaceholderNumber"/>
          <p:cNvSpPr>
            <a:spLocks noGrp="1" noChangeArrowheads="1"/>
          </p:cNvSpPr>
          <p:nvPr>
            <p:ph type="sldNum" sz="quarter" idx="11"/>
          </p:nvPr>
        </p:nvSpPr>
        <p:spPr>
          <a:ln/>
        </p:spPr>
        <p:txBody>
          <a:bodyPr/>
          <a:lstStyle>
            <a:lvl1pPr>
              <a:defRPr/>
            </a:lvl1pPr>
          </a:lstStyle>
          <a:p>
            <a:pPr>
              <a:defRPr/>
            </a:pPr>
            <a:fld id="{7F7165CB-D5E5-4F49-B52C-2E6BB58C0F51}" type="slidenum">
              <a:rPr lang="en-US"/>
              <a:pPr>
                <a:defRPr/>
              </a:pPr>
              <a:t>‹#›</a:t>
            </a:fld>
            <a:endParaRPr lang="en-US" dirty="0"/>
          </a:p>
        </p:txBody>
      </p:sp>
    </p:spTree>
    <p:extLst>
      <p:ext uri="{BB962C8B-B14F-4D97-AF65-F5344CB8AC3E}">
        <p14:creationId xmlns:p14="http://schemas.microsoft.com/office/powerpoint/2010/main" val="2165105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hpPlaceholderDate"/>
          <p:cNvSpPr>
            <a:spLocks noGrp="1" noChangeArrowheads="1"/>
          </p:cNvSpPr>
          <p:nvPr>
            <p:ph type="dt" sz="half" idx="10"/>
          </p:nvPr>
        </p:nvSpPr>
        <p:spPr>
          <a:ln/>
        </p:spPr>
        <p:txBody>
          <a:bodyPr/>
          <a:lstStyle>
            <a:lvl1pPr>
              <a:defRPr/>
            </a:lvl1pPr>
          </a:lstStyle>
          <a:p>
            <a:pPr>
              <a:defRPr/>
            </a:pPr>
            <a:endParaRPr lang="en-US" dirty="0"/>
          </a:p>
        </p:txBody>
      </p:sp>
      <p:sp>
        <p:nvSpPr>
          <p:cNvPr id="3" name="shpPlaceholderNumber"/>
          <p:cNvSpPr>
            <a:spLocks noGrp="1" noChangeArrowheads="1"/>
          </p:cNvSpPr>
          <p:nvPr>
            <p:ph type="sldNum" sz="quarter" idx="11"/>
          </p:nvPr>
        </p:nvSpPr>
        <p:spPr>
          <a:ln/>
        </p:spPr>
        <p:txBody>
          <a:bodyPr/>
          <a:lstStyle>
            <a:lvl1pPr>
              <a:defRPr/>
            </a:lvl1pPr>
          </a:lstStyle>
          <a:p>
            <a:pPr>
              <a:defRPr/>
            </a:pPr>
            <a:fld id="{237DFCCA-F568-422D-8A8C-1E40958866FD}" type="slidenum">
              <a:rPr lang="en-US"/>
              <a:pPr>
                <a:defRPr/>
              </a:pPr>
              <a:t>‹#›</a:t>
            </a:fld>
            <a:endParaRPr lang="en-US" dirty="0"/>
          </a:p>
        </p:txBody>
      </p:sp>
    </p:spTree>
    <p:extLst>
      <p:ext uri="{BB962C8B-B14F-4D97-AF65-F5344CB8AC3E}">
        <p14:creationId xmlns:p14="http://schemas.microsoft.com/office/powerpoint/2010/main" val="6814673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435" cy="1162050"/>
          </a:xfrm>
        </p:spPr>
        <p:txBody>
          <a:bodyPr anchor="b"/>
          <a:lstStyle>
            <a:lvl1pPr algn="l">
              <a:defRPr sz="2000" b="1"/>
            </a:lvl1pPr>
          </a:lstStyle>
          <a:p>
            <a:r>
              <a:rPr lang="en-US" smtClean="0"/>
              <a:t>Click to edit Master title style</a:t>
            </a:r>
            <a:endParaRPr lang="pl-PL"/>
          </a:p>
        </p:txBody>
      </p:sp>
      <p:sp>
        <p:nvSpPr>
          <p:cNvPr id="3" name="Content Placeholder 2"/>
          <p:cNvSpPr>
            <a:spLocks noGrp="1"/>
          </p:cNvSpPr>
          <p:nvPr>
            <p:ph idx="1"/>
          </p:nvPr>
        </p:nvSpPr>
        <p:spPr>
          <a:xfrm>
            <a:off x="3575538" y="273051"/>
            <a:ext cx="511126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l-PL"/>
          </a:p>
        </p:txBody>
      </p:sp>
      <p:sp>
        <p:nvSpPr>
          <p:cNvPr id="4" name="Text Placeholder 3"/>
          <p:cNvSpPr>
            <a:spLocks noGrp="1"/>
          </p:cNvSpPr>
          <p:nvPr>
            <p:ph type="body" sz="half" idx="2"/>
          </p:nvPr>
        </p:nvSpPr>
        <p:spPr>
          <a:xfrm>
            <a:off x="457200" y="1435101"/>
            <a:ext cx="300843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hpPlaceholderDate"/>
          <p:cNvSpPr>
            <a:spLocks noGrp="1" noChangeArrowheads="1"/>
          </p:cNvSpPr>
          <p:nvPr>
            <p:ph type="dt" sz="half" idx="10"/>
          </p:nvPr>
        </p:nvSpPr>
        <p:spPr>
          <a:ln/>
        </p:spPr>
        <p:txBody>
          <a:bodyPr/>
          <a:lstStyle>
            <a:lvl1pPr>
              <a:defRPr/>
            </a:lvl1pPr>
          </a:lstStyle>
          <a:p>
            <a:pPr>
              <a:defRPr/>
            </a:pPr>
            <a:endParaRPr lang="en-US" dirty="0"/>
          </a:p>
        </p:txBody>
      </p:sp>
      <p:sp>
        <p:nvSpPr>
          <p:cNvPr id="6" name="shpPlaceholderNumber"/>
          <p:cNvSpPr>
            <a:spLocks noGrp="1" noChangeArrowheads="1"/>
          </p:cNvSpPr>
          <p:nvPr>
            <p:ph type="sldNum" sz="quarter" idx="11"/>
          </p:nvPr>
        </p:nvSpPr>
        <p:spPr>
          <a:ln/>
        </p:spPr>
        <p:txBody>
          <a:bodyPr/>
          <a:lstStyle>
            <a:lvl1pPr>
              <a:defRPr/>
            </a:lvl1pPr>
          </a:lstStyle>
          <a:p>
            <a:pPr>
              <a:defRPr/>
            </a:pPr>
            <a:fld id="{8FB887CC-8431-4B91-BABD-191FD7EEA20B}" type="slidenum">
              <a:rPr lang="en-US"/>
              <a:pPr>
                <a:defRPr/>
              </a:pPr>
              <a:t>‹#›</a:t>
            </a:fld>
            <a:endParaRPr lang="en-US" dirty="0"/>
          </a:p>
        </p:txBody>
      </p:sp>
    </p:spTree>
    <p:extLst>
      <p:ext uri="{BB962C8B-B14F-4D97-AF65-F5344CB8AC3E}">
        <p14:creationId xmlns:p14="http://schemas.microsoft.com/office/powerpoint/2010/main" val="969089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66" y="4800600"/>
            <a:ext cx="5486400" cy="566738"/>
          </a:xfrm>
        </p:spPr>
        <p:txBody>
          <a:bodyPr anchor="b"/>
          <a:lstStyle>
            <a:lvl1pPr algn="l">
              <a:defRPr sz="2000" b="1"/>
            </a:lvl1pPr>
          </a:lstStyle>
          <a:p>
            <a:r>
              <a:rPr lang="en-US" smtClean="0"/>
              <a:t>Click to edit Master title style</a:t>
            </a:r>
            <a:endParaRPr lang="pl-PL"/>
          </a:p>
        </p:txBody>
      </p:sp>
      <p:sp>
        <p:nvSpPr>
          <p:cNvPr id="3" name="Picture Placeholder 2"/>
          <p:cNvSpPr>
            <a:spLocks noGrp="1"/>
          </p:cNvSpPr>
          <p:nvPr>
            <p:ph type="pic" idx="1"/>
          </p:nvPr>
        </p:nvSpPr>
        <p:spPr>
          <a:xfrm>
            <a:off x="179216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Text Placeholder 3"/>
          <p:cNvSpPr>
            <a:spLocks noGrp="1"/>
          </p:cNvSpPr>
          <p:nvPr>
            <p:ph type="body" sz="half" idx="2"/>
          </p:nvPr>
        </p:nvSpPr>
        <p:spPr>
          <a:xfrm>
            <a:off x="179216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hpPlaceholderDate"/>
          <p:cNvSpPr>
            <a:spLocks noGrp="1" noChangeArrowheads="1"/>
          </p:cNvSpPr>
          <p:nvPr>
            <p:ph type="dt" sz="half" idx="10"/>
          </p:nvPr>
        </p:nvSpPr>
        <p:spPr>
          <a:ln/>
        </p:spPr>
        <p:txBody>
          <a:bodyPr/>
          <a:lstStyle>
            <a:lvl1pPr>
              <a:defRPr/>
            </a:lvl1pPr>
          </a:lstStyle>
          <a:p>
            <a:pPr>
              <a:defRPr/>
            </a:pPr>
            <a:endParaRPr lang="en-US" dirty="0"/>
          </a:p>
        </p:txBody>
      </p:sp>
      <p:sp>
        <p:nvSpPr>
          <p:cNvPr id="6" name="shpPlaceholderNumber"/>
          <p:cNvSpPr>
            <a:spLocks noGrp="1" noChangeArrowheads="1"/>
          </p:cNvSpPr>
          <p:nvPr>
            <p:ph type="sldNum" sz="quarter" idx="11"/>
          </p:nvPr>
        </p:nvSpPr>
        <p:spPr>
          <a:ln/>
        </p:spPr>
        <p:txBody>
          <a:bodyPr/>
          <a:lstStyle>
            <a:lvl1pPr>
              <a:defRPr/>
            </a:lvl1pPr>
          </a:lstStyle>
          <a:p>
            <a:pPr>
              <a:defRPr/>
            </a:pPr>
            <a:fld id="{860E69C4-9F4A-4EC7-99BF-B1E5BD2F1024}" type="slidenum">
              <a:rPr lang="en-US"/>
              <a:pPr>
                <a:defRPr/>
              </a:pPr>
              <a:t>‹#›</a:t>
            </a:fld>
            <a:endParaRPr lang="en-US" dirty="0"/>
          </a:p>
        </p:txBody>
      </p:sp>
    </p:spTree>
    <p:extLst>
      <p:ext uri="{BB962C8B-B14F-4D97-AF65-F5344CB8AC3E}">
        <p14:creationId xmlns:p14="http://schemas.microsoft.com/office/powerpoint/2010/main" val="2873135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wmf"/><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0" name="shpPlaceholderDate"/>
          <p:cNvSpPr>
            <a:spLocks noGrp="1" noChangeArrowheads="1"/>
          </p:cNvSpPr>
          <p:nvPr>
            <p:ph type="dt" sz="half" idx="2"/>
          </p:nvPr>
        </p:nvSpPr>
        <p:spPr bwMode="auto">
          <a:xfrm>
            <a:off x="397120" y="6323014"/>
            <a:ext cx="8354157" cy="19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ctr">
              <a:spcBef>
                <a:spcPct val="0"/>
              </a:spcBef>
              <a:defRPr sz="1600"/>
            </a:lvl1pPr>
          </a:lstStyle>
          <a:p>
            <a:endParaRPr lang="en-US" dirty="0"/>
          </a:p>
        </p:txBody>
      </p:sp>
      <p:sp>
        <p:nvSpPr>
          <p:cNvPr id="40961" name="shpPlaceholderNumber"/>
          <p:cNvSpPr>
            <a:spLocks noGrp="1" noChangeArrowheads="1"/>
          </p:cNvSpPr>
          <p:nvPr>
            <p:ph type="sldNum" sz="quarter" idx="4"/>
          </p:nvPr>
        </p:nvSpPr>
        <p:spPr bwMode="auto">
          <a:xfrm>
            <a:off x="397120" y="6323014"/>
            <a:ext cx="8354157" cy="19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600"/>
            </a:lvl1pPr>
          </a:lstStyle>
          <a:p>
            <a:fld id="{0FBB20A0-29A2-4F03-9BB9-2B9F07088D58}" type="slidenum">
              <a:rPr lang="en-US"/>
              <a:pPr/>
              <a:t>‹#›</a:t>
            </a:fld>
            <a:endParaRPr lang="en-US" dirty="0"/>
          </a:p>
        </p:txBody>
      </p:sp>
      <p:sp>
        <p:nvSpPr>
          <p:cNvPr id="2035" name="shpPlaceholderTitle"/>
          <p:cNvSpPr>
            <a:spLocks noGrp="1" noChangeArrowheads="1"/>
          </p:cNvSpPr>
          <p:nvPr>
            <p:ph type="title"/>
          </p:nvPr>
        </p:nvSpPr>
        <p:spPr bwMode="auto">
          <a:xfrm>
            <a:off x="388328" y="452439"/>
            <a:ext cx="7366000" cy="1309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smtClean="0"/>
              <a:t>Click to edit Master title style</a:t>
            </a:r>
          </a:p>
        </p:txBody>
      </p:sp>
      <p:sp>
        <p:nvSpPr>
          <p:cNvPr id="2038" name="shpPlaceholderMain"/>
          <p:cNvSpPr>
            <a:spLocks noGrp="1" noChangeArrowheads="1"/>
          </p:cNvSpPr>
          <p:nvPr>
            <p:ph type="body" idx="1"/>
          </p:nvPr>
        </p:nvSpPr>
        <p:spPr bwMode="auto">
          <a:xfrm>
            <a:off x="397120" y="1806575"/>
            <a:ext cx="8354157" cy="447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grpSp>
        <p:nvGrpSpPr>
          <p:cNvPr id="41000" name="shpGridNormal" hidden="1"/>
          <p:cNvGrpSpPr>
            <a:grpSpLocks/>
          </p:cNvGrpSpPr>
          <p:nvPr userDrawn="1"/>
        </p:nvGrpSpPr>
        <p:grpSpPr bwMode="auto">
          <a:xfrm>
            <a:off x="397120" y="514350"/>
            <a:ext cx="8354157" cy="6005513"/>
            <a:chOff x="271" y="324"/>
            <a:chExt cx="5701" cy="3783"/>
          </a:xfrm>
        </p:grpSpPr>
        <p:sp>
          <p:nvSpPr>
            <p:cNvPr id="40993" name="shpGridTitle" hidden="1"/>
            <p:cNvSpPr>
              <a:spLocks noChangeArrowheads="1"/>
            </p:cNvSpPr>
            <p:nvPr userDrawn="1"/>
          </p:nvSpPr>
          <p:spPr bwMode="auto">
            <a:xfrm>
              <a:off x="271" y="324"/>
              <a:ext cx="5701" cy="771"/>
            </a:xfrm>
            <a:prstGeom prst="rect">
              <a:avLst/>
            </a:prstGeom>
            <a:noFill/>
            <a:ln w="12700">
              <a:solidFill>
                <a:srgbClr val="676767"/>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dirty="0"/>
            </a:p>
          </p:txBody>
        </p:sp>
        <p:sp>
          <p:nvSpPr>
            <p:cNvPr id="40994" name="shpGridMain" hidden="1"/>
            <p:cNvSpPr>
              <a:spLocks noChangeArrowheads="1"/>
            </p:cNvSpPr>
            <p:nvPr userDrawn="1"/>
          </p:nvSpPr>
          <p:spPr bwMode="auto">
            <a:xfrm>
              <a:off x="271" y="1179"/>
              <a:ext cx="5701" cy="2776"/>
            </a:xfrm>
            <a:prstGeom prst="rect">
              <a:avLst/>
            </a:prstGeom>
            <a:noFill/>
            <a:ln w="12700">
              <a:solidFill>
                <a:srgbClr val="676767"/>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dirty="0"/>
            </a:p>
          </p:txBody>
        </p:sp>
        <p:sp>
          <p:nvSpPr>
            <p:cNvPr id="40998" name="shpGridFooter" hidden="1"/>
            <p:cNvSpPr>
              <a:spLocks noChangeArrowheads="1"/>
            </p:cNvSpPr>
            <p:nvPr userDrawn="1"/>
          </p:nvSpPr>
          <p:spPr bwMode="auto">
            <a:xfrm>
              <a:off x="271" y="4005"/>
              <a:ext cx="5701" cy="102"/>
            </a:xfrm>
            <a:prstGeom prst="rect">
              <a:avLst/>
            </a:prstGeom>
            <a:noFill/>
            <a:ln w="12700">
              <a:solidFill>
                <a:srgbClr val="676767"/>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dirty="0"/>
            </a:p>
          </p:txBody>
        </p:sp>
      </p:grpSp>
      <p:sp>
        <p:nvSpPr>
          <p:cNvPr id="14" name="shpLogoBackground"/>
          <p:cNvSpPr>
            <a:spLocks noChangeArrowheads="1"/>
          </p:cNvSpPr>
          <p:nvPr userDrawn="1"/>
        </p:nvSpPr>
        <p:spPr bwMode="white">
          <a:xfrm>
            <a:off x="7702550" y="115888"/>
            <a:ext cx="1062404" cy="865187"/>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spcBef>
                <a:spcPct val="50000"/>
              </a:spcBef>
            </a:pPr>
            <a:endParaRPr lang="en-US" dirty="0"/>
          </a:p>
        </p:txBody>
      </p:sp>
      <p:pic>
        <p:nvPicPr>
          <p:cNvPr id="7" name="shpLogoPicDark"/>
          <p:cNvPicPr>
            <a:picLocks/>
          </p:cNvPicPr>
          <p:nvPr userDrawn="1"/>
        </p:nvPicPr>
        <p:blipFill>
          <a:blip r:embed="rId13" cstate="print">
            <a:extLst>
              <a:ext uri="{28A0092B-C50C-407E-A947-70E740481C1C}">
                <a14:useLocalDpi xmlns:a14="http://schemas.microsoft.com/office/drawing/2010/main" val="0"/>
              </a:ext>
            </a:extLst>
          </a:blip>
          <a:stretch>
            <a:fillRect/>
          </a:stretch>
        </p:blipFill>
        <p:spPr bwMode="black">
          <a:xfrm>
            <a:off x="7919720" y="180340"/>
            <a:ext cx="979170" cy="65532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rtl="0" eaLnBrk="0" fontAlgn="base" hangingPunct="0">
        <a:spcBef>
          <a:spcPct val="0"/>
        </a:spcBef>
        <a:spcAft>
          <a:spcPct val="0"/>
        </a:spcAft>
        <a:defRPr sz="2600" b="1">
          <a:solidFill>
            <a:schemeClr val="tx1"/>
          </a:solidFill>
          <a:latin typeface="+mj-lt"/>
          <a:ea typeface="+mj-ea"/>
          <a:cs typeface="+mj-cs"/>
        </a:defRPr>
      </a:lvl1pPr>
      <a:lvl2pPr algn="l" rtl="0" eaLnBrk="0" fontAlgn="base" hangingPunct="0">
        <a:spcBef>
          <a:spcPct val="0"/>
        </a:spcBef>
        <a:spcAft>
          <a:spcPct val="0"/>
        </a:spcAft>
        <a:defRPr sz="2600" b="1">
          <a:solidFill>
            <a:schemeClr val="tx1"/>
          </a:solidFill>
          <a:latin typeface="Imago" pitchFamily="2" charset="0"/>
        </a:defRPr>
      </a:lvl2pPr>
      <a:lvl3pPr algn="l" rtl="0" eaLnBrk="0" fontAlgn="base" hangingPunct="0">
        <a:spcBef>
          <a:spcPct val="0"/>
        </a:spcBef>
        <a:spcAft>
          <a:spcPct val="0"/>
        </a:spcAft>
        <a:defRPr sz="2600" b="1">
          <a:solidFill>
            <a:schemeClr val="tx1"/>
          </a:solidFill>
          <a:latin typeface="Imago" pitchFamily="2" charset="0"/>
        </a:defRPr>
      </a:lvl3pPr>
      <a:lvl4pPr algn="l" rtl="0" eaLnBrk="0" fontAlgn="base" hangingPunct="0">
        <a:spcBef>
          <a:spcPct val="0"/>
        </a:spcBef>
        <a:spcAft>
          <a:spcPct val="0"/>
        </a:spcAft>
        <a:defRPr sz="2600" b="1">
          <a:solidFill>
            <a:schemeClr val="tx1"/>
          </a:solidFill>
          <a:latin typeface="Imago" pitchFamily="2" charset="0"/>
        </a:defRPr>
      </a:lvl4pPr>
      <a:lvl5pPr algn="l" rtl="0" eaLnBrk="0" fontAlgn="base" hangingPunct="0">
        <a:spcBef>
          <a:spcPct val="0"/>
        </a:spcBef>
        <a:spcAft>
          <a:spcPct val="0"/>
        </a:spcAft>
        <a:defRPr sz="2600" b="1">
          <a:solidFill>
            <a:schemeClr val="tx1"/>
          </a:solidFill>
          <a:latin typeface="Imago" pitchFamily="2" charset="0"/>
        </a:defRPr>
      </a:lvl5pPr>
      <a:lvl6pPr marL="457200" algn="l" rtl="0" eaLnBrk="0" fontAlgn="base" hangingPunct="0">
        <a:spcBef>
          <a:spcPct val="0"/>
        </a:spcBef>
        <a:spcAft>
          <a:spcPct val="0"/>
        </a:spcAft>
        <a:defRPr sz="2600" b="1">
          <a:solidFill>
            <a:schemeClr val="tx1"/>
          </a:solidFill>
          <a:latin typeface="Imago" pitchFamily="2" charset="0"/>
        </a:defRPr>
      </a:lvl6pPr>
      <a:lvl7pPr marL="914400" algn="l" rtl="0" eaLnBrk="0" fontAlgn="base" hangingPunct="0">
        <a:spcBef>
          <a:spcPct val="0"/>
        </a:spcBef>
        <a:spcAft>
          <a:spcPct val="0"/>
        </a:spcAft>
        <a:defRPr sz="2600" b="1">
          <a:solidFill>
            <a:schemeClr val="tx1"/>
          </a:solidFill>
          <a:latin typeface="Imago" pitchFamily="2" charset="0"/>
        </a:defRPr>
      </a:lvl7pPr>
      <a:lvl8pPr marL="1371600" algn="l" rtl="0" eaLnBrk="0" fontAlgn="base" hangingPunct="0">
        <a:spcBef>
          <a:spcPct val="0"/>
        </a:spcBef>
        <a:spcAft>
          <a:spcPct val="0"/>
        </a:spcAft>
        <a:defRPr sz="2600" b="1">
          <a:solidFill>
            <a:schemeClr val="tx1"/>
          </a:solidFill>
          <a:latin typeface="Imago" pitchFamily="2" charset="0"/>
        </a:defRPr>
      </a:lvl8pPr>
      <a:lvl9pPr marL="1828800" algn="l" rtl="0" eaLnBrk="0" fontAlgn="base" hangingPunct="0">
        <a:spcBef>
          <a:spcPct val="0"/>
        </a:spcBef>
        <a:spcAft>
          <a:spcPct val="0"/>
        </a:spcAft>
        <a:defRPr sz="2600" b="1">
          <a:solidFill>
            <a:schemeClr val="tx1"/>
          </a:solidFill>
          <a:latin typeface="Imago" pitchFamily="2" charset="0"/>
        </a:defRPr>
      </a:lvl9pPr>
    </p:titleStyle>
    <p:bodyStyle>
      <a:lvl1pPr marL="285750" indent="-285750" algn="l" rtl="0" eaLnBrk="0" fontAlgn="base" hangingPunct="0">
        <a:spcBef>
          <a:spcPct val="75000"/>
        </a:spcBef>
        <a:spcAft>
          <a:spcPct val="0"/>
        </a:spcAft>
        <a:buSzPct val="100000"/>
        <a:buFont typeface="Arial" pitchFamily="34" charset="0"/>
        <a:buChar char="•"/>
        <a:defRPr sz="2000">
          <a:solidFill>
            <a:schemeClr val="tx1"/>
          </a:solidFill>
          <a:latin typeface="+mn-lt"/>
          <a:ea typeface="+mn-ea"/>
          <a:cs typeface="+mn-cs"/>
        </a:defRPr>
      </a:lvl1pPr>
      <a:lvl2pPr marL="763588" indent="-287338" algn="l" rtl="0" eaLnBrk="0" fontAlgn="base" hangingPunct="0">
        <a:spcBef>
          <a:spcPct val="30000"/>
        </a:spcBef>
        <a:spcAft>
          <a:spcPct val="0"/>
        </a:spcAft>
        <a:buChar char="–"/>
        <a:defRPr sz="2000">
          <a:solidFill>
            <a:schemeClr val="tx1"/>
          </a:solidFill>
          <a:latin typeface="+mn-lt"/>
        </a:defRPr>
      </a:lvl2pPr>
      <a:lvl3pPr marL="1241425" indent="-287338" algn="l" rtl="0" eaLnBrk="0" fontAlgn="base" hangingPunct="0">
        <a:spcBef>
          <a:spcPct val="20000"/>
        </a:spcBef>
        <a:spcAft>
          <a:spcPct val="0"/>
        </a:spcAft>
        <a:buChar char="•"/>
        <a:defRPr sz="2000">
          <a:solidFill>
            <a:schemeClr val="tx1"/>
          </a:solidFill>
          <a:latin typeface="+mn-lt"/>
        </a:defRPr>
      </a:lvl3pPr>
      <a:lvl4pPr marL="1719263" indent="-287338" algn="l" rtl="0" eaLnBrk="0" fontAlgn="base" hangingPunct="0">
        <a:spcBef>
          <a:spcPct val="20000"/>
        </a:spcBef>
        <a:spcAft>
          <a:spcPct val="0"/>
        </a:spcAft>
        <a:buChar char="–"/>
        <a:defRPr sz="2000">
          <a:solidFill>
            <a:schemeClr val="tx1"/>
          </a:solidFill>
          <a:latin typeface="+mn-lt"/>
        </a:defRPr>
      </a:lvl4pPr>
      <a:lvl5pPr marL="2195513" indent="-285750" algn="l" rtl="0" eaLnBrk="0" fontAlgn="base" hangingPunct="0">
        <a:spcBef>
          <a:spcPct val="20000"/>
        </a:spcBef>
        <a:spcAft>
          <a:spcPct val="0"/>
        </a:spcAft>
        <a:buChar char="»"/>
        <a:defRPr sz="2000">
          <a:solidFill>
            <a:schemeClr val="tx1"/>
          </a:solidFill>
          <a:latin typeface="+mn-lt"/>
        </a:defRPr>
      </a:lvl5pPr>
      <a:lvl6pPr marL="2652713" indent="-285750" algn="l" rtl="0" eaLnBrk="0" fontAlgn="base" hangingPunct="0">
        <a:spcBef>
          <a:spcPct val="20000"/>
        </a:spcBef>
        <a:spcAft>
          <a:spcPct val="0"/>
        </a:spcAft>
        <a:buChar char="»"/>
        <a:defRPr sz="2000">
          <a:solidFill>
            <a:schemeClr val="tx1"/>
          </a:solidFill>
          <a:latin typeface="+mn-lt"/>
        </a:defRPr>
      </a:lvl6pPr>
      <a:lvl7pPr marL="3109913" indent="-285750" algn="l" rtl="0" eaLnBrk="0" fontAlgn="base" hangingPunct="0">
        <a:spcBef>
          <a:spcPct val="20000"/>
        </a:spcBef>
        <a:spcAft>
          <a:spcPct val="0"/>
        </a:spcAft>
        <a:buChar char="»"/>
        <a:defRPr sz="2000">
          <a:solidFill>
            <a:schemeClr val="tx1"/>
          </a:solidFill>
          <a:latin typeface="+mn-lt"/>
        </a:defRPr>
      </a:lvl7pPr>
      <a:lvl8pPr marL="3567113" indent="-285750" algn="l" rtl="0" eaLnBrk="0" fontAlgn="base" hangingPunct="0">
        <a:spcBef>
          <a:spcPct val="20000"/>
        </a:spcBef>
        <a:spcAft>
          <a:spcPct val="0"/>
        </a:spcAft>
        <a:buChar char="»"/>
        <a:defRPr sz="2000">
          <a:solidFill>
            <a:schemeClr val="tx1"/>
          </a:solidFill>
          <a:latin typeface="+mn-lt"/>
        </a:defRPr>
      </a:lvl8pPr>
      <a:lvl9pPr marL="4024313" indent="-285750" algn="l" rtl="0" eaLnBrk="0" fontAlgn="base" hangingPunct="0">
        <a:spcBef>
          <a:spcPct val="20000"/>
        </a:spcBef>
        <a:spcAft>
          <a:spcPct val="0"/>
        </a:spcAft>
        <a:buChar char="»"/>
        <a:defRPr sz="2000">
          <a:solidFill>
            <a:schemeClr val="tx1"/>
          </a:solidFill>
          <a:latin typeface="+mn-lt"/>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0" name="shpPlaceholderDate"/>
          <p:cNvSpPr>
            <a:spLocks noGrp="1" noChangeArrowheads="1"/>
          </p:cNvSpPr>
          <p:nvPr>
            <p:ph type="dt" sz="half" idx="2"/>
          </p:nvPr>
        </p:nvSpPr>
        <p:spPr bwMode="auto">
          <a:xfrm>
            <a:off x="397120" y="6323014"/>
            <a:ext cx="8354157" cy="19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ctr">
              <a:spcBef>
                <a:spcPct val="0"/>
              </a:spcBef>
              <a:defRPr sz="1600"/>
            </a:lvl1pPr>
          </a:lstStyle>
          <a:p>
            <a:endParaRPr lang="en-US" dirty="0">
              <a:solidFill>
                <a:srgbClr val="000000"/>
              </a:solidFill>
            </a:endParaRPr>
          </a:p>
        </p:txBody>
      </p:sp>
      <p:sp>
        <p:nvSpPr>
          <p:cNvPr id="40961" name="shpPlaceholderNumber"/>
          <p:cNvSpPr>
            <a:spLocks noGrp="1" noChangeArrowheads="1"/>
          </p:cNvSpPr>
          <p:nvPr>
            <p:ph type="sldNum" sz="quarter" idx="4"/>
          </p:nvPr>
        </p:nvSpPr>
        <p:spPr bwMode="auto">
          <a:xfrm>
            <a:off x="397120" y="6323014"/>
            <a:ext cx="8354157" cy="19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spcBef>
                <a:spcPct val="0"/>
              </a:spcBef>
              <a:defRPr sz="1600"/>
            </a:lvl1pPr>
          </a:lstStyle>
          <a:p>
            <a:fld id="{0FBB20A0-29A2-4F03-9BB9-2B9F07088D58}" type="slidenum">
              <a:rPr lang="en-US">
                <a:solidFill>
                  <a:srgbClr val="000000"/>
                </a:solidFill>
              </a:rPr>
              <a:pPr/>
              <a:t>‹#›</a:t>
            </a:fld>
            <a:endParaRPr lang="en-US" dirty="0">
              <a:solidFill>
                <a:srgbClr val="000000"/>
              </a:solidFill>
            </a:endParaRPr>
          </a:p>
        </p:txBody>
      </p:sp>
      <p:sp>
        <p:nvSpPr>
          <p:cNvPr id="2035" name="shpPlaceholderTitle"/>
          <p:cNvSpPr>
            <a:spLocks noGrp="1" noChangeArrowheads="1"/>
          </p:cNvSpPr>
          <p:nvPr>
            <p:ph type="title"/>
          </p:nvPr>
        </p:nvSpPr>
        <p:spPr bwMode="auto">
          <a:xfrm>
            <a:off x="388328" y="452439"/>
            <a:ext cx="7366000" cy="1309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smtClean="0"/>
              <a:t>Click to edit Master title style</a:t>
            </a:r>
          </a:p>
        </p:txBody>
      </p:sp>
      <p:sp>
        <p:nvSpPr>
          <p:cNvPr id="2038" name="shpPlaceholderMain"/>
          <p:cNvSpPr>
            <a:spLocks noGrp="1" noChangeArrowheads="1"/>
          </p:cNvSpPr>
          <p:nvPr>
            <p:ph type="body" idx="1"/>
          </p:nvPr>
        </p:nvSpPr>
        <p:spPr bwMode="auto">
          <a:xfrm>
            <a:off x="397120" y="1806575"/>
            <a:ext cx="8354157" cy="447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grpSp>
        <p:nvGrpSpPr>
          <p:cNvPr id="41000" name="shpGridNormal" hidden="1"/>
          <p:cNvGrpSpPr>
            <a:grpSpLocks/>
          </p:cNvGrpSpPr>
          <p:nvPr userDrawn="1"/>
        </p:nvGrpSpPr>
        <p:grpSpPr bwMode="auto">
          <a:xfrm>
            <a:off x="397120" y="514350"/>
            <a:ext cx="8354157" cy="6005513"/>
            <a:chOff x="271" y="324"/>
            <a:chExt cx="5701" cy="3783"/>
          </a:xfrm>
        </p:grpSpPr>
        <p:sp>
          <p:nvSpPr>
            <p:cNvPr id="40993" name="shpGridTitle" hidden="1"/>
            <p:cNvSpPr>
              <a:spLocks noChangeArrowheads="1"/>
            </p:cNvSpPr>
            <p:nvPr userDrawn="1"/>
          </p:nvSpPr>
          <p:spPr bwMode="auto">
            <a:xfrm>
              <a:off x="271" y="324"/>
              <a:ext cx="5701" cy="771"/>
            </a:xfrm>
            <a:prstGeom prst="rect">
              <a:avLst/>
            </a:prstGeom>
            <a:noFill/>
            <a:ln w="12700">
              <a:solidFill>
                <a:srgbClr val="676767"/>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dirty="0">
                <a:solidFill>
                  <a:srgbClr val="000000"/>
                </a:solidFill>
              </a:endParaRPr>
            </a:p>
          </p:txBody>
        </p:sp>
        <p:sp>
          <p:nvSpPr>
            <p:cNvPr id="40994" name="shpGridMain" hidden="1"/>
            <p:cNvSpPr>
              <a:spLocks noChangeArrowheads="1"/>
            </p:cNvSpPr>
            <p:nvPr userDrawn="1"/>
          </p:nvSpPr>
          <p:spPr bwMode="auto">
            <a:xfrm>
              <a:off x="271" y="1179"/>
              <a:ext cx="5701" cy="2776"/>
            </a:xfrm>
            <a:prstGeom prst="rect">
              <a:avLst/>
            </a:prstGeom>
            <a:noFill/>
            <a:ln w="12700">
              <a:solidFill>
                <a:srgbClr val="676767"/>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dirty="0">
                <a:solidFill>
                  <a:srgbClr val="000000"/>
                </a:solidFill>
              </a:endParaRPr>
            </a:p>
          </p:txBody>
        </p:sp>
        <p:sp>
          <p:nvSpPr>
            <p:cNvPr id="40998" name="shpGridFooter" hidden="1"/>
            <p:cNvSpPr>
              <a:spLocks noChangeArrowheads="1"/>
            </p:cNvSpPr>
            <p:nvPr userDrawn="1"/>
          </p:nvSpPr>
          <p:spPr bwMode="auto">
            <a:xfrm>
              <a:off x="271" y="4005"/>
              <a:ext cx="5701" cy="102"/>
            </a:xfrm>
            <a:prstGeom prst="rect">
              <a:avLst/>
            </a:prstGeom>
            <a:noFill/>
            <a:ln w="12700">
              <a:solidFill>
                <a:srgbClr val="676767"/>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dirty="0">
                <a:solidFill>
                  <a:srgbClr val="000000"/>
                </a:solidFill>
              </a:endParaRPr>
            </a:p>
          </p:txBody>
        </p:sp>
      </p:grpSp>
      <p:sp>
        <p:nvSpPr>
          <p:cNvPr id="14" name="shpLogoBackground"/>
          <p:cNvSpPr>
            <a:spLocks noChangeArrowheads="1"/>
          </p:cNvSpPr>
          <p:nvPr userDrawn="1"/>
        </p:nvSpPr>
        <p:spPr bwMode="white">
          <a:xfrm>
            <a:off x="7702550" y="115888"/>
            <a:ext cx="1062404" cy="865187"/>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dirty="0">
              <a:solidFill>
                <a:srgbClr val="000000"/>
              </a:solidFill>
            </a:endParaRPr>
          </a:p>
        </p:txBody>
      </p:sp>
      <p:pic>
        <p:nvPicPr>
          <p:cNvPr id="6" name="shpLogoPicDark"/>
          <p:cNvPicPr>
            <a:picLocks/>
          </p:cNvPicPr>
          <p:nvPr userDrawn="1"/>
        </p:nvPicPr>
        <p:blipFill>
          <a:blip r:embed="rId13" cstate="print">
            <a:extLst>
              <a:ext uri="{28A0092B-C50C-407E-A947-70E740481C1C}">
                <a14:useLocalDpi xmlns:a14="http://schemas.microsoft.com/office/drawing/2010/main" val="0"/>
              </a:ext>
            </a:extLst>
          </a:blip>
          <a:stretch>
            <a:fillRect/>
          </a:stretch>
        </p:blipFill>
        <p:spPr bwMode="black">
          <a:xfrm>
            <a:off x="7919720" y="180340"/>
            <a:ext cx="979170" cy="655320"/>
          </a:xfrm>
          <a:prstGeom prst="rect">
            <a:avLst/>
          </a:prstGeom>
        </p:spPr>
      </p:pic>
    </p:spTree>
    <p:extLst>
      <p:ext uri="{BB962C8B-B14F-4D97-AF65-F5344CB8AC3E}">
        <p14:creationId xmlns:p14="http://schemas.microsoft.com/office/powerpoint/2010/main" val="10711136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rtl="0" eaLnBrk="0" fontAlgn="base" hangingPunct="0">
        <a:spcBef>
          <a:spcPct val="0"/>
        </a:spcBef>
        <a:spcAft>
          <a:spcPct val="0"/>
        </a:spcAft>
        <a:defRPr sz="2600" b="1">
          <a:solidFill>
            <a:schemeClr val="tx1"/>
          </a:solidFill>
          <a:latin typeface="+mj-lt"/>
          <a:ea typeface="+mj-ea"/>
          <a:cs typeface="+mj-cs"/>
        </a:defRPr>
      </a:lvl1pPr>
      <a:lvl2pPr algn="l" rtl="0" eaLnBrk="0" fontAlgn="base" hangingPunct="0">
        <a:spcBef>
          <a:spcPct val="0"/>
        </a:spcBef>
        <a:spcAft>
          <a:spcPct val="0"/>
        </a:spcAft>
        <a:defRPr sz="2600" b="1">
          <a:solidFill>
            <a:schemeClr val="tx1"/>
          </a:solidFill>
          <a:latin typeface="Imago" pitchFamily="2" charset="0"/>
        </a:defRPr>
      </a:lvl2pPr>
      <a:lvl3pPr algn="l" rtl="0" eaLnBrk="0" fontAlgn="base" hangingPunct="0">
        <a:spcBef>
          <a:spcPct val="0"/>
        </a:spcBef>
        <a:spcAft>
          <a:spcPct val="0"/>
        </a:spcAft>
        <a:defRPr sz="2600" b="1">
          <a:solidFill>
            <a:schemeClr val="tx1"/>
          </a:solidFill>
          <a:latin typeface="Imago" pitchFamily="2" charset="0"/>
        </a:defRPr>
      </a:lvl3pPr>
      <a:lvl4pPr algn="l" rtl="0" eaLnBrk="0" fontAlgn="base" hangingPunct="0">
        <a:spcBef>
          <a:spcPct val="0"/>
        </a:spcBef>
        <a:spcAft>
          <a:spcPct val="0"/>
        </a:spcAft>
        <a:defRPr sz="2600" b="1">
          <a:solidFill>
            <a:schemeClr val="tx1"/>
          </a:solidFill>
          <a:latin typeface="Imago" pitchFamily="2" charset="0"/>
        </a:defRPr>
      </a:lvl4pPr>
      <a:lvl5pPr algn="l" rtl="0" eaLnBrk="0" fontAlgn="base" hangingPunct="0">
        <a:spcBef>
          <a:spcPct val="0"/>
        </a:spcBef>
        <a:spcAft>
          <a:spcPct val="0"/>
        </a:spcAft>
        <a:defRPr sz="2600" b="1">
          <a:solidFill>
            <a:schemeClr val="tx1"/>
          </a:solidFill>
          <a:latin typeface="Imago" pitchFamily="2" charset="0"/>
        </a:defRPr>
      </a:lvl5pPr>
      <a:lvl6pPr marL="457200" algn="l" rtl="0" eaLnBrk="0" fontAlgn="base" hangingPunct="0">
        <a:spcBef>
          <a:spcPct val="0"/>
        </a:spcBef>
        <a:spcAft>
          <a:spcPct val="0"/>
        </a:spcAft>
        <a:defRPr sz="2600" b="1">
          <a:solidFill>
            <a:schemeClr val="tx1"/>
          </a:solidFill>
          <a:latin typeface="Imago" pitchFamily="2" charset="0"/>
        </a:defRPr>
      </a:lvl6pPr>
      <a:lvl7pPr marL="914400" algn="l" rtl="0" eaLnBrk="0" fontAlgn="base" hangingPunct="0">
        <a:spcBef>
          <a:spcPct val="0"/>
        </a:spcBef>
        <a:spcAft>
          <a:spcPct val="0"/>
        </a:spcAft>
        <a:defRPr sz="2600" b="1">
          <a:solidFill>
            <a:schemeClr val="tx1"/>
          </a:solidFill>
          <a:latin typeface="Imago" pitchFamily="2" charset="0"/>
        </a:defRPr>
      </a:lvl7pPr>
      <a:lvl8pPr marL="1371600" algn="l" rtl="0" eaLnBrk="0" fontAlgn="base" hangingPunct="0">
        <a:spcBef>
          <a:spcPct val="0"/>
        </a:spcBef>
        <a:spcAft>
          <a:spcPct val="0"/>
        </a:spcAft>
        <a:defRPr sz="2600" b="1">
          <a:solidFill>
            <a:schemeClr val="tx1"/>
          </a:solidFill>
          <a:latin typeface="Imago" pitchFamily="2" charset="0"/>
        </a:defRPr>
      </a:lvl8pPr>
      <a:lvl9pPr marL="1828800" algn="l" rtl="0" eaLnBrk="0" fontAlgn="base" hangingPunct="0">
        <a:spcBef>
          <a:spcPct val="0"/>
        </a:spcBef>
        <a:spcAft>
          <a:spcPct val="0"/>
        </a:spcAft>
        <a:defRPr sz="2600" b="1">
          <a:solidFill>
            <a:schemeClr val="tx1"/>
          </a:solidFill>
          <a:latin typeface="Imago" pitchFamily="2" charset="0"/>
        </a:defRPr>
      </a:lvl9pPr>
    </p:titleStyle>
    <p:bodyStyle>
      <a:lvl1pPr marL="285750" indent="-285750" algn="l" rtl="0" eaLnBrk="0" fontAlgn="base" hangingPunct="0">
        <a:spcBef>
          <a:spcPct val="75000"/>
        </a:spcBef>
        <a:spcAft>
          <a:spcPct val="0"/>
        </a:spcAft>
        <a:buSzPct val="100000"/>
        <a:buFont typeface="Arial" pitchFamily="34" charset="0"/>
        <a:buChar char="•"/>
        <a:defRPr sz="2000">
          <a:solidFill>
            <a:schemeClr val="tx1"/>
          </a:solidFill>
          <a:latin typeface="+mn-lt"/>
          <a:ea typeface="+mn-ea"/>
          <a:cs typeface="+mn-cs"/>
        </a:defRPr>
      </a:lvl1pPr>
      <a:lvl2pPr marL="763588" indent="-287338" algn="l" rtl="0" eaLnBrk="0" fontAlgn="base" hangingPunct="0">
        <a:spcBef>
          <a:spcPct val="30000"/>
        </a:spcBef>
        <a:spcAft>
          <a:spcPct val="0"/>
        </a:spcAft>
        <a:buChar char="–"/>
        <a:defRPr sz="2000">
          <a:solidFill>
            <a:schemeClr val="tx1"/>
          </a:solidFill>
          <a:latin typeface="+mn-lt"/>
        </a:defRPr>
      </a:lvl2pPr>
      <a:lvl3pPr marL="1241425" indent="-287338" algn="l" rtl="0" eaLnBrk="0" fontAlgn="base" hangingPunct="0">
        <a:spcBef>
          <a:spcPct val="20000"/>
        </a:spcBef>
        <a:spcAft>
          <a:spcPct val="0"/>
        </a:spcAft>
        <a:buChar char="•"/>
        <a:defRPr sz="2000">
          <a:solidFill>
            <a:schemeClr val="tx1"/>
          </a:solidFill>
          <a:latin typeface="+mn-lt"/>
        </a:defRPr>
      </a:lvl3pPr>
      <a:lvl4pPr marL="1719263" indent="-287338" algn="l" rtl="0" eaLnBrk="0" fontAlgn="base" hangingPunct="0">
        <a:spcBef>
          <a:spcPct val="20000"/>
        </a:spcBef>
        <a:spcAft>
          <a:spcPct val="0"/>
        </a:spcAft>
        <a:buChar char="–"/>
        <a:defRPr sz="2000">
          <a:solidFill>
            <a:schemeClr val="tx1"/>
          </a:solidFill>
          <a:latin typeface="+mn-lt"/>
        </a:defRPr>
      </a:lvl4pPr>
      <a:lvl5pPr marL="2195513" indent="-285750" algn="l" rtl="0" eaLnBrk="0" fontAlgn="base" hangingPunct="0">
        <a:spcBef>
          <a:spcPct val="20000"/>
        </a:spcBef>
        <a:spcAft>
          <a:spcPct val="0"/>
        </a:spcAft>
        <a:buChar char="»"/>
        <a:defRPr sz="2000">
          <a:solidFill>
            <a:schemeClr val="tx1"/>
          </a:solidFill>
          <a:latin typeface="+mn-lt"/>
        </a:defRPr>
      </a:lvl5pPr>
      <a:lvl6pPr marL="2652713" indent="-285750" algn="l" rtl="0" eaLnBrk="0" fontAlgn="base" hangingPunct="0">
        <a:spcBef>
          <a:spcPct val="20000"/>
        </a:spcBef>
        <a:spcAft>
          <a:spcPct val="0"/>
        </a:spcAft>
        <a:buChar char="»"/>
        <a:defRPr sz="2000">
          <a:solidFill>
            <a:schemeClr val="tx1"/>
          </a:solidFill>
          <a:latin typeface="+mn-lt"/>
        </a:defRPr>
      </a:lvl6pPr>
      <a:lvl7pPr marL="3109913" indent="-285750" algn="l" rtl="0" eaLnBrk="0" fontAlgn="base" hangingPunct="0">
        <a:spcBef>
          <a:spcPct val="20000"/>
        </a:spcBef>
        <a:spcAft>
          <a:spcPct val="0"/>
        </a:spcAft>
        <a:buChar char="»"/>
        <a:defRPr sz="2000">
          <a:solidFill>
            <a:schemeClr val="tx1"/>
          </a:solidFill>
          <a:latin typeface="+mn-lt"/>
        </a:defRPr>
      </a:lvl7pPr>
      <a:lvl8pPr marL="3567113" indent="-285750" algn="l" rtl="0" eaLnBrk="0" fontAlgn="base" hangingPunct="0">
        <a:spcBef>
          <a:spcPct val="20000"/>
        </a:spcBef>
        <a:spcAft>
          <a:spcPct val="0"/>
        </a:spcAft>
        <a:buChar char="»"/>
        <a:defRPr sz="2000">
          <a:solidFill>
            <a:schemeClr val="tx1"/>
          </a:solidFill>
          <a:latin typeface="+mn-lt"/>
        </a:defRPr>
      </a:lvl8pPr>
      <a:lvl9pPr marL="4024313" indent="-285750" algn="l" rtl="0" eaLnBrk="0" fontAlgn="base" hangingPunct="0">
        <a:spcBef>
          <a:spcPct val="20000"/>
        </a:spcBef>
        <a:spcAft>
          <a:spcPct val="0"/>
        </a:spcAft>
        <a:buChar char="»"/>
        <a:defRPr sz="2000">
          <a:solidFill>
            <a:schemeClr val="tx1"/>
          </a:solidFill>
          <a:latin typeface="+mn-lt"/>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file:///C:\Users\beddinga\AppData\Local\Temp\tmo_banner_4zu3" TargetMode="Externa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7.emf"/><Relationship Id="rId2" Type="http://schemas.openxmlformats.org/officeDocument/2006/relationships/tags" Target="../tags/tag10.xml"/><Relationship Id="rId1" Type="http://schemas.openxmlformats.org/officeDocument/2006/relationships/vmlDrawing" Target="../drawings/vmlDrawing1.vml"/><Relationship Id="rId6" Type="http://schemas.openxmlformats.org/officeDocument/2006/relationships/oleObject" Target="../embeddings/Microsoft_Word_97_-_2003_Document2.doc"/><Relationship Id="rId5" Type="http://schemas.openxmlformats.org/officeDocument/2006/relationships/image" Target="../media/image6.wmf"/><Relationship Id="rId4" Type="http://schemas.openxmlformats.org/officeDocument/2006/relationships/oleObject" Target="../embeddings/Microsoft_Word_97_-_2003_Document1.doc"/></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8.wmf"/></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80" name="shpTitleSlide"/>
          <p:cNvSpPr>
            <a:spLocks noChangeAspect="1" noChangeArrowheads="1"/>
          </p:cNvSpPr>
          <p:nvPr>
            <p:custDataLst>
              <p:tags r:id="rId1"/>
            </p:custDataLst>
          </p:nvPr>
        </p:nvSpPr>
        <p:spPr bwMode="auto">
          <a:xfrm>
            <a:off x="21982" y="667254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dirty="0"/>
          </a:p>
        </p:txBody>
      </p:sp>
      <p:sp>
        <p:nvSpPr>
          <p:cNvPr id="14" name="Rectangle 25"/>
          <p:cNvSpPr txBox="1">
            <a:spLocks noGrp="1" noChangeArrowheads="1"/>
          </p:cNvSpPr>
          <p:nvPr>
            <p:ph type="ctrTitle"/>
          </p:nvPr>
        </p:nvSpPr>
        <p:spPr bwMode="auto">
          <a:xfrm>
            <a:off x="383931" y="2603500"/>
            <a:ext cx="790098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eaLnBrk="1" fontAlgn="base" hangingPunct="1">
              <a:spcBef>
                <a:spcPct val="0"/>
              </a:spcBef>
              <a:spcAft>
                <a:spcPct val="0"/>
              </a:spcAft>
              <a:defRPr sz="3000" b="1">
                <a:solidFill>
                  <a:schemeClr val="tx1"/>
                </a:solidFill>
                <a:latin typeface="+mj-lt"/>
                <a:ea typeface="+mj-ea"/>
                <a:cs typeface="+mj-cs"/>
              </a:defRPr>
            </a:lvl1pPr>
            <a:lvl2pPr algn="l" rtl="0" eaLnBrk="1" fontAlgn="base" hangingPunct="1">
              <a:spcBef>
                <a:spcPct val="0"/>
              </a:spcBef>
              <a:spcAft>
                <a:spcPct val="0"/>
              </a:spcAft>
              <a:defRPr sz="2600" b="1">
                <a:solidFill>
                  <a:schemeClr val="tx1"/>
                </a:solidFill>
                <a:latin typeface="Imago" pitchFamily="2" charset="0"/>
              </a:defRPr>
            </a:lvl2pPr>
            <a:lvl3pPr algn="l" rtl="0" eaLnBrk="1" fontAlgn="base" hangingPunct="1">
              <a:spcBef>
                <a:spcPct val="0"/>
              </a:spcBef>
              <a:spcAft>
                <a:spcPct val="0"/>
              </a:spcAft>
              <a:defRPr sz="2600" b="1">
                <a:solidFill>
                  <a:schemeClr val="tx1"/>
                </a:solidFill>
                <a:latin typeface="Imago" pitchFamily="2" charset="0"/>
              </a:defRPr>
            </a:lvl3pPr>
            <a:lvl4pPr algn="l" rtl="0" eaLnBrk="1" fontAlgn="base" hangingPunct="1">
              <a:spcBef>
                <a:spcPct val="0"/>
              </a:spcBef>
              <a:spcAft>
                <a:spcPct val="0"/>
              </a:spcAft>
              <a:defRPr sz="2600" b="1">
                <a:solidFill>
                  <a:schemeClr val="tx1"/>
                </a:solidFill>
                <a:latin typeface="Imago" pitchFamily="2" charset="0"/>
              </a:defRPr>
            </a:lvl4pPr>
            <a:lvl5pPr algn="l" rtl="0" eaLnBrk="1" fontAlgn="base" hangingPunct="1">
              <a:spcBef>
                <a:spcPct val="0"/>
              </a:spcBef>
              <a:spcAft>
                <a:spcPct val="0"/>
              </a:spcAft>
              <a:defRPr sz="2600" b="1">
                <a:solidFill>
                  <a:schemeClr val="tx1"/>
                </a:solidFill>
                <a:latin typeface="Imago" pitchFamily="2" charset="0"/>
              </a:defRPr>
            </a:lvl5pPr>
            <a:lvl6pPr marL="457200" algn="l" rtl="0" eaLnBrk="1" fontAlgn="base" hangingPunct="1">
              <a:spcBef>
                <a:spcPct val="0"/>
              </a:spcBef>
              <a:spcAft>
                <a:spcPct val="0"/>
              </a:spcAft>
              <a:defRPr sz="2600" b="1">
                <a:solidFill>
                  <a:schemeClr val="tx1"/>
                </a:solidFill>
                <a:latin typeface="Imago" pitchFamily="2" charset="0"/>
              </a:defRPr>
            </a:lvl6pPr>
            <a:lvl7pPr marL="914400" algn="l" rtl="0" eaLnBrk="1" fontAlgn="base" hangingPunct="1">
              <a:spcBef>
                <a:spcPct val="0"/>
              </a:spcBef>
              <a:spcAft>
                <a:spcPct val="0"/>
              </a:spcAft>
              <a:defRPr sz="2600" b="1">
                <a:solidFill>
                  <a:schemeClr val="tx1"/>
                </a:solidFill>
                <a:latin typeface="Imago" pitchFamily="2" charset="0"/>
              </a:defRPr>
            </a:lvl7pPr>
            <a:lvl8pPr marL="1371600" algn="l" rtl="0" eaLnBrk="1" fontAlgn="base" hangingPunct="1">
              <a:spcBef>
                <a:spcPct val="0"/>
              </a:spcBef>
              <a:spcAft>
                <a:spcPct val="0"/>
              </a:spcAft>
              <a:defRPr sz="2600" b="1">
                <a:solidFill>
                  <a:schemeClr val="tx1"/>
                </a:solidFill>
                <a:latin typeface="Imago" pitchFamily="2" charset="0"/>
              </a:defRPr>
            </a:lvl8pPr>
            <a:lvl9pPr marL="1828800" algn="l" rtl="0" eaLnBrk="1" fontAlgn="base" hangingPunct="1">
              <a:spcBef>
                <a:spcPct val="0"/>
              </a:spcBef>
              <a:spcAft>
                <a:spcPct val="0"/>
              </a:spcAft>
              <a:defRPr sz="2600" b="1">
                <a:solidFill>
                  <a:schemeClr val="tx1"/>
                </a:solidFill>
                <a:latin typeface="Imago" pitchFamily="2" charset="0"/>
              </a:defRPr>
            </a:lvl9pPr>
          </a:lstStyle>
          <a:p>
            <a:r>
              <a:rPr lang="en-US" dirty="0" smtClean="0"/>
              <a:t>Design of First in Human Trials</a:t>
            </a:r>
            <a:endParaRPr lang="en-US" dirty="0"/>
          </a:p>
        </p:txBody>
      </p:sp>
      <p:sp>
        <p:nvSpPr>
          <p:cNvPr id="13" name="Rectangle 26"/>
          <p:cNvSpPr txBox="1">
            <a:spLocks noGrp="1" noChangeArrowheads="1"/>
          </p:cNvSpPr>
          <p:nvPr>
            <p:ph type="subTitle" idx="1"/>
          </p:nvPr>
        </p:nvSpPr>
        <p:spPr bwMode="auto">
          <a:xfrm>
            <a:off x="398585" y="3168353"/>
            <a:ext cx="7900988"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rtl="0" eaLnBrk="1" fontAlgn="base" hangingPunct="1">
              <a:spcBef>
                <a:spcPct val="75000"/>
              </a:spcBef>
              <a:spcAft>
                <a:spcPct val="0"/>
              </a:spcAft>
              <a:buSzPct val="100000"/>
              <a:buFontTx/>
              <a:buNone/>
              <a:defRPr sz="3300" b="1" i="1">
                <a:solidFill>
                  <a:schemeClr val="tx1"/>
                </a:solidFill>
                <a:latin typeface="Minion" pitchFamily="2" charset="0"/>
                <a:ea typeface="+mn-ea"/>
                <a:cs typeface="+mn-cs"/>
              </a:defRPr>
            </a:lvl1pPr>
            <a:lvl2pPr marL="763588" indent="-287338" algn="l" rtl="0" eaLnBrk="1" fontAlgn="base" hangingPunct="1">
              <a:spcBef>
                <a:spcPct val="30000"/>
              </a:spcBef>
              <a:spcAft>
                <a:spcPct val="0"/>
              </a:spcAft>
              <a:buChar char="–"/>
              <a:defRPr sz="2000">
                <a:solidFill>
                  <a:schemeClr val="tx1"/>
                </a:solidFill>
                <a:latin typeface="+mn-lt"/>
              </a:defRPr>
            </a:lvl2pPr>
            <a:lvl3pPr marL="1241425" indent="-287338" algn="l" rtl="0" eaLnBrk="1" fontAlgn="base" hangingPunct="1">
              <a:spcBef>
                <a:spcPct val="20000"/>
              </a:spcBef>
              <a:spcAft>
                <a:spcPct val="0"/>
              </a:spcAft>
              <a:buChar char="•"/>
              <a:defRPr sz="2000">
                <a:solidFill>
                  <a:schemeClr val="tx1"/>
                </a:solidFill>
                <a:latin typeface="+mn-lt"/>
              </a:defRPr>
            </a:lvl3pPr>
            <a:lvl4pPr marL="1719263" indent="-287338" algn="l" rtl="0" eaLnBrk="1" fontAlgn="base" hangingPunct="1">
              <a:spcBef>
                <a:spcPct val="20000"/>
              </a:spcBef>
              <a:spcAft>
                <a:spcPct val="0"/>
              </a:spcAft>
              <a:buChar char="–"/>
              <a:defRPr sz="2000">
                <a:solidFill>
                  <a:schemeClr val="tx1"/>
                </a:solidFill>
                <a:latin typeface="+mn-lt"/>
              </a:defRPr>
            </a:lvl4pPr>
            <a:lvl5pPr marL="2195513" indent="-285750" algn="l" rtl="0" eaLnBrk="1" fontAlgn="base" hangingPunct="1">
              <a:spcBef>
                <a:spcPct val="20000"/>
              </a:spcBef>
              <a:spcAft>
                <a:spcPct val="0"/>
              </a:spcAft>
              <a:buChar char="»"/>
              <a:defRPr sz="2000">
                <a:solidFill>
                  <a:schemeClr val="tx1"/>
                </a:solidFill>
                <a:latin typeface="+mn-lt"/>
              </a:defRPr>
            </a:lvl5pPr>
            <a:lvl6pPr marL="2652713" indent="-285750" algn="l" rtl="0" eaLnBrk="1" fontAlgn="base" hangingPunct="1">
              <a:spcBef>
                <a:spcPct val="20000"/>
              </a:spcBef>
              <a:spcAft>
                <a:spcPct val="0"/>
              </a:spcAft>
              <a:buChar char="»"/>
              <a:defRPr sz="2000">
                <a:solidFill>
                  <a:schemeClr val="tx1"/>
                </a:solidFill>
                <a:latin typeface="+mn-lt"/>
              </a:defRPr>
            </a:lvl6pPr>
            <a:lvl7pPr marL="3109913" indent="-285750" algn="l" rtl="0" eaLnBrk="1" fontAlgn="base" hangingPunct="1">
              <a:spcBef>
                <a:spcPct val="20000"/>
              </a:spcBef>
              <a:spcAft>
                <a:spcPct val="0"/>
              </a:spcAft>
              <a:buChar char="»"/>
              <a:defRPr sz="2000">
                <a:solidFill>
                  <a:schemeClr val="tx1"/>
                </a:solidFill>
                <a:latin typeface="+mn-lt"/>
              </a:defRPr>
            </a:lvl7pPr>
            <a:lvl8pPr marL="3567113" indent="-285750" algn="l" rtl="0" eaLnBrk="1" fontAlgn="base" hangingPunct="1">
              <a:spcBef>
                <a:spcPct val="20000"/>
              </a:spcBef>
              <a:spcAft>
                <a:spcPct val="0"/>
              </a:spcAft>
              <a:buChar char="»"/>
              <a:defRPr sz="2000">
                <a:solidFill>
                  <a:schemeClr val="tx1"/>
                </a:solidFill>
                <a:latin typeface="+mn-lt"/>
              </a:defRPr>
            </a:lvl8pPr>
            <a:lvl9pPr marL="4024313" indent="-285750" algn="l" rtl="0" eaLnBrk="1" fontAlgn="base" hangingPunct="1">
              <a:spcBef>
                <a:spcPct val="20000"/>
              </a:spcBef>
              <a:spcAft>
                <a:spcPct val="0"/>
              </a:spcAft>
              <a:buChar char="»"/>
              <a:defRPr sz="2000">
                <a:solidFill>
                  <a:schemeClr val="tx1"/>
                </a:solidFill>
                <a:latin typeface="+mn-lt"/>
              </a:defRPr>
            </a:lvl9pPr>
          </a:lstStyle>
          <a:p>
            <a:pPr>
              <a:spcBef>
                <a:spcPct val="0"/>
              </a:spcBef>
            </a:pPr>
            <a:r>
              <a:rPr lang="en-US" dirty="0" err="1" smtClean="0"/>
              <a:t>Alun</a:t>
            </a:r>
            <a:r>
              <a:rPr lang="en-US" dirty="0" smtClean="0"/>
              <a:t> Bedding</a:t>
            </a:r>
            <a:endParaRPr lang="en-US" dirty="0"/>
          </a:p>
        </p:txBody>
      </p:sp>
      <p:pic>
        <p:nvPicPr>
          <p:cNvPr id="2" name="shpCollectorPicture0"/>
          <p:cNvPicPr>
            <a:picLocks/>
          </p:cNvPicPr>
          <p:nvPr/>
        </p:nvPicPr>
        <p:blipFill>
          <a:blip r:embed="rId3" r:link="rId4">
            <a:extLst>
              <a:ext uri="{28A0092B-C50C-407E-A947-70E740481C1C}">
                <a14:useLocalDpi xmlns:a14="http://schemas.microsoft.com/office/drawing/2010/main" val="0"/>
              </a:ext>
            </a:extLst>
          </a:blip>
          <a:stretch>
            <a:fillRect/>
          </a:stretch>
        </p:blipFill>
        <p:spPr>
          <a:xfrm>
            <a:off x="18288" y="4724400"/>
            <a:ext cx="9107424" cy="2133600"/>
          </a:xfrm>
          <a:prstGeom prst="rect">
            <a:avLst/>
          </a:prstGeom>
        </p:spPr>
      </p:pic>
    </p:spTree>
    <p:extLst>
      <p:ext uri="{BB962C8B-B14F-4D97-AF65-F5344CB8AC3E}">
        <p14:creationId xmlns:p14="http://schemas.microsoft.com/office/powerpoint/2010/main" val="2622257799"/>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title"/>
          </p:nvPr>
        </p:nvSpPr>
        <p:spPr>
          <a:xfrm>
            <a:off x="388328" y="452439"/>
            <a:ext cx="7366000" cy="1309687"/>
          </a:xfrm>
        </p:spPr>
        <p:txBody>
          <a:bodyPr/>
          <a:lstStyle/>
          <a:p>
            <a:r>
              <a:rPr lang="en-US" dirty="0" smtClean="0"/>
              <a:t>What was the design of this study?</a:t>
            </a:r>
            <a:endParaRPr lang="en-US" sz="2900" i="1" dirty="0" smtClean="0">
              <a:latin typeface="Minion" pitchFamily="18" charset="0"/>
            </a:endParaRPr>
          </a:p>
        </p:txBody>
      </p:sp>
      <p:sp>
        <p:nvSpPr>
          <p:cNvPr id="4099" name="Rectangle 4"/>
          <p:cNvSpPr>
            <a:spLocks noGrp="1" noChangeArrowheads="1"/>
          </p:cNvSpPr>
          <p:nvPr>
            <p:ph idx="1"/>
          </p:nvPr>
        </p:nvSpPr>
        <p:spPr>
          <a:xfrm>
            <a:off x="395536" y="1124744"/>
            <a:ext cx="8354157" cy="4471988"/>
          </a:xfrm>
        </p:spPr>
        <p:txBody>
          <a:bodyPr/>
          <a:lstStyle/>
          <a:p>
            <a:r>
              <a:rPr lang="en-US" dirty="0" smtClean="0"/>
              <a:t>Primary outcome – dose response of the maximum % increase in regulatory T-cells over baseline.</a:t>
            </a:r>
          </a:p>
          <a:p>
            <a:r>
              <a:rPr lang="en-US" dirty="0" smtClean="0"/>
              <a:t>Two parts – learning phase, adaptive phase</a:t>
            </a:r>
          </a:p>
          <a:p>
            <a:r>
              <a:rPr lang="en-US" dirty="0" smtClean="0"/>
              <a:t>Learning phase</a:t>
            </a:r>
          </a:p>
          <a:p>
            <a:pPr lvl="1"/>
            <a:r>
              <a:rPr lang="en-US" dirty="0" smtClean="0"/>
              <a:t>First 10 patients receive doses 0.04, 0.16, 0.6,1, 1.5 IU/m</a:t>
            </a:r>
            <a:r>
              <a:rPr lang="en-US" baseline="30000" dirty="0" smtClean="0"/>
              <a:t>2</a:t>
            </a:r>
            <a:r>
              <a:rPr lang="en-US" dirty="0" smtClean="0"/>
              <a:t> in ascendi</a:t>
            </a:r>
            <a:r>
              <a:rPr lang="en-US" dirty="0"/>
              <a:t>n</a:t>
            </a:r>
            <a:r>
              <a:rPr lang="en-US" dirty="0" smtClean="0"/>
              <a:t>g order.</a:t>
            </a:r>
          </a:p>
          <a:p>
            <a:pPr lvl="1"/>
            <a:r>
              <a:rPr lang="en-US" dirty="0" smtClean="0"/>
              <a:t>Two targets are identified – maximal and minimal T-</a:t>
            </a:r>
            <a:r>
              <a:rPr lang="en-US" dirty="0" err="1" smtClean="0"/>
              <a:t>reg</a:t>
            </a:r>
            <a:r>
              <a:rPr lang="en-US" dirty="0" smtClean="0"/>
              <a:t> increase.</a:t>
            </a:r>
          </a:p>
          <a:p>
            <a:r>
              <a:rPr lang="en-US" dirty="0" smtClean="0"/>
              <a:t>Adaptive phase</a:t>
            </a:r>
          </a:p>
          <a:p>
            <a:pPr lvl="1"/>
            <a:r>
              <a:rPr lang="en-US" dirty="0" smtClean="0"/>
              <a:t>Interim analysis after every patient to determine the optimal dose for the next patient.</a:t>
            </a:r>
          </a:p>
          <a:p>
            <a:pPr lvl="1"/>
            <a:r>
              <a:rPr lang="en-US" dirty="0" smtClean="0"/>
              <a:t>Based on minimizing the variance-covariance matrix of the targets</a:t>
            </a:r>
          </a:p>
          <a:p>
            <a:r>
              <a:rPr lang="en-US" dirty="0" smtClean="0"/>
              <a:t>Total sample size was 40.</a:t>
            </a:r>
          </a:p>
          <a:p>
            <a:pPr lvl="1"/>
            <a:endParaRPr lang="en-US" dirty="0" smtClean="0"/>
          </a:p>
        </p:txBody>
      </p:sp>
      <p:sp>
        <p:nvSpPr>
          <p:cNvPr id="4100" name="shpOneColumnText"/>
          <p:cNvSpPr>
            <a:spLocks noChangeAspect="1" noChangeArrowheads="1"/>
          </p:cNvSpPr>
          <p:nvPr>
            <p:custDataLst>
              <p:tags r:id="rId1"/>
            </p:custDataLst>
          </p:nvPr>
        </p:nvSpPr>
        <p:spPr bwMode="auto">
          <a:xfrm>
            <a:off x="21982" y="667254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spcBef>
                <a:spcPct val="50000"/>
              </a:spcBef>
            </a:pPr>
            <a:endParaRPr lang="en-US" dirty="0"/>
          </a:p>
        </p:txBody>
      </p:sp>
    </p:spTree>
    <p:extLst>
      <p:ext uri="{BB962C8B-B14F-4D97-AF65-F5344CB8AC3E}">
        <p14:creationId xmlns:p14="http://schemas.microsoft.com/office/powerpoint/2010/main" val="1827928020"/>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title"/>
          </p:nvPr>
        </p:nvSpPr>
        <p:spPr>
          <a:xfrm>
            <a:off x="388328" y="452439"/>
            <a:ext cx="7366000" cy="1309687"/>
          </a:xfrm>
        </p:spPr>
        <p:txBody>
          <a:bodyPr/>
          <a:lstStyle/>
          <a:p>
            <a:r>
              <a:rPr lang="en-US" dirty="0" smtClean="0"/>
              <a:t>Learnings from this trial</a:t>
            </a:r>
            <a:endParaRPr lang="en-US" sz="2900" i="1" dirty="0" smtClean="0">
              <a:latin typeface="Minion" pitchFamily="18" charset="0"/>
            </a:endParaRPr>
          </a:p>
        </p:txBody>
      </p:sp>
      <p:sp>
        <p:nvSpPr>
          <p:cNvPr id="4099" name="Rectangle 4"/>
          <p:cNvSpPr>
            <a:spLocks noGrp="1" noChangeArrowheads="1"/>
          </p:cNvSpPr>
          <p:nvPr>
            <p:ph idx="1"/>
          </p:nvPr>
        </p:nvSpPr>
        <p:spPr>
          <a:xfrm>
            <a:off x="397120" y="1806575"/>
            <a:ext cx="8354157" cy="4471988"/>
          </a:xfrm>
        </p:spPr>
        <p:txBody>
          <a:bodyPr/>
          <a:lstStyle/>
          <a:p>
            <a:r>
              <a:rPr lang="en-US" dirty="0" smtClean="0"/>
              <a:t>The adaptive design was more than flexible enough to quantify the dose response curve and identify the dose which achieve the targets.</a:t>
            </a:r>
          </a:p>
          <a:p>
            <a:r>
              <a:rPr lang="en-US" dirty="0" smtClean="0"/>
              <a:t>However, the team thought it could have been done with less patients</a:t>
            </a:r>
            <a:r>
              <a:rPr lang="en-US" dirty="0" smtClean="0"/>
              <a:t>.</a:t>
            </a:r>
          </a:p>
          <a:p>
            <a:endParaRPr lang="en-US" dirty="0"/>
          </a:p>
          <a:p>
            <a:r>
              <a:rPr lang="en-US" dirty="0" smtClean="0"/>
              <a:t>The following is an idea of a design !!!!!</a:t>
            </a:r>
            <a:endParaRPr lang="en-US" dirty="0" smtClean="0"/>
          </a:p>
        </p:txBody>
      </p:sp>
      <p:sp>
        <p:nvSpPr>
          <p:cNvPr id="4100" name="shpOneColumnText"/>
          <p:cNvSpPr>
            <a:spLocks noChangeAspect="1" noChangeArrowheads="1"/>
          </p:cNvSpPr>
          <p:nvPr>
            <p:custDataLst>
              <p:tags r:id="rId1"/>
            </p:custDataLst>
          </p:nvPr>
        </p:nvSpPr>
        <p:spPr bwMode="auto">
          <a:xfrm>
            <a:off x="21982" y="667254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spcBef>
                <a:spcPct val="50000"/>
              </a:spcBef>
            </a:pPr>
            <a:endParaRPr lang="en-US" dirty="0"/>
          </a:p>
        </p:txBody>
      </p:sp>
    </p:spTree>
    <p:extLst>
      <p:ext uri="{BB962C8B-B14F-4D97-AF65-F5344CB8AC3E}">
        <p14:creationId xmlns:p14="http://schemas.microsoft.com/office/powerpoint/2010/main" val="582460588"/>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71600" y="1556792"/>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2" name="Rectangle 11"/>
          <p:cNvSpPr/>
          <p:nvPr/>
        </p:nvSpPr>
        <p:spPr>
          <a:xfrm>
            <a:off x="1043608" y="1556792"/>
            <a:ext cx="216024"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84" name="Rectangle 83"/>
          <p:cNvSpPr/>
          <p:nvPr/>
        </p:nvSpPr>
        <p:spPr>
          <a:xfrm>
            <a:off x="395536" y="6165304"/>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85" name="Rectangle 84"/>
          <p:cNvSpPr/>
          <p:nvPr/>
        </p:nvSpPr>
        <p:spPr>
          <a:xfrm>
            <a:off x="1043608" y="6165304"/>
            <a:ext cx="324036"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86" name="TextBox 85"/>
          <p:cNvSpPr txBox="1"/>
          <p:nvPr/>
        </p:nvSpPr>
        <p:spPr>
          <a:xfrm>
            <a:off x="466206" y="6021288"/>
            <a:ext cx="577402" cy="369332"/>
          </a:xfrm>
          <a:prstGeom prst="rect">
            <a:avLst/>
          </a:prstGeom>
          <a:noFill/>
        </p:spPr>
        <p:txBody>
          <a:bodyPr wrap="none" rtlCol="0">
            <a:spAutoFit/>
          </a:bodyPr>
          <a:lstStyle/>
          <a:p>
            <a:r>
              <a:rPr lang="en-US" sz="1200" dirty="0" smtClean="0"/>
              <a:t>Dose</a:t>
            </a:r>
            <a:r>
              <a:rPr lang="en-US" dirty="0" smtClean="0"/>
              <a:t> </a:t>
            </a:r>
            <a:endParaRPr lang="en-US" dirty="0"/>
          </a:p>
        </p:txBody>
      </p:sp>
      <p:sp>
        <p:nvSpPr>
          <p:cNvPr id="87" name="TextBox 86"/>
          <p:cNvSpPr txBox="1"/>
          <p:nvPr/>
        </p:nvSpPr>
        <p:spPr>
          <a:xfrm>
            <a:off x="1475656" y="6021288"/>
            <a:ext cx="907621" cy="369332"/>
          </a:xfrm>
          <a:prstGeom prst="rect">
            <a:avLst/>
          </a:prstGeom>
          <a:noFill/>
        </p:spPr>
        <p:txBody>
          <a:bodyPr wrap="none" rtlCol="0">
            <a:spAutoFit/>
          </a:bodyPr>
          <a:lstStyle/>
          <a:p>
            <a:r>
              <a:rPr lang="en-US" sz="1200" dirty="0" smtClean="0"/>
              <a:t>Follow-Up</a:t>
            </a:r>
            <a:r>
              <a:rPr lang="en-US" dirty="0" smtClean="0"/>
              <a:t> </a:t>
            </a:r>
            <a:endParaRPr lang="en-US" dirty="0"/>
          </a:p>
        </p:txBody>
      </p:sp>
      <p:cxnSp>
        <p:nvCxnSpPr>
          <p:cNvPr id="88" name="Straight Connector 87"/>
          <p:cNvCxnSpPr/>
          <p:nvPr/>
        </p:nvCxnSpPr>
        <p:spPr bwMode="auto">
          <a:xfrm>
            <a:off x="2411760" y="6165304"/>
            <a:ext cx="0" cy="180021"/>
          </a:xfrm>
          <a:prstGeom prst="line">
            <a:avLst/>
          </a:prstGeom>
          <a:noFill/>
          <a:ln w="88900" cap="flat" cmpd="sng" algn="ctr">
            <a:solidFill>
              <a:schemeClr val="accent5">
                <a:lumMod val="75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tx1"/>
          </a:lnRef>
          <a:fillRef idx="0">
            <a:schemeClr val="accent1"/>
          </a:fillRef>
          <a:effectRef idx="0">
            <a:schemeClr val="accent1"/>
          </a:effectRef>
          <a:fontRef idx="minor">
            <a:schemeClr val="tx1"/>
          </a:fontRef>
        </p:style>
      </p:cxnSp>
      <p:sp>
        <p:nvSpPr>
          <p:cNvPr id="89" name="TextBox 88"/>
          <p:cNvSpPr txBox="1"/>
          <p:nvPr/>
        </p:nvSpPr>
        <p:spPr>
          <a:xfrm>
            <a:off x="2411760" y="6104329"/>
            <a:ext cx="716863" cy="276999"/>
          </a:xfrm>
          <a:prstGeom prst="rect">
            <a:avLst/>
          </a:prstGeom>
          <a:noFill/>
        </p:spPr>
        <p:txBody>
          <a:bodyPr wrap="none" rtlCol="0">
            <a:spAutoFit/>
          </a:bodyPr>
          <a:lstStyle/>
          <a:p>
            <a:r>
              <a:rPr lang="en-US" sz="1200" dirty="0" smtClean="0"/>
              <a:t>Analysis</a:t>
            </a:r>
            <a:endParaRPr lang="en-US" dirty="0"/>
          </a:p>
        </p:txBody>
      </p:sp>
      <p:sp>
        <p:nvSpPr>
          <p:cNvPr id="2053" name="TextBox 2052"/>
          <p:cNvSpPr txBox="1"/>
          <p:nvPr/>
        </p:nvSpPr>
        <p:spPr>
          <a:xfrm>
            <a:off x="236598" y="1484784"/>
            <a:ext cx="624900" cy="276999"/>
          </a:xfrm>
          <a:prstGeom prst="rect">
            <a:avLst/>
          </a:prstGeom>
          <a:noFill/>
        </p:spPr>
        <p:txBody>
          <a:bodyPr wrap="square" rtlCol="0">
            <a:spAutoFit/>
          </a:bodyPr>
          <a:lstStyle/>
          <a:p>
            <a:r>
              <a:rPr lang="en-US" sz="1200" dirty="0" smtClean="0"/>
              <a:t>N=2</a:t>
            </a:r>
            <a:endParaRPr lang="en-US" sz="1200" dirty="0"/>
          </a:p>
        </p:txBody>
      </p:sp>
      <p:sp>
        <p:nvSpPr>
          <p:cNvPr id="2057" name="Rectangle 2056"/>
          <p:cNvSpPr/>
          <p:nvPr/>
        </p:nvSpPr>
        <p:spPr>
          <a:xfrm>
            <a:off x="236598" y="1052736"/>
            <a:ext cx="8763386" cy="5583379"/>
          </a:xfrm>
          <a:prstGeom prst="rect">
            <a:avLst/>
          </a:prstGeom>
          <a:ln w="41275">
            <a:solidFill>
              <a:srgbClr val="FF0000"/>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47" name="Rectangle 46"/>
          <p:cNvSpPr/>
          <p:nvPr/>
        </p:nvSpPr>
        <p:spPr>
          <a:xfrm>
            <a:off x="1403648" y="1556792"/>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48" name="Rectangle 47"/>
          <p:cNvSpPr/>
          <p:nvPr/>
        </p:nvSpPr>
        <p:spPr>
          <a:xfrm>
            <a:off x="1475656" y="1556792"/>
            <a:ext cx="720080"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49" name="Rectangle 48"/>
          <p:cNvSpPr/>
          <p:nvPr/>
        </p:nvSpPr>
        <p:spPr>
          <a:xfrm>
            <a:off x="1547664" y="1556792"/>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69" name="Rectangle 168"/>
          <p:cNvSpPr/>
          <p:nvPr/>
        </p:nvSpPr>
        <p:spPr>
          <a:xfrm>
            <a:off x="1259632" y="1556792"/>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70" name="Rectangle 169"/>
          <p:cNvSpPr/>
          <p:nvPr/>
        </p:nvSpPr>
        <p:spPr>
          <a:xfrm>
            <a:off x="2195736" y="1556792"/>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71" name="Rectangle 170"/>
          <p:cNvSpPr/>
          <p:nvPr/>
        </p:nvSpPr>
        <p:spPr>
          <a:xfrm>
            <a:off x="1259632" y="1999873"/>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72" name="Rectangle 171"/>
          <p:cNvSpPr/>
          <p:nvPr/>
        </p:nvSpPr>
        <p:spPr>
          <a:xfrm>
            <a:off x="1331640" y="1999873"/>
            <a:ext cx="216024"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73" name="TextBox 172"/>
          <p:cNvSpPr txBox="1"/>
          <p:nvPr/>
        </p:nvSpPr>
        <p:spPr>
          <a:xfrm>
            <a:off x="251520" y="1927865"/>
            <a:ext cx="624900" cy="276999"/>
          </a:xfrm>
          <a:prstGeom prst="rect">
            <a:avLst/>
          </a:prstGeom>
          <a:noFill/>
        </p:spPr>
        <p:txBody>
          <a:bodyPr wrap="square" rtlCol="0">
            <a:spAutoFit/>
          </a:bodyPr>
          <a:lstStyle/>
          <a:p>
            <a:r>
              <a:rPr lang="en-US" sz="1200" dirty="0" smtClean="0"/>
              <a:t>N=2</a:t>
            </a:r>
            <a:endParaRPr lang="en-US" sz="1200" dirty="0"/>
          </a:p>
        </p:txBody>
      </p:sp>
      <p:sp>
        <p:nvSpPr>
          <p:cNvPr id="174" name="Rectangle 173"/>
          <p:cNvSpPr/>
          <p:nvPr/>
        </p:nvSpPr>
        <p:spPr>
          <a:xfrm>
            <a:off x="1691680" y="1999873"/>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75" name="Rectangle 174"/>
          <p:cNvSpPr/>
          <p:nvPr/>
        </p:nvSpPr>
        <p:spPr>
          <a:xfrm>
            <a:off x="1763688" y="1999873"/>
            <a:ext cx="720080"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76" name="Rectangle 175"/>
          <p:cNvSpPr/>
          <p:nvPr/>
        </p:nvSpPr>
        <p:spPr>
          <a:xfrm>
            <a:off x="1835696" y="1999873"/>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77" name="Rectangle 176"/>
          <p:cNvSpPr/>
          <p:nvPr/>
        </p:nvSpPr>
        <p:spPr>
          <a:xfrm>
            <a:off x="1547664" y="1999873"/>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78" name="Rectangle 177"/>
          <p:cNvSpPr/>
          <p:nvPr/>
        </p:nvSpPr>
        <p:spPr>
          <a:xfrm>
            <a:off x="2483768" y="1999873"/>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79" name="Rectangle 178"/>
          <p:cNvSpPr/>
          <p:nvPr/>
        </p:nvSpPr>
        <p:spPr>
          <a:xfrm>
            <a:off x="1547664" y="2492896"/>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80" name="Rectangle 179"/>
          <p:cNvSpPr/>
          <p:nvPr/>
        </p:nvSpPr>
        <p:spPr>
          <a:xfrm>
            <a:off x="1619672" y="2492896"/>
            <a:ext cx="216024"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81" name="TextBox 180"/>
          <p:cNvSpPr txBox="1"/>
          <p:nvPr/>
        </p:nvSpPr>
        <p:spPr>
          <a:xfrm>
            <a:off x="251520" y="2420888"/>
            <a:ext cx="624900" cy="276999"/>
          </a:xfrm>
          <a:prstGeom prst="rect">
            <a:avLst/>
          </a:prstGeom>
          <a:noFill/>
        </p:spPr>
        <p:txBody>
          <a:bodyPr wrap="square" rtlCol="0">
            <a:spAutoFit/>
          </a:bodyPr>
          <a:lstStyle/>
          <a:p>
            <a:r>
              <a:rPr lang="en-US" sz="1200" dirty="0" smtClean="0"/>
              <a:t>N=2</a:t>
            </a:r>
            <a:endParaRPr lang="en-US" sz="1200" dirty="0"/>
          </a:p>
        </p:txBody>
      </p:sp>
      <p:sp>
        <p:nvSpPr>
          <p:cNvPr id="182" name="Rectangle 181"/>
          <p:cNvSpPr/>
          <p:nvPr/>
        </p:nvSpPr>
        <p:spPr>
          <a:xfrm>
            <a:off x="1979712" y="2492896"/>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83" name="Rectangle 182"/>
          <p:cNvSpPr/>
          <p:nvPr/>
        </p:nvSpPr>
        <p:spPr>
          <a:xfrm>
            <a:off x="2051720" y="2492896"/>
            <a:ext cx="720080"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84" name="Rectangle 183"/>
          <p:cNvSpPr/>
          <p:nvPr/>
        </p:nvSpPr>
        <p:spPr>
          <a:xfrm>
            <a:off x="2123728" y="2492896"/>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85" name="Rectangle 184"/>
          <p:cNvSpPr/>
          <p:nvPr/>
        </p:nvSpPr>
        <p:spPr>
          <a:xfrm>
            <a:off x="1835696" y="2492896"/>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86" name="Rectangle 185"/>
          <p:cNvSpPr/>
          <p:nvPr/>
        </p:nvSpPr>
        <p:spPr>
          <a:xfrm>
            <a:off x="2771800" y="2492896"/>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87" name="Rectangle 186"/>
          <p:cNvSpPr/>
          <p:nvPr/>
        </p:nvSpPr>
        <p:spPr>
          <a:xfrm>
            <a:off x="1835696" y="2935977"/>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88" name="Rectangle 187"/>
          <p:cNvSpPr/>
          <p:nvPr/>
        </p:nvSpPr>
        <p:spPr>
          <a:xfrm>
            <a:off x="1907704" y="2935977"/>
            <a:ext cx="216024"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89" name="TextBox 188"/>
          <p:cNvSpPr txBox="1"/>
          <p:nvPr/>
        </p:nvSpPr>
        <p:spPr>
          <a:xfrm>
            <a:off x="251520" y="2863969"/>
            <a:ext cx="624900" cy="276999"/>
          </a:xfrm>
          <a:prstGeom prst="rect">
            <a:avLst/>
          </a:prstGeom>
          <a:noFill/>
        </p:spPr>
        <p:txBody>
          <a:bodyPr wrap="square" rtlCol="0">
            <a:spAutoFit/>
          </a:bodyPr>
          <a:lstStyle/>
          <a:p>
            <a:r>
              <a:rPr lang="en-US" sz="1200" dirty="0" smtClean="0"/>
              <a:t>N=2</a:t>
            </a:r>
            <a:endParaRPr lang="en-US" sz="1200" dirty="0"/>
          </a:p>
        </p:txBody>
      </p:sp>
      <p:sp>
        <p:nvSpPr>
          <p:cNvPr id="190" name="Rectangle 189"/>
          <p:cNvSpPr/>
          <p:nvPr/>
        </p:nvSpPr>
        <p:spPr>
          <a:xfrm>
            <a:off x="2267744" y="2935977"/>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91" name="Rectangle 190"/>
          <p:cNvSpPr/>
          <p:nvPr/>
        </p:nvSpPr>
        <p:spPr>
          <a:xfrm>
            <a:off x="2339752" y="2935977"/>
            <a:ext cx="720080"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92" name="Rectangle 191"/>
          <p:cNvSpPr/>
          <p:nvPr/>
        </p:nvSpPr>
        <p:spPr>
          <a:xfrm>
            <a:off x="2411760" y="2935977"/>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93" name="Rectangle 192"/>
          <p:cNvSpPr/>
          <p:nvPr/>
        </p:nvSpPr>
        <p:spPr>
          <a:xfrm>
            <a:off x="2123728" y="2935977"/>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194" name="Rectangle 193"/>
          <p:cNvSpPr/>
          <p:nvPr/>
        </p:nvSpPr>
        <p:spPr>
          <a:xfrm>
            <a:off x="3059832" y="2935977"/>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27" name="Rectangle 226"/>
          <p:cNvSpPr/>
          <p:nvPr/>
        </p:nvSpPr>
        <p:spPr>
          <a:xfrm>
            <a:off x="2123728" y="3356992"/>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28" name="Rectangle 227"/>
          <p:cNvSpPr/>
          <p:nvPr/>
        </p:nvSpPr>
        <p:spPr>
          <a:xfrm>
            <a:off x="2195736" y="3356992"/>
            <a:ext cx="216024"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29" name="TextBox 228"/>
          <p:cNvSpPr txBox="1"/>
          <p:nvPr/>
        </p:nvSpPr>
        <p:spPr>
          <a:xfrm>
            <a:off x="251520" y="3284984"/>
            <a:ext cx="624900" cy="276999"/>
          </a:xfrm>
          <a:prstGeom prst="rect">
            <a:avLst/>
          </a:prstGeom>
          <a:noFill/>
        </p:spPr>
        <p:txBody>
          <a:bodyPr wrap="square" rtlCol="0">
            <a:spAutoFit/>
          </a:bodyPr>
          <a:lstStyle/>
          <a:p>
            <a:r>
              <a:rPr lang="en-US" sz="1200" dirty="0" smtClean="0"/>
              <a:t>N=2</a:t>
            </a:r>
            <a:endParaRPr lang="en-US" sz="1200" dirty="0"/>
          </a:p>
        </p:txBody>
      </p:sp>
      <p:sp>
        <p:nvSpPr>
          <p:cNvPr id="230" name="Rectangle 229"/>
          <p:cNvSpPr/>
          <p:nvPr/>
        </p:nvSpPr>
        <p:spPr>
          <a:xfrm>
            <a:off x="2555776" y="3356992"/>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31" name="Rectangle 230"/>
          <p:cNvSpPr/>
          <p:nvPr/>
        </p:nvSpPr>
        <p:spPr>
          <a:xfrm>
            <a:off x="2627784" y="3356992"/>
            <a:ext cx="720080"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32" name="Rectangle 231"/>
          <p:cNvSpPr/>
          <p:nvPr/>
        </p:nvSpPr>
        <p:spPr>
          <a:xfrm>
            <a:off x="2699792" y="3356992"/>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33" name="Rectangle 232"/>
          <p:cNvSpPr/>
          <p:nvPr/>
        </p:nvSpPr>
        <p:spPr>
          <a:xfrm>
            <a:off x="2411760" y="3356992"/>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34" name="Rectangle 233"/>
          <p:cNvSpPr/>
          <p:nvPr/>
        </p:nvSpPr>
        <p:spPr>
          <a:xfrm>
            <a:off x="3347864" y="3356992"/>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35" name="Rectangle 234"/>
          <p:cNvSpPr/>
          <p:nvPr/>
        </p:nvSpPr>
        <p:spPr>
          <a:xfrm>
            <a:off x="2411760" y="3800073"/>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36" name="Rectangle 235"/>
          <p:cNvSpPr/>
          <p:nvPr/>
        </p:nvSpPr>
        <p:spPr>
          <a:xfrm>
            <a:off x="2483768" y="3800073"/>
            <a:ext cx="216024"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37" name="TextBox 236"/>
          <p:cNvSpPr txBox="1"/>
          <p:nvPr/>
        </p:nvSpPr>
        <p:spPr>
          <a:xfrm>
            <a:off x="251520" y="3728065"/>
            <a:ext cx="624900" cy="276999"/>
          </a:xfrm>
          <a:prstGeom prst="rect">
            <a:avLst/>
          </a:prstGeom>
          <a:noFill/>
        </p:spPr>
        <p:txBody>
          <a:bodyPr wrap="square" rtlCol="0">
            <a:spAutoFit/>
          </a:bodyPr>
          <a:lstStyle/>
          <a:p>
            <a:r>
              <a:rPr lang="en-US" sz="1200" dirty="0" smtClean="0"/>
              <a:t>N=2</a:t>
            </a:r>
            <a:endParaRPr lang="en-US" sz="1200" dirty="0"/>
          </a:p>
        </p:txBody>
      </p:sp>
      <p:sp>
        <p:nvSpPr>
          <p:cNvPr id="238" name="Rectangle 237"/>
          <p:cNvSpPr/>
          <p:nvPr/>
        </p:nvSpPr>
        <p:spPr>
          <a:xfrm>
            <a:off x="2843808" y="3800073"/>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39" name="Rectangle 238"/>
          <p:cNvSpPr/>
          <p:nvPr/>
        </p:nvSpPr>
        <p:spPr>
          <a:xfrm>
            <a:off x="2915816" y="3800073"/>
            <a:ext cx="720080"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40" name="Rectangle 239"/>
          <p:cNvSpPr/>
          <p:nvPr/>
        </p:nvSpPr>
        <p:spPr>
          <a:xfrm>
            <a:off x="2987824" y="3800073"/>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41" name="Rectangle 240"/>
          <p:cNvSpPr/>
          <p:nvPr/>
        </p:nvSpPr>
        <p:spPr>
          <a:xfrm>
            <a:off x="2699792" y="3800073"/>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42" name="Rectangle 241"/>
          <p:cNvSpPr/>
          <p:nvPr/>
        </p:nvSpPr>
        <p:spPr>
          <a:xfrm>
            <a:off x="3635896" y="3800073"/>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43" name="Rectangle 242"/>
          <p:cNvSpPr/>
          <p:nvPr/>
        </p:nvSpPr>
        <p:spPr>
          <a:xfrm>
            <a:off x="2699792" y="4293096"/>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44" name="Rectangle 243"/>
          <p:cNvSpPr/>
          <p:nvPr/>
        </p:nvSpPr>
        <p:spPr>
          <a:xfrm>
            <a:off x="2771800" y="4293096"/>
            <a:ext cx="216024"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45" name="TextBox 244"/>
          <p:cNvSpPr txBox="1"/>
          <p:nvPr/>
        </p:nvSpPr>
        <p:spPr>
          <a:xfrm>
            <a:off x="251520" y="4221088"/>
            <a:ext cx="624900" cy="276999"/>
          </a:xfrm>
          <a:prstGeom prst="rect">
            <a:avLst/>
          </a:prstGeom>
          <a:noFill/>
        </p:spPr>
        <p:txBody>
          <a:bodyPr wrap="square" rtlCol="0">
            <a:spAutoFit/>
          </a:bodyPr>
          <a:lstStyle/>
          <a:p>
            <a:r>
              <a:rPr lang="en-US" sz="1200" dirty="0" smtClean="0"/>
              <a:t>N=2</a:t>
            </a:r>
            <a:endParaRPr lang="en-US" sz="1200" dirty="0"/>
          </a:p>
        </p:txBody>
      </p:sp>
      <p:sp>
        <p:nvSpPr>
          <p:cNvPr id="246" name="Rectangle 245"/>
          <p:cNvSpPr/>
          <p:nvPr/>
        </p:nvSpPr>
        <p:spPr>
          <a:xfrm>
            <a:off x="3131840" y="4293096"/>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47" name="Rectangle 246"/>
          <p:cNvSpPr/>
          <p:nvPr/>
        </p:nvSpPr>
        <p:spPr>
          <a:xfrm>
            <a:off x="3203848" y="4293096"/>
            <a:ext cx="720080"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48" name="Rectangle 247"/>
          <p:cNvSpPr/>
          <p:nvPr/>
        </p:nvSpPr>
        <p:spPr>
          <a:xfrm>
            <a:off x="3275856" y="4293096"/>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49" name="Rectangle 248"/>
          <p:cNvSpPr/>
          <p:nvPr/>
        </p:nvSpPr>
        <p:spPr>
          <a:xfrm>
            <a:off x="2987824" y="4293096"/>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50" name="Rectangle 249"/>
          <p:cNvSpPr/>
          <p:nvPr/>
        </p:nvSpPr>
        <p:spPr>
          <a:xfrm>
            <a:off x="3923928" y="4293096"/>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51" name="Rectangle 250"/>
          <p:cNvSpPr/>
          <p:nvPr/>
        </p:nvSpPr>
        <p:spPr>
          <a:xfrm>
            <a:off x="2987824" y="4736177"/>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52" name="Rectangle 251"/>
          <p:cNvSpPr/>
          <p:nvPr/>
        </p:nvSpPr>
        <p:spPr>
          <a:xfrm>
            <a:off x="3059832" y="4736177"/>
            <a:ext cx="216024"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53" name="TextBox 252"/>
          <p:cNvSpPr txBox="1"/>
          <p:nvPr/>
        </p:nvSpPr>
        <p:spPr>
          <a:xfrm>
            <a:off x="251520" y="4664169"/>
            <a:ext cx="624900" cy="276999"/>
          </a:xfrm>
          <a:prstGeom prst="rect">
            <a:avLst/>
          </a:prstGeom>
          <a:noFill/>
        </p:spPr>
        <p:txBody>
          <a:bodyPr wrap="square" rtlCol="0">
            <a:spAutoFit/>
          </a:bodyPr>
          <a:lstStyle/>
          <a:p>
            <a:r>
              <a:rPr lang="en-US" sz="1200" dirty="0" smtClean="0"/>
              <a:t>N=2</a:t>
            </a:r>
            <a:endParaRPr lang="en-US" sz="1200" dirty="0"/>
          </a:p>
        </p:txBody>
      </p:sp>
      <p:sp>
        <p:nvSpPr>
          <p:cNvPr id="254" name="Rectangle 253"/>
          <p:cNvSpPr/>
          <p:nvPr/>
        </p:nvSpPr>
        <p:spPr>
          <a:xfrm>
            <a:off x="3419872" y="4736177"/>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55" name="Rectangle 254"/>
          <p:cNvSpPr/>
          <p:nvPr/>
        </p:nvSpPr>
        <p:spPr>
          <a:xfrm>
            <a:off x="3491880" y="4736177"/>
            <a:ext cx="720080"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56" name="Rectangle 255"/>
          <p:cNvSpPr/>
          <p:nvPr/>
        </p:nvSpPr>
        <p:spPr>
          <a:xfrm>
            <a:off x="3563888" y="4736177"/>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57" name="Rectangle 256"/>
          <p:cNvSpPr/>
          <p:nvPr/>
        </p:nvSpPr>
        <p:spPr>
          <a:xfrm>
            <a:off x="3275856" y="4736177"/>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58" name="Rectangle 257"/>
          <p:cNvSpPr/>
          <p:nvPr/>
        </p:nvSpPr>
        <p:spPr>
          <a:xfrm>
            <a:off x="4211960" y="4736177"/>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59" name="Rectangle 258"/>
          <p:cNvSpPr/>
          <p:nvPr/>
        </p:nvSpPr>
        <p:spPr>
          <a:xfrm>
            <a:off x="3347864" y="5157192"/>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60" name="Rectangle 259"/>
          <p:cNvSpPr/>
          <p:nvPr/>
        </p:nvSpPr>
        <p:spPr>
          <a:xfrm>
            <a:off x="3419872" y="5157192"/>
            <a:ext cx="216024"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61" name="TextBox 260"/>
          <p:cNvSpPr txBox="1"/>
          <p:nvPr/>
        </p:nvSpPr>
        <p:spPr>
          <a:xfrm>
            <a:off x="251520" y="5085184"/>
            <a:ext cx="624900" cy="276999"/>
          </a:xfrm>
          <a:prstGeom prst="rect">
            <a:avLst/>
          </a:prstGeom>
          <a:noFill/>
        </p:spPr>
        <p:txBody>
          <a:bodyPr wrap="square" rtlCol="0">
            <a:spAutoFit/>
          </a:bodyPr>
          <a:lstStyle/>
          <a:p>
            <a:r>
              <a:rPr lang="en-US" sz="1200" dirty="0" smtClean="0"/>
              <a:t>N=2</a:t>
            </a:r>
            <a:endParaRPr lang="en-US" sz="1200" dirty="0"/>
          </a:p>
        </p:txBody>
      </p:sp>
      <p:sp>
        <p:nvSpPr>
          <p:cNvPr id="262" name="Rectangle 261"/>
          <p:cNvSpPr/>
          <p:nvPr/>
        </p:nvSpPr>
        <p:spPr>
          <a:xfrm>
            <a:off x="3779912" y="5157192"/>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63" name="Rectangle 262"/>
          <p:cNvSpPr/>
          <p:nvPr/>
        </p:nvSpPr>
        <p:spPr>
          <a:xfrm>
            <a:off x="3851920" y="5157192"/>
            <a:ext cx="720080"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64" name="Rectangle 263"/>
          <p:cNvSpPr/>
          <p:nvPr/>
        </p:nvSpPr>
        <p:spPr>
          <a:xfrm>
            <a:off x="3923928" y="5157192"/>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65" name="Rectangle 264"/>
          <p:cNvSpPr/>
          <p:nvPr/>
        </p:nvSpPr>
        <p:spPr>
          <a:xfrm>
            <a:off x="3635896" y="5157192"/>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66" name="Rectangle 265"/>
          <p:cNvSpPr/>
          <p:nvPr/>
        </p:nvSpPr>
        <p:spPr>
          <a:xfrm>
            <a:off x="4572000" y="5157192"/>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67" name="Rectangle 266"/>
          <p:cNvSpPr/>
          <p:nvPr/>
        </p:nvSpPr>
        <p:spPr>
          <a:xfrm>
            <a:off x="3635896" y="5600273"/>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68" name="Rectangle 267"/>
          <p:cNvSpPr/>
          <p:nvPr/>
        </p:nvSpPr>
        <p:spPr>
          <a:xfrm>
            <a:off x="3707904" y="5600273"/>
            <a:ext cx="216024"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69" name="TextBox 268"/>
          <p:cNvSpPr txBox="1"/>
          <p:nvPr/>
        </p:nvSpPr>
        <p:spPr>
          <a:xfrm>
            <a:off x="274692" y="5528265"/>
            <a:ext cx="624900" cy="276999"/>
          </a:xfrm>
          <a:prstGeom prst="rect">
            <a:avLst/>
          </a:prstGeom>
          <a:noFill/>
        </p:spPr>
        <p:txBody>
          <a:bodyPr wrap="square" rtlCol="0">
            <a:spAutoFit/>
          </a:bodyPr>
          <a:lstStyle/>
          <a:p>
            <a:r>
              <a:rPr lang="en-US" sz="1200" dirty="0" smtClean="0"/>
              <a:t>N=2</a:t>
            </a:r>
            <a:endParaRPr lang="en-US" sz="1200" dirty="0"/>
          </a:p>
        </p:txBody>
      </p:sp>
      <p:sp>
        <p:nvSpPr>
          <p:cNvPr id="270" name="Rectangle 269"/>
          <p:cNvSpPr/>
          <p:nvPr/>
        </p:nvSpPr>
        <p:spPr>
          <a:xfrm>
            <a:off x="4067944" y="5600273"/>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71" name="Rectangle 270"/>
          <p:cNvSpPr/>
          <p:nvPr/>
        </p:nvSpPr>
        <p:spPr>
          <a:xfrm>
            <a:off x="4139952" y="5600273"/>
            <a:ext cx="720080"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72" name="Rectangle 271"/>
          <p:cNvSpPr/>
          <p:nvPr/>
        </p:nvSpPr>
        <p:spPr>
          <a:xfrm>
            <a:off x="4211960" y="5600273"/>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73" name="Rectangle 272"/>
          <p:cNvSpPr/>
          <p:nvPr/>
        </p:nvSpPr>
        <p:spPr>
          <a:xfrm>
            <a:off x="3923928" y="5600273"/>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74" name="Rectangle 273"/>
          <p:cNvSpPr/>
          <p:nvPr/>
        </p:nvSpPr>
        <p:spPr>
          <a:xfrm>
            <a:off x="4860032" y="5600273"/>
            <a:ext cx="72008" cy="144016"/>
          </a:xfrm>
          <a:prstGeom prst="rect">
            <a:avLst/>
          </a:prstGeom>
          <a:solidFill>
            <a:schemeClr val="accent5"/>
          </a:solidFill>
          <a:ln>
            <a:solidFill>
              <a:schemeClr val="tx1"/>
            </a:solidFill>
          </a:ln>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 name="Left Brace 1"/>
          <p:cNvSpPr/>
          <p:nvPr/>
        </p:nvSpPr>
        <p:spPr bwMode="auto">
          <a:xfrm rot="5400000">
            <a:off x="1025606" y="1250758"/>
            <a:ext cx="252028" cy="360039"/>
          </a:xfrm>
          <a:prstGeom prst="leftBrace">
            <a:avLst/>
          </a:pr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tx1"/>
          </a:lnRef>
          <a:fillRef idx="0">
            <a:schemeClr val="accent1"/>
          </a:fillRef>
          <a:effectRef idx="0">
            <a:schemeClr val="accent1"/>
          </a:effectRef>
          <a:fontRef idx="minor">
            <a:schemeClr val="tx1"/>
          </a:fontRef>
        </p:style>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5" name="TextBox 4"/>
          <p:cNvSpPr txBox="1"/>
          <p:nvPr/>
        </p:nvSpPr>
        <p:spPr>
          <a:xfrm>
            <a:off x="899592" y="1052736"/>
            <a:ext cx="576064" cy="276999"/>
          </a:xfrm>
          <a:prstGeom prst="rect">
            <a:avLst/>
          </a:prstGeom>
          <a:noFill/>
        </p:spPr>
        <p:txBody>
          <a:bodyPr wrap="square" rtlCol="0">
            <a:spAutoFit/>
          </a:bodyPr>
          <a:lstStyle/>
          <a:p>
            <a:pPr algn="ctr"/>
            <a:r>
              <a:rPr lang="en-US" sz="1200" dirty="0" smtClean="0"/>
              <a:t>SD</a:t>
            </a:r>
            <a:endParaRPr lang="en-US" sz="1200" dirty="0"/>
          </a:p>
        </p:txBody>
      </p:sp>
      <p:sp>
        <p:nvSpPr>
          <p:cNvPr id="275" name="Left Brace 274"/>
          <p:cNvSpPr/>
          <p:nvPr/>
        </p:nvSpPr>
        <p:spPr bwMode="auto">
          <a:xfrm rot="5400000">
            <a:off x="1676437" y="1031977"/>
            <a:ext cx="318517" cy="864096"/>
          </a:xfrm>
          <a:prstGeom prst="leftBrace">
            <a:avLst/>
          </a:pr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tx1"/>
          </a:lnRef>
          <a:fillRef idx="0">
            <a:schemeClr val="accent1"/>
          </a:fillRef>
          <a:effectRef idx="0">
            <a:schemeClr val="accent1"/>
          </a:effectRef>
          <a:fontRef idx="minor">
            <a:schemeClr val="tx1"/>
          </a:fontRef>
        </p:style>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Imago" pitchFamily="2" charset="0"/>
            </a:endParaRPr>
          </a:p>
        </p:txBody>
      </p:sp>
      <p:sp>
        <p:nvSpPr>
          <p:cNvPr id="276" name="TextBox 275"/>
          <p:cNvSpPr txBox="1"/>
          <p:nvPr/>
        </p:nvSpPr>
        <p:spPr>
          <a:xfrm>
            <a:off x="1547664" y="1052736"/>
            <a:ext cx="576064" cy="276999"/>
          </a:xfrm>
          <a:prstGeom prst="rect">
            <a:avLst/>
          </a:prstGeom>
          <a:noFill/>
        </p:spPr>
        <p:txBody>
          <a:bodyPr wrap="square" rtlCol="0">
            <a:spAutoFit/>
          </a:bodyPr>
          <a:lstStyle/>
          <a:p>
            <a:pPr algn="ctr"/>
            <a:r>
              <a:rPr lang="en-US" sz="1200" dirty="0" smtClean="0"/>
              <a:t>MD</a:t>
            </a:r>
            <a:endParaRPr lang="en-US" sz="1200" dirty="0"/>
          </a:p>
        </p:txBody>
      </p:sp>
      <p:sp>
        <p:nvSpPr>
          <p:cNvPr id="96" name="Rectangle 3"/>
          <p:cNvSpPr>
            <a:spLocks noGrp="1" noChangeArrowheads="1"/>
          </p:cNvSpPr>
          <p:nvPr>
            <p:ph type="title"/>
          </p:nvPr>
        </p:nvSpPr>
        <p:spPr>
          <a:xfrm>
            <a:off x="388328" y="452439"/>
            <a:ext cx="7366000" cy="1309687"/>
          </a:xfrm>
        </p:spPr>
        <p:txBody>
          <a:bodyPr/>
          <a:lstStyle/>
          <a:p>
            <a:r>
              <a:rPr lang="en-US" dirty="0" smtClean="0"/>
              <a:t>Example Combined SAD and MAD trial</a:t>
            </a:r>
            <a:endParaRPr lang="en-US" sz="2900" i="1" dirty="0" smtClean="0">
              <a:latin typeface="Minion" pitchFamily="18" charset="0"/>
            </a:endParaRPr>
          </a:p>
        </p:txBody>
      </p:sp>
    </p:spTree>
    <p:extLst>
      <p:ext uri="{BB962C8B-B14F-4D97-AF65-F5344CB8AC3E}">
        <p14:creationId xmlns:p14="http://schemas.microsoft.com/office/powerpoint/2010/main" val="20754055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328" y="452439"/>
            <a:ext cx="7366000" cy="1309687"/>
          </a:xfrm>
        </p:spPr>
        <p:txBody>
          <a:bodyPr/>
          <a:lstStyle/>
          <a:p>
            <a:r>
              <a:rPr lang="en-US" dirty="0" smtClean="0"/>
              <a:t>Adaptive Randomisation </a:t>
            </a:r>
            <a:r>
              <a:rPr lang="en-US" altLang="en-US" dirty="0"/>
              <a:t>(applied at every </a:t>
            </a:r>
            <a:r>
              <a:rPr lang="en-US" altLang="en-US" dirty="0" smtClean="0"/>
              <a:t>analysis  </a:t>
            </a:r>
            <a:r>
              <a:rPr lang="en-US" altLang="en-US" dirty="0"/>
              <a:t>) </a:t>
            </a:r>
            <a:endParaRPr lang="en-US" dirty="0"/>
          </a:p>
        </p:txBody>
      </p:sp>
      <p:sp>
        <p:nvSpPr>
          <p:cNvPr id="3" name="Content Placeholder 2"/>
          <p:cNvSpPr>
            <a:spLocks noGrp="1"/>
          </p:cNvSpPr>
          <p:nvPr>
            <p:ph idx="1"/>
          </p:nvPr>
        </p:nvSpPr>
        <p:spPr>
          <a:xfrm>
            <a:off x="395536" y="1340768"/>
            <a:ext cx="8354157" cy="4471988"/>
          </a:xfrm>
        </p:spPr>
        <p:txBody>
          <a:bodyPr/>
          <a:lstStyle/>
          <a:p>
            <a:r>
              <a:rPr lang="en-US" sz="1600" u="sng" dirty="0" smtClean="0"/>
              <a:t>The process for adaptation uses the methods as outlined by the paper “Dose-Finding Based On Efficacy-Toxicity Trade-Offs” by Peter F. Thall and John D. Cook, Biometrics Sep 2004.</a:t>
            </a:r>
          </a:p>
          <a:p>
            <a:r>
              <a:rPr lang="en-US" sz="1600" dirty="0"/>
              <a:t>Dose response models updated after every patient has PD and safety data after both single </a:t>
            </a:r>
            <a:r>
              <a:rPr lang="en-US" sz="1600" dirty="0" smtClean="0"/>
              <a:t>and </a:t>
            </a:r>
            <a:r>
              <a:rPr lang="en-US" sz="1600" dirty="0"/>
              <a:t>multiple dose</a:t>
            </a:r>
            <a:r>
              <a:rPr lang="en-US" sz="1600" dirty="0" smtClean="0"/>
              <a:t>.</a:t>
            </a:r>
          </a:p>
          <a:p>
            <a:r>
              <a:rPr lang="en-US" sz="1600" dirty="0" smtClean="0"/>
              <a:t>For this study the utility is a balance PD effect (clinically relevant effect = </a:t>
            </a:r>
            <a:r>
              <a:rPr lang="en-US" sz="1600" dirty="0" smtClean="0"/>
              <a:t>15%) </a:t>
            </a:r>
            <a:r>
              <a:rPr lang="en-US" sz="1600" dirty="0" smtClean="0"/>
              <a:t>and safety:</a:t>
            </a:r>
          </a:p>
          <a:p>
            <a:pPr lvl="1"/>
            <a:r>
              <a:rPr lang="en-US" sz="1600" dirty="0" smtClean="0"/>
              <a:t>For PD we assign the utility U</a:t>
            </a:r>
            <a:r>
              <a:rPr lang="en-US" sz="1600" baseline="-25000" dirty="0" smtClean="0"/>
              <a:t>PD</a:t>
            </a:r>
          </a:p>
          <a:p>
            <a:pPr lvl="1"/>
            <a:r>
              <a:rPr lang="en-US" sz="1600" dirty="0" smtClean="0"/>
              <a:t>PD &lt; 0  then U</a:t>
            </a:r>
            <a:r>
              <a:rPr lang="en-US" sz="1600" baseline="-25000" dirty="0" smtClean="0"/>
              <a:t>PD</a:t>
            </a:r>
            <a:r>
              <a:rPr lang="en-US" sz="1600" dirty="0" smtClean="0"/>
              <a:t> = 0</a:t>
            </a:r>
          </a:p>
          <a:p>
            <a:pPr lvl="1"/>
            <a:r>
              <a:rPr lang="en-US" sz="1600" dirty="0" smtClean="0"/>
              <a:t>0 ≤ PD ≤ </a:t>
            </a:r>
            <a:r>
              <a:rPr lang="en-US" sz="1600" dirty="0" smtClean="0"/>
              <a:t>15% </a:t>
            </a:r>
            <a:r>
              <a:rPr lang="en-US" sz="1600" dirty="0" smtClean="0"/>
              <a:t>then U</a:t>
            </a:r>
            <a:r>
              <a:rPr lang="en-US" sz="1600" baseline="-25000" dirty="0" smtClean="0"/>
              <a:t>PD</a:t>
            </a:r>
            <a:r>
              <a:rPr lang="en-US" sz="1600" dirty="0" smtClean="0"/>
              <a:t> = PD * 6.67</a:t>
            </a:r>
          </a:p>
          <a:p>
            <a:pPr lvl="1"/>
            <a:r>
              <a:rPr lang="en-US" sz="1600" dirty="0" smtClean="0"/>
              <a:t>PD &gt; </a:t>
            </a:r>
            <a:r>
              <a:rPr lang="en-US" sz="1600" dirty="0" smtClean="0"/>
              <a:t>15% </a:t>
            </a:r>
            <a:r>
              <a:rPr lang="en-US" sz="1600" dirty="0" smtClean="0"/>
              <a:t>then U</a:t>
            </a:r>
            <a:r>
              <a:rPr lang="en-US" sz="1600" baseline="-25000" dirty="0" smtClean="0"/>
              <a:t>PD</a:t>
            </a:r>
            <a:r>
              <a:rPr lang="en-US" sz="1600" dirty="0" smtClean="0"/>
              <a:t> = PD</a:t>
            </a:r>
          </a:p>
          <a:p>
            <a:pPr lvl="1"/>
            <a:r>
              <a:rPr lang="en-US" sz="1600" dirty="0" smtClean="0"/>
              <a:t>Then for each safety parameter (1 to X) we assign the following utility (U</a:t>
            </a:r>
            <a:r>
              <a:rPr lang="en-US" sz="1600" baseline="-25000" dirty="0" smtClean="0"/>
              <a:t>Sx</a:t>
            </a:r>
            <a:r>
              <a:rPr lang="en-US" sz="1600" dirty="0" smtClean="0"/>
              <a:t>):</a:t>
            </a:r>
          </a:p>
          <a:p>
            <a:pPr lvl="1"/>
            <a:r>
              <a:rPr lang="en-US" sz="1600" dirty="0" smtClean="0"/>
              <a:t>Pr(safety exceeding threshold) &lt; 20% then </a:t>
            </a:r>
            <a:r>
              <a:rPr lang="en-US" sz="1600" dirty="0"/>
              <a:t>U</a:t>
            </a:r>
            <a:r>
              <a:rPr lang="en-US" sz="1600" baseline="-25000" dirty="0"/>
              <a:t>Sx</a:t>
            </a:r>
            <a:r>
              <a:rPr lang="en-US" sz="1600" baseline="-25000" dirty="0" smtClean="0"/>
              <a:t> </a:t>
            </a:r>
            <a:r>
              <a:rPr lang="en-US" sz="1600" dirty="0" smtClean="0"/>
              <a:t>= 1</a:t>
            </a:r>
          </a:p>
          <a:p>
            <a:pPr lvl="1"/>
            <a:r>
              <a:rPr lang="en-US" sz="1600" dirty="0" smtClean="0"/>
              <a:t>Pr(safety exceeding threshold) ≥ 20% then </a:t>
            </a:r>
            <a:r>
              <a:rPr lang="en-US" sz="1600" dirty="0"/>
              <a:t>U</a:t>
            </a:r>
            <a:r>
              <a:rPr lang="en-US" sz="1600" baseline="-25000" dirty="0"/>
              <a:t>Sx</a:t>
            </a:r>
            <a:r>
              <a:rPr lang="en-US" sz="1600" dirty="0" smtClean="0"/>
              <a:t> = 0</a:t>
            </a:r>
          </a:p>
          <a:p>
            <a:r>
              <a:rPr lang="en-US" sz="1600" dirty="0" smtClean="0"/>
              <a:t>Then the joint utility or gain is: U</a:t>
            </a:r>
            <a:r>
              <a:rPr lang="en-US" sz="1600" baseline="-25000" dirty="0" smtClean="0"/>
              <a:t>PD</a:t>
            </a:r>
            <a:r>
              <a:rPr lang="en-US" sz="1600" dirty="0" smtClean="0"/>
              <a:t> </a:t>
            </a:r>
            <a:r>
              <a:rPr lang="en-US" sz="1600" dirty="0"/>
              <a:t>* </a:t>
            </a:r>
            <a:r>
              <a:rPr lang="en-US" sz="1600" dirty="0" smtClean="0"/>
              <a:t>U</a:t>
            </a:r>
            <a:r>
              <a:rPr lang="en-US" sz="1600" baseline="-25000" dirty="0" smtClean="0"/>
              <a:t>S1</a:t>
            </a:r>
            <a:r>
              <a:rPr lang="en-US" sz="1600" dirty="0"/>
              <a:t> * </a:t>
            </a:r>
            <a:r>
              <a:rPr lang="en-US" sz="1600" dirty="0" smtClean="0"/>
              <a:t>U</a:t>
            </a:r>
            <a:r>
              <a:rPr lang="en-US" sz="1600" baseline="-25000" dirty="0" smtClean="0"/>
              <a:t>S2</a:t>
            </a:r>
            <a:r>
              <a:rPr lang="en-US" sz="1600" dirty="0" smtClean="0"/>
              <a:t> </a:t>
            </a:r>
            <a:r>
              <a:rPr lang="en-US" sz="1600" dirty="0"/>
              <a:t>……..* U</a:t>
            </a:r>
            <a:r>
              <a:rPr lang="en-US" sz="1600" baseline="-25000" dirty="0"/>
              <a:t>Sx</a:t>
            </a:r>
            <a:r>
              <a:rPr lang="en-US" sz="1600" dirty="0" smtClean="0"/>
              <a:t> where X is the total number of safety endpoints.</a:t>
            </a:r>
          </a:p>
          <a:p>
            <a:r>
              <a:rPr lang="en-US" sz="1600" dirty="0" smtClean="0"/>
              <a:t>Pick the next dose which has the highest probability of having the highest utility.</a:t>
            </a:r>
          </a:p>
          <a:p>
            <a:endParaRPr lang="en-US" dirty="0"/>
          </a:p>
        </p:txBody>
      </p:sp>
    </p:spTree>
    <p:extLst>
      <p:ext uri="{BB962C8B-B14F-4D97-AF65-F5344CB8AC3E}">
        <p14:creationId xmlns:p14="http://schemas.microsoft.com/office/powerpoint/2010/main" val="40726608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88328" y="452438"/>
            <a:ext cx="7366000" cy="455612"/>
          </a:xfrm>
        </p:spPr>
        <p:txBody>
          <a:bodyPr/>
          <a:lstStyle/>
          <a:p>
            <a:r>
              <a:rPr lang="en-US" dirty="0" smtClean="0"/>
              <a:t>Escalation could be within a </a:t>
            </a:r>
            <a:r>
              <a:rPr lang="en-US" dirty="0" smtClean="0"/>
              <a:t>subject instead of between subjects</a:t>
            </a:r>
            <a:br>
              <a:rPr lang="en-US" dirty="0" smtClean="0"/>
            </a:br>
            <a:endParaRPr lang="en-US" dirty="0" smtClean="0"/>
          </a:p>
        </p:txBody>
      </p:sp>
      <p:sp>
        <p:nvSpPr>
          <p:cNvPr id="22532" name="shpBlankSlide"/>
          <p:cNvSpPr>
            <a:spLocks noChangeAspect="1" noChangeArrowheads="1"/>
          </p:cNvSpPr>
          <p:nvPr>
            <p:custDataLst>
              <p:tags r:id="rId2"/>
            </p:custDataLst>
          </p:nvPr>
        </p:nvSpPr>
        <p:spPr bwMode="auto">
          <a:xfrm>
            <a:off x="21982" y="667254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spcBef>
                <a:spcPct val="50000"/>
              </a:spcBef>
            </a:pPr>
            <a:endParaRPr lang="en-US" dirty="0"/>
          </a:p>
        </p:txBody>
      </p:sp>
      <p:graphicFrame>
        <p:nvGraphicFramePr>
          <p:cNvPr id="2" name="Object 1"/>
          <p:cNvGraphicFramePr>
            <a:graphicFrameLocks noChangeAspect="1"/>
          </p:cNvGraphicFramePr>
          <p:nvPr>
            <p:extLst>
              <p:ext uri="{D42A27DB-BD31-4B8C-83A1-F6EECF244321}">
                <p14:modId xmlns:p14="http://schemas.microsoft.com/office/powerpoint/2010/main" val="831301599"/>
              </p:ext>
            </p:extLst>
          </p:nvPr>
        </p:nvGraphicFramePr>
        <p:xfrm>
          <a:off x="1158552" y="1863154"/>
          <a:ext cx="8382000" cy="1431925"/>
        </p:xfrm>
        <a:graphic>
          <a:graphicData uri="http://schemas.openxmlformats.org/presentationml/2006/ole">
            <mc:AlternateContent xmlns:mc="http://schemas.openxmlformats.org/markup-compatibility/2006">
              <mc:Choice xmlns:v="urn:schemas-microsoft-com:vml" Requires="v">
                <p:oleObj spid="_x0000_s1047" name="Document" r:id="rId4" imgW="5411724" imgH="923544" progId="Word.Document.8">
                  <p:embed/>
                </p:oleObj>
              </mc:Choice>
              <mc:Fallback>
                <p:oleObj name="Document" r:id="rId4" imgW="5411724" imgH="923544" progId="Word.Documen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58552" y="1863154"/>
                        <a:ext cx="8382000" cy="1431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1097506495"/>
              </p:ext>
            </p:extLst>
          </p:nvPr>
        </p:nvGraphicFramePr>
        <p:xfrm>
          <a:off x="1084708" y="4025999"/>
          <a:ext cx="8348663" cy="1419225"/>
        </p:xfrm>
        <a:graphic>
          <a:graphicData uri="http://schemas.openxmlformats.org/presentationml/2006/ole">
            <mc:AlternateContent xmlns:mc="http://schemas.openxmlformats.org/markup-compatibility/2006">
              <mc:Choice xmlns:v="urn:schemas-microsoft-com:vml" Requires="v">
                <p:oleObj spid="_x0000_s1048" name="Document" r:id="rId6" imgW="5413298" imgH="924687" progId="Word.Document.8">
                  <p:embed/>
                </p:oleObj>
              </mc:Choice>
              <mc:Fallback>
                <p:oleObj name="Document" r:id="rId6" imgW="5413298" imgH="924687" progId="Word.Document.8">
                  <p:embed/>
                  <p:pic>
                    <p:nvPicPr>
                      <p:cNvPr id="0" name="Object 1"/>
                      <p:cNvPicPr>
                        <a:picLocks noChangeAspect="1" noChangeArrowheads="1"/>
                      </p:cNvPicPr>
                      <p:nvPr/>
                    </p:nvPicPr>
                    <p:blipFill>
                      <a:blip r:embed="rId7"/>
                      <a:srcRect/>
                      <a:stretch>
                        <a:fillRect/>
                      </a:stretch>
                    </p:blipFill>
                    <p:spPr bwMode="auto">
                      <a:xfrm>
                        <a:off x="1084708" y="4025999"/>
                        <a:ext cx="8348663" cy="1419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Model within subject dose escalation</a:t>
            </a:r>
            <a:endParaRPr lang="en-GB" dirty="0"/>
          </a:p>
        </p:txBody>
      </p:sp>
      <p:graphicFrame>
        <p:nvGraphicFramePr>
          <p:cNvPr id="4" name="Object 3"/>
          <p:cNvGraphicFramePr>
            <a:graphicFrameLocks noChangeAspect="1"/>
          </p:cNvGraphicFramePr>
          <p:nvPr>
            <p:extLst>
              <p:ext uri="{D42A27DB-BD31-4B8C-83A1-F6EECF244321}">
                <p14:modId xmlns:p14="http://schemas.microsoft.com/office/powerpoint/2010/main" val="2747213829"/>
              </p:ext>
            </p:extLst>
          </p:nvPr>
        </p:nvGraphicFramePr>
        <p:xfrm>
          <a:off x="1341438" y="1930400"/>
          <a:ext cx="6440487" cy="4213225"/>
        </p:xfrm>
        <a:graphic>
          <a:graphicData uri="http://schemas.openxmlformats.org/presentationml/2006/ole">
            <mc:AlternateContent xmlns:mc="http://schemas.openxmlformats.org/markup-compatibility/2006">
              <mc:Choice xmlns:v="urn:schemas-microsoft-com:vml" Requires="v">
                <p:oleObj spid="_x0000_s2052" name="Equation" r:id="rId3" imgW="2654280" imgH="1739880" progId="Equation.3">
                  <p:embed/>
                </p:oleObj>
              </mc:Choice>
              <mc:Fallback>
                <p:oleObj name="Equation" r:id="rId3" imgW="2654280" imgH="1739880" progId="Equation.3">
                  <p:embed/>
                  <p:pic>
                    <p:nvPicPr>
                      <p:cNvPr id="0" name="Object 4"/>
                      <p:cNvPicPr>
                        <a:picLocks noChangeAspect="1" noChangeArrowheads="1"/>
                      </p:cNvPicPr>
                      <p:nvPr/>
                    </p:nvPicPr>
                    <p:blipFill>
                      <a:blip r:embed="rId4"/>
                      <a:srcRect/>
                      <a:stretch>
                        <a:fillRect/>
                      </a:stretch>
                    </p:blipFill>
                    <p:spPr bwMode="auto">
                      <a:xfrm>
                        <a:off x="1341438" y="1930400"/>
                        <a:ext cx="6440487" cy="421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9646609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title"/>
          </p:nvPr>
        </p:nvSpPr>
        <p:spPr>
          <a:xfrm>
            <a:off x="388328" y="452439"/>
            <a:ext cx="7366000" cy="1309687"/>
          </a:xfrm>
        </p:spPr>
        <p:txBody>
          <a:bodyPr/>
          <a:lstStyle/>
          <a:p>
            <a:r>
              <a:rPr lang="en-US" dirty="0" smtClean="0"/>
              <a:t>Other things to take think about</a:t>
            </a:r>
            <a:endParaRPr lang="en-US" sz="2900" i="1" dirty="0" smtClean="0">
              <a:latin typeface="Minion" pitchFamily="18" charset="0"/>
            </a:endParaRPr>
          </a:p>
        </p:txBody>
      </p:sp>
      <p:sp>
        <p:nvSpPr>
          <p:cNvPr id="4099" name="Rectangle 4"/>
          <p:cNvSpPr>
            <a:spLocks noGrp="1" noChangeArrowheads="1"/>
          </p:cNvSpPr>
          <p:nvPr>
            <p:ph idx="1"/>
          </p:nvPr>
        </p:nvSpPr>
        <p:spPr>
          <a:xfrm>
            <a:off x="397120" y="1806575"/>
            <a:ext cx="8354157" cy="4471988"/>
          </a:xfrm>
        </p:spPr>
        <p:txBody>
          <a:bodyPr/>
          <a:lstStyle/>
          <a:p>
            <a:r>
              <a:rPr lang="en-US" dirty="0" smtClean="0"/>
              <a:t>Should escalation be done only on toxicity?  Could we use some bivariate – biomarker and toxicity – some work done by Thomas </a:t>
            </a:r>
            <a:r>
              <a:rPr lang="en-US" dirty="0" err="1" smtClean="0"/>
              <a:t>Jaki</a:t>
            </a:r>
            <a:r>
              <a:rPr lang="en-US" dirty="0" smtClean="0"/>
              <a:t> at Lancaster</a:t>
            </a:r>
          </a:p>
          <a:p>
            <a:r>
              <a:rPr lang="en-US" dirty="0"/>
              <a:t>TGN1412 </a:t>
            </a:r>
            <a:r>
              <a:rPr lang="en-US" dirty="0" smtClean="0"/>
              <a:t>Story – taking this into account</a:t>
            </a:r>
          </a:p>
          <a:p>
            <a:r>
              <a:rPr lang="en-US" dirty="0" smtClean="0"/>
              <a:t>Combinations – PIPE designs by Adrian </a:t>
            </a:r>
            <a:r>
              <a:rPr lang="en-US" dirty="0" err="1" smtClean="0"/>
              <a:t>Mander</a:t>
            </a:r>
            <a:r>
              <a:rPr lang="en-US" dirty="0" smtClean="0"/>
              <a:t> (MRC) but are these the best approach?</a:t>
            </a:r>
          </a:p>
          <a:p>
            <a:r>
              <a:rPr lang="en-US" dirty="0" smtClean="0"/>
              <a:t>We don’t use pre-clinical information well – can we incorporate this into a prior of some sort?</a:t>
            </a:r>
          </a:p>
          <a:p>
            <a:endParaRPr lang="en-US" dirty="0" smtClean="0"/>
          </a:p>
        </p:txBody>
      </p:sp>
      <p:sp>
        <p:nvSpPr>
          <p:cNvPr id="4100" name="shpOneColumnText"/>
          <p:cNvSpPr>
            <a:spLocks noChangeAspect="1" noChangeArrowheads="1"/>
          </p:cNvSpPr>
          <p:nvPr>
            <p:custDataLst>
              <p:tags r:id="rId1"/>
            </p:custDataLst>
          </p:nvPr>
        </p:nvSpPr>
        <p:spPr bwMode="auto">
          <a:xfrm>
            <a:off x="21982" y="667254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spcBef>
                <a:spcPct val="50000"/>
              </a:spcBef>
            </a:pPr>
            <a:endParaRPr 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hpEndCoverShape"/>
          <p:cNvSpPr txBox="1">
            <a:spLocks noChangeArrowheads="1"/>
          </p:cNvSpPr>
          <p:nvPr/>
        </p:nvSpPr>
        <p:spPr bwMode="white">
          <a:xfrm>
            <a:off x="-2174" y="6843362"/>
            <a:ext cx="42202" cy="45719"/>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Imago" pitchFamily="2" charset="0"/>
                <a:cs typeface="Arial" pitchFamily="34" charset="0"/>
              </a:defRPr>
            </a:lvl1pPr>
            <a:lvl2pPr marL="742950" indent="-285750" eaLnBrk="0" hangingPunct="0">
              <a:defRPr>
                <a:solidFill>
                  <a:schemeClr val="tx1"/>
                </a:solidFill>
                <a:latin typeface="Imago" pitchFamily="2" charset="0"/>
                <a:cs typeface="Arial" pitchFamily="34" charset="0"/>
              </a:defRPr>
            </a:lvl2pPr>
            <a:lvl3pPr marL="1143000" indent="-228600" eaLnBrk="0" hangingPunct="0">
              <a:defRPr>
                <a:solidFill>
                  <a:schemeClr val="tx1"/>
                </a:solidFill>
                <a:latin typeface="Imago" pitchFamily="2" charset="0"/>
                <a:cs typeface="Arial" pitchFamily="34" charset="0"/>
              </a:defRPr>
            </a:lvl3pPr>
            <a:lvl4pPr marL="1600200" indent="-228600" eaLnBrk="0" hangingPunct="0">
              <a:defRPr>
                <a:solidFill>
                  <a:schemeClr val="tx1"/>
                </a:solidFill>
                <a:latin typeface="Imago" pitchFamily="2" charset="0"/>
                <a:cs typeface="Arial" pitchFamily="34" charset="0"/>
              </a:defRPr>
            </a:lvl4pPr>
            <a:lvl5pPr marL="2057400" indent="-228600" eaLnBrk="0" hangingPunct="0">
              <a:defRPr>
                <a:solidFill>
                  <a:schemeClr val="tx1"/>
                </a:solidFill>
                <a:latin typeface="Imago" pitchFamily="2" charset="0"/>
                <a:cs typeface="Arial" pitchFamily="34" charset="0"/>
              </a:defRPr>
            </a:lvl5pPr>
            <a:lvl6pPr marL="2514600" indent="-228600" eaLnBrk="0" fontAlgn="base" hangingPunct="0">
              <a:spcBef>
                <a:spcPct val="0"/>
              </a:spcBef>
              <a:spcAft>
                <a:spcPct val="0"/>
              </a:spcAft>
              <a:defRPr>
                <a:solidFill>
                  <a:schemeClr val="tx1"/>
                </a:solidFill>
                <a:latin typeface="Imago" pitchFamily="2" charset="0"/>
                <a:cs typeface="Arial" pitchFamily="34" charset="0"/>
              </a:defRPr>
            </a:lvl6pPr>
            <a:lvl7pPr marL="2971800" indent="-228600" eaLnBrk="0" fontAlgn="base" hangingPunct="0">
              <a:spcBef>
                <a:spcPct val="0"/>
              </a:spcBef>
              <a:spcAft>
                <a:spcPct val="0"/>
              </a:spcAft>
              <a:defRPr>
                <a:solidFill>
                  <a:schemeClr val="tx1"/>
                </a:solidFill>
                <a:latin typeface="Imago" pitchFamily="2" charset="0"/>
                <a:cs typeface="Arial" pitchFamily="34" charset="0"/>
              </a:defRPr>
            </a:lvl7pPr>
            <a:lvl8pPr marL="3429000" indent="-228600" eaLnBrk="0" fontAlgn="base" hangingPunct="0">
              <a:spcBef>
                <a:spcPct val="0"/>
              </a:spcBef>
              <a:spcAft>
                <a:spcPct val="0"/>
              </a:spcAft>
              <a:defRPr>
                <a:solidFill>
                  <a:schemeClr val="tx1"/>
                </a:solidFill>
                <a:latin typeface="Imago" pitchFamily="2" charset="0"/>
                <a:cs typeface="Arial" pitchFamily="34" charset="0"/>
              </a:defRPr>
            </a:lvl8pPr>
            <a:lvl9pPr marL="3886200" indent="-228600" eaLnBrk="0" fontAlgn="base" hangingPunct="0">
              <a:spcBef>
                <a:spcPct val="0"/>
              </a:spcBef>
              <a:spcAft>
                <a:spcPct val="0"/>
              </a:spcAft>
              <a:defRPr>
                <a:solidFill>
                  <a:schemeClr val="tx1"/>
                </a:solidFill>
                <a:latin typeface="Imago" pitchFamily="2" charset="0"/>
                <a:cs typeface="Arial" pitchFamily="34" charset="0"/>
              </a:defRPr>
            </a:lvl9pPr>
          </a:lstStyle>
          <a:p>
            <a:pPr eaLnBrk="1" hangingPunct="1"/>
            <a:endParaRPr lang="en-US" dirty="0"/>
          </a:p>
        </p:txBody>
      </p:sp>
      <p:sp>
        <p:nvSpPr>
          <p:cNvPr id="3" name="Content Placeholder 2"/>
          <p:cNvSpPr>
            <a:spLocks noGrp="1"/>
          </p:cNvSpPr>
          <p:nvPr>
            <p:ph idx="1"/>
          </p:nvPr>
        </p:nvSpPr>
        <p:spPr>
          <a:xfrm>
            <a:off x="397120" y="2924175"/>
            <a:ext cx="8354157" cy="1009650"/>
          </a:xfrm>
        </p:spPr>
        <p:txBody>
          <a:bodyPr anchor="ctr"/>
          <a:lstStyle/>
          <a:p>
            <a:pPr marL="0" indent="0" algn="ctr">
              <a:buFont typeface="Arial" pitchFamily="34" charset="0"/>
              <a:buNone/>
              <a:defRPr/>
            </a:pPr>
            <a:r>
              <a:rPr lang="en-US" sz="4500" b="1" i="1" dirty="0" smtClean="0">
                <a:solidFill>
                  <a:srgbClr val="0082DA"/>
                </a:solidFill>
                <a:latin typeface="Minion" pitchFamily="18" charset="0"/>
              </a:rPr>
              <a:t>Doing now what patients need next</a:t>
            </a:r>
            <a:endParaRPr lang="en-US" sz="4500" b="1" dirty="0">
              <a:solidFill>
                <a:srgbClr val="0082DA"/>
              </a:solidFill>
            </a:endParaRPr>
          </a:p>
        </p:txBody>
      </p:sp>
      <p:sp>
        <p:nvSpPr>
          <p:cNvPr id="5" name="shpEndTranslation" hidden="1"/>
          <p:cNvSpPr/>
          <p:nvPr/>
        </p:nvSpPr>
        <p:spPr>
          <a:xfrm>
            <a:off x="301045" y="6093296"/>
            <a:ext cx="4220308" cy="261610"/>
          </a:xfrm>
          <a:prstGeom prst="rect">
            <a:avLst/>
          </a:prstGeom>
        </p:spPr>
        <p:txBody>
          <a:bodyPr>
            <a:spAutoFit/>
          </a:bodyPr>
          <a:lstStyle/>
          <a:p>
            <a:endParaRPr lang="en-US" sz="11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title"/>
          </p:nvPr>
        </p:nvSpPr>
        <p:spPr>
          <a:xfrm>
            <a:off x="388328" y="452439"/>
            <a:ext cx="7366000" cy="1309687"/>
          </a:xfrm>
        </p:spPr>
        <p:txBody>
          <a:bodyPr/>
          <a:lstStyle/>
          <a:p>
            <a:r>
              <a:rPr lang="en-US" dirty="0" smtClean="0"/>
              <a:t>FIH - Introduction</a:t>
            </a:r>
            <a:endParaRPr lang="en-US" sz="2900" i="1" dirty="0" smtClean="0">
              <a:latin typeface="Minion" pitchFamily="18" charset="0"/>
            </a:endParaRPr>
          </a:p>
        </p:txBody>
      </p:sp>
      <p:sp>
        <p:nvSpPr>
          <p:cNvPr id="4099" name="Rectangle 4"/>
          <p:cNvSpPr>
            <a:spLocks noGrp="1" noChangeArrowheads="1"/>
          </p:cNvSpPr>
          <p:nvPr>
            <p:ph idx="1"/>
          </p:nvPr>
        </p:nvSpPr>
        <p:spPr>
          <a:xfrm>
            <a:off x="397120" y="1806575"/>
            <a:ext cx="8354157" cy="4471988"/>
          </a:xfrm>
        </p:spPr>
        <p:txBody>
          <a:bodyPr/>
          <a:lstStyle/>
          <a:p>
            <a:r>
              <a:rPr lang="en-US" dirty="0" smtClean="0"/>
              <a:t>First time the drug is given to a human subject following extensive animal trials.</a:t>
            </a:r>
          </a:p>
          <a:p>
            <a:r>
              <a:rPr lang="en-US" dirty="0" smtClean="0"/>
              <a:t>Can be in healthy volunteers or patients.</a:t>
            </a:r>
          </a:p>
          <a:p>
            <a:r>
              <a:rPr lang="en-US" dirty="0" smtClean="0"/>
              <a:t>Doses are escalated to a scheme – which could be pre-defined</a:t>
            </a:r>
            <a:r>
              <a:rPr lang="en-US" dirty="0" smtClean="0"/>
              <a:t>.</a:t>
            </a:r>
          </a:p>
          <a:p>
            <a:r>
              <a:rPr lang="en-US" dirty="0" smtClean="0"/>
              <a:t>A single dose is given to a subject.  A second study looks at multiple </a:t>
            </a:r>
            <a:r>
              <a:rPr lang="en-US" dirty="0" err="1" smtClean="0"/>
              <a:t>acsending</a:t>
            </a:r>
            <a:r>
              <a:rPr lang="en-US" dirty="0" smtClean="0"/>
              <a:t> doses (although these could be combined)</a:t>
            </a:r>
            <a:endParaRPr lang="en-US" dirty="0" smtClean="0"/>
          </a:p>
          <a:p>
            <a:r>
              <a:rPr lang="en-US" dirty="0" smtClean="0"/>
              <a:t>Escalation could be within a subject or between subjects.</a:t>
            </a:r>
          </a:p>
          <a:p>
            <a:r>
              <a:rPr lang="en-US" dirty="0" smtClean="0"/>
              <a:t>Primary objective is safety and tolerability but there is an ever increasing need to look at early efficacy using biomarkers</a:t>
            </a:r>
          </a:p>
          <a:p>
            <a:r>
              <a:rPr lang="en-US" dirty="0" smtClean="0"/>
              <a:t>Drugs may be single agents or in combination</a:t>
            </a:r>
          </a:p>
        </p:txBody>
      </p:sp>
      <p:sp>
        <p:nvSpPr>
          <p:cNvPr id="4100" name="shpOneColumnText"/>
          <p:cNvSpPr>
            <a:spLocks noChangeAspect="1" noChangeArrowheads="1"/>
          </p:cNvSpPr>
          <p:nvPr>
            <p:custDataLst>
              <p:tags r:id="rId1"/>
            </p:custDataLst>
          </p:nvPr>
        </p:nvSpPr>
        <p:spPr bwMode="auto">
          <a:xfrm>
            <a:off x="21982" y="667254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spcBef>
                <a:spcPct val="50000"/>
              </a:spcBef>
            </a:pPr>
            <a:endParaRPr 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7" name="Rectangle 9"/>
          <p:cNvSpPr>
            <a:spLocks noGrp="1" noChangeArrowheads="1"/>
          </p:cNvSpPr>
          <p:nvPr>
            <p:ph type="title"/>
          </p:nvPr>
        </p:nvSpPr>
        <p:spPr>
          <a:xfrm>
            <a:off x="388327" y="452439"/>
            <a:ext cx="7366000" cy="1309687"/>
          </a:xfrm>
        </p:spPr>
        <p:txBody>
          <a:bodyPr/>
          <a:lstStyle/>
          <a:p>
            <a:r>
              <a:rPr lang="en-US" dirty="0" smtClean="0"/>
              <a:t>Typical looking First in Human Studies</a:t>
            </a:r>
            <a:endParaRPr lang="en-US" sz="2000" i="1" dirty="0">
              <a:latin typeface="Minion" pitchFamily="18" charset="0"/>
            </a:endParaRPr>
          </a:p>
        </p:txBody>
      </p:sp>
      <p:sp>
        <p:nvSpPr>
          <p:cNvPr id="4" name="Rectangle 3"/>
          <p:cNvSpPr/>
          <p:nvPr/>
        </p:nvSpPr>
        <p:spPr>
          <a:xfrm>
            <a:off x="755576" y="1844824"/>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6" name="TextBox 5"/>
          <p:cNvSpPr txBox="1"/>
          <p:nvPr/>
        </p:nvSpPr>
        <p:spPr>
          <a:xfrm>
            <a:off x="751490" y="1307166"/>
            <a:ext cx="4439036" cy="369332"/>
          </a:xfrm>
          <a:prstGeom prst="rect">
            <a:avLst/>
          </a:prstGeom>
          <a:noFill/>
        </p:spPr>
        <p:txBody>
          <a:bodyPr wrap="none" rtlCol="0">
            <a:spAutoFit/>
          </a:bodyPr>
          <a:lstStyle/>
          <a:p>
            <a:r>
              <a:rPr lang="en-US" dirty="0" smtClean="0">
                <a:solidFill>
                  <a:srgbClr val="000000"/>
                </a:solidFill>
              </a:rPr>
              <a:t>Single Ascending Dose – 7 doses in cohorts</a:t>
            </a:r>
            <a:endParaRPr lang="en-US" dirty="0">
              <a:solidFill>
                <a:srgbClr val="000000"/>
              </a:solidFill>
            </a:endParaRPr>
          </a:p>
        </p:txBody>
      </p:sp>
      <p:sp>
        <p:nvSpPr>
          <p:cNvPr id="12" name="Rectangle 11"/>
          <p:cNvSpPr/>
          <p:nvPr/>
        </p:nvSpPr>
        <p:spPr>
          <a:xfrm>
            <a:off x="827584" y="1844824"/>
            <a:ext cx="1584176"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13" name="Rectangle 12"/>
          <p:cNvSpPr/>
          <p:nvPr/>
        </p:nvSpPr>
        <p:spPr>
          <a:xfrm>
            <a:off x="1115616" y="2060848"/>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14" name="Rectangle 13"/>
          <p:cNvSpPr/>
          <p:nvPr/>
        </p:nvSpPr>
        <p:spPr>
          <a:xfrm>
            <a:off x="1187624" y="2060848"/>
            <a:ext cx="1584176"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15" name="Rectangle 14"/>
          <p:cNvSpPr/>
          <p:nvPr/>
        </p:nvSpPr>
        <p:spPr>
          <a:xfrm>
            <a:off x="1547664" y="2276872"/>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16" name="Rectangle 15"/>
          <p:cNvSpPr/>
          <p:nvPr/>
        </p:nvSpPr>
        <p:spPr>
          <a:xfrm>
            <a:off x="1619672" y="2276872"/>
            <a:ext cx="1584176"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17" name="Rectangle 16"/>
          <p:cNvSpPr/>
          <p:nvPr/>
        </p:nvSpPr>
        <p:spPr>
          <a:xfrm>
            <a:off x="1979712" y="2492896"/>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18" name="Rectangle 17"/>
          <p:cNvSpPr/>
          <p:nvPr/>
        </p:nvSpPr>
        <p:spPr>
          <a:xfrm>
            <a:off x="2051720" y="2492896"/>
            <a:ext cx="1584176"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19" name="Rectangle 18"/>
          <p:cNvSpPr/>
          <p:nvPr/>
        </p:nvSpPr>
        <p:spPr>
          <a:xfrm>
            <a:off x="2267744" y="2708920"/>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20" name="Rectangle 19"/>
          <p:cNvSpPr/>
          <p:nvPr/>
        </p:nvSpPr>
        <p:spPr>
          <a:xfrm>
            <a:off x="2339752" y="2708920"/>
            <a:ext cx="1584176"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21" name="Rectangle 20"/>
          <p:cNvSpPr/>
          <p:nvPr/>
        </p:nvSpPr>
        <p:spPr>
          <a:xfrm>
            <a:off x="2627784" y="2996952"/>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22" name="Rectangle 21"/>
          <p:cNvSpPr/>
          <p:nvPr/>
        </p:nvSpPr>
        <p:spPr>
          <a:xfrm>
            <a:off x="2699792" y="2996952"/>
            <a:ext cx="1584176"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23" name="Rectangle 22"/>
          <p:cNvSpPr/>
          <p:nvPr/>
        </p:nvSpPr>
        <p:spPr>
          <a:xfrm>
            <a:off x="3059832" y="3284984"/>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24" name="Rectangle 23"/>
          <p:cNvSpPr/>
          <p:nvPr/>
        </p:nvSpPr>
        <p:spPr>
          <a:xfrm>
            <a:off x="3131840" y="3284984"/>
            <a:ext cx="1584176"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8" name="TextBox 7"/>
          <p:cNvSpPr txBox="1"/>
          <p:nvPr/>
        </p:nvSpPr>
        <p:spPr>
          <a:xfrm>
            <a:off x="2658666" y="1778332"/>
            <a:ext cx="883575" cy="276999"/>
          </a:xfrm>
          <a:prstGeom prst="rect">
            <a:avLst/>
          </a:prstGeom>
          <a:noFill/>
        </p:spPr>
        <p:txBody>
          <a:bodyPr wrap="none" rtlCol="0">
            <a:spAutoFit/>
          </a:bodyPr>
          <a:lstStyle/>
          <a:p>
            <a:r>
              <a:rPr lang="en-US" sz="1200" dirty="0" smtClean="0">
                <a:solidFill>
                  <a:srgbClr val="000000"/>
                </a:solidFill>
              </a:rPr>
              <a:t>3 D1 + 1 P</a:t>
            </a:r>
            <a:endParaRPr lang="en-US" sz="1200" dirty="0">
              <a:solidFill>
                <a:srgbClr val="000000"/>
              </a:solidFill>
            </a:endParaRPr>
          </a:p>
        </p:txBody>
      </p:sp>
      <p:sp>
        <p:nvSpPr>
          <p:cNvPr id="25" name="TextBox 24"/>
          <p:cNvSpPr txBox="1"/>
          <p:nvPr/>
        </p:nvSpPr>
        <p:spPr>
          <a:xfrm>
            <a:off x="2811066" y="1988840"/>
            <a:ext cx="883575" cy="276999"/>
          </a:xfrm>
          <a:prstGeom prst="rect">
            <a:avLst/>
          </a:prstGeom>
          <a:noFill/>
        </p:spPr>
        <p:txBody>
          <a:bodyPr wrap="none" rtlCol="0">
            <a:spAutoFit/>
          </a:bodyPr>
          <a:lstStyle/>
          <a:p>
            <a:r>
              <a:rPr lang="en-US" sz="1200" dirty="0" smtClean="0">
                <a:solidFill>
                  <a:srgbClr val="000000"/>
                </a:solidFill>
              </a:rPr>
              <a:t>3 D2 + 1 P</a:t>
            </a:r>
            <a:endParaRPr lang="en-US" sz="1200" dirty="0">
              <a:solidFill>
                <a:srgbClr val="000000"/>
              </a:solidFill>
            </a:endParaRPr>
          </a:p>
        </p:txBody>
      </p:sp>
      <p:sp>
        <p:nvSpPr>
          <p:cNvPr id="26" name="TextBox 25"/>
          <p:cNvSpPr txBox="1"/>
          <p:nvPr/>
        </p:nvSpPr>
        <p:spPr>
          <a:xfrm>
            <a:off x="3210476" y="2215897"/>
            <a:ext cx="883575" cy="276999"/>
          </a:xfrm>
          <a:prstGeom prst="rect">
            <a:avLst/>
          </a:prstGeom>
          <a:noFill/>
        </p:spPr>
        <p:txBody>
          <a:bodyPr wrap="none" rtlCol="0">
            <a:spAutoFit/>
          </a:bodyPr>
          <a:lstStyle/>
          <a:p>
            <a:r>
              <a:rPr lang="en-US" sz="1200" dirty="0" smtClean="0">
                <a:solidFill>
                  <a:srgbClr val="000000"/>
                </a:solidFill>
              </a:rPr>
              <a:t>3 D3 + 1 P</a:t>
            </a:r>
            <a:endParaRPr lang="en-US" sz="1200" dirty="0">
              <a:solidFill>
                <a:srgbClr val="000000"/>
              </a:solidFill>
            </a:endParaRPr>
          </a:p>
        </p:txBody>
      </p:sp>
      <p:sp>
        <p:nvSpPr>
          <p:cNvPr id="27" name="TextBox 26"/>
          <p:cNvSpPr txBox="1"/>
          <p:nvPr/>
        </p:nvSpPr>
        <p:spPr>
          <a:xfrm>
            <a:off x="3714532" y="2431921"/>
            <a:ext cx="883575" cy="276999"/>
          </a:xfrm>
          <a:prstGeom prst="rect">
            <a:avLst/>
          </a:prstGeom>
          <a:noFill/>
        </p:spPr>
        <p:txBody>
          <a:bodyPr wrap="none" rtlCol="0">
            <a:spAutoFit/>
          </a:bodyPr>
          <a:lstStyle/>
          <a:p>
            <a:r>
              <a:rPr lang="en-US" sz="1200" dirty="0" smtClean="0">
                <a:solidFill>
                  <a:srgbClr val="000000"/>
                </a:solidFill>
              </a:rPr>
              <a:t>3 D4 + 1 P</a:t>
            </a:r>
            <a:endParaRPr lang="en-US" sz="1200" dirty="0">
              <a:solidFill>
                <a:srgbClr val="000000"/>
              </a:solidFill>
            </a:endParaRPr>
          </a:p>
        </p:txBody>
      </p:sp>
      <p:sp>
        <p:nvSpPr>
          <p:cNvPr id="28" name="TextBox 27"/>
          <p:cNvSpPr txBox="1"/>
          <p:nvPr/>
        </p:nvSpPr>
        <p:spPr>
          <a:xfrm>
            <a:off x="4074572" y="2647945"/>
            <a:ext cx="883575" cy="276999"/>
          </a:xfrm>
          <a:prstGeom prst="rect">
            <a:avLst/>
          </a:prstGeom>
          <a:noFill/>
        </p:spPr>
        <p:txBody>
          <a:bodyPr wrap="none" rtlCol="0">
            <a:spAutoFit/>
          </a:bodyPr>
          <a:lstStyle/>
          <a:p>
            <a:r>
              <a:rPr lang="en-US" sz="1200" dirty="0" smtClean="0">
                <a:solidFill>
                  <a:srgbClr val="000000"/>
                </a:solidFill>
              </a:rPr>
              <a:t>3 D5 + 1 P</a:t>
            </a:r>
            <a:endParaRPr lang="en-US" sz="1200" dirty="0">
              <a:solidFill>
                <a:srgbClr val="000000"/>
              </a:solidFill>
            </a:endParaRPr>
          </a:p>
        </p:txBody>
      </p:sp>
      <p:sp>
        <p:nvSpPr>
          <p:cNvPr id="29" name="TextBox 28"/>
          <p:cNvSpPr txBox="1"/>
          <p:nvPr/>
        </p:nvSpPr>
        <p:spPr>
          <a:xfrm>
            <a:off x="4434612" y="2935977"/>
            <a:ext cx="883575" cy="276999"/>
          </a:xfrm>
          <a:prstGeom prst="rect">
            <a:avLst/>
          </a:prstGeom>
          <a:noFill/>
        </p:spPr>
        <p:txBody>
          <a:bodyPr wrap="none" rtlCol="0">
            <a:spAutoFit/>
          </a:bodyPr>
          <a:lstStyle/>
          <a:p>
            <a:r>
              <a:rPr lang="en-US" sz="1200" dirty="0" smtClean="0">
                <a:solidFill>
                  <a:srgbClr val="000000"/>
                </a:solidFill>
              </a:rPr>
              <a:t>3 D6 + 1 P</a:t>
            </a:r>
            <a:endParaRPr lang="en-US" sz="1200" dirty="0">
              <a:solidFill>
                <a:srgbClr val="000000"/>
              </a:solidFill>
            </a:endParaRPr>
          </a:p>
        </p:txBody>
      </p:sp>
      <p:sp>
        <p:nvSpPr>
          <p:cNvPr id="30" name="TextBox 29"/>
          <p:cNvSpPr txBox="1"/>
          <p:nvPr/>
        </p:nvSpPr>
        <p:spPr>
          <a:xfrm>
            <a:off x="4866660" y="3224009"/>
            <a:ext cx="883575" cy="276999"/>
          </a:xfrm>
          <a:prstGeom prst="rect">
            <a:avLst/>
          </a:prstGeom>
          <a:noFill/>
        </p:spPr>
        <p:txBody>
          <a:bodyPr wrap="none" rtlCol="0">
            <a:spAutoFit/>
          </a:bodyPr>
          <a:lstStyle/>
          <a:p>
            <a:r>
              <a:rPr lang="en-US" sz="1200" dirty="0" smtClean="0">
                <a:solidFill>
                  <a:srgbClr val="000000"/>
                </a:solidFill>
              </a:rPr>
              <a:t>3 D7 + 1 P</a:t>
            </a:r>
            <a:endParaRPr lang="en-US" sz="1200" dirty="0">
              <a:solidFill>
                <a:srgbClr val="000000"/>
              </a:solidFill>
            </a:endParaRPr>
          </a:p>
        </p:txBody>
      </p:sp>
      <p:sp>
        <p:nvSpPr>
          <p:cNvPr id="9" name="TextBox 8"/>
          <p:cNvSpPr txBox="1"/>
          <p:nvPr/>
        </p:nvSpPr>
        <p:spPr>
          <a:xfrm>
            <a:off x="6660232" y="2354396"/>
            <a:ext cx="1728192" cy="369332"/>
          </a:xfrm>
          <a:prstGeom prst="rect">
            <a:avLst/>
          </a:prstGeom>
          <a:noFill/>
        </p:spPr>
        <p:txBody>
          <a:bodyPr wrap="square" rtlCol="0">
            <a:spAutoFit/>
          </a:bodyPr>
          <a:lstStyle/>
          <a:p>
            <a:r>
              <a:rPr lang="en-US" dirty="0" smtClean="0">
                <a:solidFill>
                  <a:srgbClr val="000000"/>
                </a:solidFill>
              </a:rPr>
              <a:t>Total n = 28</a:t>
            </a:r>
            <a:endParaRPr lang="en-US" dirty="0">
              <a:solidFill>
                <a:srgbClr val="000000"/>
              </a:solidFill>
            </a:endParaRPr>
          </a:p>
        </p:txBody>
      </p:sp>
      <p:cxnSp>
        <p:nvCxnSpPr>
          <p:cNvPr id="31" name="Straight Connector 30"/>
          <p:cNvCxnSpPr/>
          <p:nvPr/>
        </p:nvCxnSpPr>
        <p:spPr bwMode="auto">
          <a:xfrm>
            <a:off x="467544" y="3933056"/>
            <a:ext cx="7992888" cy="0"/>
          </a:xfrm>
          <a:prstGeom prst="line">
            <a:avLst/>
          </a:pr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tx1"/>
          </a:lnRef>
          <a:fillRef idx="0">
            <a:schemeClr val="accent1"/>
          </a:fillRef>
          <a:effectRef idx="0">
            <a:schemeClr val="accent1"/>
          </a:effectRef>
          <a:fontRef idx="minor">
            <a:schemeClr val="tx1"/>
          </a:fontRef>
        </p:style>
      </p:cxnSp>
      <p:sp>
        <p:nvSpPr>
          <p:cNvPr id="34" name="Rectangle 33"/>
          <p:cNvSpPr/>
          <p:nvPr/>
        </p:nvSpPr>
        <p:spPr>
          <a:xfrm>
            <a:off x="683568" y="5013176"/>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35" name="Rectangle 34"/>
          <p:cNvSpPr/>
          <p:nvPr/>
        </p:nvSpPr>
        <p:spPr>
          <a:xfrm>
            <a:off x="755576" y="5013176"/>
            <a:ext cx="1584176"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36" name="Rectangle 35"/>
          <p:cNvSpPr/>
          <p:nvPr/>
        </p:nvSpPr>
        <p:spPr>
          <a:xfrm>
            <a:off x="1299002" y="5373216"/>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37" name="Rectangle 36"/>
          <p:cNvSpPr/>
          <p:nvPr/>
        </p:nvSpPr>
        <p:spPr>
          <a:xfrm>
            <a:off x="1371010" y="5373216"/>
            <a:ext cx="1584176"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38" name="Rectangle 37"/>
          <p:cNvSpPr/>
          <p:nvPr/>
        </p:nvSpPr>
        <p:spPr>
          <a:xfrm>
            <a:off x="1835696" y="5805264"/>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39" name="Rectangle 38"/>
          <p:cNvSpPr/>
          <p:nvPr/>
        </p:nvSpPr>
        <p:spPr>
          <a:xfrm>
            <a:off x="1907704" y="5805264"/>
            <a:ext cx="1584176"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40" name="TextBox 39"/>
          <p:cNvSpPr txBox="1"/>
          <p:nvPr/>
        </p:nvSpPr>
        <p:spPr>
          <a:xfrm>
            <a:off x="2586658" y="4946684"/>
            <a:ext cx="1018227" cy="276999"/>
          </a:xfrm>
          <a:prstGeom prst="rect">
            <a:avLst/>
          </a:prstGeom>
          <a:noFill/>
        </p:spPr>
        <p:txBody>
          <a:bodyPr wrap="none" rtlCol="0">
            <a:spAutoFit/>
          </a:bodyPr>
          <a:lstStyle/>
          <a:p>
            <a:r>
              <a:rPr lang="en-US" sz="1200" dirty="0" smtClean="0">
                <a:solidFill>
                  <a:srgbClr val="000000"/>
                </a:solidFill>
              </a:rPr>
              <a:t>6 MD1 + 2 P</a:t>
            </a:r>
            <a:endParaRPr lang="en-US" sz="1200" dirty="0">
              <a:solidFill>
                <a:srgbClr val="000000"/>
              </a:solidFill>
            </a:endParaRPr>
          </a:p>
        </p:txBody>
      </p:sp>
      <p:sp>
        <p:nvSpPr>
          <p:cNvPr id="41" name="TextBox 40"/>
          <p:cNvSpPr txBox="1"/>
          <p:nvPr/>
        </p:nvSpPr>
        <p:spPr>
          <a:xfrm>
            <a:off x="2994452" y="5301208"/>
            <a:ext cx="1018227" cy="276999"/>
          </a:xfrm>
          <a:prstGeom prst="rect">
            <a:avLst/>
          </a:prstGeom>
          <a:noFill/>
        </p:spPr>
        <p:txBody>
          <a:bodyPr wrap="none" rtlCol="0">
            <a:spAutoFit/>
          </a:bodyPr>
          <a:lstStyle/>
          <a:p>
            <a:r>
              <a:rPr lang="en-US" sz="1200" dirty="0" smtClean="0">
                <a:solidFill>
                  <a:srgbClr val="000000"/>
                </a:solidFill>
              </a:rPr>
              <a:t>6 MD2 + 2 P</a:t>
            </a:r>
            <a:endParaRPr lang="en-US" sz="1200" dirty="0">
              <a:solidFill>
                <a:srgbClr val="000000"/>
              </a:solidFill>
            </a:endParaRPr>
          </a:p>
        </p:txBody>
      </p:sp>
      <p:sp>
        <p:nvSpPr>
          <p:cNvPr id="42" name="TextBox 41"/>
          <p:cNvSpPr txBox="1"/>
          <p:nvPr/>
        </p:nvSpPr>
        <p:spPr>
          <a:xfrm>
            <a:off x="3498508" y="5744289"/>
            <a:ext cx="1018227" cy="276999"/>
          </a:xfrm>
          <a:prstGeom prst="rect">
            <a:avLst/>
          </a:prstGeom>
          <a:noFill/>
        </p:spPr>
        <p:txBody>
          <a:bodyPr wrap="none" rtlCol="0">
            <a:spAutoFit/>
          </a:bodyPr>
          <a:lstStyle/>
          <a:p>
            <a:r>
              <a:rPr lang="en-US" sz="1200" dirty="0" smtClean="0">
                <a:solidFill>
                  <a:srgbClr val="000000"/>
                </a:solidFill>
              </a:rPr>
              <a:t>6 MD3 + 2 P</a:t>
            </a:r>
            <a:endParaRPr lang="en-US" sz="1200" dirty="0">
              <a:solidFill>
                <a:srgbClr val="000000"/>
              </a:solidFill>
            </a:endParaRPr>
          </a:p>
        </p:txBody>
      </p:sp>
      <p:sp>
        <p:nvSpPr>
          <p:cNvPr id="43" name="TextBox 42"/>
          <p:cNvSpPr txBox="1"/>
          <p:nvPr/>
        </p:nvSpPr>
        <p:spPr>
          <a:xfrm>
            <a:off x="619559" y="4221088"/>
            <a:ext cx="4636206" cy="369332"/>
          </a:xfrm>
          <a:prstGeom prst="rect">
            <a:avLst/>
          </a:prstGeom>
          <a:noFill/>
        </p:spPr>
        <p:txBody>
          <a:bodyPr wrap="none" rtlCol="0">
            <a:spAutoFit/>
          </a:bodyPr>
          <a:lstStyle/>
          <a:p>
            <a:r>
              <a:rPr lang="en-US" dirty="0" smtClean="0">
                <a:solidFill>
                  <a:srgbClr val="000000"/>
                </a:solidFill>
              </a:rPr>
              <a:t>Multiple Ascending Dose – 3 doses in cohorts</a:t>
            </a:r>
            <a:endParaRPr lang="en-US" dirty="0">
              <a:solidFill>
                <a:srgbClr val="000000"/>
              </a:solidFill>
            </a:endParaRPr>
          </a:p>
        </p:txBody>
      </p:sp>
      <p:sp>
        <p:nvSpPr>
          <p:cNvPr id="44" name="Rectangle 43"/>
          <p:cNvSpPr/>
          <p:nvPr/>
        </p:nvSpPr>
        <p:spPr>
          <a:xfrm>
            <a:off x="899592" y="5013176"/>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45" name="Rectangle 44"/>
          <p:cNvSpPr/>
          <p:nvPr/>
        </p:nvSpPr>
        <p:spPr>
          <a:xfrm>
            <a:off x="1115616" y="5013176"/>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46" name="Rectangle 45"/>
          <p:cNvSpPr/>
          <p:nvPr/>
        </p:nvSpPr>
        <p:spPr>
          <a:xfrm>
            <a:off x="1331640" y="5013176"/>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47" name="Rectangle 46"/>
          <p:cNvSpPr/>
          <p:nvPr/>
        </p:nvSpPr>
        <p:spPr>
          <a:xfrm>
            <a:off x="1515026" y="5373216"/>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48" name="Rectangle 47"/>
          <p:cNvSpPr/>
          <p:nvPr/>
        </p:nvSpPr>
        <p:spPr>
          <a:xfrm>
            <a:off x="1731050" y="5373216"/>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49" name="Rectangle 48"/>
          <p:cNvSpPr/>
          <p:nvPr/>
        </p:nvSpPr>
        <p:spPr>
          <a:xfrm>
            <a:off x="1947074" y="5373216"/>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50" name="Rectangle 49"/>
          <p:cNvSpPr/>
          <p:nvPr/>
        </p:nvSpPr>
        <p:spPr>
          <a:xfrm>
            <a:off x="2051720" y="5805264"/>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51" name="Rectangle 50"/>
          <p:cNvSpPr/>
          <p:nvPr/>
        </p:nvSpPr>
        <p:spPr>
          <a:xfrm>
            <a:off x="2267744" y="5805264"/>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52" name="Rectangle 51"/>
          <p:cNvSpPr/>
          <p:nvPr/>
        </p:nvSpPr>
        <p:spPr>
          <a:xfrm>
            <a:off x="2483768" y="5805264"/>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53" name="TextBox 52"/>
          <p:cNvSpPr txBox="1"/>
          <p:nvPr/>
        </p:nvSpPr>
        <p:spPr>
          <a:xfrm>
            <a:off x="6660232" y="5039017"/>
            <a:ext cx="1728192" cy="369332"/>
          </a:xfrm>
          <a:prstGeom prst="rect">
            <a:avLst/>
          </a:prstGeom>
          <a:noFill/>
        </p:spPr>
        <p:txBody>
          <a:bodyPr wrap="square" rtlCol="0">
            <a:spAutoFit/>
          </a:bodyPr>
          <a:lstStyle/>
          <a:p>
            <a:r>
              <a:rPr lang="en-US" dirty="0" smtClean="0">
                <a:solidFill>
                  <a:srgbClr val="000000"/>
                </a:solidFill>
              </a:rPr>
              <a:t>Total n = 24</a:t>
            </a:r>
            <a:endParaRPr lang="en-US" dirty="0">
              <a:solidFill>
                <a:srgbClr val="000000"/>
              </a:solidFill>
            </a:endParaRPr>
          </a:p>
        </p:txBody>
      </p:sp>
      <p:sp>
        <p:nvSpPr>
          <p:cNvPr id="54" name="Rectangle 53"/>
          <p:cNvSpPr/>
          <p:nvPr/>
        </p:nvSpPr>
        <p:spPr>
          <a:xfrm>
            <a:off x="611560" y="6453336"/>
            <a:ext cx="72008" cy="144016"/>
          </a:xfrm>
          <a:prstGeom prst="rect">
            <a:avLst/>
          </a:prstGeom>
          <a:solidFill>
            <a:srgbClr val="FF00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55" name="Rectangle 54"/>
          <p:cNvSpPr/>
          <p:nvPr/>
        </p:nvSpPr>
        <p:spPr>
          <a:xfrm>
            <a:off x="2811066" y="6453336"/>
            <a:ext cx="1584176" cy="144016"/>
          </a:xfrm>
          <a:prstGeom prst="rect">
            <a:avLst/>
          </a:prstGeom>
          <a:solidFill>
            <a:srgbClr val="FFFF00"/>
          </a:solidFill>
          <a:ln>
            <a:solidFill>
              <a:schemeClr val="tx1"/>
            </a:solidFill>
          </a:ln>
        </p:spPr>
        <p:txBody>
          <a:bodyPr vert="horz" wrap="square" lIns="91440" tIns="45720" rIns="91440" bIns="45720" numCol="1" rtlCol="0" anchor="t" anchorCtr="0" compatLnSpc="1">
            <a:prstTxWarp prst="textNoShape">
              <a:avLst/>
            </a:prstTxWarp>
            <a:spAutoFit/>
          </a:bodyPr>
          <a:lstStyle/>
          <a:p>
            <a:endParaRPr lang="en-US" dirty="0" smtClean="0">
              <a:solidFill>
                <a:srgbClr val="000000"/>
              </a:solidFill>
            </a:endParaRPr>
          </a:p>
        </p:txBody>
      </p:sp>
      <p:sp>
        <p:nvSpPr>
          <p:cNvPr id="2048" name="TextBox 2047"/>
          <p:cNvSpPr txBox="1"/>
          <p:nvPr/>
        </p:nvSpPr>
        <p:spPr>
          <a:xfrm>
            <a:off x="861498" y="6340678"/>
            <a:ext cx="577402" cy="369332"/>
          </a:xfrm>
          <a:prstGeom prst="rect">
            <a:avLst/>
          </a:prstGeom>
          <a:noFill/>
        </p:spPr>
        <p:txBody>
          <a:bodyPr wrap="none" rtlCol="0">
            <a:spAutoFit/>
          </a:bodyPr>
          <a:lstStyle/>
          <a:p>
            <a:r>
              <a:rPr lang="en-US" sz="1200" dirty="0" smtClean="0">
                <a:solidFill>
                  <a:srgbClr val="000000"/>
                </a:solidFill>
              </a:rPr>
              <a:t>Dose</a:t>
            </a:r>
            <a:r>
              <a:rPr lang="en-US" dirty="0" smtClean="0">
                <a:solidFill>
                  <a:srgbClr val="000000"/>
                </a:solidFill>
              </a:rPr>
              <a:t> </a:t>
            </a:r>
            <a:endParaRPr lang="en-US" dirty="0">
              <a:solidFill>
                <a:srgbClr val="000000"/>
              </a:solidFill>
            </a:endParaRPr>
          </a:p>
        </p:txBody>
      </p:sp>
      <p:sp>
        <p:nvSpPr>
          <p:cNvPr id="57" name="TextBox 56"/>
          <p:cNvSpPr txBox="1"/>
          <p:nvPr/>
        </p:nvSpPr>
        <p:spPr>
          <a:xfrm>
            <a:off x="4716016" y="6319047"/>
            <a:ext cx="907621" cy="369332"/>
          </a:xfrm>
          <a:prstGeom prst="rect">
            <a:avLst/>
          </a:prstGeom>
          <a:noFill/>
        </p:spPr>
        <p:txBody>
          <a:bodyPr wrap="none" rtlCol="0">
            <a:spAutoFit/>
          </a:bodyPr>
          <a:lstStyle/>
          <a:p>
            <a:r>
              <a:rPr lang="en-US" sz="1200" dirty="0" smtClean="0">
                <a:solidFill>
                  <a:srgbClr val="000000"/>
                </a:solidFill>
              </a:rPr>
              <a:t>Follow-Up</a:t>
            </a:r>
            <a:r>
              <a:rPr lang="en-US" dirty="0" smtClean="0">
                <a:solidFill>
                  <a:srgbClr val="000000"/>
                </a:solidFill>
              </a:rPr>
              <a:t> </a:t>
            </a:r>
            <a:endParaRPr lang="en-US" dirty="0">
              <a:solidFill>
                <a:srgbClr val="000000"/>
              </a:solidFill>
            </a:endParaRPr>
          </a:p>
        </p:txBody>
      </p:sp>
    </p:spTree>
    <p:extLst>
      <p:ext uri="{BB962C8B-B14F-4D97-AF65-F5344CB8AC3E}">
        <p14:creationId xmlns:p14="http://schemas.microsoft.com/office/powerpoint/2010/main" val="19281982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88938" y="452438"/>
            <a:ext cx="7366000" cy="455612"/>
          </a:xfrm>
        </p:spPr>
        <p:txBody>
          <a:bodyPr/>
          <a:lstStyle/>
          <a:p>
            <a:r>
              <a:rPr lang="en-US" altLang="en-US" dirty="0" smtClean="0"/>
              <a:t>Dose Escalation – Continual Reassessment </a:t>
            </a:r>
            <a:r>
              <a:rPr lang="en-US" altLang="en-US" dirty="0" smtClean="0"/>
              <a:t>Method – mainly used in Oncology</a:t>
            </a:r>
            <a:endParaRPr lang="en-US" altLang="en-US" dirty="0" smtClean="0"/>
          </a:p>
        </p:txBody>
      </p:sp>
      <p:sp>
        <p:nvSpPr>
          <p:cNvPr id="22531" name="Rectangle 3"/>
          <p:cNvSpPr>
            <a:spLocks noGrp="1" noChangeArrowheads="1"/>
          </p:cNvSpPr>
          <p:nvPr>
            <p:ph idx="1"/>
          </p:nvPr>
        </p:nvSpPr>
        <p:spPr>
          <a:xfrm>
            <a:off x="396875" y="1989138"/>
            <a:ext cx="8355013" cy="4319587"/>
          </a:xfrm>
        </p:spPr>
        <p:txBody>
          <a:bodyPr/>
          <a:lstStyle/>
          <a:p>
            <a:pPr>
              <a:buFont typeface="Arial" pitchFamily="34" charset="0"/>
              <a:buChar char="•"/>
              <a:defRPr/>
            </a:pPr>
            <a:r>
              <a:rPr lang="en-US" dirty="0" smtClean="0"/>
              <a:t>The Continual Reassessment Method (CRM) was proposed by </a:t>
            </a:r>
            <a:r>
              <a:rPr lang="en-US" dirty="0" err="1" smtClean="0"/>
              <a:t>O’Quigley</a:t>
            </a:r>
            <a:r>
              <a:rPr lang="en-US" dirty="0" smtClean="0"/>
              <a:t>, </a:t>
            </a:r>
            <a:r>
              <a:rPr lang="en-US" dirty="0" err="1" smtClean="0"/>
              <a:t>Pepe</a:t>
            </a:r>
            <a:r>
              <a:rPr lang="en-US" dirty="0" smtClean="0"/>
              <a:t> and Fisher (1990) for the Phase I dose finding trials in cancer, to address concerns in standard designs (3 +3) that were in use:</a:t>
            </a:r>
          </a:p>
          <a:p>
            <a:pPr>
              <a:buFont typeface="Arial" pitchFamily="34" charset="0"/>
              <a:buChar char="•"/>
              <a:defRPr/>
            </a:pPr>
            <a:r>
              <a:rPr lang="en-US" dirty="0" smtClean="0"/>
              <a:t>Inactivity of the treatment at low doses</a:t>
            </a:r>
          </a:p>
          <a:p>
            <a:pPr>
              <a:buFont typeface="Arial" pitchFamily="34" charset="0"/>
              <a:buChar char="•"/>
              <a:defRPr/>
            </a:pPr>
            <a:r>
              <a:rPr lang="en-US" dirty="0" smtClean="0"/>
              <a:t>Severe toxic effects expected at high doses</a:t>
            </a:r>
          </a:p>
          <a:p>
            <a:pPr>
              <a:buFont typeface="Arial" pitchFamily="34" charset="0"/>
              <a:buChar char="•"/>
              <a:defRPr/>
            </a:pPr>
            <a:r>
              <a:rPr lang="en-US" dirty="0" smtClean="0"/>
              <a:t>Poor knowledge of the dose toxicity relationship at the start of the trial</a:t>
            </a:r>
          </a:p>
          <a:p>
            <a:pPr>
              <a:buFont typeface="Arial" pitchFamily="34" charset="0"/>
              <a:buChar char="•"/>
              <a:defRPr/>
            </a:pPr>
            <a:r>
              <a:rPr lang="en-US" dirty="0" smtClean="0"/>
              <a:t>Potential therapeutic benefit for the patient</a:t>
            </a:r>
          </a:p>
          <a:p>
            <a:pPr>
              <a:buFont typeface="Arial" pitchFamily="34" charset="0"/>
              <a:buChar char="•"/>
              <a:defRPr/>
            </a:pPr>
            <a:r>
              <a:rPr lang="en-US" b="1" dirty="0" smtClean="0"/>
              <a:t>Need for efficient design with a small number of patients</a:t>
            </a:r>
          </a:p>
          <a:p>
            <a:pPr marL="0" indent="0">
              <a:buFontTx/>
              <a:buNone/>
              <a:defRPr/>
            </a:pPr>
            <a:endParaRPr lang="en-US" dirty="0" smtClean="0"/>
          </a:p>
        </p:txBody>
      </p:sp>
      <p:sp>
        <p:nvSpPr>
          <p:cNvPr id="21508" name="shpBlankSlide"/>
          <p:cNvSpPr>
            <a:spLocks noChangeAspect="1" noChangeArrowheads="1"/>
          </p:cNvSpPr>
          <p:nvPr>
            <p:custDataLst>
              <p:tags r:id="rId1"/>
            </p:custDataLst>
          </p:nvPr>
        </p:nvSpPr>
        <p:spPr bwMode="auto">
          <a:xfrm>
            <a:off x="22225" y="6672263"/>
            <a:ext cx="184150" cy="3681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Imago" pitchFamily="2" charset="0"/>
                <a:cs typeface="Arial" charset="0"/>
              </a:defRPr>
            </a:lvl1pPr>
            <a:lvl2pPr marL="742950" indent="-285750" eaLnBrk="0" hangingPunct="0">
              <a:defRPr>
                <a:solidFill>
                  <a:schemeClr val="tx1"/>
                </a:solidFill>
                <a:latin typeface="Imago" pitchFamily="2" charset="0"/>
                <a:cs typeface="Arial" charset="0"/>
              </a:defRPr>
            </a:lvl2pPr>
            <a:lvl3pPr marL="1143000" indent="-228600" eaLnBrk="0" hangingPunct="0">
              <a:defRPr>
                <a:solidFill>
                  <a:schemeClr val="tx1"/>
                </a:solidFill>
                <a:latin typeface="Imago" pitchFamily="2" charset="0"/>
                <a:cs typeface="Arial" charset="0"/>
              </a:defRPr>
            </a:lvl3pPr>
            <a:lvl4pPr marL="1600200" indent="-228600" eaLnBrk="0" hangingPunct="0">
              <a:defRPr>
                <a:solidFill>
                  <a:schemeClr val="tx1"/>
                </a:solidFill>
                <a:latin typeface="Imago" pitchFamily="2" charset="0"/>
                <a:cs typeface="Arial" charset="0"/>
              </a:defRPr>
            </a:lvl4pPr>
            <a:lvl5pPr marL="2057400" indent="-228600" eaLnBrk="0" hangingPunct="0">
              <a:defRPr>
                <a:solidFill>
                  <a:schemeClr val="tx1"/>
                </a:solidFill>
                <a:latin typeface="Imago" pitchFamily="2" charset="0"/>
                <a:cs typeface="Arial" charset="0"/>
              </a:defRPr>
            </a:lvl5pPr>
            <a:lvl6pPr marL="2514600" indent="-228600" eaLnBrk="0" fontAlgn="base" hangingPunct="0">
              <a:spcBef>
                <a:spcPct val="0"/>
              </a:spcBef>
              <a:spcAft>
                <a:spcPct val="0"/>
              </a:spcAft>
              <a:defRPr>
                <a:solidFill>
                  <a:schemeClr val="tx1"/>
                </a:solidFill>
                <a:latin typeface="Imago" pitchFamily="2" charset="0"/>
                <a:cs typeface="Arial" charset="0"/>
              </a:defRPr>
            </a:lvl6pPr>
            <a:lvl7pPr marL="2971800" indent="-228600" eaLnBrk="0" fontAlgn="base" hangingPunct="0">
              <a:spcBef>
                <a:spcPct val="0"/>
              </a:spcBef>
              <a:spcAft>
                <a:spcPct val="0"/>
              </a:spcAft>
              <a:defRPr>
                <a:solidFill>
                  <a:schemeClr val="tx1"/>
                </a:solidFill>
                <a:latin typeface="Imago" pitchFamily="2" charset="0"/>
                <a:cs typeface="Arial" charset="0"/>
              </a:defRPr>
            </a:lvl7pPr>
            <a:lvl8pPr marL="3429000" indent="-228600" eaLnBrk="0" fontAlgn="base" hangingPunct="0">
              <a:spcBef>
                <a:spcPct val="0"/>
              </a:spcBef>
              <a:spcAft>
                <a:spcPct val="0"/>
              </a:spcAft>
              <a:defRPr>
                <a:solidFill>
                  <a:schemeClr val="tx1"/>
                </a:solidFill>
                <a:latin typeface="Imago" pitchFamily="2" charset="0"/>
                <a:cs typeface="Arial" charset="0"/>
              </a:defRPr>
            </a:lvl8pPr>
            <a:lvl9pPr marL="3886200" indent="-228600" eaLnBrk="0" fontAlgn="base" hangingPunct="0">
              <a:spcBef>
                <a:spcPct val="0"/>
              </a:spcBef>
              <a:spcAft>
                <a:spcPct val="0"/>
              </a:spcAft>
              <a:defRPr>
                <a:solidFill>
                  <a:schemeClr val="tx1"/>
                </a:solidFill>
                <a:latin typeface="Imago" pitchFamily="2" charset="0"/>
                <a:cs typeface="Arial" charset="0"/>
              </a:defRPr>
            </a:lvl9pPr>
          </a:lstStyle>
          <a:p>
            <a:pPr>
              <a:spcBef>
                <a:spcPct val="50000"/>
              </a:spcBef>
            </a:pPr>
            <a:endParaRPr lang="en-US" altLang="en-US" dirty="0"/>
          </a:p>
        </p:txBody>
      </p:sp>
    </p:spTree>
    <p:extLst>
      <p:ext uri="{BB962C8B-B14F-4D97-AF65-F5344CB8AC3E}">
        <p14:creationId xmlns:p14="http://schemas.microsoft.com/office/powerpoint/2010/main" val="2928916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88938" y="452438"/>
            <a:ext cx="7366000" cy="455612"/>
          </a:xfrm>
        </p:spPr>
        <p:txBody>
          <a:bodyPr/>
          <a:lstStyle/>
          <a:p>
            <a:r>
              <a:rPr lang="en-US" altLang="en-US" dirty="0" smtClean="0"/>
              <a:t>Background to the CRM</a:t>
            </a:r>
          </a:p>
        </p:txBody>
      </p:sp>
      <p:sp>
        <p:nvSpPr>
          <p:cNvPr id="22531" name="Rectangle 3"/>
          <p:cNvSpPr>
            <a:spLocks noGrp="1" noChangeArrowheads="1"/>
          </p:cNvSpPr>
          <p:nvPr>
            <p:ph idx="1"/>
          </p:nvPr>
        </p:nvSpPr>
        <p:spPr>
          <a:xfrm>
            <a:off x="323528" y="1196752"/>
            <a:ext cx="8355013" cy="4319587"/>
          </a:xfrm>
        </p:spPr>
        <p:txBody>
          <a:bodyPr/>
          <a:lstStyle/>
          <a:p>
            <a:r>
              <a:rPr lang="en-US" altLang="en-US" dirty="0" smtClean="0"/>
              <a:t>The CRM, as its name suggests, is a continually adapting design, but just for binary data</a:t>
            </a:r>
          </a:p>
          <a:p>
            <a:r>
              <a:rPr lang="en-US" altLang="en-US" dirty="0" smtClean="0"/>
              <a:t>Uses all data accumulated so far to determine the target dose, reassessing the target dose after each subject provides </a:t>
            </a:r>
            <a:r>
              <a:rPr lang="en-US" altLang="en-US" dirty="0" smtClean="0"/>
              <a:t>data</a:t>
            </a:r>
          </a:p>
          <a:p>
            <a:r>
              <a:rPr lang="en-US" altLang="en-US" dirty="0" smtClean="0"/>
              <a:t>Assumes dose toxicity follows some </a:t>
            </a:r>
            <a:r>
              <a:rPr lang="en-US" altLang="en-US" dirty="0" err="1" smtClean="0"/>
              <a:t>montonic</a:t>
            </a:r>
            <a:r>
              <a:rPr lang="en-US" altLang="en-US" dirty="0" smtClean="0"/>
              <a:t> relationship</a:t>
            </a:r>
            <a:endParaRPr lang="en-US" altLang="en-US" dirty="0" smtClean="0"/>
          </a:p>
          <a:p>
            <a:r>
              <a:rPr lang="en-US" altLang="en-US" dirty="0" smtClean="0"/>
              <a:t>Also uses prior information, employing Bayesian methodology</a:t>
            </a:r>
          </a:p>
          <a:p>
            <a:r>
              <a:rPr lang="en-US" altLang="en-US" dirty="0" smtClean="0"/>
              <a:t>Initially designed for toxicity studies, but equally applicable to efficacy, or both efficacy and toxicity in the bivariate CRM</a:t>
            </a:r>
          </a:p>
          <a:p>
            <a:r>
              <a:rPr lang="en-US" altLang="en-US" dirty="0" smtClean="0"/>
              <a:t>Toxicity study targets the Maximum Tolerated Dose (MTD)</a:t>
            </a:r>
          </a:p>
          <a:p>
            <a:r>
              <a:rPr lang="en-US" altLang="en-US" dirty="0" smtClean="0"/>
              <a:t>Efficacy study targets the Minimum Efficacious Dose (MED)</a:t>
            </a:r>
          </a:p>
          <a:p>
            <a:endParaRPr lang="en-US" altLang="en-US" dirty="0" smtClean="0"/>
          </a:p>
        </p:txBody>
      </p:sp>
      <p:sp>
        <p:nvSpPr>
          <p:cNvPr id="22532" name="shpBlankSlide"/>
          <p:cNvSpPr>
            <a:spLocks noChangeAspect="1" noChangeArrowheads="1"/>
          </p:cNvSpPr>
          <p:nvPr>
            <p:custDataLst>
              <p:tags r:id="rId1"/>
            </p:custDataLst>
          </p:nvPr>
        </p:nvSpPr>
        <p:spPr bwMode="auto">
          <a:xfrm>
            <a:off x="22225" y="6672263"/>
            <a:ext cx="184150" cy="3681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Imago" pitchFamily="2" charset="0"/>
                <a:cs typeface="Arial" charset="0"/>
              </a:defRPr>
            </a:lvl1pPr>
            <a:lvl2pPr marL="742950" indent="-285750" eaLnBrk="0" hangingPunct="0">
              <a:defRPr>
                <a:solidFill>
                  <a:schemeClr val="tx1"/>
                </a:solidFill>
                <a:latin typeface="Imago" pitchFamily="2" charset="0"/>
                <a:cs typeface="Arial" charset="0"/>
              </a:defRPr>
            </a:lvl2pPr>
            <a:lvl3pPr marL="1143000" indent="-228600" eaLnBrk="0" hangingPunct="0">
              <a:defRPr>
                <a:solidFill>
                  <a:schemeClr val="tx1"/>
                </a:solidFill>
                <a:latin typeface="Imago" pitchFamily="2" charset="0"/>
                <a:cs typeface="Arial" charset="0"/>
              </a:defRPr>
            </a:lvl3pPr>
            <a:lvl4pPr marL="1600200" indent="-228600" eaLnBrk="0" hangingPunct="0">
              <a:defRPr>
                <a:solidFill>
                  <a:schemeClr val="tx1"/>
                </a:solidFill>
                <a:latin typeface="Imago" pitchFamily="2" charset="0"/>
                <a:cs typeface="Arial" charset="0"/>
              </a:defRPr>
            </a:lvl4pPr>
            <a:lvl5pPr marL="2057400" indent="-228600" eaLnBrk="0" hangingPunct="0">
              <a:defRPr>
                <a:solidFill>
                  <a:schemeClr val="tx1"/>
                </a:solidFill>
                <a:latin typeface="Imago" pitchFamily="2" charset="0"/>
                <a:cs typeface="Arial" charset="0"/>
              </a:defRPr>
            </a:lvl5pPr>
            <a:lvl6pPr marL="2514600" indent="-228600" eaLnBrk="0" fontAlgn="base" hangingPunct="0">
              <a:spcBef>
                <a:spcPct val="0"/>
              </a:spcBef>
              <a:spcAft>
                <a:spcPct val="0"/>
              </a:spcAft>
              <a:defRPr>
                <a:solidFill>
                  <a:schemeClr val="tx1"/>
                </a:solidFill>
                <a:latin typeface="Imago" pitchFamily="2" charset="0"/>
                <a:cs typeface="Arial" charset="0"/>
              </a:defRPr>
            </a:lvl6pPr>
            <a:lvl7pPr marL="2971800" indent="-228600" eaLnBrk="0" fontAlgn="base" hangingPunct="0">
              <a:spcBef>
                <a:spcPct val="0"/>
              </a:spcBef>
              <a:spcAft>
                <a:spcPct val="0"/>
              </a:spcAft>
              <a:defRPr>
                <a:solidFill>
                  <a:schemeClr val="tx1"/>
                </a:solidFill>
                <a:latin typeface="Imago" pitchFamily="2" charset="0"/>
                <a:cs typeface="Arial" charset="0"/>
              </a:defRPr>
            </a:lvl7pPr>
            <a:lvl8pPr marL="3429000" indent="-228600" eaLnBrk="0" fontAlgn="base" hangingPunct="0">
              <a:spcBef>
                <a:spcPct val="0"/>
              </a:spcBef>
              <a:spcAft>
                <a:spcPct val="0"/>
              </a:spcAft>
              <a:defRPr>
                <a:solidFill>
                  <a:schemeClr val="tx1"/>
                </a:solidFill>
                <a:latin typeface="Imago" pitchFamily="2" charset="0"/>
                <a:cs typeface="Arial" charset="0"/>
              </a:defRPr>
            </a:lvl8pPr>
            <a:lvl9pPr marL="3886200" indent="-228600" eaLnBrk="0" fontAlgn="base" hangingPunct="0">
              <a:spcBef>
                <a:spcPct val="0"/>
              </a:spcBef>
              <a:spcAft>
                <a:spcPct val="0"/>
              </a:spcAft>
              <a:defRPr>
                <a:solidFill>
                  <a:schemeClr val="tx1"/>
                </a:solidFill>
                <a:latin typeface="Imago" pitchFamily="2" charset="0"/>
                <a:cs typeface="Arial" charset="0"/>
              </a:defRPr>
            </a:lvl9pPr>
          </a:lstStyle>
          <a:p>
            <a:pPr>
              <a:spcBef>
                <a:spcPct val="50000"/>
              </a:spcBef>
            </a:pPr>
            <a:endParaRPr lang="en-US" altLang="en-US" dirty="0"/>
          </a:p>
        </p:txBody>
      </p:sp>
    </p:spTree>
    <p:extLst>
      <p:ext uri="{BB962C8B-B14F-4D97-AF65-F5344CB8AC3E}">
        <p14:creationId xmlns:p14="http://schemas.microsoft.com/office/powerpoint/2010/main" val="38797289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88938" y="452438"/>
            <a:ext cx="7366000" cy="455612"/>
          </a:xfrm>
        </p:spPr>
        <p:txBody>
          <a:bodyPr/>
          <a:lstStyle/>
          <a:p>
            <a:r>
              <a:rPr lang="en-US" altLang="en-US" b="0" dirty="0" err="1" smtClean="0"/>
              <a:t>Neuenschwander</a:t>
            </a:r>
            <a:r>
              <a:rPr lang="en-US" altLang="en-US" b="0" dirty="0" smtClean="0"/>
              <a:t> et al (2008)</a:t>
            </a:r>
            <a:endParaRPr lang="en-US" altLang="en-US" dirty="0" smtClean="0"/>
          </a:p>
        </p:txBody>
      </p:sp>
      <p:sp>
        <p:nvSpPr>
          <p:cNvPr id="23555" name="shpBlankSlide"/>
          <p:cNvSpPr>
            <a:spLocks noChangeAspect="1" noChangeArrowheads="1"/>
          </p:cNvSpPr>
          <p:nvPr>
            <p:custDataLst>
              <p:tags r:id="rId1"/>
            </p:custDataLst>
          </p:nvPr>
        </p:nvSpPr>
        <p:spPr bwMode="auto">
          <a:xfrm>
            <a:off x="22225" y="6672263"/>
            <a:ext cx="184150" cy="3681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a:solidFill>
                  <a:schemeClr val="tx1"/>
                </a:solidFill>
                <a:latin typeface="Imago" pitchFamily="2" charset="0"/>
                <a:cs typeface="Arial" charset="0"/>
              </a:defRPr>
            </a:lvl1pPr>
            <a:lvl2pPr marL="742950" indent="-285750" eaLnBrk="0" hangingPunct="0">
              <a:defRPr>
                <a:solidFill>
                  <a:schemeClr val="tx1"/>
                </a:solidFill>
                <a:latin typeface="Imago" pitchFamily="2" charset="0"/>
                <a:cs typeface="Arial" charset="0"/>
              </a:defRPr>
            </a:lvl2pPr>
            <a:lvl3pPr marL="1143000" indent="-228600" eaLnBrk="0" hangingPunct="0">
              <a:defRPr>
                <a:solidFill>
                  <a:schemeClr val="tx1"/>
                </a:solidFill>
                <a:latin typeface="Imago" pitchFamily="2" charset="0"/>
                <a:cs typeface="Arial" charset="0"/>
              </a:defRPr>
            </a:lvl3pPr>
            <a:lvl4pPr marL="1600200" indent="-228600" eaLnBrk="0" hangingPunct="0">
              <a:defRPr>
                <a:solidFill>
                  <a:schemeClr val="tx1"/>
                </a:solidFill>
                <a:latin typeface="Imago" pitchFamily="2" charset="0"/>
                <a:cs typeface="Arial" charset="0"/>
              </a:defRPr>
            </a:lvl4pPr>
            <a:lvl5pPr marL="2057400" indent="-228600" eaLnBrk="0" hangingPunct="0">
              <a:defRPr>
                <a:solidFill>
                  <a:schemeClr val="tx1"/>
                </a:solidFill>
                <a:latin typeface="Imago" pitchFamily="2" charset="0"/>
                <a:cs typeface="Arial" charset="0"/>
              </a:defRPr>
            </a:lvl5pPr>
            <a:lvl6pPr marL="2514600" indent="-228600" eaLnBrk="0" fontAlgn="base" hangingPunct="0">
              <a:spcBef>
                <a:spcPct val="0"/>
              </a:spcBef>
              <a:spcAft>
                <a:spcPct val="0"/>
              </a:spcAft>
              <a:defRPr>
                <a:solidFill>
                  <a:schemeClr val="tx1"/>
                </a:solidFill>
                <a:latin typeface="Imago" pitchFamily="2" charset="0"/>
                <a:cs typeface="Arial" charset="0"/>
              </a:defRPr>
            </a:lvl6pPr>
            <a:lvl7pPr marL="2971800" indent="-228600" eaLnBrk="0" fontAlgn="base" hangingPunct="0">
              <a:spcBef>
                <a:spcPct val="0"/>
              </a:spcBef>
              <a:spcAft>
                <a:spcPct val="0"/>
              </a:spcAft>
              <a:defRPr>
                <a:solidFill>
                  <a:schemeClr val="tx1"/>
                </a:solidFill>
                <a:latin typeface="Imago" pitchFamily="2" charset="0"/>
                <a:cs typeface="Arial" charset="0"/>
              </a:defRPr>
            </a:lvl7pPr>
            <a:lvl8pPr marL="3429000" indent="-228600" eaLnBrk="0" fontAlgn="base" hangingPunct="0">
              <a:spcBef>
                <a:spcPct val="0"/>
              </a:spcBef>
              <a:spcAft>
                <a:spcPct val="0"/>
              </a:spcAft>
              <a:defRPr>
                <a:solidFill>
                  <a:schemeClr val="tx1"/>
                </a:solidFill>
                <a:latin typeface="Imago" pitchFamily="2" charset="0"/>
                <a:cs typeface="Arial" charset="0"/>
              </a:defRPr>
            </a:lvl8pPr>
            <a:lvl9pPr marL="3886200" indent="-228600" eaLnBrk="0" fontAlgn="base" hangingPunct="0">
              <a:spcBef>
                <a:spcPct val="0"/>
              </a:spcBef>
              <a:spcAft>
                <a:spcPct val="0"/>
              </a:spcAft>
              <a:defRPr>
                <a:solidFill>
                  <a:schemeClr val="tx1"/>
                </a:solidFill>
                <a:latin typeface="Imago" pitchFamily="2" charset="0"/>
                <a:cs typeface="Arial" charset="0"/>
              </a:defRPr>
            </a:lvl9pPr>
          </a:lstStyle>
          <a:p>
            <a:pPr>
              <a:spcBef>
                <a:spcPct val="50000"/>
              </a:spcBef>
            </a:pPr>
            <a:endParaRPr lang="en-US" altLang="en-US" dirty="0"/>
          </a:p>
        </p:txBody>
      </p:sp>
      <p:pic>
        <p:nvPicPr>
          <p:cNvPr id="2355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6163" y="960438"/>
            <a:ext cx="6022975" cy="3965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557" name="TextBox 2"/>
          <p:cNvSpPr txBox="1">
            <a:spLocks noChangeArrowheads="1"/>
          </p:cNvSpPr>
          <p:nvPr/>
        </p:nvSpPr>
        <p:spPr bwMode="auto">
          <a:xfrm>
            <a:off x="827088" y="5229225"/>
            <a:ext cx="69611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eaLnBrk="0" hangingPunct="0">
              <a:defRPr>
                <a:solidFill>
                  <a:schemeClr val="tx1"/>
                </a:solidFill>
                <a:latin typeface="Imago" pitchFamily="2" charset="0"/>
                <a:cs typeface="Arial" charset="0"/>
              </a:defRPr>
            </a:lvl1pPr>
            <a:lvl2pPr marL="742950" indent="-285750" eaLnBrk="0" hangingPunct="0">
              <a:defRPr>
                <a:solidFill>
                  <a:schemeClr val="tx1"/>
                </a:solidFill>
                <a:latin typeface="Imago" pitchFamily="2" charset="0"/>
                <a:cs typeface="Arial" charset="0"/>
              </a:defRPr>
            </a:lvl2pPr>
            <a:lvl3pPr marL="1143000" indent="-228600" eaLnBrk="0" hangingPunct="0">
              <a:defRPr>
                <a:solidFill>
                  <a:schemeClr val="tx1"/>
                </a:solidFill>
                <a:latin typeface="Imago" pitchFamily="2" charset="0"/>
                <a:cs typeface="Arial" charset="0"/>
              </a:defRPr>
            </a:lvl3pPr>
            <a:lvl4pPr marL="1600200" indent="-228600" eaLnBrk="0" hangingPunct="0">
              <a:defRPr>
                <a:solidFill>
                  <a:schemeClr val="tx1"/>
                </a:solidFill>
                <a:latin typeface="Imago" pitchFamily="2" charset="0"/>
                <a:cs typeface="Arial" charset="0"/>
              </a:defRPr>
            </a:lvl4pPr>
            <a:lvl5pPr marL="2057400" indent="-228600" eaLnBrk="0" hangingPunct="0">
              <a:defRPr>
                <a:solidFill>
                  <a:schemeClr val="tx1"/>
                </a:solidFill>
                <a:latin typeface="Imago" pitchFamily="2" charset="0"/>
                <a:cs typeface="Arial" charset="0"/>
              </a:defRPr>
            </a:lvl5pPr>
            <a:lvl6pPr marL="2514600" indent="-228600" eaLnBrk="0" fontAlgn="base" hangingPunct="0">
              <a:spcBef>
                <a:spcPct val="0"/>
              </a:spcBef>
              <a:spcAft>
                <a:spcPct val="0"/>
              </a:spcAft>
              <a:defRPr>
                <a:solidFill>
                  <a:schemeClr val="tx1"/>
                </a:solidFill>
                <a:latin typeface="Imago" pitchFamily="2" charset="0"/>
                <a:cs typeface="Arial" charset="0"/>
              </a:defRPr>
            </a:lvl6pPr>
            <a:lvl7pPr marL="2971800" indent="-228600" eaLnBrk="0" fontAlgn="base" hangingPunct="0">
              <a:spcBef>
                <a:spcPct val="0"/>
              </a:spcBef>
              <a:spcAft>
                <a:spcPct val="0"/>
              </a:spcAft>
              <a:defRPr>
                <a:solidFill>
                  <a:schemeClr val="tx1"/>
                </a:solidFill>
                <a:latin typeface="Imago" pitchFamily="2" charset="0"/>
                <a:cs typeface="Arial" charset="0"/>
              </a:defRPr>
            </a:lvl7pPr>
            <a:lvl8pPr marL="3429000" indent="-228600" eaLnBrk="0" fontAlgn="base" hangingPunct="0">
              <a:spcBef>
                <a:spcPct val="0"/>
              </a:spcBef>
              <a:spcAft>
                <a:spcPct val="0"/>
              </a:spcAft>
              <a:defRPr>
                <a:solidFill>
                  <a:schemeClr val="tx1"/>
                </a:solidFill>
                <a:latin typeface="Imago" pitchFamily="2" charset="0"/>
                <a:cs typeface="Arial" charset="0"/>
              </a:defRPr>
            </a:lvl8pPr>
            <a:lvl9pPr marL="3886200" indent="-228600" eaLnBrk="0" fontAlgn="base" hangingPunct="0">
              <a:spcBef>
                <a:spcPct val="0"/>
              </a:spcBef>
              <a:spcAft>
                <a:spcPct val="0"/>
              </a:spcAft>
              <a:defRPr>
                <a:solidFill>
                  <a:schemeClr val="tx1"/>
                </a:solidFill>
                <a:latin typeface="Imago" pitchFamily="2" charset="0"/>
                <a:cs typeface="Arial" charset="0"/>
              </a:defRPr>
            </a:lvl9pPr>
          </a:lstStyle>
          <a:p>
            <a:pPr>
              <a:spcBef>
                <a:spcPct val="50000"/>
              </a:spcBef>
              <a:buFont typeface="Arial" charset="0"/>
              <a:buChar char="•"/>
            </a:pPr>
            <a:r>
              <a:rPr lang="en-US" altLang="en-US" dirty="0"/>
              <a:t>Uses a two parameter logistic model instead of one-parameter</a:t>
            </a:r>
          </a:p>
          <a:p>
            <a:pPr>
              <a:spcBef>
                <a:spcPct val="50000"/>
              </a:spcBef>
              <a:buFont typeface="Arial" charset="0"/>
              <a:buChar char="•"/>
            </a:pPr>
            <a:r>
              <a:rPr lang="en-US" altLang="en-US" dirty="0"/>
              <a:t>Targets an acceptable region and has restrictions on other regions:</a:t>
            </a:r>
          </a:p>
          <a:p>
            <a:pPr lvl="1">
              <a:spcBef>
                <a:spcPct val="50000"/>
              </a:spcBef>
              <a:buFont typeface="Arial" charset="0"/>
              <a:buChar char="•"/>
            </a:pPr>
            <a:r>
              <a:rPr lang="en-US" altLang="en-US" dirty="0"/>
              <a:t>Under dosing, excessive toxicity and unacceptable toxicity	</a:t>
            </a:r>
          </a:p>
        </p:txBody>
      </p:sp>
    </p:spTree>
    <p:extLst>
      <p:ext uri="{BB962C8B-B14F-4D97-AF65-F5344CB8AC3E}">
        <p14:creationId xmlns:p14="http://schemas.microsoft.com/office/powerpoint/2010/main" val="6409746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388328" y="452439"/>
            <a:ext cx="7366000" cy="1309687"/>
          </a:xfrm>
        </p:spPr>
        <p:txBody>
          <a:bodyPr/>
          <a:lstStyle/>
          <a:p>
            <a:r>
              <a:rPr lang="en-US" altLang="en-US" dirty="0" smtClean="0"/>
              <a:t>Example Escalation</a:t>
            </a:r>
          </a:p>
        </p:txBody>
      </p:sp>
      <p:graphicFrame>
        <p:nvGraphicFramePr>
          <p:cNvPr id="9" name="Chart 8"/>
          <p:cNvGraphicFramePr/>
          <p:nvPr>
            <p:extLst>
              <p:ext uri="{D42A27DB-BD31-4B8C-83A1-F6EECF244321}">
                <p14:modId xmlns:p14="http://schemas.microsoft.com/office/powerpoint/2010/main" val="1381021148"/>
              </p:ext>
            </p:extLst>
          </p:nvPr>
        </p:nvGraphicFramePr>
        <p:xfrm>
          <a:off x="-28575" y="1066800"/>
          <a:ext cx="9172575" cy="5486401"/>
        </p:xfrm>
        <a:graphic>
          <a:graphicData uri="http://schemas.openxmlformats.org/drawingml/2006/chart">
            <c:chart xmlns:c="http://schemas.openxmlformats.org/drawingml/2006/chart" xmlns:r="http://schemas.openxmlformats.org/officeDocument/2006/relationships" r:id="rId3"/>
          </a:graphicData>
        </a:graphic>
      </p:graphicFrame>
      <p:sp>
        <p:nvSpPr>
          <p:cNvPr id="31748" name="TextBox 11"/>
          <p:cNvSpPr txBox="1">
            <a:spLocks noChangeArrowheads="1"/>
          </p:cNvSpPr>
          <p:nvPr/>
        </p:nvSpPr>
        <p:spPr bwMode="auto">
          <a:xfrm>
            <a:off x="1600200" y="4953000"/>
            <a:ext cx="6858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Imago" pitchFamily="2" charset="0"/>
                <a:cs typeface="Arial" charset="0"/>
              </a:defRPr>
            </a:lvl1pPr>
            <a:lvl2pPr marL="742950" indent="-285750" eaLnBrk="0" hangingPunct="0">
              <a:defRPr>
                <a:solidFill>
                  <a:schemeClr val="tx1"/>
                </a:solidFill>
                <a:latin typeface="Imago" pitchFamily="2" charset="0"/>
                <a:cs typeface="Arial" charset="0"/>
              </a:defRPr>
            </a:lvl2pPr>
            <a:lvl3pPr marL="1143000" indent="-228600" eaLnBrk="0" hangingPunct="0">
              <a:defRPr>
                <a:solidFill>
                  <a:schemeClr val="tx1"/>
                </a:solidFill>
                <a:latin typeface="Imago" pitchFamily="2" charset="0"/>
                <a:cs typeface="Arial" charset="0"/>
              </a:defRPr>
            </a:lvl3pPr>
            <a:lvl4pPr marL="1600200" indent="-228600" eaLnBrk="0" hangingPunct="0">
              <a:defRPr>
                <a:solidFill>
                  <a:schemeClr val="tx1"/>
                </a:solidFill>
                <a:latin typeface="Imago" pitchFamily="2" charset="0"/>
                <a:cs typeface="Arial" charset="0"/>
              </a:defRPr>
            </a:lvl4pPr>
            <a:lvl5pPr marL="2057400" indent="-228600" eaLnBrk="0" hangingPunct="0">
              <a:defRPr>
                <a:solidFill>
                  <a:schemeClr val="tx1"/>
                </a:solidFill>
                <a:latin typeface="Imago" pitchFamily="2" charset="0"/>
                <a:cs typeface="Arial" charset="0"/>
              </a:defRPr>
            </a:lvl5pPr>
            <a:lvl6pPr marL="2514600" indent="-228600" eaLnBrk="0" fontAlgn="base" hangingPunct="0">
              <a:spcBef>
                <a:spcPct val="0"/>
              </a:spcBef>
              <a:spcAft>
                <a:spcPct val="0"/>
              </a:spcAft>
              <a:defRPr>
                <a:solidFill>
                  <a:schemeClr val="tx1"/>
                </a:solidFill>
                <a:latin typeface="Imago" pitchFamily="2" charset="0"/>
                <a:cs typeface="Arial" charset="0"/>
              </a:defRPr>
            </a:lvl6pPr>
            <a:lvl7pPr marL="2971800" indent="-228600" eaLnBrk="0" fontAlgn="base" hangingPunct="0">
              <a:spcBef>
                <a:spcPct val="0"/>
              </a:spcBef>
              <a:spcAft>
                <a:spcPct val="0"/>
              </a:spcAft>
              <a:defRPr>
                <a:solidFill>
                  <a:schemeClr val="tx1"/>
                </a:solidFill>
                <a:latin typeface="Imago" pitchFamily="2" charset="0"/>
                <a:cs typeface="Arial" charset="0"/>
              </a:defRPr>
            </a:lvl7pPr>
            <a:lvl8pPr marL="3429000" indent="-228600" eaLnBrk="0" fontAlgn="base" hangingPunct="0">
              <a:spcBef>
                <a:spcPct val="0"/>
              </a:spcBef>
              <a:spcAft>
                <a:spcPct val="0"/>
              </a:spcAft>
              <a:defRPr>
                <a:solidFill>
                  <a:schemeClr val="tx1"/>
                </a:solidFill>
                <a:latin typeface="Imago" pitchFamily="2" charset="0"/>
                <a:cs typeface="Arial" charset="0"/>
              </a:defRPr>
            </a:lvl8pPr>
            <a:lvl9pPr marL="3886200" indent="-228600" eaLnBrk="0" fontAlgn="base" hangingPunct="0">
              <a:spcBef>
                <a:spcPct val="0"/>
              </a:spcBef>
              <a:spcAft>
                <a:spcPct val="0"/>
              </a:spcAft>
              <a:defRPr>
                <a:solidFill>
                  <a:schemeClr val="tx1"/>
                </a:solidFill>
                <a:latin typeface="Imago" pitchFamily="2" charset="0"/>
                <a:cs typeface="Arial" charset="0"/>
              </a:defRPr>
            </a:lvl9pPr>
          </a:lstStyle>
          <a:p>
            <a:pPr eaLnBrk="1" hangingPunct="1"/>
            <a:r>
              <a:rPr lang="en-US" altLang="en-US" dirty="0"/>
              <a:t>0/1</a:t>
            </a:r>
          </a:p>
        </p:txBody>
      </p:sp>
      <p:sp>
        <p:nvSpPr>
          <p:cNvPr id="31749" name="TextBox 12"/>
          <p:cNvSpPr txBox="1">
            <a:spLocks noChangeArrowheads="1"/>
          </p:cNvSpPr>
          <p:nvPr/>
        </p:nvSpPr>
        <p:spPr bwMode="auto">
          <a:xfrm>
            <a:off x="2667000" y="4724400"/>
            <a:ext cx="6858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Imago" pitchFamily="2" charset="0"/>
                <a:cs typeface="Arial" charset="0"/>
              </a:defRPr>
            </a:lvl1pPr>
            <a:lvl2pPr marL="742950" indent="-285750" eaLnBrk="0" hangingPunct="0">
              <a:defRPr>
                <a:solidFill>
                  <a:schemeClr val="tx1"/>
                </a:solidFill>
                <a:latin typeface="Imago" pitchFamily="2" charset="0"/>
                <a:cs typeface="Arial" charset="0"/>
              </a:defRPr>
            </a:lvl2pPr>
            <a:lvl3pPr marL="1143000" indent="-228600" eaLnBrk="0" hangingPunct="0">
              <a:defRPr>
                <a:solidFill>
                  <a:schemeClr val="tx1"/>
                </a:solidFill>
                <a:latin typeface="Imago" pitchFamily="2" charset="0"/>
                <a:cs typeface="Arial" charset="0"/>
              </a:defRPr>
            </a:lvl3pPr>
            <a:lvl4pPr marL="1600200" indent="-228600" eaLnBrk="0" hangingPunct="0">
              <a:defRPr>
                <a:solidFill>
                  <a:schemeClr val="tx1"/>
                </a:solidFill>
                <a:latin typeface="Imago" pitchFamily="2" charset="0"/>
                <a:cs typeface="Arial" charset="0"/>
              </a:defRPr>
            </a:lvl4pPr>
            <a:lvl5pPr marL="2057400" indent="-228600" eaLnBrk="0" hangingPunct="0">
              <a:defRPr>
                <a:solidFill>
                  <a:schemeClr val="tx1"/>
                </a:solidFill>
                <a:latin typeface="Imago" pitchFamily="2" charset="0"/>
                <a:cs typeface="Arial" charset="0"/>
              </a:defRPr>
            </a:lvl5pPr>
            <a:lvl6pPr marL="2514600" indent="-228600" eaLnBrk="0" fontAlgn="base" hangingPunct="0">
              <a:spcBef>
                <a:spcPct val="0"/>
              </a:spcBef>
              <a:spcAft>
                <a:spcPct val="0"/>
              </a:spcAft>
              <a:defRPr>
                <a:solidFill>
                  <a:schemeClr val="tx1"/>
                </a:solidFill>
                <a:latin typeface="Imago" pitchFamily="2" charset="0"/>
                <a:cs typeface="Arial" charset="0"/>
              </a:defRPr>
            </a:lvl6pPr>
            <a:lvl7pPr marL="2971800" indent="-228600" eaLnBrk="0" fontAlgn="base" hangingPunct="0">
              <a:spcBef>
                <a:spcPct val="0"/>
              </a:spcBef>
              <a:spcAft>
                <a:spcPct val="0"/>
              </a:spcAft>
              <a:defRPr>
                <a:solidFill>
                  <a:schemeClr val="tx1"/>
                </a:solidFill>
                <a:latin typeface="Imago" pitchFamily="2" charset="0"/>
                <a:cs typeface="Arial" charset="0"/>
              </a:defRPr>
            </a:lvl7pPr>
            <a:lvl8pPr marL="3429000" indent="-228600" eaLnBrk="0" fontAlgn="base" hangingPunct="0">
              <a:spcBef>
                <a:spcPct val="0"/>
              </a:spcBef>
              <a:spcAft>
                <a:spcPct val="0"/>
              </a:spcAft>
              <a:defRPr>
                <a:solidFill>
                  <a:schemeClr val="tx1"/>
                </a:solidFill>
                <a:latin typeface="Imago" pitchFamily="2" charset="0"/>
                <a:cs typeface="Arial" charset="0"/>
              </a:defRPr>
            </a:lvl8pPr>
            <a:lvl9pPr marL="3886200" indent="-228600" eaLnBrk="0" fontAlgn="base" hangingPunct="0">
              <a:spcBef>
                <a:spcPct val="0"/>
              </a:spcBef>
              <a:spcAft>
                <a:spcPct val="0"/>
              </a:spcAft>
              <a:defRPr>
                <a:solidFill>
                  <a:schemeClr val="tx1"/>
                </a:solidFill>
                <a:latin typeface="Imago" pitchFamily="2" charset="0"/>
                <a:cs typeface="Arial" charset="0"/>
              </a:defRPr>
            </a:lvl9pPr>
          </a:lstStyle>
          <a:p>
            <a:pPr eaLnBrk="1" hangingPunct="1"/>
            <a:r>
              <a:rPr lang="en-US" altLang="en-US" dirty="0"/>
              <a:t>0/1</a:t>
            </a:r>
          </a:p>
        </p:txBody>
      </p:sp>
      <p:sp>
        <p:nvSpPr>
          <p:cNvPr id="31750" name="TextBox 13"/>
          <p:cNvSpPr txBox="1">
            <a:spLocks noChangeArrowheads="1"/>
          </p:cNvSpPr>
          <p:nvPr/>
        </p:nvSpPr>
        <p:spPr bwMode="auto">
          <a:xfrm>
            <a:off x="3657600" y="4343400"/>
            <a:ext cx="6858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Imago" pitchFamily="2" charset="0"/>
                <a:cs typeface="Arial" charset="0"/>
              </a:defRPr>
            </a:lvl1pPr>
            <a:lvl2pPr marL="742950" indent="-285750" eaLnBrk="0" hangingPunct="0">
              <a:defRPr>
                <a:solidFill>
                  <a:schemeClr val="tx1"/>
                </a:solidFill>
                <a:latin typeface="Imago" pitchFamily="2" charset="0"/>
                <a:cs typeface="Arial" charset="0"/>
              </a:defRPr>
            </a:lvl2pPr>
            <a:lvl3pPr marL="1143000" indent="-228600" eaLnBrk="0" hangingPunct="0">
              <a:defRPr>
                <a:solidFill>
                  <a:schemeClr val="tx1"/>
                </a:solidFill>
                <a:latin typeface="Imago" pitchFamily="2" charset="0"/>
                <a:cs typeface="Arial" charset="0"/>
              </a:defRPr>
            </a:lvl3pPr>
            <a:lvl4pPr marL="1600200" indent="-228600" eaLnBrk="0" hangingPunct="0">
              <a:defRPr>
                <a:solidFill>
                  <a:schemeClr val="tx1"/>
                </a:solidFill>
                <a:latin typeface="Imago" pitchFamily="2" charset="0"/>
                <a:cs typeface="Arial" charset="0"/>
              </a:defRPr>
            </a:lvl4pPr>
            <a:lvl5pPr marL="2057400" indent="-228600" eaLnBrk="0" hangingPunct="0">
              <a:defRPr>
                <a:solidFill>
                  <a:schemeClr val="tx1"/>
                </a:solidFill>
                <a:latin typeface="Imago" pitchFamily="2" charset="0"/>
                <a:cs typeface="Arial" charset="0"/>
              </a:defRPr>
            </a:lvl5pPr>
            <a:lvl6pPr marL="2514600" indent="-228600" eaLnBrk="0" fontAlgn="base" hangingPunct="0">
              <a:spcBef>
                <a:spcPct val="0"/>
              </a:spcBef>
              <a:spcAft>
                <a:spcPct val="0"/>
              </a:spcAft>
              <a:defRPr>
                <a:solidFill>
                  <a:schemeClr val="tx1"/>
                </a:solidFill>
                <a:latin typeface="Imago" pitchFamily="2" charset="0"/>
                <a:cs typeface="Arial" charset="0"/>
              </a:defRPr>
            </a:lvl6pPr>
            <a:lvl7pPr marL="2971800" indent="-228600" eaLnBrk="0" fontAlgn="base" hangingPunct="0">
              <a:spcBef>
                <a:spcPct val="0"/>
              </a:spcBef>
              <a:spcAft>
                <a:spcPct val="0"/>
              </a:spcAft>
              <a:defRPr>
                <a:solidFill>
                  <a:schemeClr val="tx1"/>
                </a:solidFill>
                <a:latin typeface="Imago" pitchFamily="2" charset="0"/>
                <a:cs typeface="Arial" charset="0"/>
              </a:defRPr>
            </a:lvl7pPr>
            <a:lvl8pPr marL="3429000" indent="-228600" eaLnBrk="0" fontAlgn="base" hangingPunct="0">
              <a:spcBef>
                <a:spcPct val="0"/>
              </a:spcBef>
              <a:spcAft>
                <a:spcPct val="0"/>
              </a:spcAft>
              <a:defRPr>
                <a:solidFill>
                  <a:schemeClr val="tx1"/>
                </a:solidFill>
                <a:latin typeface="Imago" pitchFamily="2" charset="0"/>
                <a:cs typeface="Arial" charset="0"/>
              </a:defRPr>
            </a:lvl8pPr>
            <a:lvl9pPr marL="3886200" indent="-228600" eaLnBrk="0" fontAlgn="base" hangingPunct="0">
              <a:spcBef>
                <a:spcPct val="0"/>
              </a:spcBef>
              <a:spcAft>
                <a:spcPct val="0"/>
              </a:spcAft>
              <a:defRPr>
                <a:solidFill>
                  <a:schemeClr val="tx1"/>
                </a:solidFill>
                <a:latin typeface="Imago" pitchFamily="2" charset="0"/>
                <a:cs typeface="Arial" charset="0"/>
              </a:defRPr>
            </a:lvl9pPr>
          </a:lstStyle>
          <a:p>
            <a:pPr eaLnBrk="1" hangingPunct="1"/>
            <a:r>
              <a:rPr lang="en-US" altLang="en-US" dirty="0"/>
              <a:t>0/3</a:t>
            </a:r>
          </a:p>
        </p:txBody>
      </p:sp>
      <p:sp>
        <p:nvSpPr>
          <p:cNvPr id="31751" name="TextBox 14"/>
          <p:cNvSpPr txBox="1">
            <a:spLocks noChangeArrowheads="1"/>
          </p:cNvSpPr>
          <p:nvPr/>
        </p:nvSpPr>
        <p:spPr bwMode="auto">
          <a:xfrm>
            <a:off x="4648200" y="3429000"/>
            <a:ext cx="6858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Imago" pitchFamily="2" charset="0"/>
                <a:cs typeface="Arial" charset="0"/>
              </a:defRPr>
            </a:lvl1pPr>
            <a:lvl2pPr marL="742950" indent="-285750" eaLnBrk="0" hangingPunct="0">
              <a:defRPr>
                <a:solidFill>
                  <a:schemeClr val="tx1"/>
                </a:solidFill>
                <a:latin typeface="Imago" pitchFamily="2" charset="0"/>
                <a:cs typeface="Arial" charset="0"/>
              </a:defRPr>
            </a:lvl2pPr>
            <a:lvl3pPr marL="1143000" indent="-228600" eaLnBrk="0" hangingPunct="0">
              <a:defRPr>
                <a:solidFill>
                  <a:schemeClr val="tx1"/>
                </a:solidFill>
                <a:latin typeface="Imago" pitchFamily="2" charset="0"/>
                <a:cs typeface="Arial" charset="0"/>
              </a:defRPr>
            </a:lvl3pPr>
            <a:lvl4pPr marL="1600200" indent="-228600" eaLnBrk="0" hangingPunct="0">
              <a:defRPr>
                <a:solidFill>
                  <a:schemeClr val="tx1"/>
                </a:solidFill>
                <a:latin typeface="Imago" pitchFamily="2" charset="0"/>
                <a:cs typeface="Arial" charset="0"/>
              </a:defRPr>
            </a:lvl4pPr>
            <a:lvl5pPr marL="2057400" indent="-228600" eaLnBrk="0" hangingPunct="0">
              <a:defRPr>
                <a:solidFill>
                  <a:schemeClr val="tx1"/>
                </a:solidFill>
                <a:latin typeface="Imago" pitchFamily="2" charset="0"/>
                <a:cs typeface="Arial" charset="0"/>
              </a:defRPr>
            </a:lvl5pPr>
            <a:lvl6pPr marL="2514600" indent="-228600" eaLnBrk="0" fontAlgn="base" hangingPunct="0">
              <a:spcBef>
                <a:spcPct val="0"/>
              </a:spcBef>
              <a:spcAft>
                <a:spcPct val="0"/>
              </a:spcAft>
              <a:defRPr>
                <a:solidFill>
                  <a:schemeClr val="tx1"/>
                </a:solidFill>
                <a:latin typeface="Imago" pitchFamily="2" charset="0"/>
                <a:cs typeface="Arial" charset="0"/>
              </a:defRPr>
            </a:lvl6pPr>
            <a:lvl7pPr marL="2971800" indent="-228600" eaLnBrk="0" fontAlgn="base" hangingPunct="0">
              <a:spcBef>
                <a:spcPct val="0"/>
              </a:spcBef>
              <a:spcAft>
                <a:spcPct val="0"/>
              </a:spcAft>
              <a:defRPr>
                <a:solidFill>
                  <a:schemeClr val="tx1"/>
                </a:solidFill>
                <a:latin typeface="Imago" pitchFamily="2" charset="0"/>
                <a:cs typeface="Arial" charset="0"/>
              </a:defRPr>
            </a:lvl7pPr>
            <a:lvl8pPr marL="3429000" indent="-228600" eaLnBrk="0" fontAlgn="base" hangingPunct="0">
              <a:spcBef>
                <a:spcPct val="0"/>
              </a:spcBef>
              <a:spcAft>
                <a:spcPct val="0"/>
              </a:spcAft>
              <a:defRPr>
                <a:solidFill>
                  <a:schemeClr val="tx1"/>
                </a:solidFill>
                <a:latin typeface="Imago" pitchFamily="2" charset="0"/>
                <a:cs typeface="Arial" charset="0"/>
              </a:defRPr>
            </a:lvl8pPr>
            <a:lvl9pPr marL="3886200" indent="-228600" eaLnBrk="0" fontAlgn="base" hangingPunct="0">
              <a:spcBef>
                <a:spcPct val="0"/>
              </a:spcBef>
              <a:spcAft>
                <a:spcPct val="0"/>
              </a:spcAft>
              <a:defRPr>
                <a:solidFill>
                  <a:schemeClr val="tx1"/>
                </a:solidFill>
                <a:latin typeface="Imago" pitchFamily="2" charset="0"/>
                <a:cs typeface="Arial" charset="0"/>
              </a:defRPr>
            </a:lvl9pPr>
          </a:lstStyle>
          <a:p>
            <a:pPr eaLnBrk="1" hangingPunct="1"/>
            <a:r>
              <a:rPr lang="en-US" altLang="en-US" dirty="0"/>
              <a:t>0/2</a:t>
            </a:r>
          </a:p>
        </p:txBody>
      </p:sp>
      <p:sp>
        <p:nvSpPr>
          <p:cNvPr id="31752" name="TextBox 15"/>
          <p:cNvSpPr txBox="1">
            <a:spLocks noChangeArrowheads="1"/>
          </p:cNvSpPr>
          <p:nvPr/>
        </p:nvSpPr>
        <p:spPr bwMode="auto">
          <a:xfrm>
            <a:off x="5638800" y="2286000"/>
            <a:ext cx="6858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Imago" pitchFamily="2" charset="0"/>
                <a:cs typeface="Arial" charset="0"/>
              </a:defRPr>
            </a:lvl1pPr>
            <a:lvl2pPr marL="742950" indent="-285750" eaLnBrk="0" hangingPunct="0">
              <a:defRPr>
                <a:solidFill>
                  <a:schemeClr val="tx1"/>
                </a:solidFill>
                <a:latin typeface="Imago" pitchFamily="2" charset="0"/>
                <a:cs typeface="Arial" charset="0"/>
              </a:defRPr>
            </a:lvl2pPr>
            <a:lvl3pPr marL="1143000" indent="-228600" eaLnBrk="0" hangingPunct="0">
              <a:defRPr>
                <a:solidFill>
                  <a:schemeClr val="tx1"/>
                </a:solidFill>
                <a:latin typeface="Imago" pitchFamily="2" charset="0"/>
                <a:cs typeface="Arial" charset="0"/>
              </a:defRPr>
            </a:lvl3pPr>
            <a:lvl4pPr marL="1600200" indent="-228600" eaLnBrk="0" hangingPunct="0">
              <a:defRPr>
                <a:solidFill>
                  <a:schemeClr val="tx1"/>
                </a:solidFill>
                <a:latin typeface="Imago" pitchFamily="2" charset="0"/>
                <a:cs typeface="Arial" charset="0"/>
              </a:defRPr>
            </a:lvl4pPr>
            <a:lvl5pPr marL="2057400" indent="-228600" eaLnBrk="0" hangingPunct="0">
              <a:defRPr>
                <a:solidFill>
                  <a:schemeClr val="tx1"/>
                </a:solidFill>
                <a:latin typeface="Imago" pitchFamily="2" charset="0"/>
                <a:cs typeface="Arial" charset="0"/>
              </a:defRPr>
            </a:lvl5pPr>
            <a:lvl6pPr marL="2514600" indent="-228600" eaLnBrk="0" fontAlgn="base" hangingPunct="0">
              <a:spcBef>
                <a:spcPct val="0"/>
              </a:spcBef>
              <a:spcAft>
                <a:spcPct val="0"/>
              </a:spcAft>
              <a:defRPr>
                <a:solidFill>
                  <a:schemeClr val="tx1"/>
                </a:solidFill>
                <a:latin typeface="Imago" pitchFamily="2" charset="0"/>
                <a:cs typeface="Arial" charset="0"/>
              </a:defRPr>
            </a:lvl6pPr>
            <a:lvl7pPr marL="2971800" indent="-228600" eaLnBrk="0" fontAlgn="base" hangingPunct="0">
              <a:spcBef>
                <a:spcPct val="0"/>
              </a:spcBef>
              <a:spcAft>
                <a:spcPct val="0"/>
              </a:spcAft>
              <a:defRPr>
                <a:solidFill>
                  <a:schemeClr val="tx1"/>
                </a:solidFill>
                <a:latin typeface="Imago" pitchFamily="2" charset="0"/>
                <a:cs typeface="Arial" charset="0"/>
              </a:defRPr>
            </a:lvl7pPr>
            <a:lvl8pPr marL="3429000" indent="-228600" eaLnBrk="0" fontAlgn="base" hangingPunct="0">
              <a:spcBef>
                <a:spcPct val="0"/>
              </a:spcBef>
              <a:spcAft>
                <a:spcPct val="0"/>
              </a:spcAft>
              <a:defRPr>
                <a:solidFill>
                  <a:schemeClr val="tx1"/>
                </a:solidFill>
                <a:latin typeface="Imago" pitchFamily="2" charset="0"/>
                <a:cs typeface="Arial" charset="0"/>
              </a:defRPr>
            </a:lvl8pPr>
            <a:lvl9pPr marL="3886200" indent="-228600" eaLnBrk="0" fontAlgn="base" hangingPunct="0">
              <a:spcBef>
                <a:spcPct val="0"/>
              </a:spcBef>
              <a:spcAft>
                <a:spcPct val="0"/>
              </a:spcAft>
              <a:defRPr>
                <a:solidFill>
                  <a:schemeClr val="tx1"/>
                </a:solidFill>
                <a:latin typeface="Imago" pitchFamily="2" charset="0"/>
                <a:cs typeface="Arial" charset="0"/>
              </a:defRPr>
            </a:lvl9pPr>
          </a:lstStyle>
          <a:p>
            <a:pPr eaLnBrk="1" hangingPunct="1"/>
            <a:r>
              <a:rPr lang="en-US" altLang="en-US" dirty="0"/>
              <a:t>1/3</a:t>
            </a:r>
          </a:p>
        </p:txBody>
      </p:sp>
      <p:sp>
        <p:nvSpPr>
          <p:cNvPr id="31753" name="TextBox 16"/>
          <p:cNvSpPr txBox="1">
            <a:spLocks noChangeArrowheads="1"/>
          </p:cNvSpPr>
          <p:nvPr/>
        </p:nvSpPr>
        <p:spPr bwMode="auto">
          <a:xfrm>
            <a:off x="6172200" y="2286000"/>
            <a:ext cx="6858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Imago" pitchFamily="2" charset="0"/>
                <a:cs typeface="Arial" charset="0"/>
              </a:defRPr>
            </a:lvl1pPr>
            <a:lvl2pPr marL="742950" indent="-285750" eaLnBrk="0" hangingPunct="0">
              <a:defRPr>
                <a:solidFill>
                  <a:schemeClr val="tx1"/>
                </a:solidFill>
                <a:latin typeface="Imago" pitchFamily="2" charset="0"/>
                <a:cs typeface="Arial" charset="0"/>
              </a:defRPr>
            </a:lvl2pPr>
            <a:lvl3pPr marL="1143000" indent="-228600" eaLnBrk="0" hangingPunct="0">
              <a:defRPr>
                <a:solidFill>
                  <a:schemeClr val="tx1"/>
                </a:solidFill>
                <a:latin typeface="Imago" pitchFamily="2" charset="0"/>
                <a:cs typeface="Arial" charset="0"/>
              </a:defRPr>
            </a:lvl3pPr>
            <a:lvl4pPr marL="1600200" indent="-228600" eaLnBrk="0" hangingPunct="0">
              <a:defRPr>
                <a:solidFill>
                  <a:schemeClr val="tx1"/>
                </a:solidFill>
                <a:latin typeface="Imago" pitchFamily="2" charset="0"/>
                <a:cs typeface="Arial" charset="0"/>
              </a:defRPr>
            </a:lvl4pPr>
            <a:lvl5pPr marL="2057400" indent="-228600" eaLnBrk="0" hangingPunct="0">
              <a:defRPr>
                <a:solidFill>
                  <a:schemeClr val="tx1"/>
                </a:solidFill>
                <a:latin typeface="Imago" pitchFamily="2" charset="0"/>
                <a:cs typeface="Arial" charset="0"/>
              </a:defRPr>
            </a:lvl5pPr>
            <a:lvl6pPr marL="2514600" indent="-228600" eaLnBrk="0" fontAlgn="base" hangingPunct="0">
              <a:spcBef>
                <a:spcPct val="0"/>
              </a:spcBef>
              <a:spcAft>
                <a:spcPct val="0"/>
              </a:spcAft>
              <a:defRPr>
                <a:solidFill>
                  <a:schemeClr val="tx1"/>
                </a:solidFill>
                <a:latin typeface="Imago" pitchFamily="2" charset="0"/>
                <a:cs typeface="Arial" charset="0"/>
              </a:defRPr>
            </a:lvl6pPr>
            <a:lvl7pPr marL="2971800" indent="-228600" eaLnBrk="0" fontAlgn="base" hangingPunct="0">
              <a:spcBef>
                <a:spcPct val="0"/>
              </a:spcBef>
              <a:spcAft>
                <a:spcPct val="0"/>
              </a:spcAft>
              <a:defRPr>
                <a:solidFill>
                  <a:schemeClr val="tx1"/>
                </a:solidFill>
                <a:latin typeface="Imago" pitchFamily="2" charset="0"/>
                <a:cs typeface="Arial" charset="0"/>
              </a:defRPr>
            </a:lvl7pPr>
            <a:lvl8pPr marL="3429000" indent="-228600" eaLnBrk="0" fontAlgn="base" hangingPunct="0">
              <a:spcBef>
                <a:spcPct val="0"/>
              </a:spcBef>
              <a:spcAft>
                <a:spcPct val="0"/>
              </a:spcAft>
              <a:defRPr>
                <a:solidFill>
                  <a:schemeClr val="tx1"/>
                </a:solidFill>
                <a:latin typeface="Imago" pitchFamily="2" charset="0"/>
                <a:cs typeface="Arial" charset="0"/>
              </a:defRPr>
            </a:lvl8pPr>
            <a:lvl9pPr marL="3886200" indent="-228600" eaLnBrk="0" fontAlgn="base" hangingPunct="0">
              <a:spcBef>
                <a:spcPct val="0"/>
              </a:spcBef>
              <a:spcAft>
                <a:spcPct val="0"/>
              </a:spcAft>
              <a:defRPr>
                <a:solidFill>
                  <a:schemeClr val="tx1"/>
                </a:solidFill>
                <a:latin typeface="Imago" pitchFamily="2" charset="0"/>
                <a:cs typeface="Arial" charset="0"/>
              </a:defRPr>
            </a:lvl9pPr>
          </a:lstStyle>
          <a:p>
            <a:pPr eaLnBrk="1" hangingPunct="1"/>
            <a:r>
              <a:rPr lang="en-US" altLang="en-US" dirty="0"/>
              <a:t>0/3</a:t>
            </a:r>
          </a:p>
        </p:txBody>
      </p:sp>
      <p:sp>
        <p:nvSpPr>
          <p:cNvPr id="31754" name="TextBox 17"/>
          <p:cNvSpPr txBox="1">
            <a:spLocks noChangeArrowheads="1"/>
          </p:cNvSpPr>
          <p:nvPr/>
        </p:nvSpPr>
        <p:spPr bwMode="auto">
          <a:xfrm>
            <a:off x="6629400" y="914400"/>
            <a:ext cx="6858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Imago" pitchFamily="2" charset="0"/>
                <a:cs typeface="Arial" charset="0"/>
              </a:defRPr>
            </a:lvl1pPr>
            <a:lvl2pPr marL="742950" indent="-285750" eaLnBrk="0" hangingPunct="0">
              <a:defRPr>
                <a:solidFill>
                  <a:schemeClr val="tx1"/>
                </a:solidFill>
                <a:latin typeface="Imago" pitchFamily="2" charset="0"/>
                <a:cs typeface="Arial" charset="0"/>
              </a:defRPr>
            </a:lvl2pPr>
            <a:lvl3pPr marL="1143000" indent="-228600" eaLnBrk="0" hangingPunct="0">
              <a:defRPr>
                <a:solidFill>
                  <a:schemeClr val="tx1"/>
                </a:solidFill>
                <a:latin typeface="Imago" pitchFamily="2" charset="0"/>
                <a:cs typeface="Arial" charset="0"/>
              </a:defRPr>
            </a:lvl3pPr>
            <a:lvl4pPr marL="1600200" indent="-228600" eaLnBrk="0" hangingPunct="0">
              <a:defRPr>
                <a:solidFill>
                  <a:schemeClr val="tx1"/>
                </a:solidFill>
                <a:latin typeface="Imago" pitchFamily="2" charset="0"/>
                <a:cs typeface="Arial" charset="0"/>
              </a:defRPr>
            </a:lvl4pPr>
            <a:lvl5pPr marL="2057400" indent="-228600" eaLnBrk="0" hangingPunct="0">
              <a:defRPr>
                <a:solidFill>
                  <a:schemeClr val="tx1"/>
                </a:solidFill>
                <a:latin typeface="Imago" pitchFamily="2" charset="0"/>
                <a:cs typeface="Arial" charset="0"/>
              </a:defRPr>
            </a:lvl5pPr>
            <a:lvl6pPr marL="2514600" indent="-228600" eaLnBrk="0" fontAlgn="base" hangingPunct="0">
              <a:spcBef>
                <a:spcPct val="0"/>
              </a:spcBef>
              <a:spcAft>
                <a:spcPct val="0"/>
              </a:spcAft>
              <a:defRPr>
                <a:solidFill>
                  <a:schemeClr val="tx1"/>
                </a:solidFill>
                <a:latin typeface="Imago" pitchFamily="2" charset="0"/>
                <a:cs typeface="Arial" charset="0"/>
              </a:defRPr>
            </a:lvl6pPr>
            <a:lvl7pPr marL="2971800" indent="-228600" eaLnBrk="0" fontAlgn="base" hangingPunct="0">
              <a:spcBef>
                <a:spcPct val="0"/>
              </a:spcBef>
              <a:spcAft>
                <a:spcPct val="0"/>
              </a:spcAft>
              <a:defRPr>
                <a:solidFill>
                  <a:schemeClr val="tx1"/>
                </a:solidFill>
                <a:latin typeface="Imago" pitchFamily="2" charset="0"/>
                <a:cs typeface="Arial" charset="0"/>
              </a:defRPr>
            </a:lvl7pPr>
            <a:lvl8pPr marL="3429000" indent="-228600" eaLnBrk="0" fontAlgn="base" hangingPunct="0">
              <a:spcBef>
                <a:spcPct val="0"/>
              </a:spcBef>
              <a:spcAft>
                <a:spcPct val="0"/>
              </a:spcAft>
              <a:defRPr>
                <a:solidFill>
                  <a:schemeClr val="tx1"/>
                </a:solidFill>
                <a:latin typeface="Imago" pitchFamily="2" charset="0"/>
                <a:cs typeface="Arial" charset="0"/>
              </a:defRPr>
            </a:lvl8pPr>
            <a:lvl9pPr marL="3886200" indent="-228600" eaLnBrk="0" fontAlgn="base" hangingPunct="0">
              <a:spcBef>
                <a:spcPct val="0"/>
              </a:spcBef>
              <a:spcAft>
                <a:spcPct val="0"/>
              </a:spcAft>
              <a:defRPr>
                <a:solidFill>
                  <a:schemeClr val="tx1"/>
                </a:solidFill>
                <a:latin typeface="Imago" pitchFamily="2" charset="0"/>
                <a:cs typeface="Arial" charset="0"/>
              </a:defRPr>
            </a:lvl9pPr>
          </a:lstStyle>
          <a:p>
            <a:pPr eaLnBrk="1" hangingPunct="1"/>
            <a:r>
              <a:rPr lang="en-US" altLang="en-US" dirty="0"/>
              <a:t>1/3</a:t>
            </a:r>
          </a:p>
        </p:txBody>
      </p:sp>
      <p:sp>
        <p:nvSpPr>
          <p:cNvPr id="31755" name="TextBox 18"/>
          <p:cNvSpPr txBox="1">
            <a:spLocks noChangeArrowheads="1"/>
          </p:cNvSpPr>
          <p:nvPr/>
        </p:nvSpPr>
        <p:spPr bwMode="auto">
          <a:xfrm>
            <a:off x="7162800" y="914400"/>
            <a:ext cx="6858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Imago" pitchFamily="2" charset="0"/>
                <a:cs typeface="Arial" charset="0"/>
              </a:defRPr>
            </a:lvl1pPr>
            <a:lvl2pPr marL="742950" indent="-285750" eaLnBrk="0" hangingPunct="0">
              <a:defRPr>
                <a:solidFill>
                  <a:schemeClr val="tx1"/>
                </a:solidFill>
                <a:latin typeface="Imago" pitchFamily="2" charset="0"/>
                <a:cs typeface="Arial" charset="0"/>
              </a:defRPr>
            </a:lvl2pPr>
            <a:lvl3pPr marL="1143000" indent="-228600" eaLnBrk="0" hangingPunct="0">
              <a:defRPr>
                <a:solidFill>
                  <a:schemeClr val="tx1"/>
                </a:solidFill>
                <a:latin typeface="Imago" pitchFamily="2" charset="0"/>
                <a:cs typeface="Arial" charset="0"/>
              </a:defRPr>
            </a:lvl3pPr>
            <a:lvl4pPr marL="1600200" indent="-228600" eaLnBrk="0" hangingPunct="0">
              <a:defRPr>
                <a:solidFill>
                  <a:schemeClr val="tx1"/>
                </a:solidFill>
                <a:latin typeface="Imago" pitchFamily="2" charset="0"/>
                <a:cs typeface="Arial" charset="0"/>
              </a:defRPr>
            </a:lvl4pPr>
            <a:lvl5pPr marL="2057400" indent="-228600" eaLnBrk="0" hangingPunct="0">
              <a:defRPr>
                <a:solidFill>
                  <a:schemeClr val="tx1"/>
                </a:solidFill>
                <a:latin typeface="Imago" pitchFamily="2" charset="0"/>
                <a:cs typeface="Arial" charset="0"/>
              </a:defRPr>
            </a:lvl5pPr>
            <a:lvl6pPr marL="2514600" indent="-228600" eaLnBrk="0" fontAlgn="base" hangingPunct="0">
              <a:spcBef>
                <a:spcPct val="0"/>
              </a:spcBef>
              <a:spcAft>
                <a:spcPct val="0"/>
              </a:spcAft>
              <a:defRPr>
                <a:solidFill>
                  <a:schemeClr val="tx1"/>
                </a:solidFill>
                <a:latin typeface="Imago" pitchFamily="2" charset="0"/>
                <a:cs typeface="Arial" charset="0"/>
              </a:defRPr>
            </a:lvl6pPr>
            <a:lvl7pPr marL="2971800" indent="-228600" eaLnBrk="0" fontAlgn="base" hangingPunct="0">
              <a:spcBef>
                <a:spcPct val="0"/>
              </a:spcBef>
              <a:spcAft>
                <a:spcPct val="0"/>
              </a:spcAft>
              <a:defRPr>
                <a:solidFill>
                  <a:schemeClr val="tx1"/>
                </a:solidFill>
                <a:latin typeface="Imago" pitchFamily="2" charset="0"/>
                <a:cs typeface="Arial" charset="0"/>
              </a:defRPr>
            </a:lvl7pPr>
            <a:lvl8pPr marL="3429000" indent="-228600" eaLnBrk="0" fontAlgn="base" hangingPunct="0">
              <a:spcBef>
                <a:spcPct val="0"/>
              </a:spcBef>
              <a:spcAft>
                <a:spcPct val="0"/>
              </a:spcAft>
              <a:defRPr>
                <a:solidFill>
                  <a:schemeClr val="tx1"/>
                </a:solidFill>
                <a:latin typeface="Imago" pitchFamily="2" charset="0"/>
                <a:cs typeface="Arial" charset="0"/>
              </a:defRPr>
            </a:lvl8pPr>
            <a:lvl9pPr marL="3886200" indent="-228600" eaLnBrk="0" fontAlgn="base" hangingPunct="0">
              <a:spcBef>
                <a:spcPct val="0"/>
              </a:spcBef>
              <a:spcAft>
                <a:spcPct val="0"/>
              </a:spcAft>
              <a:defRPr>
                <a:solidFill>
                  <a:schemeClr val="tx1"/>
                </a:solidFill>
                <a:latin typeface="Imago" pitchFamily="2" charset="0"/>
                <a:cs typeface="Arial" charset="0"/>
              </a:defRPr>
            </a:lvl9pPr>
          </a:lstStyle>
          <a:p>
            <a:pPr eaLnBrk="1" hangingPunct="1"/>
            <a:r>
              <a:rPr lang="en-US" altLang="en-US" dirty="0"/>
              <a:t>1/2</a:t>
            </a:r>
          </a:p>
        </p:txBody>
      </p:sp>
      <p:sp>
        <p:nvSpPr>
          <p:cNvPr id="31756" name="TextBox 19"/>
          <p:cNvSpPr txBox="1">
            <a:spLocks noChangeArrowheads="1"/>
          </p:cNvSpPr>
          <p:nvPr/>
        </p:nvSpPr>
        <p:spPr bwMode="auto">
          <a:xfrm>
            <a:off x="7620000" y="1600200"/>
            <a:ext cx="6858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Imago" pitchFamily="2" charset="0"/>
                <a:cs typeface="Arial" charset="0"/>
              </a:defRPr>
            </a:lvl1pPr>
            <a:lvl2pPr marL="742950" indent="-285750" eaLnBrk="0" hangingPunct="0">
              <a:defRPr>
                <a:solidFill>
                  <a:schemeClr val="tx1"/>
                </a:solidFill>
                <a:latin typeface="Imago" pitchFamily="2" charset="0"/>
                <a:cs typeface="Arial" charset="0"/>
              </a:defRPr>
            </a:lvl2pPr>
            <a:lvl3pPr marL="1143000" indent="-228600" eaLnBrk="0" hangingPunct="0">
              <a:defRPr>
                <a:solidFill>
                  <a:schemeClr val="tx1"/>
                </a:solidFill>
                <a:latin typeface="Imago" pitchFamily="2" charset="0"/>
                <a:cs typeface="Arial" charset="0"/>
              </a:defRPr>
            </a:lvl3pPr>
            <a:lvl4pPr marL="1600200" indent="-228600" eaLnBrk="0" hangingPunct="0">
              <a:defRPr>
                <a:solidFill>
                  <a:schemeClr val="tx1"/>
                </a:solidFill>
                <a:latin typeface="Imago" pitchFamily="2" charset="0"/>
                <a:cs typeface="Arial" charset="0"/>
              </a:defRPr>
            </a:lvl4pPr>
            <a:lvl5pPr marL="2057400" indent="-228600" eaLnBrk="0" hangingPunct="0">
              <a:defRPr>
                <a:solidFill>
                  <a:schemeClr val="tx1"/>
                </a:solidFill>
                <a:latin typeface="Imago" pitchFamily="2" charset="0"/>
                <a:cs typeface="Arial" charset="0"/>
              </a:defRPr>
            </a:lvl5pPr>
            <a:lvl6pPr marL="2514600" indent="-228600" eaLnBrk="0" fontAlgn="base" hangingPunct="0">
              <a:spcBef>
                <a:spcPct val="0"/>
              </a:spcBef>
              <a:spcAft>
                <a:spcPct val="0"/>
              </a:spcAft>
              <a:defRPr>
                <a:solidFill>
                  <a:schemeClr val="tx1"/>
                </a:solidFill>
                <a:latin typeface="Imago" pitchFamily="2" charset="0"/>
                <a:cs typeface="Arial" charset="0"/>
              </a:defRPr>
            </a:lvl6pPr>
            <a:lvl7pPr marL="2971800" indent="-228600" eaLnBrk="0" fontAlgn="base" hangingPunct="0">
              <a:spcBef>
                <a:spcPct val="0"/>
              </a:spcBef>
              <a:spcAft>
                <a:spcPct val="0"/>
              </a:spcAft>
              <a:defRPr>
                <a:solidFill>
                  <a:schemeClr val="tx1"/>
                </a:solidFill>
                <a:latin typeface="Imago" pitchFamily="2" charset="0"/>
                <a:cs typeface="Arial" charset="0"/>
              </a:defRPr>
            </a:lvl7pPr>
            <a:lvl8pPr marL="3429000" indent="-228600" eaLnBrk="0" fontAlgn="base" hangingPunct="0">
              <a:spcBef>
                <a:spcPct val="0"/>
              </a:spcBef>
              <a:spcAft>
                <a:spcPct val="0"/>
              </a:spcAft>
              <a:defRPr>
                <a:solidFill>
                  <a:schemeClr val="tx1"/>
                </a:solidFill>
                <a:latin typeface="Imago" pitchFamily="2" charset="0"/>
                <a:cs typeface="Arial" charset="0"/>
              </a:defRPr>
            </a:lvl8pPr>
            <a:lvl9pPr marL="3886200" indent="-228600" eaLnBrk="0" fontAlgn="base" hangingPunct="0">
              <a:spcBef>
                <a:spcPct val="0"/>
              </a:spcBef>
              <a:spcAft>
                <a:spcPct val="0"/>
              </a:spcAft>
              <a:defRPr>
                <a:solidFill>
                  <a:schemeClr val="tx1"/>
                </a:solidFill>
                <a:latin typeface="Imago" pitchFamily="2" charset="0"/>
                <a:cs typeface="Arial" charset="0"/>
              </a:defRPr>
            </a:lvl9pPr>
          </a:lstStyle>
          <a:p>
            <a:pPr eaLnBrk="1" hangingPunct="1"/>
            <a:r>
              <a:rPr lang="en-US" altLang="en-US" dirty="0"/>
              <a:t>0/3</a:t>
            </a:r>
          </a:p>
        </p:txBody>
      </p:sp>
      <p:sp>
        <p:nvSpPr>
          <p:cNvPr id="31757" name="TextBox 20"/>
          <p:cNvSpPr txBox="1">
            <a:spLocks noChangeArrowheads="1"/>
          </p:cNvSpPr>
          <p:nvPr/>
        </p:nvSpPr>
        <p:spPr bwMode="auto">
          <a:xfrm>
            <a:off x="8153400" y="1600200"/>
            <a:ext cx="6858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Imago" pitchFamily="2" charset="0"/>
                <a:cs typeface="Arial" charset="0"/>
              </a:defRPr>
            </a:lvl1pPr>
            <a:lvl2pPr marL="742950" indent="-285750" eaLnBrk="0" hangingPunct="0">
              <a:defRPr>
                <a:solidFill>
                  <a:schemeClr val="tx1"/>
                </a:solidFill>
                <a:latin typeface="Imago" pitchFamily="2" charset="0"/>
                <a:cs typeface="Arial" charset="0"/>
              </a:defRPr>
            </a:lvl2pPr>
            <a:lvl3pPr marL="1143000" indent="-228600" eaLnBrk="0" hangingPunct="0">
              <a:defRPr>
                <a:solidFill>
                  <a:schemeClr val="tx1"/>
                </a:solidFill>
                <a:latin typeface="Imago" pitchFamily="2" charset="0"/>
                <a:cs typeface="Arial" charset="0"/>
              </a:defRPr>
            </a:lvl3pPr>
            <a:lvl4pPr marL="1600200" indent="-228600" eaLnBrk="0" hangingPunct="0">
              <a:defRPr>
                <a:solidFill>
                  <a:schemeClr val="tx1"/>
                </a:solidFill>
                <a:latin typeface="Imago" pitchFamily="2" charset="0"/>
                <a:cs typeface="Arial" charset="0"/>
              </a:defRPr>
            </a:lvl4pPr>
            <a:lvl5pPr marL="2057400" indent="-228600" eaLnBrk="0" hangingPunct="0">
              <a:defRPr>
                <a:solidFill>
                  <a:schemeClr val="tx1"/>
                </a:solidFill>
                <a:latin typeface="Imago" pitchFamily="2" charset="0"/>
                <a:cs typeface="Arial" charset="0"/>
              </a:defRPr>
            </a:lvl5pPr>
            <a:lvl6pPr marL="2514600" indent="-228600" eaLnBrk="0" fontAlgn="base" hangingPunct="0">
              <a:spcBef>
                <a:spcPct val="0"/>
              </a:spcBef>
              <a:spcAft>
                <a:spcPct val="0"/>
              </a:spcAft>
              <a:defRPr>
                <a:solidFill>
                  <a:schemeClr val="tx1"/>
                </a:solidFill>
                <a:latin typeface="Imago" pitchFamily="2" charset="0"/>
                <a:cs typeface="Arial" charset="0"/>
              </a:defRPr>
            </a:lvl6pPr>
            <a:lvl7pPr marL="2971800" indent="-228600" eaLnBrk="0" fontAlgn="base" hangingPunct="0">
              <a:spcBef>
                <a:spcPct val="0"/>
              </a:spcBef>
              <a:spcAft>
                <a:spcPct val="0"/>
              </a:spcAft>
              <a:defRPr>
                <a:solidFill>
                  <a:schemeClr val="tx1"/>
                </a:solidFill>
                <a:latin typeface="Imago" pitchFamily="2" charset="0"/>
                <a:cs typeface="Arial" charset="0"/>
              </a:defRPr>
            </a:lvl7pPr>
            <a:lvl8pPr marL="3429000" indent="-228600" eaLnBrk="0" fontAlgn="base" hangingPunct="0">
              <a:spcBef>
                <a:spcPct val="0"/>
              </a:spcBef>
              <a:spcAft>
                <a:spcPct val="0"/>
              </a:spcAft>
              <a:defRPr>
                <a:solidFill>
                  <a:schemeClr val="tx1"/>
                </a:solidFill>
                <a:latin typeface="Imago" pitchFamily="2" charset="0"/>
                <a:cs typeface="Arial" charset="0"/>
              </a:defRPr>
            </a:lvl8pPr>
            <a:lvl9pPr marL="3886200" indent="-228600" eaLnBrk="0" fontAlgn="base" hangingPunct="0">
              <a:spcBef>
                <a:spcPct val="0"/>
              </a:spcBef>
              <a:spcAft>
                <a:spcPct val="0"/>
              </a:spcAft>
              <a:defRPr>
                <a:solidFill>
                  <a:schemeClr val="tx1"/>
                </a:solidFill>
                <a:latin typeface="Imago" pitchFamily="2" charset="0"/>
                <a:cs typeface="Arial" charset="0"/>
              </a:defRPr>
            </a:lvl9pPr>
          </a:lstStyle>
          <a:p>
            <a:pPr eaLnBrk="1" hangingPunct="1"/>
            <a:r>
              <a:rPr lang="en-US" altLang="en-US" dirty="0"/>
              <a:t>1/2</a:t>
            </a:r>
          </a:p>
        </p:txBody>
      </p:sp>
      <p:sp>
        <p:nvSpPr>
          <p:cNvPr id="22" name="5-Point Star 21"/>
          <p:cNvSpPr/>
          <p:nvPr/>
        </p:nvSpPr>
        <p:spPr bwMode="auto">
          <a:xfrm>
            <a:off x="1371600" y="6270625"/>
            <a:ext cx="457200" cy="381000"/>
          </a:xfrm>
          <a:prstGeom prst="star5">
            <a:avLst/>
          </a:prstGeom>
          <a:solidFill>
            <a:srgbClr val="FF0000"/>
          </a:solidFill>
          <a:ln w="9525" cap="flat" cmpd="sng" algn="ctr">
            <a:noFill/>
            <a:prstDash val="solid"/>
            <a:round/>
            <a:headEnd type="none" w="med" len="med"/>
            <a:tailEnd type="none" w="med" len="med"/>
          </a:ln>
          <a:effectLst/>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endParaRPr lang="en-US" sz="800" dirty="0"/>
          </a:p>
        </p:txBody>
      </p:sp>
      <p:sp>
        <p:nvSpPr>
          <p:cNvPr id="31759" name="TextBox 22"/>
          <p:cNvSpPr txBox="1">
            <a:spLocks noChangeArrowheads="1"/>
          </p:cNvSpPr>
          <p:nvPr/>
        </p:nvSpPr>
        <p:spPr bwMode="auto">
          <a:xfrm>
            <a:off x="1752600" y="6248400"/>
            <a:ext cx="10668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Imago" pitchFamily="2" charset="0"/>
                <a:cs typeface="Arial" charset="0"/>
              </a:defRPr>
            </a:lvl1pPr>
            <a:lvl2pPr marL="742950" indent="-285750" eaLnBrk="0" hangingPunct="0">
              <a:defRPr>
                <a:solidFill>
                  <a:schemeClr val="tx1"/>
                </a:solidFill>
                <a:latin typeface="Imago" pitchFamily="2" charset="0"/>
                <a:cs typeface="Arial" charset="0"/>
              </a:defRPr>
            </a:lvl2pPr>
            <a:lvl3pPr marL="1143000" indent="-228600" eaLnBrk="0" hangingPunct="0">
              <a:defRPr>
                <a:solidFill>
                  <a:schemeClr val="tx1"/>
                </a:solidFill>
                <a:latin typeface="Imago" pitchFamily="2" charset="0"/>
                <a:cs typeface="Arial" charset="0"/>
              </a:defRPr>
            </a:lvl3pPr>
            <a:lvl4pPr marL="1600200" indent="-228600" eaLnBrk="0" hangingPunct="0">
              <a:defRPr>
                <a:solidFill>
                  <a:schemeClr val="tx1"/>
                </a:solidFill>
                <a:latin typeface="Imago" pitchFamily="2" charset="0"/>
                <a:cs typeface="Arial" charset="0"/>
              </a:defRPr>
            </a:lvl4pPr>
            <a:lvl5pPr marL="2057400" indent="-228600" eaLnBrk="0" hangingPunct="0">
              <a:defRPr>
                <a:solidFill>
                  <a:schemeClr val="tx1"/>
                </a:solidFill>
                <a:latin typeface="Imago" pitchFamily="2" charset="0"/>
                <a:cs typeface="Arial" charset="0"/>
              </a:defRPr>
            </a:lvl5pPr>
            <a:lvl6pPr marL="2514600" indent="-228600" eaLnBrk="0" fontAlgn="base" hangingPunct="0">
              <a:spcBef>
                <a:spcPct val="0"/>
              </a:spcBef>
              <a:spcAft>
                <a:spcPct val="0"/>
              </a:spcAft>
              <a:defRPr>
                <a:solidFill>
                  <a:schemeClr val="tx1"/>
                </a:solidFill>
                <a:latin typeface="Imago" pitchFamily="2" charset="0"/>
                <a:cs typeface="Arial" charset="0"/>
              </a:defRPr>
            </a:lvl6pPr>
            <a:lvl7pPr marL="2971800" indent="-228600" eaLnBrk="0" fontAlgn="base" hangingPunct="0">
              <a:spcBef>
                <a:spcPct val="0"/>
              </a:spcBef>
              <a:spcAft>
                <a:spcPct val="0"/>
              </a:spcAft>
              <a:defRPr>
                <a:solidFill>
                  <a:schemeClr val="tx1"/>
                </a:solidFill>
                <a:latin typeface="Imago" pitchFamily="2" charset="0"/>
                <a:cs typeface="Arial" charset="0"/>
              </a:defRPr>
            </a:lvl7pPr>
            <a:lvl8pPr marL="3429000" indent="-228600" eaLnBrk="0" fontAlgn="base" hangingPunct="0">
              <a:spcBef>
                <a:spcPct val="0"/>
              </a:spcBef>
              <a:spcAft>
                <a:spcPct val="0"/>
              </a:spcAft>
              <a:defRPr>
                <a:solidFill>
                  <a:schemeClr val="tx1"/>
                </a:solidFill>
                <a:latin typeface="Imago" pitchFamily="2" charset="0"/>
                <a:cs typeface="Arial" charset="0"/>
              </a:defRPr>
            </a:lvl8pPr>
            <a:lvl9pPr marL="3886200" indent="-228600" eaLnBrk="0" fontAlgn="base" hangingPunct="0">
              <a:spcBef>
                <a:spcPct val="0"/>
              </a:spcBef>
              <a:spcAft>
                <a:spcPct val="0"/>
              </a:spcAft>
              <a:defRPr>
                <a:solidFill>
                  <a:schemeClr val="tx1"/>
                </a:solidFill>
                <a:latin typeface="Imago" pitchFamily="2" charset="0"/>
                <a:cs typeface="Arial" charset="0"/>
              </a:defRPr>
            </a:lvl9pPr>
          </a:lstStyle>
          <a:p>
            <a:pPr eaLnBrk="1" hangingPunct="1"/>
            <a:r>
              <a:rPr lang="en-US" altLang="en-US" dirty="0">
                <a:solidFill>
                  <a:srgbClr val="FF0000"/>
                </a:solidFill>
              </a:rPr>
              <a:t>=MTD</a:t>
            </a:r>
          </a:p>
        </p:txBody>
      </p:sp>
    </p:spTree>
    <p:extLst>
      <p:ext uri="{BB962C8B-B14F-4D97-AF65-F5344CB8AC3E}">
        <p14:creationId xmlns:p14="http://schemas.microsoft.com/office/powerpoint/2010/main" val="26593799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388328" y="452439"/>
            <a:ext cx="7366000" cy="1309687"/>
          </a:xfrm>
        </p:spPr>
        <p:txBody>
          <a:bodyPr/>
          <a:lstStyle/>
          <a:p>
            <a:r>
              <a:rPr lang="en-US" altLang="en-US" dirty="0" smtClean="0"/>
              <a:t>You might then fit a model</a:t>
            </a:r>
          </a:p>
        </p:txBody>
      </p:sp>
      <p:pic>
        <p:nvPicPr>
          <p:cNvPr id="3686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317625"/>
            <a:ext cx="6862763" cy="508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725797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shpOneColumnText"/>
          <p:cNvSpPr>
            <a:spLocks noChangeAspect="1" noChangeArrowheads="1"/>
          </p:cNvSpPr>
          <p:nvPr>
            <p:custDataLst>
              <p:tags r:id="rId1"/>
            </p:custDataLst>
          </p:nvPr>
        </p:nvSpPr>
        <p:spPr bwMode="auto">
          <a:xfrm>
            <a:off x="21982" y="667254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spcBef>
                <a:spcPct val="50000"/>
              </a:spcBef>
            </a:pPr>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438" y="1419225"/>
            <a:ext cx="8239125" cy="4019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388328" y="452439"/>
            <a:ext cx="7366000" cy="1309687"/>
          </a:xfrm>
        </p:spPr>
        <p:txBody>
          <a:bodyPr/>
          <a:lstStyle/>
          <a:p>
            <a:r>
              <a:rPr lang="en-US" dirty="0" smtClean="0"/>
              <a:t>Example Adaptive FIH </a:t>
            </a:r>
            <a:r>
              <a:rPr lang="en-US" dirty="0" smtClean="0"/>
              <a:t>Study</a:t>
            </a:r>
            <a:endParaRPr lang="en-US" dirty="0"/>
          </a:p>
        </p:txBody>
      </p:sp>
    </p:spTree>
    <p:extLst>
      <p:ext uri="{BB962C8B-B14F-4D97-AF65-F5344CB8AC3E}">
        <p14:creationId xmlns:p14="http://schemas.microsoft.com/office/powerpoint/2010/main" val="3416015738"/>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VARPPTSLIDEFORMATR" val="RXPStandard Screen"/>
  <p:tag name="VARDIVISION" val="RXPDivCorp"/>
  <p:tag name="VARPALETTE" val="RXPpalette_standard_value"/>
  <p:tag name="VARBACKGROUND" val="RXPbackground_dark_value"/>
  <p:tag name="VARPPTPAPER" val="RXPRXP"/>
  <p:tag name="VARPPTGRIDMODE" val="RXPRocheGrid"/>
  <p:tag name="VARPPTTYPE" val="RXPpotRXPP"/>
  <p:tag name="VARPOTVERSION" val="RXP8.8"/>
  <p:tag name="VARPPTLANGSEL" val="RXPEnglish"/>
  <p:tag name="VARPPTCOMPATIBLE4" val="RXPFALSE"/>
  <p:tag name="VARPPTCOMPATIBLE7" val="RXPFALSE"/>
  <p:tag name="VARPPTCOMPATIBLERD03" val="RXPTRUE"/>
  <p:tag name="VARCOLOR" val="RXPcolor_white_colored"/>
  <p:tag name="VAREMBEDFONTSENABLED" val="RXPFALSE"/>
  <p:tag name="VARTOC" val="RXP"/>
  <p:tag name="VARFOOTERAPPLYTOALLPRESSED" val="RXPFALSE"/>
  <p:tag name="VARTITLE" val="RXP"/>
  <p:tag name="VARUNIT" val="RXPRoche"/>
  <p:tag name="VARPPTSETUPPERFORMED" val="RXPTRUE"/>
  <p:tag name="VARPPTSLIDEFORMAT" val="RXPStandard"/>
  <p:tag name="VARPPTLANG" val="RXPEnglish"/>
  <p:tag name="VARGRIDMODE" val="RXPgrid_none_value"/>
  <p:tag name="VARSAVEMESSAGETIMESTAMP" val="RXP23/11/2016"/>
</p:tagLst>
</file>

<file path=ppt/tags/tag10.xml><?xml version="1.0" encoding="utf-8"?>
<p:tagLst xmlns:a="http://schemas.openxmlformats.org/drawingml/2006/main" xmlns:r="http://schemas.openxmlformats.org/officeDocument/2006/relationships" xmlns:p="http://schemas.openxmlformats.org/presentationml/2006/main">
  <p:tag name="VARTITLESLIDEMODE" val="RXP1"/>
</p:tagLst>
</file>

<file path=ppt/tags/tag11.xml><?xml version="1.0" encoding="utf-8"?>
<p:tagLst xmlns:a="http://schemas.openxmlformats.org/drawingml/2006/main" xmlns:r="http://schemas.openxmlformats.org/officeDocument/2006/relationships" xmlns:p="http://schemas.openxmlformats.org/presentationml/2006/main">
  <p:tag name="VARTITLESLIDEMODE" val="RXP1"/>
</p:tagLst>
</file>

<file path=ppt/tags/tag2.xml><?xml version="1.0" encoding="utf-8"?>
<p:tagLst xmlns:a="http://schemas.openxmlformats.org/drawingml/2006/main" xmlns:r="http://schemas.openxmlformats.org/officeDocument/2006/relationships" xmlns:p="http://schemas.openxmlformats.org/presentationml/2006/main">
  <p:tag name="VARTITLESLIDEMODE" val="RXP1"/>
</p:tagLst>
</file>

<file path=ppt/tags/tag3.xml><?xml version="1.0" encoding="utf-8"?>
<p:tagLst xmlns:a="http://schemas.openxmlformats.org/drawingml/2006/main" xmlns:r="http://schemas.openxmlformats.org/officeDocument/2006/relationships" xmlns:p="http://schemas.openxmlformats.org/presentationml/2006/main">
  <p:tag name="VARTITLESLIDEMODE" val="RXP1"/>
</p:tagLst>
</file>

<file path=ppt/tags/tag4.xml><?xml version="1.0" encoding="utf-8"?>
<p:tagLst xmlns:a="http://schemas.openxmlformats.org/drawingml/2006/main" xmlns:r="http://schemas.openxmlformats.org/officeDocument/2006/relationships" xmlns:p="http://schemas.openxmlformats.org/presentationml/2006/main">
  <p:tag name="VARTITLESLIDEMODE" val="RXP1"/>
</p:tagLst>
</file>

<file path=ppt/tags/tag5.xml><?xml version="1.0" encoding="utf-8"?>
<p:tagLst xmlns:a="http://schemas.openxmlformats.org/drawingml/2006/main" xmlns:r="http://schemas.openxmlformats.org/officeDocument/2006/relationships" xmlns:p="http://schemas.openxmlformats.org/presentationml/2006/main">
  <p:tag name="VARTITLESLIDEMODE" val="RXP1"/>
</p:tagLst>
</file>

<file path=ppt/tags/tag6.xml><?xml version="1.0" encoding="utf-8"?>
<p:tagLst xmlns:a="http://schemas.openxmlformats.org/drawingml/2006/main" xmlns:r="http://schemas.openxmlformats.org/officeDocument/2006/relationships" xmlns:p="http://schemas.openxmlformats.org/presentationml/2006/main">
  <p:tag name="VARTITLESLIDEMODE" val="RXP1"/>
</p:tagLst>
</file>

<file path=ppt/tags/tag7.xml><?xml version="1.0" encoding="utf-8"?>
<p:tagLst xmlns:a="http://schemas.openxmlformats.org/drawingml/2006/main" xmlns:r="http://schemas.openxmlformats.org/officeDocument/2006/relationships" xmlns:p="http://schemas.openxmlformats.org/presentationml/2006/main">
  <p:tag name="VARTITLESLIDEMODE" val="RXP1"/>
</p:tagLst>
</file>

<file path=ppt/tags/tag8.xml><?xml version="1.0" encoding="utf-8"?>
<p:tagLst xmlns:a="http://schemas.openxmlformats.org/drawingml/2006/main" xmlns:r="http://schemas.openxmlformats.org/officeDocument/2006/relationships" xmlns:p="http://schemas.openxmlformats.org/presentationml/2006/main">
  <p:tag name="VARTITLESLIDEMODE" val="RXP1"/>
</p:tagLst>
</file>

<file path=ppt/tags/tag9.xml><?xml version="1.0" encoding="utf-8"?>
<p:tagLst xmlns:a="http://schemas.openxmlformats.org/drawingml/2006/main" xmlns:r="http://schemas.openxmlformats.org/officeDocument/2006/relationships" xmlns:p="http://schemas.openxmlformats.org/presentationml/2006/main">
  <p:tag name="VARTITLESLIDEMODE" val="RXP1"/>
</p:tagLst>
</file>

<file path=ppt/theme/theme1.xml><?xml version="1.0" encoding="utf-8"?>
<a:theme xmlns:a="http://schemas.openxmlformats.org/drawingml/2006/main" name="Roche">
  <a:themeElements>
    <a:clrScheme name="Roche 2">
      <a:dk1>
        <a:srgbClr val="000000"/>
      </a:dk1>
      <a:lt1>
        <a:srgbClr val="FFFFFF"/>
      </a:lt1>
      <a:dk2>
        <a:srgbClr val="969696"/>
      </a:dk2>
      <a:lt2>
        <a:srgbClr val="FF7F00"/>
      </a:lt2>
      <a:accent1>
        <a:srgbClr val="FF7F00"/>
      </a:accent1>
      <a:accent2>
        <a:srgbClr val="800080"/>
      </a:accent2>
      <a:accent3>
        <a:srgbClr val="FFCC00"/>
      </a:accent3>
      <a:accent4>
        <a:srgbClr val="9933FF"/>
      </a:accent4>
      <a:accent5>
        <a:srgbClr val="009900"/>
      </a:accent5>
      <a:accent6>
        <a:srgbClr val="0082DA"/>
      </a:accent6>
      <a:hlink>
        <a:srgbClr val="9933FF"/>
      </a:hlink>
      <a:folHlink>
        <a:srgbClr val="FF3300"/>
      </a:folHlink>
    </a:clrScheme>
    <a:fontScheme name="Roche">
      <a:majorFont>
        <a:latin typeface="Imago"/>
        <a:ea typeface=""/>
        <a:cs typeface=""/>
      </a:majorFont>
      <a:minorFont>
        <a:latin typeface="Imag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tx1"/>
          </a:solidFill>
        </a:ln>
      </a:spPr>
      <a:bodyPr vert="horz" wrap="square" lIns="91440" tIns="45720" rIns="91440" bIns="45720" numCol="1" rtlCol="0"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sz="1800" b="0" i="0" u="none" strike="noStrike" cap="none" normalizeH="0" baseline="0" smtClean="0">
            <a:ln>
              <a:noFill/>
            </a:ln>
            <a:solidFill>
              <a:schemeClr val="tx1"/>
            </a:solidFill>
            <a:effectLst/>
            <a:latin typeface="Imago" pitchFamily="2" charset="0"/>
          </a:defRPr>
        </a:defPPr>
      </a:lstStyle>
    </a:spDef>
    <a:ln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800" b="0" i="0" u="none" strike="noStrike" cap="none" normalizeH="0" baseline="0" smtClean="0">
            <a:ln>
              <a:noFill/>
            </a:ln>
            <a:solidFill>
              <a:schemeClr val="tx1"/>
            </a:solidFill>
            <a:effectLst/>
            <a:latin typeface="Imago" pitchFamily="2" charset="0"/>
          </a:defRPr>
        </a:defPPr>
      </a:lstStyle>
      <a:style>
        <a:lnRef idx="1">
          <a:schemeClr val="tx1"/>
        </a:lnRef>
        <a:fillRef idx="0">
          <a:schemeClr val="accent1"/>
        </a:fillRef>
        <a:effectRef idx="0">
          <a:schemeClr val="accent1"/>
        </a:effectRef>
        <a:fontRef idx="minor">
          <a:schemeClr val="tx1"/>
        </a:fontRef>
      </a:style>
    </a:lnDef>
  </a:objectDefaults>
  <a:extraClrSchemeLst>
    <a:extraClrScheme>
      <a:clrScheme name="Roche 1">
        <a:dk1>
          <a:srgbClr val="FF7F00"/>
        </a:dk1>
        <a:lt1>
          <a:srgbClr val="FFFFFF"/>
        </a:lt1>
        <a:dk2>
          <a:srgbClr val="0028A0"/>
        </a:dk2>
        <a:lt2>
          <a:srgbClr val="969696"/>
        </a:lt2>
        <a:accent1>
          <a:srgbClr val="FF7F00"/>
        </a:accent1>
        <a:accent2>
          <a:srgbClr val="800080"/>
        </a:accent2>
        <a:accent3>
          <a:srgbClr val="FFCC00"/>
        </a:accent3>
        <a:accent4>
          <a:srgbClr val="9933FF"/>
        </a:accent4>
        <a:accent5>
          <a:srgbClr val="009900"/>
        </a:accent5>
        <a:accent6>
          <a:srgbClr val="0082DA"/>
        </a:accent6>
        <a:hlink>
          <a:srgbClr val="9933FF"/>
        </a:hlink>
        <a:folHlink>
          <a:srgbClr val="FF3300"/>
        </a:folHlink>
      </a:clrScheme>
      <a:clrMap bg1="dk2" tx1="lt1" bg2="dk1" tx2="lt2" accent1="accent1" accent2="accent2" accent3="accent3" accent4="accent4" accent5="accent5" accent6="accent6" hlink="hlink" folHlink="folHlink"/>
    </a:extraClrScheme>
    <a:extraClrScheme>
      <a:clrScheme name="Roche 2">
        <a:dk1>
          <a:srgbClr val="000000"/>
        </a:dk1>
        <a:lt1>
          <a:srgbClr val="FFFFFF"/>
        </a:lt1>
        <a:dk2>
          <a:srgbClr val="969696"/>
        </a:dk2>
        <a:lt2>
          <a:srgbClr val="FF7F00"/>
        </a:lt2>
        <a:accent1>
          <a:srgbClr val="FF7F00"/>
        </a:accent1>
        <a:accent2>
          <a:srgbClr val="800080"/>
        </a:accent2>
        <a:accent3>
          <a:srgbClr val="FFCC00"/>
        </a:accent3>
        <a:accent4>
          <a:srgbClr val="9933FF"/>
        </a:accent4>
        <a:accent5>
          <a:srgbClr val="009900"/>
        </a:accent5>
        <a:accent6>
          <a:srgbClr val="0082DA"/>
        </a:accent6>
        <a:hlink>
          <a:srgbClr val="9933FF"/>
        </a:hlink>
        <a:folHlink>
          <a:srgbClr val="FF3300"/>
        </a:folHlink>
      </a:clrScheme>
      <a:clrMap bg1="lt1" tx1="dk1" bg2="lt2" tx2="dk2" accent1="accent1" accent2="accent2" accent3="accent3" accent4="accent4" accent5="accent5" accent6="accent6" hlink="hlink" folHlink="folHlink"/>
    </a:extraClrScheme>
    <a:extraClrScheme>
      <a:clrScheme name="Roche 3">
        <a:dk1>
          <a:srgbClr val="000000"/>
        </a:dk1>
        <a:lt1>
          <a:srgbClr val="FFFFFF"/>
        </a:lt1>
        <a:dk2>
          <a:srgbClr val="959595"/>
        </a:dk2>
        <a:lt2>
          <a:srgbClr val="676767"/>
        </a:lt2>
        <a:accent1>
          <a:srgbClr val="B2B2B2"/>
        </a:accent1>
        <a:accent2>
          <a:srgbClr val="4D4D4D"/>
        </a:accent2>
        <a:accent3>
          <a:srgbClr val="FFFFFF"/>
        </a:accent3>
        <a:accent4>
          <a:srgbClr val="000000"/>
        </a:accent4>
        <a:accent5>
          <a:srgbClr val="D5D5D5"/>
        </a:accent5>
        <a:accent6>
          <a:srgbClr val="454545"/>
        </a:accent6>
        <a:hlink>
          <a:srgbClr val="EAEAEA"/>
        </a:hlink>
        <a:folHlink>
          <a:srgbClr val="CECEC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Roche">
  <a:themeElements>
    <a:clrScheme name="Roche 2">
      <a:dk1>
        <a:srgbClr val="000000"/>
      </a:dk1>
      <a:lt1>
        <a:srgbClr val="FFFFFF"/>
      </a:lt1>
      <a:dk2>
        <a:srgbClr val="969696"/>
      </a:dk2>
      <a:lt2>
        <a:srgbClr val="FF7F00"/>
      </a:lt2>
      <a:accent1>
        <a:srgbClr val="FF7F00"/>
      </a:accent1>
      <a:accent2>
        <a:srgbClr val="800080"/>
      </a:accent2>
      <a:accent3>
        <a:srgbClr val="FFCC00"/>
      </a:accent3>
      <a:accent4>
        <a:srgbClr val="9933FF"/>
      </a:accent4>
      <a:accent5>
        <a:srgbClr val="009900"/>
      </a:accent5>
      <a:accent6>
        <a:srgbClr val="0082DA"/>
      </a:accent6>
      <a:hlink>
        <a:srgbClr val="9933FF"/>
      </a:hlink>
      <a:folHlink>
        <a:srgbClr val="FF3300"/>
      </a:folHlink>
    </a:clrScheme>
    <a:fontScheme name="Roche">
      <a:majorFont>
        <a:latin typeface="Imago"/>
        <a:ea typeface=""/>
        <a:cs typeface=""/>
      </a:majorFont>
      <a:minorFont>
        <a:latin typeface="Imag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tx1"/>
          </a:solidFill>
        </a:ln>
      </a:spPr>
      <a:bodyPr vert="horz" wrap="square" lIns="91440" tIns="45720" rIns="91440" bIns="45720" numCol="1" rtlCol="0"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sz="1800" b="0" i="0" u="none" strike="noStrike" cap="none" normalizeH="0" baseline="0" smtClean="0">
            <a:ln>
              <a:noFill/>
            </a:ln>
            <a:solidFill>
              <a:schemeClr val="tx1"/>
            </a:solidFill>
            <a:effectLst/>
            <a:latin typeface="Imago" pitchFamily="2" charset="0"/>
          </a:defRPr>
        </a:defPPr>
      </a:lstStyle>
    </a:spDef>
    <a:ln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800" b="0" i="0" u="none" strike="noStrike" cap="none" normalizeH="0" baseline="0" smtClean="0">
            <a:ln>
              <a:noFill/>
            </a:ln>
            <a:solidFill>
              <a:schemeClr val="tx1"/>
            </a:solidFill>
            <a:effectLst/>
            <a:latin typeface="Imago" pitchFamily="2" charset="0"/>
          </a:defRPr>
        </a:defPPr>
      </a:lstStyle>
      <a:style>
        <a:lnRef idx="1">
          <a:schemeClr val="tx1"/>
        </a:lnRef>
        <a:fillRef idx="0">
          <a:schemeClr val="accent1"/>
        </a:fillRef>
        <a:effectRef idx="0">
          <a:schemeClr val="accent1"/>
        </a:effectRef>
        <a:fontRef idx="minor">
          <a:schemeClr val="tx1"/>
        </a:fontRef>
      </a:style>
    </a:lnDef>
  </a:objectDefaults>
  <a:extraClrSchemeLst>
    <a:extraClrScheme>
      <a:clrScheme name="Roche 1">
        <a:dk1>
          <a:srgbClr val="FF7F00"/>
        </a:dk1>
        <a:lt1>
          <a:srgbClr val="FFFFFF"/>
        </a:lt1>
        <a:dk2>
          <a:srgbClr val="0028A0"/>
        </a:dk2>
        <a:lt2>
          <a:srgbClr val="969696"/>
        </a:lt2>
        <a:accent1>
          <a:srgbClr val="FF7F00"/>
        </a:accent1>
        <a:accent2>
          <a:srgbClr val="800080"/>
        </a:accent2>
        <a:accent3>
          <a:srgbClr val="FFCC00"/>
        </a:accent3>
        <a:accent4>
          <a:srgbClr val="9933FF"/>
        </a:accent4>
        <a:accent5>
          <a:srgbClr val="009900"/>
        </a:accent5>
        <a:accent6>
          <a:srgbClr val="0082DA"/>
        </a:accent6>
        <a:hlink>
          <a:srgbClr val="9933FF"/>
        </a:hlink>
        <a:folHlink>
          <a:srgbClr val="FF3300"/>
        </a:folHlink>
      </a:clrScheme>
      <a:clrMap bg1="dk2" tx1="lt1" bg2="dk1" tx2="lt2" accent1="accent1" accent2="accent2" accent3="accent3" accent4="accent4" accent5="accent5" accent6="accent6" hlink="hlink" folHlink="folHlink"/>
    </a:extraClrScheme>
    <a:extraClrScheme>
      <a:clrScheme name="Roche 2">
        <a:dk1>
          <a:srgbClr val="000000"/>
        </a:dk1>
        <a:lt1>
          <a:srgbClr val="FFFFFF"/>
        </a:lt1>
        <a:dk2>
          <a:srgbClr val="969696"/>
        </a:dk2>
        <a:lt2>
          <a:srgbClr val="FF7F00"/>
        </a:lt2>
        <a:accent1>
          <a:srgbClr val="FF7F00"/>
        </a:accent1>
        <a:accent2>
          <a:srgbClr val="800080"/>
        </a:accent2>
        <a:accent3>
          <a:srgbClr val="FFCC00"/>
        </a:accent3>
        <a:accent4>
          <a:srgbClr val="9933FF"/>
        </a:accent4>
        <a:accent5>
          <a:srgbClr val="009900"/>
        </a:accent5>
        <a:accent6>
          <a:srgbClr val="0082DA"/>
        </a:accent6>
        <a:hlink>
          <a:srgbClr val="9933FF"/>
        </a:hlink>
        <a:folHlink>
          <a:srgbClr val="FF3300"/>
        </a:folHlink>
      </a:clrScheme>
      <a:clrMap bg1="lt1" tx1="dk1" bg2="lt2" tx2="dk2" accent1="accent1" accent2="accent2" accent3="accent3" accent4="accent4" accent5="accent5" accent6="accent6" hlink="hlink" folHlink="folHlink"/>
    </a:extraClrScheme>
    <a:extraClrScheme>
      <a:clrScheme name="Roche 3">
        <a:dk1>
          <a:srgbClr val="000000"/>
        </a:dk1>
        <a:lt1>
          <a:srgbClr val="FFFFFF"/>
        </a:lt1>
        <a:dk2>
          <a:srgbClr val="959595"/>
        </a:dk2>
        <a:lt2>
          <a:srgbClr val="676767"/>
        </a:lt2>
        <a:accent1>
          <a:srgbClr val="B2B2B2"/>
        </a:accent1>
        <a:accent2>
          <a:srgbClr val="4D4D4D"/>
        </a:accent2>
        <a:accent3>
          <a:srgbClr val="FFFFFF"/>
        </a:accent3>
        <a:accent4>
          <a:srgbClr val="000000"/>
        </a:accent4>
        <a:accent5>
          <a:srgbClr val="D5D5D5"/>
        </a:accent5>
        <a:accent6>
          <a:srgbClr val="454545"/>
        </a:accent6>
        <a:hlink>
          <a:srgbClr val="EAEAEA"/>
        </a:hlink>
        <a:folHlink>
          <a:srgbClr val="CECECE"/>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Roche 2">
    <a:dk1>
      <a:srgbClr val="000000"/>
    </a:dk1>
    <a:lt1>
      <a:srgbClr val="FFFFFF"/>
    </a:lt1>
    <a:dk2>
      <a:srgbClr val="969696"/>
    </a:dk2>
    <a:lt2>
      <a:srgbClr val="FF7F00"/>
    </a:lt2>
    <a:accent1>
      <a:srgbClr val="FF7F00"/>
    </a:accent1>
    <a:accent2>
      <a:srgbClr val="800080"/>
    </a:accent2>
    <a:accent3>
      <a:srgbClr val="FFCC00"/>
    </a:accent3>
    <a:accent4>
      <a:srgbClr val="9933FF"/>
    </a:accent4>
    <a:accent5>
      <a:srgbClr val="009900"/>
    </a:accent5>
    <a:accent6>
      <a:srgbClr val="0082DA"/>
    </a:accent6>
    <a:hlink>
      <a:srgbClr val="9933FF"/>
    </a:hlink>
    <a:folHlink>
      <a:srgbClr val="FF3300"/>
    </a:folHlink>
  </a:clrScheme>
</a:themeOverride>
</file>

<file path=ppt/theme/themeOverride2.xml><?xml version="1.0" encoding="utf-8"?>
<a:themeOverride xmlns:a="http://schemas.openxmlformats.org/drawingml/2006/main">
  <a:clrScheme name="Roche 2">
    <a:dk1>
      <a:srgbClr val="000000"/>
    </a:dk1>
    <a:lt1>
      <a:srgbClr val="FFFFFF"/>
    </a:lt1>
    <a:dk2>
      <a:srgbClr val="969696"/>
    </a:dk2>
    <a:lt2>
      <a:srgbClr val="FF7F00"/>
    </a:lt2>
    <a:accent1>
      <a:srgbClr val="FF7F00"/>
    </a:accent1>
    <a:accent2>
      <a:srgbClr val="800080"/>
    </a:accent2>
    <a:accent3>
      <a:srgbClr val="FFCC00"/>
    </a:accent3>
    <a:accent4>
      <a:srgbClr val="9933FF"/>
    </a:accent4>
    <a:accent5>
      <a:srgbClr val="009900"/>
    </a:accent5>
    <a:accent6>
      <a:srgbClr val="0082DA"/>
    </a:accent6>
    <a:hlink>
      <a:srgbClr val="9933FF"/>
    </a:hlink>
    <a:folHlink>
      <a:srgbClr val="FF3300"/>
    </a:folHlink>
  </a:clrScheme>
</a:themeOverride>
</file>

<file path=ppt/theme/themeOverride3.xml><?xml version="1.0" encoding="utf-8"?>
<a:themeOverride xmlns:a="http://schemas.openxmlformats.org/drawingml/2006/main">
  <a:clrScheme name="Roche 2">
    <a:dk1>
      <a:srgbClr val="000000"/>
    </a:dk1>
    <a:lt1>
      <a:srgbClr val="FFFFFF"/>
    </a:lt1>
    <a:dk2>
      <a:srgbClr val="969696"/>
    </a:dk2>
    <a:lt2>
      <a:srgbClr val="FF7F00"/>
    </a:lt2>
    <a:accent1>
      <a:srgbClr val="FF7F00"/>
    </a:accent1>
    <a:accent2>
      <a:srgbClr val="800080"/>
    </a:accent2>
    <a:accent3>
      <a:srgbClr val="FFCC00"/>
    </a:accent3>
    <a:accent4>
      <a:srgbClr val="9933FF"/>
    </a:accent4>
    <a:accent5>
      <a:srgbClr val="009900"/>
    </a:accent5>
    <a:accent6>
      <a:srgbClr val="0082DA"/>
    </a:accent6>
    <a:hlink>
      <a:srgbClr val="9933FF"/>
    </a:hlink>
    <a:folHlink>
      <a:srgbClr val="FF3300"/>
    </a:folHlink>
  </a:clrScheme>
  <a:fontScheme name="Roche">
    <a:majorFont>
      <a:latin typeface="Imago"/>
      <a:ea typeface=""/>
      <a:cs typeface=""/>
    </a:majorFont>
    <a:minorFont>
      <a:latin typeface="Imag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879</TotalTime>
  <Pages>16</Pages>
  <Words>995</Words>
  <Application>Microsoft Office PowerPoint</Application>
  <PresentationFormat>On-screen Show (4:3)</PresentationFormat>
  <Paragraphs>126</Paragraphs>
  <Slides>17</Slides>
  <Notes>3</Notes>
  <HiddenSlides>0</HiddenSlides>
  <MMClips>0</MMClips>
  <ScaleCrop>false</ScaleCrop>
  <HeadingPairs>
    <vt:vector size="6" baseType="variant">
      <vt:variant>
        <vt:lpstr>Theme</vt:lpstr>
      </vt:variant>
      <vt:variant>
        <vt:i4>2</vt:i4>
      </vt:variant>
      <vt:variant>
        <vt:lpstr>Embedded OLE Servers</vt:lpstr>
      </vt:variant>
      <vt:variant>
        <vt:i4>2</vt:i4>
      </vt:variant>
      <vt:variant>
        <vt:lpstr>Slide Titles</vt:lpstr>
      </vt:variant>
      <vt:variant>
        <vt:i4>17</vt:i4>
      </vt:variant>
    </vt:vector>
  </HeadingPairs>
  <TitlesOfParts>
    <vt:vector size="21" baseType="lpstr">
      <vt:lpstr>Roche</vt:lpstr>
      <vt:lpstr>1_Roche</vt:lpstr>
      <vt:lpstr>Document</vt:lpstr>
      <vt:lpstr>Microsoft Equation 3.0</vt:lpstr>
      <vt:lpstr>Design of First in Human Trials</vt:lpstr>
      <vt:lpstr>FIH - Introduction</vt:lpstr>
      <vt:lpstr>Typical looking First in Human Studies</vt:lpstr>
      <vt:lpstr>Dose Escalation – Continual Reassessment Method – mainly used in Oncology</vt:lpstr>
      <vt:lpstr>Background to the CRM</vt:lpstr>
      <vt:lpstr>Neuenschwander et al (2008)</vt:lpstr>
      <vt:lpstr>Example Escalation</vt:lpstr>
      <vt:lpstr>You might then fit a model</vt:lpstr>
      <vt:lpstr>Example Adaptive FIH Study</vt:lpstr>
      <vt:lpstr>What was the design of this study?</vt:lpstr>
      <vt:lpstr>Learnings from this trial</vt:lpstr>
      <vt:lpstr>Example Combined SAD and MAD trial</vt:lpstr>
      <vt:lpstr>Adaptive Randomisation (applied at every analysis  ) </vt:lpstr>
      <vt:lpstr>Escalation could be within a subject instead of between subjects </vt:lpstr>
      <vt:lpstr>Model within subject dose escalation</vt:lpstr>
      <vt:lpstr>Other things to take think about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Roche Template</dc:title>
  <dc:creator>Bedding, Alun {MDBA~Welwyn}</dc:creator>
  <cp:lastModifiedBy>Bedding, Alun {MDBA~Welwyn}</cp:lastModifiedBy>
  <cp:revision>191</cp:revision>
  <cp:lastPrinted>1998-09-09T08:32:30Z</cp:lastPrinted>
  <dcterms:created xsi:type="dcterms:W3CDTF">2002-05-06T07:33:01Z</dcterms:created>
  <dcterms:modified xsi:type="dcterms:W3CDTF">2017-01-23T14:24:34Z</dcterms:modified>
</cp:coreProperties>
</file>