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 id="2147483712" r:id="rId3"/>
  </p:sldMasterIdLst>
  <p:notesMasterIdLst>
    <p:notesMasterId r:id="rId20"/>
  </p:notesMasterIdLst>
  <p:handoutMasterIdLst>
    <p:handoutMasterId r:id="rId21"/>
  </p:handoutMasterIdLst>
  <p:sldIdLst>
    <p:sldId id="434" r:id="rId4"/>
    <p:sldId id="471" r:id="rId5"/>
    <p:sldId id="515" r:id="rId6"/>
    <p:sldId id="504" r:id="rId7"/>
    <p:sldId id="505" r:id="rId8"/>
    <p:sldId id="501" r:id="rId9"/>
    <p:sldId id="502" r:id="rId10"/>
    <p:sldId id="514" r:id="rId11"/>
    <p:sldId id="503" r:id="rId12"/>
    <p:sldId id="516" r:id="rId13"/>
    <p:sldId id="517" r:id="rId14"/>
    <p:sldId id="506" r:id="rId15"/>
    <p:sldId id="507" r:id="rId16"/>
    <p:sldId id="508" r:id="rId17"/>
    <p:sldId id="509" r:id="rId18"/>
    <p:sldId id="4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5"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F2167"/>
    <a:srgbClr val="00B0B9"/>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92" autoAdjust="0"/>
  </p:normalViewPr>
  <p:slideViewPr>
    <p:cSldViewPr snapToGrid="0" showGuides="1">
      <p:cViewPr>
        <p:scale>
          <a:sx n="70" d="100"/>
          <a:sy n="70" d="100"/>
        </p:scale>
        <p:origin x="-629" y="-12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A59C63-E278-4B6B-951E-899D2F953877}" type="datetimeFigureOut">
              <a:rPr lang="en-GB" smtClean="0"/>
              <a:pPr/>
              <a:t>25/02/2015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BA3C6F-5AB0-4E70-B38F-BF2C9A6E0F19}" type="slidenum">
              <a:rPr lang="en-GB" smtClean="0"/>
              <a:pPr/>
              <a:t>‹#›</a:t>
            </a:fld>
            <a:endParaRPr lang="en-GB"/>
          </a:p>
        </p:txBody>
      </p:sp>
    </p:spTree>
    <p:extLst>
      <p:ext uri="{BB962C8B-B14F-4D97-AF65-F5344CB8AC3E}">
        <p14:creationId xmlns:p14="http://schemas.microsoft.com/office/powerpoint/2010/main" xmlns="" val="6312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07C5E-C682-4B5E-BB3D-846BEBFB5DEE}" type="datetimeFigureOut">
              <a:rPr lang="en-GB" smtClean="0"/>
              <a:pPr/>
              <a:t>25/02/2015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FE09E-CAF2-4C38-8FA3-650D91EF648D}" type="slidenum">
              <a:rPr lang="en-GB" smtClean="0"/>
              <a:pPr/>
              <a:t>‹#›</a:t>
            </a:fld>
            <a:endParaRPr lang="en-GB"/>
          </a:p>
        </p:txBody>
      </p:sp>
    </p:spTree>
    <p:extLst>
      <p:ext uri="{BB962C8B-B14F-4D97-AF65-F5344CB8AC3E}">
        <p14:creationId xmlns:p14="http://schemas.microsoft.com/office/powerpoint/2010/main" xmlns="" val="146362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19FE09E-CAF2-4C38-8FA3-650D91EF648D}"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19FE09E-CAF2-4C38-8FA3-650D91EF648D}"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600" y="93600"/>
            <a:ext cx="7362000" cy="1026000"/>
          </a:xfrm>
        </p:spPr>
        <p:txBody>
          <a:bodyPr anchor="b" anchorCtr="0">
            <a:normAutofit/>
          </a:bodyPr>
          <a:lstStyle>
            <a:lvl1pPr algn="l">
              <a:defRPr sz="280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5600" y="1119600"/>
            <a:ext cx="7362000" cy="931269"/>
          </a:xfrm>
        </p:spPr>
        <p:txBody>
          <a:bodyPr>
            <a:normAutofit/>
          </a:bodyPr>
          <a:lstStyle>
            <a:lvl1pPr marL="0" indent="0" algn="l">
              <a:buNone/>
              <a:defRPr sz="20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xmlns="" val="2764443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600" y="1396800"/>
            <a:ext cx="4032000" cy="499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8B8CB454-0680-4CAB-94F5-A8BE486F3C13}" type="datetime1">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a:p>
        </p:txBody>
      </p:sp>
      <p:sp>
        <p:nvSpPr>
          <p:cNvPr id="10" name="Picture Placeholder 9"/>
          <p:cNvSpPr>
            <a:spLocks noGrp="1"/>
          </p:cNvSpPr>
          <p:nvPr>
            <p:ph type="pic" sz="quarter" idx="13"/>
          </p:nvPr>
        </p:nvSpPr>
        <p:spPr>
          <a:xfrm>
            <a:off x="4662000" y="1396800"/>
            <a:ext cx="3996000" cy="4993200"/>
          </a:xfrm>
        </p:spPr>
        <p:txBody>
          <a:bodyPr/>
          <a:lstStyle/>
          <a:p>
            <a:r>
              <a:rPr lang="en-US" smtClean="0"/>
              <a:t>Click icon to add picture</a:t>
            </a:r>
            <a:endParaRPr lang="en-GB"/>
          </a:p>
        </p:txBody>
      </p:sp>
      <p:sp>
        <p:nvSpPr>
          <p:cNvPr id="9"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smtClean="0"/>
              <a:t>Click to edit Master title style</a:t>
            </a:r>
            <a:endParaRPr lang="en-GB" dirty="0"/>
          </a:p>
        </p:txBody>
      </p:sp>
    </p:spTree>
    <p:extLst>
      <p:ext uri="{BB962C8B-B14F-4D97-AF65-F5344CB8AC3E}">
        <p14:creationId xmlns:p14="http://schemas.microsoft.com/office/powerpoint/2010/main" xmlns="" val="4224554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mp; 3 Imag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600" y="1396800"/>
            <a:ext cx="4032000" cy="499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8B8CB454-0680-4CAB-94F5-A8BE486F3C13}" type="datetime1">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a:p>
        </p:txBody>
      </p:sp>
      <p:sp>
        <p:nvSpPr>
          <p:cNvPr id="10" name="Picture Placeholder 9"/>
          <p:cNvSpPr>
            <a:spLocks noGrp="1"/>
          </p:cNvSpPr>
          <p:nvPr>
            <p:ph type="pic" sz="quarter" idx="13"/>
          </p:nvPr>
        </p:nvSpPr>
        <p:spPr>
          <a:xfrm>
            <a:off x="6443134" y="1464537"/>
            <a:ext cx="2240266" cy="1473400"/>
          </a:xfrm>
        </p:spPr>
        <p:txBody>
          <a:bodyPr/>
          <a:lstStyle/>
          <a:p>
            <a:r>
              <a:rPr lang="en-US" smtClean="0"/>
              <a:t>Click icon to add picture</a:t>
            </a:r>
            <a:endParaRPr lang="en-GB"/>
          </a:p>
        </p:txBody>
      </p:sp>
      <p:sp>
        <p:nvSpPr>
          <p:cNvPr id="9"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smtClean="0"/>
              <a:t>Click to edit Master title style</a:t>
            </a:r>
            <a:endParaRPr lang="en-GB" dirty="0"/>
          </a:p>
        </p:txBody>
      </p:sp>
      <p:sp>
        <p:nvSpPr>
          <p:cNvPr id="13" name="Picture Placeholder 9"/>
          <p:cNvSpPr>
            <a:spLocks noGrp="1"/>
          </p:cNvSpPr>
          <p:nvPr>
            <p:ph type="pic" sz="quarter" idx="14"/>
          </p:nvPr>
        </p:nvSpPr>
        <p:spPr>
          <a:xfrm>
            <a:off x="6443134" y="3098603"/>
            <a:ext cx="2240266" cy="1473400"/>
          </a:xfrm>
        </p:spPr>
        <p:txBody>
          <a:bodyPr/>
          <a:lstStyle/>
          <a:p>
            <a:r>
              <a:rPr lang="en-US" smtClean="0"/>
              <a:t>Click icon to add picture</a:t>
            </a:r>
            <a:endParaRPr lang="en-GB"/>
          </a:p>
        </p:txBody>
      </p:sp>
      <p:sp>
        <p:nvSpPr>
          <p:cNvPr id="14" name="Picture Placeholder 9"/>
          <p:cNvSpPr>
            <a:spLocks noGrp="1"/>
          </p:cNvSpPr>
          <p:nvPr>
            <p:ph type="pic" sz="quarter" idx="15"/>
          </p:nvPr>
        </p:nvSpPr>
        <p:spPr>
          <a:xfrm>
            <a:off x="6443134" y="4732669"/>
            <a:ext cx="2240266" cy="1473400"/>
          </a:xfrm>
        </p:spPr>
        <p:txBody>
          <a:bodyPr/>
          <a:lstStyle/>
          <a:p>
            <a:r>
              <a:rPr lang="en-US" smtClean="0"/>
              <a:t>Click icon to add picture</a:t>
            </a:r>
            <a:endParaRPr lang="en-GB"/>
          </a:p>
        </p:txBody>
      </p:sp>
    </p:spTree>
    <p:extLst>
      <p:ext uri="{BB962C8B-B14F-4D97-AF65-F5344CB8AC3E}">
        <p14:creationId xmlns:p14="http://schemas.microsoft.com/office/powerpoint/2010/main" xmlns="" val="1284350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332" y="6002869"/>
            <a:ext cx="8276168" cy="347663"/>
          </a:xfrm>
        </p:spPr>
        <p:txBody>
          <a:bodyPr lIns="0">
            <a:normAutofit/>
          </a:bodyPr>
          <a:lstStyle>
            <a:lvl1pPr>
              <a:defRPr sz="1200"/>
            </a:lvl1pPr>
          </a:lstStyle>
          <a:p>
            <a:pPr lvl="0"/>
            <a:r>
              <a:rPr lang="en-US" smtClean="0"/>
              <a:t>Click to edit Master text styles</a:t>
            </a:r>
          </a:p>
        </p:txBody>
      </p:sp>
      <p:sp>
        <p:nvSpPr>
          <p:cNvPr id="5" name="Date Placeholder 4"/>
          <p:cNvSpPr>
            <a:spLocks noGrp="1"/>
          </p:cNvSpPr>
          <p:nvPr>
            <p:ph type="dt" sz="half" idx="10"/>
          </p:nvPr>
        </p:nvSpPr>
        <p:spPr/>
        <p:txBody>
          <a:bodyPr/>
          <a:lstStyle/>
          <a:p>
            <a:fld id="{72BF7E93-367A-46D7-9D9B-E3C9C776277D}" type="datetime1">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a:p>
        </p:txBody>
      </p:sp>
      <p:sp>
        <p:nvSpPr>
          <p:cNvPr id="10" name="Picture Placeholder 9"/>
          <p:cNvSpPr>
            <a:spLocks noGrp="1"/>
          </p:cNvSpPr>
          <p:nvPr>
            <p:ph type="pic" sz="quarter" idx="13"/>
          </p:nvPr>
        </p:nvSpPr>
        <p:spPr>
          <a:xfrm>
            <a:off x="423332" y="1396799"/>
            <a:ext cx="8276168" cy="4538333"/>
          </a:xfrm>
        </p:spPr>
        <p:txBody>
          <a:bodyPr/>
          <a:lstStyle/>
          <a:p>
            <a:r>
              <a:rPr lang="en-US" smtClean="0"/>
              <a:t>Click icon to add picture</a:t>
            </a:r>
            <a:endParaRPr lang="en-GB" dirty="0"/>
          </a:p>
        </p:txBody>
      </p:sp>
      <p:sp>
        <p:nvSpPr>
          <p:cNvPr id="8"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smtClean="0"/>
              <a:t>Click to edit Master title style</a:t>
            </a:r>
            <a:endParaRPr lang="en-GB" dirty="0"/>
          </a:p>
        </p:txBody>
      </p:sp>
    </p:spTree>
    <p:extLst>
      <p:ext uri="{BB962C8B-B14F-4D97-AF65-F5344CB8AC3E}">
        <p14:creationId xmlns:p14="http://schemas.microsoft.com/office/powerpoint/2010/main" xmlns="" val="608645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a:p>
        </p:txBody>
      </p:sp>
      <p:sp>
        <p:nvSpPr>
          <p:cNvPr id="10" name="Picture Placeholder 9"/>
          <p:cNvSpPr>
            <a:spLocks noGrp="1"/>
          </p:cNvSpPr>
          <p:nvPr>
            <p:ph type="pic" sz="quarter" idx="13"/>
          </p:nvPr>
        </p:nvSpPr>
        <p:spPr>
          <a:xfrm>
            <a:off x="0" y="1396799"/>
            <a:ext cx="9144000" cy="5461201"/>
          </a:xfrm>
        </p:spPr>
        <p:txBody>
          <a:bodyPr/>
          <a:lstStyle/>
          <a:p>
            <a:r>
              <a:rPr lang="en-US" smtClean="0"/>
              <a:t>Click icon to add picture</a:t>
            </a:r>
            <a:endParaRPr lang="en-GB" dirty="0"/>
          </a:p>
        </p:txBody>
      </p:sp>
      <p:sp>
        <p:nvSpPr>
          <p:cNvPr id="8"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smtClean="0"/>
              <a:t>Click to edit Master 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xmlns="" val="38671706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DDE094-BDFE-4BE9-ACF4-A3F1351A106B}" type="datetime1">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a:p>
        </p:txBody>
      </p:sp>
      <p:sp>
        <p:nvSpPr>
          <p:cNvPr id="14" name="Picture Placeholder 9"/>
          <p:cNvSpPr>
            <a:spLocks noGrp="1"/>
          </p:cNvSpPr>
          <p:nvPr>
            <p:ph type="pic" sz="quarter" idx="13"/>
          </p:nvPr>
        </p:nvSpPr>
        <p:spPr>
          <a:xfrm>
            <a:off x="424800" y="1396799"/>
            <a:ext cx="3996000" cy="4539600"/>
          </a:xfrm>
        </p:spPr>
        <p:txBody>
          <a:bodyPr/>
          <a:lstStyle/>
          <a:p>
            <a:r>
              <a:rPr lang="en-US" smtClean="0"/>
              <a:t>Click icon to add picture</a:t>
            </a:r>
            <a:endParaRPr lang="en-GB" dirty="0"/>
          </a:p>
        </p:txBody>
      </p:sp>
      <p:sp>
        <p:nvSpPr>
          <p:cNvPr id="10" name="Content Placeholder 2"/>
          <p:cNvSpPr>
            <a:spLocks noGrp="1"/>
          </p:cNvSpPr>
          <p:nvPr>
            <p:ph sz="half" idx="1"/>
          </p:nvPr>
        </p:nvSpPr>
        <p:spPr>
          <a:xfrm>
            <a:off x="424800" y="6002869"/>
            <a:ext cx="3996000" cy="347663"/>
          </a:xfrm>
        </p:spPr>
        <p:txBody>
          <a:bodyPr lIns="0">
            <a:normAutofit/>
          </a:bodyPr>
          <a:lstStyle>
            <a:lvl1pPr>
              <a:defRPr sz="1200"/>
            </a:lvl1pPr>
          </a:lstStyle>
          <a:p>
            <a:pPr lvl="0"/>
            <a:r>
              <a:rPr lang="en-US" smtClean="0"/>
              <a:t>Click to edit Master text styles</a:t>
            </a:r>
          </a:p>
        </p:txBody>
      </p:sp>
      <p:sp>
        <p:nvSpPr>
          <p:cNvPr id="12" name="Picture Placeholder 9"/>
          <p:cNvSpPr>
            <a:spLocks noGrp="1"/>
          </p:cNvSpPr>
          <p:nvPr>
            <p:ph type="pic" sz="quarter" idx="14"/>
          </p:nvPr>
        </p:nvSpPr>
        <p:spPr>
          <a:xfrm>
            <a:off x="4662000" y="1396799"/>
            <a:ext cx="3996000" cy="4539600"/>
          </a:xfrm>
        </p:spPr>
        <p:txBody>
          <a:bodyPr/>
          <a:lstStyle/>
          <a:p>
            <a:r>
              <a:rPr lang="en-US" smtClean="0"/>
              <a:t>Click icon to add picture</a:t>
            </a:r>
            <a:endParaRPr lang="en-GB"/>
          </a:p>
        </p:txBody>
      </p:sp>
      <p:sp>
        <p:nvSpPr>
          <p:cNvPr id="17" name="Content Placeholder 2"/>
          <p:cNvSpPr>
            <a:spLocks noGrp="1"/>
          </p:cNvSpPr>
          <p:nvPr>
            <p:ph sz="half" idx="15"/>
          </p:nvPr>
        </p:nvSpPr>
        <p:spPr>
          <a:xfrm>
            <a:off x="4662000" y="6002869"/>
            <a:ext cx="3996000" cy="347663"/>
          </a:xfrm>
        </p:spPr>
        <p:txBody>
          <a:bodyPr lIns="0">
            <a:normAutofit/>
          </a:bodyPr>
          <a:lstStyle>
            <a:lvl1pPr>
              <a:defRPr sz="1200"/>
            </a:lvl1pPr>
          </a:lstStyle>
          <a:p>
            <a:pPr lvl="0"/>
            <a:r>
              <a:rPr lang="en-US" smtClean="0"/>
              <a:t>Click to edit Master text styles</a:t>
            </a:r>
          </a:p>
        </p:txBody>
      </p:sp>
      <p:sp>
        <p:nvSpPr>
          <p:cNvPr id="13"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smtClean="0"/>
              <a:t>Click to edit Master title style</a:t>
            </a:r>
            <a:endParaRPr lang="en-GB" dirty="0"/>
          </a:p>
        </p:txBody>
      </p:sp>
    </p:spTree>
    <p:extLst>
      <p:ext uri="{BB962C8B-B14F-4D97-AF65-F5344CB8AC3E}">
        <p14:creationId xmlns:p14="http://schemas.microsoft.com/office/powerpoint/2010/main" xmlns="" val="3601151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Tall Image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0E65F3-4FD4-4F79-9EF1-0E9EAC1A72BC}" type="datetime1">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a:p>
        </p:txBody>
      </p:sp>
      <p:sp>
        <p:nvSpPr>
          <p:cNvPr id="18" name="Picture Placeholder 9"/>
          <p:cNvSpPr>
            <a:spLocks noGrp="1"/>
          </p:cNvSpPr>
          <p:nvPr>
            <p:ph type="pic" sz="quarter" idx="13"/>
          </p:nvPr>
        </p:nvSpPr>
        <p:spPr>
          <a:xfrm>
            <a:off x="424801" y="1396799"/>
            <a:ext cx="1908000" cy="4539600"/>
          </a:xfrm>
        </p:spPr>
        <p:txBody>
          <a:bodyPr/>
          <a:lstStyle/>
          <a:p>
            <a:r>
              <a:rPr lang="en-US" smtClean="0"/>
              <a:t>Click icon to add picture</a:t>
            </a:r>
            <a:endParaRPr lang="en-GB" dirty="0"/>
          </a:p>
        </p:txBody>
      </p:sp>
      <p:sp>
        <p:nvSpPr>
          <p:cNvPr id="20" name="Content Placeholder 2"/>
          <p:cNvSpPr>
            <a:spLocks noGrp="1"/>
          </p:cNvSpPr>
          <p:nvPr>
            <p:ph sz="half" idx="1"/>
          </p:nvPr>
        </p:nvSpPr>
        <p:spPr>
          <a:xfrm>
            <a:off x="419100" y="6002869"/>
            <a:ext cx="1913701" cy="347663"/>
          </a:xfrm>
        </p:spPr>
        <p:txBody>
          <a:bodyPr lIns="0" rIns="0">
            <a:normAutofit/>
          </a:bodyPr>
          <a:lstStyle>
            <a:lvl1pPr>
              <a:defRPr sz="1200"/>
            </a:lvl1pPr>
          </a:lstStyle>
          <a:p>
            <a:pPr lvl="0"/>
            <a:r>
              <a:rPr lang="en-US" smtClean="0"/>
              <a:t>Click to edit Master text styles</a:t>
            </a:r>
          </a:p>
        </p:txBody>
      </p:sp>
      <p:sp>
        <p:nvSpPr>
          <p:cNvPr id="21" name="Picture Placeholder 9"/>
          <p:cNvSpPr>
            <a:spLocks noGrp="1"/>
          </p:cNvSpPr>
          <p:nvPr>
            <p:ph type="pic" sz="quarter" idx="14"/>
          </p:nvPr>
        </p:nvSpPr>
        <p:spPr>
          <a:xfrm>
            <a:off x="2535001" y="1396799"/>
            <a:ext cx="1908000" cy="4539600"/>
          </a:xfrm>
        </p:spPr>
        <p:txBody>
          <a:bodyPr/>
          <a:lstStyle/>
          <a:p>
            <a:r>
              <a:rPr lang="en-US" smtClean="0"/>
              <a:t>Click icon to add picture</a:t>
            </a:r>
            <a:endParaRPr lang="en-GB" dirty="0"/>
          </a:p>
        </p:txBody>
      </p:sp>
      <p:sp>
        <p:nvSpPr>
          <p:cNvPr id="23" name="Picture Placeholder 9"/>
          <p:cNvSpPr>
            <a:spLocks noGrp="1"/>
          </p:cNvSpPr>
          <p:nvPr>
            <p:ph type="pic" sz="quarter" idx="16"/>
          </p:nvPr>
        </p:nvSpPr>
        <p:spPr>
          <a:xfrm>
            <a:off x="4645201" y="1396799"/>
            <a:ext cx="1908000" cy="4539600"/>
          </a:xfrm>
        </p:spPr>
        <p:txBody>
          <a:bodyPr/>
          <a:lstStyle/>
          <a:p>
            <a:r>
              <a:rPr lang="en-US" smtClean="0"/>
              <a:t>Click icon to add picture</a:t>
            </a:r>
            <a:endParaRPr lang="en-GB" dirty="0"/>
          </a:p>
        </p:txBody>
      </p:sp>
      <p:sp>
        <p:nvSpPr>
          <p:cNvPr id="25" name="Picture Placeholder 9"/>
          <p:cNvSpPr>
            <a:spLocks noGrp="1"/>
          </p:cNvSpPr>
          <p:nvPr>
            <p:ph type="pic" sz="quarter" idx="18"/>
          </p:nvPr>
        </p:nvSpPr>
        <p:spPr>
          <a:xfrm>
            <a:off x="6755400" y="1396799"/>
            <a:ext cx="1908000" cy="4539600"/>
          </a:xfrm>
        </p:spPr>
        <p:txBody>
          <a:bodyPr/>
          <a:lstStyle/>
          <a:p>
            <a:r>
              <a:rPr lang="en-US" smtClean="0"/>
              <a:t>Click icon to add picture</a:t>
            </a:r>
            <a:endParaRPr lang="en-GB" dirty="0"/>
          </a:p>
        </p:txBody>
      </p:sp>
      <p:sp>
        <p:nvSpPr>
          <p:cNvPr id="27" name="Content Placeholder 2"/>
          <p:cNvSpPr>
            <a:spLocks noGrp="1"/>
          </p:cNvSpPr>
          <p:nvPr>
            <p:ph sz="half" idx="19"/>
          </p:nvPr>
        </p:nvSpPr>
        <p:spPr>
          <a:xfrm>
            <a:off x="2535001" y="6002869"/>
            <a:ext cx="1908000" cy="347663"/>
          </a:xfrm>
        </p:spPr>
        <p:txBody>
          <a:bodyPr lIns="0" rIns="0">
            <a:normAutofit/>
          </a:bodyPr>
          <a:lstStyle>
            <a:lvl1pPr>
              <a:defRPr sz="1200"/>
            </a:lvl1pPr>
          </a:lstStyle>
          <a:p>
            <a:pPr lvl="0"/>
            <a:r>
              <a:rPr lang="en-US" smtClean="0"/>
              <a:t>Click to edit Master text styles</a:t>
            </a:r>
          </a:p>
        </p:txBody>
      </p:sp>
      <p:sp>
        <p:nvSpPr>
          <p:cNvPr id="28" name="Content Placeholder 2"/>
          <p:cNvSpPr>
            <a:spLocks noGrp="1"/>
          </p:cNvSpPr>
          <p:nvPr>
            <p:ph sz="half" idx="20"/>
          </p:nvPr>
        </p:nvSpPr>
        <p:spPr>
          <a:xfrm>
            <a:off x="4645201" y="6002869"/>
            <a:ext cx="1908000" cy="347663"/>
          </a:xfrm>
        </p:spPr>
        <p:txBody>
          <a:bodyPr lIns="0" rIns="0">
            <a:normAutofit/>
          </a:bodyPr>
          <a:lstStyle>
            <a:lvl1pPr>
              <a:defRPr sz="1200"/>
            </a:lvl1pPr>
          </a:lstStyle>
          <a:p>
            <a:pPr lvl="0"/>
            <a:r>
              <a:rPr lang="en-US" smtClean="0"/>
              <a:t>Click to edit Master text styles</a:t>
            </a:r>
          </a:p>
        </p:txBody>
      </p:sp>
      <p:sp>
        <p:nvSpPr>
          <p:cNvPr id="29" name="Content Placeholder 2"/>
          <p:cNvSpPr>
            <a:spLocks noGrp="1"/>
          </p:cNvSpPr>
          <p:nvPr>
            <p:ph sz="half" idx="21"/>
          </p:nvPr>
        </p:nvSpPr>
        <p:spPr>
          <a:xfrm>
            <a:off x="6755400" y="6002869"/>
            <a:ext cx="1908000" cy="347663"/>
          </a:xfrm>
        </p:spPr>
        <p:txBody>
          <a:bodyPr lIns="0" rIns="0">
            <a:normAutofit/>
          </a:bodyPr>
          <a:lstStyle>
            <a:lvl1pPr>
              <a:defRPr sz="1200"/>
            </a:lvl1pPr>
          </a:lstStyle>
          <a:p>
            <a:pPr lvl="0"/>
            <a:r>
              <a:rPr lang="en-US" smtClean="0"/>
              <a:t>Click to edit Master text styles</a:t>
            </a:r>
          </a:p>
        </p:txBody>
      </p:sp>
      <p:sp>
        <p:nvSpPr>
          <p:cNvPr id="14"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smtClean="0"/>
              <a:t>Click to edit Master title style</a:t>
            </a:r>
            <a:endParaRPr lang="en-GB" dirty="0"/>
          </a:p>
        </p:txBody>
      </p:sp>
    </p:spTree>
    <p:extLst>
      <p:ext uri="{BB962C8B-B14F-4D97-AF65-F5344CB8AC3E}">
        <p14:creationId xmlns:p14="http://schemas.microsoft.com/office/powerpoint/2010/main" xmlns="" val="289336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Bi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8BED3D-3611-4F60-B7EF-18A0CD176C35}" type="datetime1">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a:p>
        </p:txBody>
      </p:sp>
      <p:sp>
        <p:nvSpPr>
          <p:cNvPr id="8" name="Picture Placeholder 9"/>
          <p:cNvSpPr>
            <a:spLocks noGrp="1"/>
          </p:cNvSpPr>
          <p:nvPr>
            <p:ph type="pic" sz="quarter" idx="13"/>
          </p:nvPr>
        </p:nvSpPr>
        <p:spPr>
          <a:xfrm>
            <a:off x="424800" y="1396798"/>
            <a:ext cx="4032000" cy="4993202"/>
          </a:xfrm>
        </p:spPr>
        <p:txBody>
          <a:bodyPr/>
          <a:lstStyle/>
          <a:p>
            <a:r>
              <a:rPr lang="en-US" smtClean="0"/>
              <a:t>Click icon to add picture</a:t>
            </a:r>
            <a:endParaRPr lang="en-GB" dirty="0"/>
          </a:p>
        </p:txBody>
      </p:sp>
      <p:sp>
        <p:nvSpPr>
          <p:cNvPr id="11" name="Content Placeholder 3"/>
          <p:cNvSpPr>
            <a:spLocks noGrp="1"/>
          </p:cNvSpPr>
          <p:nvPr>
            <p:ph sz="half" idx="2"/>
          </p:nvPr>
        </p:nvSpPr>
        <p:spPr>
          <a:xfrm>
            <a:off x="4662000" y="1396800"/>
            <a:ext cx="4032000" cy="4993200"/>
          </a:xfrm>
        </p:spPr>
        <p:txBody>
          <a:bodyPr/>
          <a:lstStyle>
            <a:lvl1pPr>
              <a:defRPr b="1">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smtClean="0"/>
              <a:t>Click to edit Master title style</a:t>
            </a:r>
            <a:endParaRPr lang="en-GB" dirty="0"/>
          </a:p>
        </p:txBody>
      </p:sp>
    </p:spTree>
    <p:extLst>
      <p:ext uri="{BB962C8B-B14F-4D97-AF65-F5344CB8AC3E}">
        <p14:creationId xmlns:p14="http://schemas.microsoft.com/office/powerpoint/2010/main" xmlns="" val="114659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Bi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FA5ABC-8156-4FFA-BB55-8F4E3787C239}" type="datetime1">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a:p>
        </p:txBody>
      </p:sp>
      <p:sp>
        <p:nvSpPr>
          <p:cNvPr id="10" name="Picture Placeholder 9"/>
          <p:cNvSpPr>
            <a:spLocks noGrp="1"/>
          </p:cNvSpPr>
          <p:nvPr>
            <p:ph type="pic" sz="quarter" idx="13"/>
          </p:nvPr>
        </p:nvSpPr>
        <p:spPr>
          <a:xfrm>
            <a:off x="424800" y="1396800"/>
            <a:ext cx="1872000" cy="2286196"/>
          </a:xfrm>
        </p:spPr>
        <p:txBody>
          <a:bodyPr/>
          <a:lstStyle/>
          <a:p>
            <a:r>
              <a:rPr lang="en-US" smtClean="0"/>
              <a:t>Click icon to add picture</a:t>
            </a:r>
            <a:endParaRPr lang="en-GB" dirty="0"/>
          </a:p>
        </p:txBody>
      </p:sp>
      <p:sp>
        <p:nvSpPr>
          <p:cNvPr id="8" name="Picture Placeholder 9"/>
          <p:cNvSpPr>
            <a:spLocks noGrp="1"/>
          </p:cNvSpPr>
          <p:nvPr>
            <p:ph type="pic" sz="quarter" idx="14"/>
          </p:nvPr>
        </p:nvSpPr>
        <p:spPr>
          <a:xfrm>
            <a:off x="2547000" y="1396800"/>
            <a:ext cx="1872000" cy="2286196"/>
          </a:xfrm>
        </p:spPr>
        <p:txBody>
          <a:bodyPr/>
          <a:lstStyle/>
          <a:p>
            <a:r>
              <a:rPr lang="en-US" smtClean="0"/>
              <a:t>Click icon to add picture</a:t>
            </a:r>
            <a:endParaRPr lang="en-GB"/>
          </a:p>
        </p:txBody>
      </p:sp>
      <p:sp>
        <p:nvSpPr>
          <p:cNvPr id="9" name="Picture Placeholder 9"/>
          <p:cNvSpPr>
            <a:spLocks noGrp="1"/>
          </p:cNvSpPr>
          <p:nvPr>
            <p:ph type="pic" sz="quarter" idx="15"/>
          </p:nvPr>
        </p:nvSpPr>
        <p:spPr>
          <a:xfrm>
            <a:off x="4669200" y="1396800"/>
            <a:ext cx="1872000" cy="2286196"/>
          </a:xfrm>
        </p:spPr>
        <p:txBody>
          <a:bodyPr/>
          <a:lstStyle/>
          <a:p>
            <a:r>
              <a:rPr lang="en-US" smtClean="0"/>
              <a:t>Click icon to add picture</a:t>
            </a:r>
            <a:endParaRPr lang="en-GB"/>
          </a:p>
        </p:txBody>
      </p:sp>
      <p:sp>
        <p:nvSpPr>
          <p:cNvPr id="11" name="Picture Placeholder 9"/>
          <p:cNvSpPr>
            <a:spLocks noGrp="1"/>
          </p:cNvSpPr>
          <p:nvPr>
            <p:ph type="pic" sz="quarter" idx="16"/>
          </p:nvPr>
        </p:nvSpPr>
        <p:spPr>
          <a:xfrm>
            <a:off x="6791400" y="1396800"/>
            <a:ext cx="1872000" cy="2286196"/>
          </a:xfrm>
        </p:spPr>
        <p:txBody>
          <a:bodyPr/>
          <a:lstStyle/>
          <a:p>
            <a:r>
              <a:rPr lang="en-US" smtClean="0"/>
              <a:t>Click icon to add picture</a:t>
            </a:r>
            <a:endParaRPr lang="en-GB" dirty="0"/>
          </a:p>
        </p:txBody>
      </p:sp>
      <p:sp>
        <p:nvSpPr>
          <p:cNvPr id="27" name="Content Placeholder 2"/>
          <p:cNvSpPr>
            <a:spLocks noGrp="1"/>
          </p:cNvSpPr>
          <p:nvPr>
            <p:ph sz="half" idx="1"/>
          </p:nvPr>
        </p:nvSpPr>
        <p:spPr>
          <a:xfrm>
            <a:off x="424800" y="3767666"/>
            <a:ext cx="1872000" cy="2582334"/>
          </a:xfrm>
        </p:spPr>
        <p:txBody>
          <a:bodyPr lIns="0"/>
          <a:lstStyle>
            <a:lvl1pPr>
              <a:defRPr sz="1200"/>
            </a:lvl1pPr>
            <a:lvl2pPr marL="0" indent="0">
              <a:buFontTx/>
              <a:buNone/>
              <a:defRPr sz="900"/>
            </a:lvl2pPr>
            <a:lvl3pPr marL="0" indent="0">
              <a:buFontTx/>
              <a:buNone/>
              <a:defRPr sz="900"/>
            </a:lvl3pPr>
            <a:lvl4pPr marL="361950" indent="0">
              <a:buFontTx/>
              <a:buNone/>
              <a:defRPr sz="900"/>
            </a:lvl4pPr>
            <a:lvl5pPr marL="542925" indent="0">
              <a:buFontTx/>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Content Placeholder 2"/>
          <p:cNvSpPr>
            <a:spLocks noGrp="1"/>
          </p:cNvSpPr>
          <p:nvPr>
            <p:ph sz="half" idx="17"/>
          </p:nvPr>
        </p:nvSpPr>
        <p:spPr>
          <a:xfrm>
            <a:off x="2547000" y="3767666"/>
            <a:ext cx="1872000" cy="2582334"/>
          </a:xfrm>
        </p:spPr>
        <p:txBody>
          <a:bodyPr lIns="0"/>
          <a:lstStyle>
            <a:lvl1pPr>
              <a:defRPr sz="1200"/>
            </a:lvl1pPr>
            <a:lvl2pPr marL="0" indent="0">
              <a:buFontTx/>
              <a:buNone/>
              <a:defRPr sz="900"/>
            </a:lvl2pPr>
            <a:lvl3pPr marL="0" indent="0">
              <a:buFontTx/>
              <a:buNone/>
              <a:defRPr sz="900"/>
            </a:lvl3pPr>
            <a:lvl4pPr marL="361950" indent="0">
              <a:buFontTx/>
              <a:buNone/>
              <a:defRPr sz="900"/>
            </a:lvl4pPr>
            <a:lvl5pPr marL="542925" indent="0">
              <a:buFontTx/>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Content Placeholder 2"/>
          <p:cNvSpPr>
            <a:spLocks noGrp="1"/>
          </p:cNvSpPr>
          <p:nvPr>
            <p:ph sz="half" idx="18"/>
          </p:nvPr>
        </p:nvSpPr>
        <p:spPr>
          <a:xfrm>
            <a:off x="4669200" y="3767666"/>
            <a:ext cx="1872000" cy="2582334"/>
          </a:xfrm>
        </p:spPr>
        <p:txBody>
          <a:bodyPr lIns="0"/>
          <a:lstStyle>
            <a:lvl1pPr>
              <a:defRPr sz="1200"/>
            </a:lvl1pPr>
            <a:lvl2pPr marL="0" indent="0">
              <a:buFontTx/>
              <a:buNone/>
              <a:defRPr sz="900"/>
            </a:lvl2pPr>
            <a:lvl3pPr marL="0" indent="0">
              <a:buFontTx/>
              <a:buNone/>
              <a:defRPr sz="900"/>
            </a:lvl3pPr>
            <a:lvl4pPr marL="361950" indent="0">
              <a:buFontTx/>
              <a:buNone/>
              <a:defRPr sz="900"/>
            </a:lvl4pPr>
            <a:lvl5pPr marL="542925" indent="0">
              <a:buFontTx/>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Content Placeholder 2"/>
          <p:cNvSpPr>
            <a:spLocks noGrp="1"/>
          </p:cNvSpPr>
          <p:nvPr>
            <p:ph sz="half" idx="19"/>
          </p:nvPr>
        </p:nvSpPr>
        <p:spPr>
          <a:xfrm>
            <a:off x="6791400" y="3767666"/>
            <a:ext cx="1872000" cy="2582334"/>
          </a:xfrm>
        </p:spPr>
        <p:txBody>
          <a:bodyPr lIns="0"/>
          <a:lstStyle>
            <a:lvl1pPr>
              <a:defRPr sz="1200"/>
            </a:lvl1pPr>
            <a:lvl2pPr marL="0" indent="0">
              <a:buFontTx/>
              <a:buNone/>
              <a:defRPr sz="900"/>
            </a:lvl2pPr>
            <a:lvl3pPr marL="0" indent="0">
              <a:buFontTx/>
              <a:buNone/>
              <a:defRPr sz="900"/>
            </a:lvl3pPr>
            <a:lvl4pPr marL="361950" indent="0">
              <a:buFontTx/>
              <a:buNone/>
              <a:defRPr sz="900"/>
            </a:lvl4pPr>
            <a:lvl5pPr marL="542925" indent="0">
              <a:buFontTx/>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smtClean="0"/>
              <a:t>Click to edit Master title style</a:t>
            </a:r>
            <a:endParaRPr lang="en-GB" dirty="0"/>
          </a:p>
        </p:txBody>
      </p:sp>
    </p:spTree>
    <p:extLst>
      <p:ext uri="{BB962C8B-B14F-4D97-AF65-F5344CB8AC3E}">
        <p14:creationId xmlns:p14="http://schemas.microsoft.com/office/powerpoint/2010/main" xmlns="" val="2053646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D4D9D1-ADD9-4256-8D63-8E51D157E4BA}" type="datetime1">
              <a:rPr lang="en-GB" smtClean="0"/>
              <a:pPr/>
              <a:t>25/02/2015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94EDB2-D1AD-4CC8-9623-AFA2EAECC4EE}" type="slidenum">
              <a:rPr lang="en-GB" smtClean="0"/>
              <a:pPr/>
              <a:t>‹#›</a:t>
            </a:fld>
            <a:endParaRPr lang="en-GB"/>
          </a:p>
        </p:txBody>
      </p:sp>
      <p:sp>
        <p:nvSpPr>
          <p:cNvPr id="6" name="Title Placeholder 1"/>
          <p:cNvSpPr>
            <a:spLocks noGrp="1"/>
          </p:cNvSpPr>
          <p:nvPr>
            <p:ph type="title"/>
          </p:nvPr>
        </p:nvSpPr>
        <p:spPr>
          <a:xfrm>
            <a:off x="435362" y="93132"/>
            <a:ext cx="7362438" cy="1024978"/>
          </a:xfrm>
          <a:prstGeom prst="rect">
            <a:avLst/>
          </a:prstGeom>
        </p:spPr>
        <p:txBody>
          <a:bodyPr vert="horz" lIns="0" tIns="45720" rIns="0" bIns="45720" rtlCol="0" anchor="b" anchorCtr="0">
            <a:normAutofit/>
          </a:bodyPr>
          <a:lstStyle>
            <a:lvl1pPr>
              <a:defRPr>
                <a:solidFill>
                  <a:srgbClr val="5F2167"/>
                </a:solidFill>
              </a:defRPr>
            </a:lvl1pPr>
          </a:lstStyle>
          <a:p>
            <a:r>
              <a:rPr lang="en-US" smtClean="0"/>
              <a:t>Click to edit Master title style</a:t>
            </a:r>
            <a:endParaRPr lang="en-GB" dirty="0"/>
          </a:p>
        </p:txBody>
      </p:sp>
    </p:spTree>
    <p:extLst>
      <p:ext uri="{BB962C8B-B14F-4D97-AF65-F5344CB8AC3E}">
        <p14:creationId xmlns:p14="http://schemas.microsoft.com/office/powerpoint/2010/main" xmlns="" val="39496289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point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3A2CDA-3AF6-4802-8FD9-99D45D679906}" type="datetime1">
              <a:rPr lang="en-GB" smtClean="0"/>
              <a:pPr/>
              <a:t>25/02/2015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94EDB2-D1AD-4CC8-9623-AFA2EAECC4EE}" type="slidenum">
              <a:rPr lang="en-GB" smtClean="0"/>
              <a:pPr/>
              <a:t>‹#›</a:t>
            </a:fld>
            <a:endParaRPr lang="en-GB" dirty="0"/>
          </a:p>
        </p:txBody>
      </p:sp>
      <p:sp>
        <p:nvSpPr>
          <p:cNvPr id="9" name="Content Placeholder 8"/>
          <p:cNvSpPr>
            <a:spLocks noGrp="1"/>
          </p:cNvSpPr>
          <p:nvPr>
            <p:ph sz="quarter" idx="13" hasCustomPrompt="1"/>
          </p:nvPr>
        </p:nvSpPr>
        <p:spPr>
          <a:xfrm>
            <a:off x="435600" y="1396800"/>
            <a:ext cx="8251200" cy="4993200"/>
          </a:xfrm>
        </p:spPr>
        <p:txBody>
          <a:bodyPr lIns="0" rIns="0"/>
          <a:lstStyle>
            <a:lvl1pPr>
              <a:defRPr baseline="0"/>
            </a:lvl1pPr>
          </a:lstStyle>
          <a:p>
            <a:pPr lvl="0"/>
            <a:r>
              <a:rPr lang="en-US" dirty="0" smtClean="0"/>
              <a:t>Click to add bullet points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600" y="93600"/>
            <a:ext cx="7362000" cy="1026000"/>
          </a:xfrm>
        </p:spPr>
        <p:txBody>
          <a:bodyPr anchor="b" anchorCtr="0">
            <a:normAutofit/>
          </a:bodyPr>
          <a:lstStyle>
            <a:lvl1pPr algn="l">
              <a:defRPr sz="280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5600" y="1119600"/>
            <a:ext cx="7362000" cy="931269"/>
          </a:xfrm>
        </p:spPr>
        <p:txBody>
          <a:bodyPr>
            <a:normAutofit/>
          </a:bodyPr>
          <a:lstStyle>
            <a:lvl1pPr marL="0" indent="0" algn="l">
              <a:buNone/>
              <a:defRPr sz="20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069543" y="155378"/>
            <a:ext cx="875237" cy="900485"/>
          </a:xfrm>
          <a:prstGeom prst="rect">
            <a:avLst/>
          </a:prstGeom>
        </p:spPr>
      </p:pic>
      <p:sp>
        <p:nvSpPr>
          <p:cNvPr id="13" name="Picture Placeholder 9"/>
          <p:cNvSpPr>
            <a:spLocks noGrp="1"/>
          </p:cNvSpPr>
          <p:nvPr>
            <p:ph type="pic" sz="quarter" idx="10"/>
          </p:nvPr>
        </p:nvSpPr>
        <p:spPr>
          <a:xfrm>
            <a:off x="0" y="2050869"/>
            <a:ext cx="3044825" cy="2032000"/>
          </a:xfrm>
        </p:spPr>
        <p:txBody>
          <a:bodyPr/>
          <a:lstStyle/>
          <a:p>
            <a:r>
              <a:rPr lang="en-US" smtClean="0"/>
              <a:t>Click icon to add picture</a:t>
            </a:r>
            <a:endParaRPr lang="en-GB"/>
          </a:p>
        </p:txBody>
      </p:sp>
      <p:sp>
        <p:nvSpPr>
          <p:cNvPr id="14" name="Picture Placeholder 9"/>
          <p:cNvSpPr>
            <a:spLocks noGrp="1"/>
          </p:cNvSpPr>
          <p:nvPr>
            <p:ph type="pic" sz="quarter" idx="11"/>
          </p:nvPr>
        </p:nvSpPr>
        <p:spPr>
          <a:xfrm>
            <a:off x="3040728" y="2050869"/>
            <a:ext cx="3044825" cy="2032000"/>
          </a:xfrm>
        </p:spPr>
        <p:txBody>
          <a:bodyPr/>
          <a:lstStyle/>
          <a:p>
            <a:r>
              <a:rPr lang="en-US" smtClean="0"/>
              <a:t>Click icon to add picture</a:t>
            </a:r>
            <a:endParaRPr lang="en-GB"/>
          </a:p>
        </p:txBody>
      </p:sp>
      <p:sp>
        <p:nvSpPr>
          <p:cNvPr id="15" name="Picture Placeholder 9"/>
          <p:cNvSpPr>
            <a:spLocks noGrp="1"/>
          </p:cNvSpPr>
          <p:nvPr>
            <p:ph type="pic" sz="quarter" idx="12"/>
          </p:nvPr>
        </p:nvSpPr>
        <p:spPr>
          <a:xfrm>
            <a:off x="6081456" y="2050869"/>
            <a:ext cx="3044825" cy="2032000"/>
          </a:xfrm>
        </p:spPr>
        <p:txBody>
          <a:bodyPr/>
          <a:lstStyle/>
          <a:p>
            <a:r>
              <a:rPr lang="en-US" smtClean="0"/>
              <a:t>Click icon to add picture</a:t>
            </a:r>
            <a:endParaRPr lang="en-GB"/>
          </a:p>
        </p:txBody>
      </p:sp>
      <p:sp>
        <p:nvSpPr>
          <p:cNvPr id="8" name="Pie 7"/>
          <p:cNvSpPr/>
          <p:nvPr userDrawn="1"/>
        </p:nvSpPr>
        <p:spPr>
          <a:xfrm>
            <a:off x="1658522" y="-2941019"/>
            <a:ext cx="13987748" cy="13987748"/>
          </a:xfrm>
          <a:prstGeom prst="pie">
            <a:avLst>
              <a:gd name="adj1" fmla="val 10212823"/>
              <a:gd name="adj2" fmla="val 107893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Pie 8"/>
          <p:cNvSpPr/>
          <p:nvPr userDrawn="1"/>
        </p:nvSpPr>
        <p:spPr>
          <a:xfrm>
            <a:off x="1329511" y="-3270030"/>
            <a:ext cx="14645770" cy="14645770"/>
          </a:xfrm>
          <a:prstGeom prst="pie">
            <a:avLst>
              <a:gd name="adj1" fmla="val 9782924"/>
              <a:gd name="adj2" fmla="val 10504548"/>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Pie 9"/>
          <p:cNvSpPr/>
          <p:nvPr userDrawn="1"/>
        </p:nvSpPr>
        <p:spPr>
          <a:xfrm>
            <a:off x="2295562" y="-2303979"/>
            <a:ext cx="12713669" cy="12713669"/>
          </a:xfrm>
          <a:prstGeom prst="pie">
            <a:avLst>
              <a:gd name="adj1" fmla="val 9317640"/>
              <a:gd name="adj2" fmla="val 10066558"/>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xmlns="" val="29587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points with sub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35600" y="300994"/>
            <a:ext cx="7362000" cy="504000"/>
          </a:xfrm>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endParaRPr lang="en-GB" dirty="0"/>
          </a:p>
        </p:txBody>
      </p:sp>
      <p:sp>
        <p:nvSpPr>
          <p:cNvPr id="6" name="Text Placeholder 5"/>
          <p:cNvSpPr>
            <a:spLocks noGrp="1"/>
          </p:cNvSpPr>
          <p:nvPr>
            <p:ph type="body" sz="quarter" idx="11"/>
          </p:nvPr>
        </p:nvSpPr>
        <p:spPr>
          <a:xfrm>
            <a:off x="435600" y="810704"/>
            <a:ext cx="7362000" cy="353480"/>
          </a:xfrm>
          <a:prstGeom prst="rect">
            <a:avLst/>
          </a:prstGeom>
        </p:spPr>
        <p:txBody>
          <a:bodyPr lIns="0" rIns="0" bIns="0" anchor="b" anchorCtr="0">
            <a:normAutofit/>
          </a:bodyPr>
          <a:lstStyle>
            <a:lvl1pPr>
              <a:buFontTx/>
              <a:buNone/>
              <a:defRPr sz="2000">
                <a:solidFill>
                  <a:srgbClr val="00B0B9"/>
                </a:solidFill>
                <a:latin typeface="Arial" pitchFamily="34" charset="0"/>
                <a:cs typeface="Arial" pitchFamily="34" charset="0"/>
              </a:defRPr>
            </a:lvl1pPr>
          </a:lstStyle>
          <a:p>
            <a:pPr lvl="0"/>
            <a:r>
              <a:rPr lang="en-US" dirty="0" smtClean="0"/>
              <a:t>Click to edit Master text styles</a:t>
            </a:r>
          </a:p>
        </p:txBody>
      </p:sp>
      <p:sp>
        <p:nvSpPr>
          <p:cNvPr id="7" name="Content Placeholder 8"/>
          <p:cNvSpPr>
            <a:spLocks noGrp="1"/>
          </p:cNvSpPr>
          <p:nvPr>
            <p:ph sz="quarter" idx="13" hasCustomPrompt="1"/>
          </p:nvPr>
        </p:nvSpPr>
        <p:spPr>
          <a:xfrm>
            <a:off x="435600" y="1396800"/>
            <a:ext cx="8251200" cy="4993200"/>
          </a:xfrm>
          <a:prstGeom prst="rect">
            <a:avLst/>
          </a:prstGeom>
        </p:spPr>
        <p:txBody>
          <a:bodyPr lIns="0" rIns="0"/>
          <a:lstStyle>
            <a:lvl1pPr marL="273050" indent="-273050">
              <a:buClr>
                <a:srgbClr val="5F2167"/>
              </a:buClr>
              <a:buFont typeface="Arial" pitchFamily="34" charset="0"/>
              <a:buChar char="►"/>
              <a:defRPr sz="2000" baseline="0">
                <a:solidFill>
                  <a:schemeClr val="tx1"/>
                </a:solidFill>
                <a:latin typeface="Arial" pitchFamily="34" charset="0"/>
                <a:cs typeface="Arial" pitchFamily="34" charset="0"/>
              </a:defRPr>
            </a:lvl1pPr>
            <a:lvl2pPr marL="534988" indent="-261938">
              <a:buClr>
                <a:srgbClr val="00B0B9"/>
              </a:buClr>
              <a:buFont typeface="Arial" pitchFamily="34" charset="0"/>
              <a:buChar char="►"/>
              <a:defRPr sz="1800">
                <a:solidFill>
                  <a:schemeClr val="tx1"/>
                </a:solidFill>
                <a:latin typeface="Arial" pitchFamily="34" charset="0"/>
                <a:cs typeface="Arial" pitchFamily="34" charset="0"/>
              </a:defRPr>
            </a:lvl2pPr>
            <a:lvl3pPr marL="808038" indent="-273050">
              <a:buClr>
                <a:srgbClr val="C4D600"/>
              </a:buClr>
              <a:buFont typeface="Arial" pitchFamily="34" charset="0"/>
              <a:buChar char="►"/>
              <a:defRPr sz="1600">
                <a:solidFill>
                  <a:schemeClr val="tx1"/>
                </a:solidFill>
                <a:latin typeface="Arial" pitchFamily="34" charset="0"/>
                <a:cs typeface="Arial" pitchFamily="34" charset="0"/>
              </a:defRPr>
            </a:lvl3pPr>
            <a:lvl4pPr marL="982663" indent="-174625">
              <a:buClr>
                <a:srgbClr val="888B8D"/>
              </a:buClr>
              <a:buFont typeface="Arial" pitchFamily="34" charset="0"/>
              <a:buChar char="•"/>
              <a:defRPr sz="1600">
                <a:solidFill>
                  <a:schemeClr val="tx1"/>
                </a:solidFill>
                <a:latin typeface="Arial" pitchFamily="34" charset="0"/>
                <a:cs typeface="Arial" pitchFamily="34" charset="0"/>
              </a:defRPr>
            </a:lvl4pPr>
          </a:lstStyle>
          <a:p>
            <a:pPr lvl="0"/>
            <a:r>
              <a:rPr lang="en-US" dirty="0" smtClean="0"/>
              <a:t>Click to add bullet points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600" y="93600"/>
            <a:ext cx="7362000" cy="1026000"/>
          </a:xfrm>
        </p:spPr>
        <p:txBody>
          <a:bodyPr anchor="b" anchorCtr="0">
            <a:normAutofit/>
          </a:bodyPr>
          <a:lstStyle>
            <a:lvl1pPr algn="l">
              <a:defRPr sz="280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5600" y="1119600"/>
            <a:ext cx="7362000" cy="931269"/>
          </a:xfrm>
        </p:spPr>
        <p:txBody>
          <a:bodyPr>
            <a:normAutofit/>
          </a:bodyPr>
          <a:lstStyle>
            <a:lvl1pPr marL="0" indent="0" algn="l">
              <a:buNone/>
              <a:defRPr sz="20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xmlns="" val="3794775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600" y="93600"/>
            <a:ext cx="7362000" cy="1026000"/>
          </a:xfrm>
        </p:spPr>
        <p:txBody>
          <a:bodyPr anchor="b" anchorCtr="0">
            <a:normAutofit/>
          </a:bodyPr>
          <a:lstStyle>
            <a:lvl1pPr algn="l">
              <a:defRPr sz="280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5600" y="1119601"/>
            <a:ext cx="7362000" cy="748888"/>
          </a:xfrm>
        </p:spPr>
        <p:txBody>
          <a:bodyPr>
            <a:normAutofit/>
          </a:bodyPr>
          <a:lstStyle>
            <a:lvl1pPr marL="0" indent="0" algn="l">
              <a:buNone/>
              <a:defRPr sz="20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7" name="Picture Placeholder 6"/>
          <p:cNvSpPr>
            <a:spLocks noGrp="1"/>
          </p:cNvSpPr>
          <p:nvPr>
            <p:ph type="pic" sz="quarter" idx="10"/>
          </p:nvPr>
        </p:nvSpPr>
        <p:spPr>
          <a:xfrm>
            <a:off x="0" y="1868488"/>
            <a:ext cx="9144000" cy="4989512"/>
          </a:xfrm>
        </p:spPr>
        <p:txBody>
          <a:bodyPr/>
          <a:lstStyle/>
          <a:p>
            <a:r>
              <a:rPr lang="en-US" smtClean="0"/>
              <a:t>Click icon to add picture</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xmlns="" val="257512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 Blank 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59577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35362" y="1397001"/>
            <a:ext cx="8251438" cy="4993606"/>
          </a:xfrm>
        </p:spPr>
        <p:txBody>
          <a:bodyPr/>
          <a:lstStyle>
            <a:lvl1pPr>
              <a:defRPr b="1">
                <a:solidFill>
                  <a:schemeClr val="tx2"/>
                </a:solidFill>
              </a:defRPr>
            </a:lvl1pPr>
            <a:lvl3pPr>
              <a:buClr>
                <a:schemeClr val="accent3"/>
              </a:buClr>
              <a:defRPr/>
            </a:lvl3pPr>
            <a:lvl4pPr>
              <a:buClr>
                <a:schemeClr val="accent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21CF87E4-BC41-40E9-91CB-1C953C95D5D5}" type="datetime1">
              <a:rPr lang="en-GB" smtClean="0"/>
              <a:pPr/>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4EDB2-D1AD-4CC8-9623-AFA2EAECC4EE}" type="slidenum">
              <a:rPr lang="en-GB" smtClean="0"/>
              <a:pPr/>
              <a:t>‹#›</a:t>
            </a:fld>
            <a:endParaRPr lang="en-GB"/>
          </a:p>
        </p:txBody>
      </p:sp>
    </p:spTree>
    <p:extLst>
      <p:ext uri="{BB962C8B-B14F-4D97-AF65-F5344CB8AC3E}">
        <p14:creationId xmlns:p14="http://schemas.microsoft.com/office/powerpoint/2010/main" xmlns="" val="1575800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3A2CDA-3AF6-4802-8FD9-99D45D679906}" type="datetime1">
              <a:rPr lang="en-GB" smtClean="0"/>
              <a:pPr/>
              <a:t>25/02/2015</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94EDB2-D1AD-4CC8-9623-AFA2EAECC4EE}"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Dark Turquoise Section Header">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3857189" y="0"/>
            <a:ext cx="5286812" cy="6858000"/>
          </a:xfrm>
          <a:prstGeom prst="rect">
            <a:avLst/>
          </a:prstGeom>
        </p:spPr>
      </p:pic>
      <p:sp>
        <p:nvSpPr>
          <p:cNvPr id="2" name="Title 1"/>
          <p:cNvSpPr>
            <a:spLocks noGrp="1"/>
          </p:cNvSpPr>
          <p:nvPr>
            <p:ph type="title"/>
          </p:nvPr>
        </p:nvSpPr>
        <p:spPr>
          <a:xfrm>
            <a:off x="652463" y="1320802"/>
            <a:ext cx="7886700" cy="1470024"/>
          </a:xfrm>
        </p:spPr>
        <p:txBody>
          <a:bodyPr anchor="t" anchorCtr="0">
            <a:normAutofit/>
          </a:bodyPr>
          <a:lstStyle>
            <a:lvl1pPr>
              <a:defRPr sz="3600">
                <a:solidFill>
                  <a:schemeClr val="tx2"/>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652463" y="2790826"/>
            <a:ext cx="7886700" cy="2695574"/>
          </a:xfrm>
        </p:spPr>
        <p:txBody>
          <a:bodyPr>
            <a:normAutofit/>
          </a:bodyPr>
          <a:lstStyle>
            <a:lvl1pPr marL="0" indent="0">
              <a:buNone/>
              <a:defRPr sz="2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BF415D02-D38B-4782-B931-959E00A3B11B}" type="datetime1">
              <a:rPr lang="en-GB" smtClean="0"/>
              <a:pPr/>
              <a:t>25/02/2015</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a:p>
        </p:txBody>
      </p:sp>
    </p:spTree>
    <p:extLst>
      <p:ext uri="{BB962C8B-B14F-4D97-AF65-F5344CB8AC3E}">
        <p14:creationId xmlns:p14="http://schemas.microsoft.com/office/powerpoint/2010/main" xmlns="" val="2966644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0EFBC3-C8F1-45AB-9D3A-A4DF811CC379}" type="datetime1">
              <a:rPr lang="en-GB" smtClean="0"/>
              <a:pPr/>
              <a:t>25/02/2015</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a:p>
        </p:txBody>
      </p:sp>
      <p:sp>
        <p:nvSpPr>
          <p:cNvPr id="10" name="Content Placeholder 2"/>
          <p:cNvSpPr>
            <a:spLocks noGrp="1"/>
          </p:cNvSpPr>
          <p:nvPr>
            <p:ph idx="1"/>
          </p:nvPr>
        </p:nvSpPr>
        <p:spPr>
          <a:xfrm>
            <a:off x="435600" y="1397001"/>
            <a:ext cx="4032000" cy="4993606"/>
          </a:xfrm>
        </p:spPr>
        <p:txBody>
          <a:bodyPr/>
          <a:lstStyle>
            <a:lvl1pPr>
              <a:defRPr b="1">
                <a:solidFill>
                  <a:schemeClr val="tx2"/>
                </a:solidFill>
              </a:defRPr>
            </a:lvl1pPr>
            <a:lvl3pPr>
              <a:buClr>
                <a:schemeClr val="accent3"/>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idx="13"/>
          </p:nvPr>
        </p:nvSpPr>
        <p:spPr>
          <a:xfrm>
            <a:off x="4663450" y="1397001"/>
            <a:ext cx="4032000" cy="4993606"/>
          </a:xfrm>
        </p:spPr>
        <p:txBody>
          <a:bodyPr/>
          <a:lstStyle>
            <a:lvl1pPr>
              <a:defRPr b="1">
                <a:solidFill>
                  <a:schemeClr val="tx2"/>
                </a:solidFill>
              </a:defRPr>
            </a:lvl1pPr>
            <a:lvl3pPr>
              <a:buClr>
                <a:schemeClr val="accent3"/>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Placeholder 1"/>
          <p:cNvSpPr>
            <a:spLocks noGrp="1"/>
          </p:cNvSpPr>
          <p:nvPr>
            <p:ph type="title"/>
          </p:nvPr>
        </p:nvSpPr>
        <p:spPr>
          <a:xfrm>
            <a:off x="435600" y="93132"/>
            <a:ext cx="7175500" cy="1024978"/>
          </a:xfrm>
          <a:prstGeom prst="rect">
            <a:avLst/>
          </a:prstGeom>
        </p:spPr>
        <p:txBody>
          <a:bodyPr vert="horz" lIns="0" tIns="45720" rIns="0" bIns="45720" rtlCol="0" anchor="b" anchorCtr="0">
            <a:normAutofit/>
          </a:bodyPr>
          <a:lstStyle/>
          <a:p>
            <a:r>
              <a:rPr lang="en-US" smtClean="0"/>
              <a:t>Click to edit Master title style</a:t>
            </a:r>
            <a:endParaRPr lang="en-GB" dirty="0"/>
          </a:p>
        </p:txBody>
      </p:sp>
    </p:spTree>
    <p:extLst>
      <p:ext uri="{BB962C8B-B14F-4D97-AF65-F5344CB8AC3E}">
        <p14:creationId xmlns:p14="http://schemas.microsoft.com/office/powerpoint/2010/main" xmlns="" val="761298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362" y="93132"/>
            <a:ext cx="7362438" cy="1024978"/>
          </a:xfrm>
          <a:prstGeom prst="rect">
            <a:avLst/>
          </a:prstGeom>
        </p:spPr>
        <p:txBody>
          <a:bodyPr vert="horz" lIns="0" tIns="45720" rIns="0" bIns="45720" rtlCol="0" anchor="b"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35362" y="1397001"/>
            <a:ext cx="7362438" cy="4993606"/>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813551" y="6530979"/>
            <a:ext cx="2057400" cy="225426"/>
          </a:xfrm>
          <a:prstGeom prst="rect">
            <a:avLst/>
          </a:prstGeom>
        </p:spPr>
        <p:txBody>
          <a:bodyPr vert="horz" lIns="91440" tIns="45720" rIns="91440" bIns="45720" rtlCol="0" anchor="ctr"/>
          <a:lstStyle>
            <a:lvl1pPr algn="r">
              <a:defRPr sz="900">
                <a:solidFill>
                  <a:schemeClr val="tx1"/>
                </a:solidFill>
              </a:defRPr>
            </a:lvl1pPr>
          </a:lstStyle>
          <a:p>
            <a:fld id="{F43A2CDA-3AF6-4802-8FD9-99D45D679906}" type="datetime1">
              <a:rPr lang="en-GB" smtClean="0"/>
              <a:pPr/>
              <a:t>25/02/2015</a:t>
            </a:fld>
            <a:endParaRPr lang="en-GB" dirty="0"/>
          </a:p>
        </p:txBody>
      </p:sp>
      <p:sp>
        <p:nvSpPr>
          <p:cNvPr id="5" name="Footer Placeholder 4"/>
          <p:cNvSpPr>
            <a:spLocks noGrp="1"/>
          </p:cNvSpPr>
          <p:nvPr>
            <p:ph type="ftr" sz="quarter" idx="3"/>
          </p:nvPr>
        </p:nvSpPr>
        <p:spPr>
          <a:xfrm>
            <a:off x="999063" y="6530979"/>
            <a:ext cx="5814488" cy="225426"/>
          </a:xfrm>
          <a:prstGeom prst="rect">
            <a:avLst/>
          </a:prstGeom>
        </p:spPr>
        <p:txBody>
          <a:bodyPr vert="horz" lIns="91440" tIns="45720" rIns="91440" bIns="45720" rtlCol="0" anchor="ct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30198" y="6530979"/>
            <a:ext cx="2057400" cy="225426"/>
          </a:xfrm>
          <a:prstGeom prst="rect">
            <a:avLst/>
          </a:prstGeom>
        </p:spPr>
        <p:txBody>
          <a:bodyPr vert="horz" lIns="91440" tIns="45720" rIns="91440" bIns="45720" rtlCol="0" anchor="ctr"/>
          <a:lstStyle>
            <a:lvl1pPr algn="l">
              <a:defRPr sz="900">
                <a:solidFill>
                  <a:schemeClr val="tx1"/>
                </a:solidFill>
              </a:defRPr>
            </a:lvl1pPr>
          </a:lstStyle>
          <a:p>
            <a:fld id="{2B94EDB2-D1AD-4CC8-9623-AFA2EAECC4EE}" type="slidenum">
              <a:rPr lang="en-GB" smtClean="0"/>
              <a:pPr/>
              <a:t>‹#›</a:t>
            </a:fld>
            <a:endParaRPr lang="en-GB" dirty="0"/>
          </a:p>
        </p:txBody>
      </p:sp>
      <p:cxnSp>
        <p:nvCxnSpPr>
          <p:cNvPr id="8" name="Straight Connector 7"/>
          <p:cNvCxnSpPr/>
          <p:nvPr/>
        </p:nvCxnSpPr>
        <p:spPr>
          <a:xfrm flipV="1">
            <a:off x="435362" y="1193753"/>
            <a:ext cx="8272800" cy="11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35362" y="6468505"/>
            <a:ext cx="8272800" cy="1191"/>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xmlns="" val="3442968155"/>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98" r:id="rId3"/>
    <p:sldLayoutId id="2147483705" r:id="rId4"/>
    <p:sldLayoutId id="2147483697" r:id="rId5"/>
    <p:sldLayoutId id="2147483650" r:id="rId6"/>
    <p:sldLayoutId id="2147483707" r:id="rId7"/>
    <p:sldLayoutId id="2147483681" r:id="rId8"/>
    <p:sldLayoutId id="2147483652" r:id="rId9"/>
    <p:sldLayoutId id="2147483657" r:id="rId10"/>
    <p:sldLayoutId id="2147483706" r:id="rId11"/>
    <p:sldLayoutId id="2147483658" r:id="rId12"/>
    <p:sldLayoutId id="2147483702" r:id="rId13"/>
    <p:sldLayoutId id="2147483659" r:id="rId14"/>
    <p:sldLayoutId id="2147483676" r:id="rId15"/>
    <p:sldLayoutId id="2147483662" r:id="rId16"/>
    <p:sldLayoutId id="2147483663" r:id="rId17"/>
    <p:sldLayoutId id="2147483654" r:id="rId18"/>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Clr>
          <a:schemeClr val="accent2"/>
        </a:buClr>
        <a:buFontTx/>
        <a:buNone/>
        <a:defRPr sz="2000" b="1" kern="1200">
          <a:solidFill>
            <a:schemeClr val="tx2"/>
          </a:solidFill>
          <a:latin typeface="+mn-lt"/>
          <a:ea typeface="+mn-ea"/>
          <a:cs typeface="+mn-cs"/>
        </a:defRPr>
      </a:lvl1pPr>
      <a:lvl2pPr marL="266700" indent="-266700" algn="l" defTabSz="685800" rtl="0" eaLnBrk="1" latinLnBrk="0" hangingPunct="1">
        <a:lnSpc>
          <a:spcPct val="100000"/>
        </a:lnSpc>
        <a:spcBef>
          <a:spcPts val="0"/>
        </a:spcBef>
        <a:spcAft>
          <a:spcPts val="600"/>
        </a:spcAft>
        <a:buClr>
          <a:schemeClr val="tx2"/>
        </a:buClr>
        <a:buSzPct val="80000"/>
        <a:buFont typeface="Arial" panose="020B0604020202020204" pitchFamily="34" charset="0"/>
        <a:buChar char="►"/>
        <a:defRPr sz="2000" kern="1200">
          <a:solidFill>
            <a:schemeClr val="tx1"/>
          </a:solidFill>
          <a:latin typeface="+mn-lt"/>
          <a:ea typeface="+mn-ea"/>
          <a:cs typeface="+mn-cs"/>
        </a:defRPr>
      </a:lvl2pPr>
      <a:lvl3pPr marL="542925" indent="-276225" algn="l" defTabSz="685800" rtl="0" eaLnBrk="1" latinLnBrk="0" hangingPunct="1">
        <a:lnSpc>
          <a:spcPct val="100000"/>
        </a:lnSpc>
        <a:spcBef>
          <a:spcPts val="0"/>
        </a:spcBef>
        <a:spcAft>
          <a:spcPts val="600"/>
        </a:spcAft>
        <a:buClr>
          <a:schemeClr val="accent3"/>
        </a:buClr>
        <a:buSzPct val="80000"/>
        <a:buFont typeface="Arial" panose="020B0604020202020204" pitchFamily="34" charset="0"/>
        <a:buChar char="►"/>
        <a:defRPr sz="1800" kern="1200">
          <a:solidFill>
            <a:schemeClr val="tx1"/>
          </a:solidFill>
          <a:latin typeface="+mn-lt"/>
          <a:ea typeface="+mn-ea"/>
          <a:cs typeface="+mn-cs"/>
        </a:defRPr>
      </a:lvl3pPr>
      <a:lvl4pPr marL="809625" indent="-266700" algn="l" defTabSz="685800" rtl="0" eaLnBrk="1" latinLnBrk="0" hangingPunct="1">
        <a:lnSpc>
          <a:spcPct val="100000"/>
        </a:lnSpc>
        <a:spcBef>
          <a:spcPts val="0"/>
        </a:spcBef>
        <a:spcAft>
          <a:spcPts val="600"/>
        </a:spcAft>
        <a:buClr>
          <a:schemeClr val="bg2"/>
        </a:buClr>
        <a:buSzPct val="80000"/>
        <a:buFont typeface="Arial" panose="020B0604020202020204" pitchFamily="34" charset="0"/>
        <a:buChar char="►"/>
        <a:defRPr sz="1600" kern="1200">
          <a:solidFill>
            <a:schemeClr val="tx1"/>
          </a:solidFill>
          <a:latin typeface="+mn-lt"/>
          <a:ea typeface="+mn-ea"/>
          <a:cs typeface="+mn-cs"/>
        </a:defRPr>
      </a:lvl4pPr>
      <a:lvl5pPr marL="809625" indent="-266700" algn="l" defTabSz="6858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600" y="93600"/>
            <a:ext cx="7362000" cy="1026000"/>
          </a:xfrm>
          <a:prstGeom prst="rect">
            <a:avLst/>
          </a:prstGeom>
        </p:spPr>
        <p:txBody>
          <a:bodyPr vert="horz" lIns="0" tIns="45720" rIns="0" bIns="45720" rtlCol="0" anchor="b" anchorCtr="0">
            <a:normAutofit/>
          </a:bodyPr>
          <a:lstStyle/>
          <a:p>
            <a:r>
              <a:rPr lang="en-US" dirty="0" smtClean="0"/>
              <a:t/>
            </a:r>
            <a:br>
              <a:rPr lang="en-US" dirty="0" smtClean="0"/>
            </a:br>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add bullet points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69543" y="155378"/>
            <a:ext cx="875237" cy="900485"/>
          </a:xfrm>
          <a:prstGeom prst="rect">
            <a:avLst/>
          </a:prstGeom>
        </p:spPr>
      </p:pic>
      <p:cxnSp>
        <p:nvCxnSpPr>
          <p:cNvPr id="8" name="Straight Connector 7"/>
          <p:cNvCxnSpPr/>
          <p:nvPr/>
        </p:nvCxnSpPr>
        <p:spPr>
          <a:xfrm flipV="1">
            <a:off x="435362" y="1193753"/>
            <a:ext cx="8272800" cy="1191"/>
          </a:xfrm>
          <a:prstGeom prst="line">
            <a:avLst/>
          </a:prstGeom>
          <a:ln w="12700">
            <a:solidFill>
              <a:srgbClr val="5F2167"/>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35362" y="6468505"/>
            <a:ext cx="8272800" cy="1191"/>
          </a:xfrm>
          <a:prstGeom prst="line">
            <a:avLst/>
          </a:prstGeom>
          <a:ln w="12700">
            <a:solidFill>
              <a:srgbClr val="5F2167"/>
            </a:solidFill>
            <a:miter lim="800000"/>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6813551" y="6530979"/>
            <a:ext cx="2057400" cy="225426"/>
          </a:xfrm>
          <a:prstGeom prst="rect">
            <a:avLst/>
          </a:prstGeom>
        </p:spPr>
        <p:txBody>
          <a:bodyPr vert="horz" lIns="91440" tIns="45720" rIns="91440" bIns="45720" rtlCol="0" anchor="ctr"/>
          <a:lstStyle>
            <a:lvl1pPr algn="r">
              <a:defRPr sz="900">
                <a:solidFill>
                  <a:schemeClr val="tx1"/>
                </a:solidFill>
                <a:latin typeface="Arial" pitchFamily="34" charset="0"/>
                <a:cs typeface="Arial" pitchFamily="34" charset="0"/>
              </a:defRPr>
            </a:lvl1pPr>
          </a:lstStyle>
          <a:p>
            <a:fld id="{F43A2CDA-3AF6-4802-8FD9-99D45D679906}" type="datetime1">
              <a:rPr lang="en-GB" smtClean="0"/>
              <a:pPr/>
              <a:t>25/02/2015</a:t>
            </a:fld>
            <a:endParaRPr lang="en-GB" dirty="0"/>
          </a:p>
        </p:txBody>
      </p:sp>
      <p:sp>
        <p:nvSpPr>
          <p:cNvPr id="11" name="Footer Placeholder 4"/>
          <p:cNvSpPr>
            <a:spLocks noGrp="1"/>
          </p:cNvSpPr>
          <p:nvPr>
            <p:ph type="ftr" sz="quarter" idx="3"/>
          </p:nvPr>
        </p:nvSpPr>
        <p:spPr>
          <a:xfrm>
            <a:off x="999063" y="6530979"/>
            <a:ext cx="5814488" cy="225426"/>
          </a:xfrm>
          <a:prstGeom prst="rect">
            <a:avLst/>
          </a:prstGeom>
        </p:spPr>
        <p:txBody>
          <a:bodyPr vert="horz" lIns="91440" tIns="45720" rIns="91440" bIns="45720" rtlCol="0" anchor="ctr"/>
          <a:lstStyle>
            <a:lvl1pPr algn="l">
              <a:defRPr sz="900">
                <a:solidFill>
                  <a:schemeClr val="tx1"/>
                </a:solidFill>
                <a:latin typeface="Arial" pitchFamily="34" charset="0"/>
                <a:cs typeface="Arial" pitchFamily="34" charset="0"/>
              </a:defRPr>
            </a:lvl1pPr>
          </a:lstStyle>
          <a:p>
            <a:endParaRPr lang="en-GB" dirty="0"/>
          </a:p>
        </p:txBody>
      </p:sp>
      <p:sp>
        <p:nvSpPr>
          <p:cNvPr id="12" name="Slide Number Placeholder 5"/>
          <p:cNvSpPr>
            <a:spLocks noGrp="1"/>
          </p:cNvSpPr>
          <p:nvPr>
            <p:ph type="sldNum" sz="quarter" idx="4"/>
          </p:nvPr>
        </p:nvSpPr>
        <p:spPr>
          <a:xfrm>
            <a:off x="330198" y="6530979"/>
            <a:ext cx="2057400" cy="225426"/>
          </a:xfrm>
          <a:prstGeom prst="rect">
            <a:avLst/>
          </a:prstGeom>
        </p:spPr>
        <p:txBody>
          <a:bodyPr vert="horz" lIns="91440" tIns="45720" rIns="91440" bIns="45720" rtlCol="0" anchor="ctr"/>
          <a:lstStyle>
            <a:lvl1pPr algn="l">
              <a:defRPr sz="900">
                <a:solidFill>
                  <a:schemeClr val="tx1"/>
                </a:solidFill>
                <a:latin typeface="Arial" pitchFamily="34" charset="0"/>
                <a:cs typeface="Arial" pitchFamily="34" charset="0"/>
              </a:defRPr>
            </a:lvl1pPr>
          </a:lstStyle>
          <a:p>
            <a:fld id="{2B94EDB2-D1AD-4CC8-9623-AFA2EAECC4E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spcBef>
          <a:spcPct val="0"/>
        </a:spcBef>
        <a:buNone/>
        <a:defRPr sz="2800" kern="1200">
          <a:solidFill>
            <a:srgbClr val="5F2167"/>
          </a:solidFill>
          <a:latin typeface="Arial" pitchFamily="34" charset="0"/>
          <a:ea typeface="+mj-ea"/>
          <a:cs typeface="Arial" pitchFamily="34" charset="0"/>
        </a:defRPr>
      </a:lvl1pPr>
    </p:titleStyle>
    <p:bodyStyle>
      <a:lvl1pPr marL="273050" indent="-273050" algn="l" defTabSz="914400" rtl="0" eaLnBrk="1" latinLnBrk="0" hangingPunct="1">
        <a:spcBef>
          <a:spcPct val="20000"/>
        </a:spcBef>
        <a:buClr>
          <a:srgbClr val="5F2167"/>
        </a:buClr>
        <a:buFont typeface="Arial" pitchFamily="34" charset="0"/>
        <a:buChar char="►"/>
        <a:defRPr sz="2000" kern="1200">
          <a:solidFill>
            <a:schemeClr val="tx1"/>
          </a:solidFill>
          <a:latin typeface="Arial" pitchFamily="34" charset="0"/>
          <a:ea typeface="+mn-ea"/>
          <a:cs typeface="Arial" pitchFamily="34" charset="0"/>
        </a:defRPr>
      </a:lvl1pPr>
      <a:lvl2pPr marL="534988" indent="-261938" algn="l" defTabSz="914400" rtl="0" eaLnBrk="1" latinLnBrk="0" hangingPunct="1">
        <a:spcBef>
          <a:spcPct val="20000"/>
        </a:spcBef>
        <a:buClr>
          <a:srgbClr val="00B0B9"/>
        </a:buClr>
        <a:buFont typeface="Arial" pitchFamily="34" charset="0"/>
        <a:buChar char="►"/>
        <a:defRPr sz="1800" kern="1200">
          <a:solidFill>
            <a:schemeClr val="tx1"/>
          </a:solidFill>
          <a:latin typeface="Arial" pitchFamily="34" charset="0"/>
          <a:ea typeface="+mn-ea"/>
          <a:cs typeface="Arial" pitchFamily="34" charset="0"/>
        </a:defRPr>
      </a:lvl2pPr>
      <a:lvl3pPr marL="808038" indent="-273050" algn="l" defTabSz="914400" rtl="0" eaLnBrk="1" latinLnBrk="0" hangingPunct="1">
        <a:spcBef>
          <a:spcPct val="20000"/>
        </a:spcBef>
        <a:buClr>
          <a:srgbClr val="C4D600"/>
        </a:buClr>
        <a:buFont typeface="Arial" pitchFamily="34" charset="0"/>
        <a:buChar char="►"/>
        <a:defRPr sz="1600" kern="1200">
          <a:solidFill>
            <a:schemeClr val="tx1"/>
          </a:solidFill>
          <a:latin typeface="Arial" pitchFamily="34" charset="0"/>
          <a:ea typeface="+mn-ea"/>
          <a:cs typeface="Arial" pitchFamily="34" charset="0"/>
        </a:defRPr>
      </a:lvl3pPr>
      <a:lvl4pPr marL="982663" indent="-174625" algn="l" defTabSz="914400" rtl="0" eaLnBrk="1" latinLnBrk="0" hangingPunct="1">
        <a:spcBef>
          <a:spcPct val="20000"/>
        </a:spcBef>
        <a:buClr>
          <a:srgbClr val="888B8D"/>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600" y="169016"/>
            <a:ext cx="7362000" cy="504000"/>
          </a:xfrm>
          <a:prstGeom prst="rect">
            <a:avLst/>
          </a:prstGeom>
        </p:spPr>
        <p:txBody>
          <a:bodyPr vert="horz" lIns="0" tIns="45720" rIns="0" bIns="0" rtlCol="0" anchor="b" anchorCtr="0">
            <a:normAutofit/>
          </a:bodyPr>
          <a:lstStyle/>
          <a:p>
            <a:r>
              <a:rPr lang="en-US" dirty="0" smtClean="0"/>
              <a:t>Click to edit Master title style</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69543" y="155378"/>
            <a:ext cx="875237" cy="900485"/>
          </a:xfrm>
          <a:prstGeom prst="rect">
            <a:avLst/>
          </a:prstGeom>
        </p:spPr>
      </p:pic>
      <p:cxnSp>
        <p:nvCxnSpPr>
          <p:cNvPr id="9" name="Straight Connector 8"/>
          <p:cNvCxnSpPr/>
          <p:nvPr/>
        </p:nvCxnSpPr>
        <p:spPr>
          <a:xfrm flipV="1">
            <a:off x="435362" y="1193753"/>
            <a:ext cx="8272800" cy="1191"/>
          </a:xfrm>
          <a:prstGeom prst="line">
            <a:avLst/>
          </a:prstGeom>
          <a:ln w="12700">
            <a:solidFill>
              <a:srgbClr val="5F2167"/>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35362" y="6468505"/>
            <a:ext cx="8272800" cy="1191"/>
          </a:xfrm>
          <a:prstGeom prst="line">
            <a:avLst/>
          </a:prstGeom>
          <a:ln w="12700">
            <a:solidFill>
              <a:srgbClr val="5F2167"/>
            </a:solidFill>
            <a:miter lim="800000"/>
          </a:ln>
          <a:effectLst/>
        </p:spPr>
        <p:style>
          <a:lnRef idx="2">
            <a:schemeClr val="accent1"/>
          </a:lnRef>
          <a:fillRef idx="0">
            <a:schemeClr val="accent1"/>
          </a:fillRef>
          <a:effectRef idx="1">
            <a:schemeClr val="accent1"/>
          </a:effectRef>
          <a:fontRef idx="minor">
            <a:schemeClr val="tx1"/>
          </a:fontRef>
        </p:style>
      </p:cxnSp>
      <p:sp>
        <p:nvSpPr>
          <p:cNvPr id="11" name="Date Placeholder 3"/>
          <p:cNvSpPr txBox="1">
            <a:spLocks/>
          </p:cNvSpPr>
          <p:nvPr/>
        </p:nvSpPr>
        <p:spPr>
          <a:xfrm>
            <a:off x="6813551" y="6530979"/>
            <a:ext cx="2057400" cy="225426"/>
          </a:xfrm>
          <a:prstGeom prst="rect">
            <a:avLst/>
          </a:prstGeom>
        </p:spPr>
        <p:txBody>
          <a:bodyPr vert="horz" lIns="91440" tIns="45720" rIns="91440" bIns="45720" rtlCol="0" anchor="ctr"/>
          <a:lstStyle>
            <a:lvl1pPr algn="r">
              <a:defRPr sz="900">
                <a:solidFill>
                  <a:schemeClr val="tx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3A2CDA-3AF6-4802-8FD9-99D45D679906}" type="datetime1">
              <a:rPr kumimoji="0" lang="en-GB"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25/02/2015</a:t>
            </a:fld>
            <a:endParaRPr kumimoji="0" lang="en-GB"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2" name="Slide Number Placeholder 5"/>
          <p:cNvSpPr txBox="1">
            <a:spLocks/>
          </p:cNvSpPr>
          <p:nvPr/>
        </p:nvSpPr>
        <p:spPr>
          <a:xfrm>
            <a:off x="330198" y="6530979"/>
            <a:ext cx="2057400" cy="225426"/>
          </a:xfrm>
          <a:prstGeom prst="rect">
            <a:avLst/>
          </a:prstGeom>
        </p:spPr>
        <p:txBody>
          <a:bodyPr vert="horz" lIns="91440" tIns="45720" rIns="91440" bIns="45720" rtlCol="0" anchor="ctr"/>
          <a:lstStyle>
            <a:lvl1pPr algn="l">
              <a:defRPr sz="90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94EDB2-D1AD-4CC8-9623-AFA2EAECC4EE}" type="slidenum">
              <a:rPr kumimoji="0" lang="en-GB"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3" name="Footer Placeholder 4"/>
          <p:cNvSpPr>
            <a:spLocks noGrp="1"/>
          </p:cNvSpPr>
          <p:nvPr>
            <p:ph type="ftr" sz="quarter" idx="3"/>
          </p:nvPr>
        </p:nvSpPr>
        <p:spPr>
          <a:xfrm>
            <a:off x="999063" y="6530979"/>
            <a:ext cx="5814488" cy="225426"/>
          </a:xfrm>
          <a:prstGeom prst="rect">
            <a:avLst/>
          </a:prstGeom>
        </p:spPr>
        <p:txBody>
          <a:bodyPr vert="horz" lIns="91440" tIns="45720" rIns="91440" bIns="45720" rtlCol="0" anchor="ctr"/>
          <a:lstStyle>
            <a:lvl1pPr algn="l">
              <a:defRPr sz="900">
                <a:solidFill>
                  <a:schemeClr val="tx1"/>
                </a:solidFill>
                <a:latin typeface="Arial" pitchFamily="34" charset="0"/>
                <a:cs typeface="Arial" pitchFamily="34" charset="0"/>
              </a:defRPr>
            </a:lvl1pPr>
          </a:lstStyle>
          <a:p>
            <a:endParaRPr lang="en-GB" dirty="0"/>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spcBef>
          <a:spcPct val="0"/>
        </a:spcBef>
        <a:buNone/>
        <a:defRPr sz="2800" kern="1200">
          <a:solidFill>
            <a:srgbClr val="5F2167"/>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ample 2 image low res.jpg"/>
          <p:cNvPicPr>
            <a:picLocks noChangeAspect="1"/>
          </p:cNvPicPr>
          <p:nvPr/>
        </p:nvPicPr>
        <p:blipFill>
          <a:blip r:embed="rId2" cstate="screen">
            <a:extLst>
              <a:ext uri="{28A0092B-C50C-407E-A947-70E740481C1C}">
                <a14:useLocalDpi xmlns:a14="http://schemas.microsoft.com/office/drawing/2010/main" xmlns=""/>
              </a:ext>
            </a:extLst>
          </a:blip>
          <a:srcRect r="-7920"/>
          <a:stretch>
            <a:fillRect/>
          </a:stretch>
        </p:blipFill>
        <p:spPr>
          <a:xfrm>
            <a:off x="935918" y="3087865"/>
            <a:ext cx="3488620" cy="2752017"/>
          </a:xfrm>
          <a:prstGeom prst="rect">
            <a:avLst/>
          </a:prstGeom>
        </p:spPr>
      </p:pic>
      <p:pic>
        <p:nvPicPr>
          <p:cNvPr id="9" name="Picture 8" descr="Sample 1 image low res.jp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a:xfrm>
            <a:off x="4467378" y="3777149"/>
            <a:ext cx="3087708" cy="2881179"/>
          </a:xfrm>
          <a:prstGeom prst="rect">
            <a:avLst/>
          </a:prstGeom>
        </p:spPr>
      </p:pic>
      <p:pic>
        <p:nvPicPr>
          <p:cNvPr id="10" name="Picture 9" descr="Sample 6 image low res.jpg"/>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a:xfrm>
            <a:off x="2941107" y="1236135"/>
            <a:ext cx="3396544" cy="2138185"/>
          </a:xfrm>
          <a:prstGeom prst="rect">
            <a:avLst/>
          </a:prstGeom>
        </p:spPr>
      </p:pic>
      <p:pic>
        <p:nvPicPr>
          <p:cNvPr id="11" name="Picture 10" descr="AmecFosterWheeler_RGB+images.png"/>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762000" y="1021293"/>
            <a:ext cx="6973165" cy="5836707"/>
          </a:xfrm>
          <a:prstGeom prst="rect">
            <a:avLst/>
          </a:prstGeom>
        </p:spPr>
      </p:pic>
      <p:sp>
        <p:nvSpPr>
          <p:cNvPr id="2" name="Title 1"/>
          <p:cNvSpPr>
            <a:spLocks noGrp="1"/>
          </p:cNvSpPr>
          <p:nvPr>
            <p:ph type="ctrTitle"/>
          </p:nvPr>
        </p:nvSpPr>
        <p:spPr/>
        <p:txBody>
          <a:bodyPr>
            <a:normAutofit/>
          </a:bodyPr>
          <a:lstStyle/>
          <a:p>
            <a:r>
              <a:rPr lang="en-GB" dirty="0" smtClean="0"/>
              <a:t>Why is Monte </a:t>
            </a:r>
            <a:r>
              <a:rPr lang="en-GB" dirty="0" smtClean="0"/>
              <a:t>Carlo </a:t>
            </a:r>
            <a:r>
              <a:rPr lang="en-GB" dirty="0" smtClean="0"/>
              <a:t>Reactor Physics</a:t>
            </a:r>
            <a:r>
              <a:rPr lang="en-GB" dirty="0" smtClean="0"/>
              <a:t/>
            </a:r>
            <a:br>
              <a:rPr lang="en-GB" dirty="0" smtClean="0"/>
            </a:br>
            <a:r>
              <a:rPr lang="en-GB" dirty="0" smtClean="0"/>
              <a:t>Difficult?</a:t>
            </a:r>
            <a:endParaRPr lang="en-GB" dirty="0"/>
          </a:p>
        </p:txBody>
      </p:sp>
      <p:sp>
        <p:nvSpPr>
          <p:cNvPr id="3" name="Subtitle 2"/>
          <p:cNvSpPr>
            <a:spLocks noGrp="1"/>
          </p:cNvSpPr>
          <p:nvPr>
            <p:ph type="subTitle" idx="1"/>
          </p:nvPr>
        </p:nvSpPr>
        <p:spPr/>
        <p:txBody>
          <a:bodyPr/>
          <a:lstStyle/>
          <a:p>
            <a:r>
              <a:rPr lang="en-GB" dirty="0" smtClean="0"/>
              <a:t>Paul N Smith</a:t>
            </a:r>
          </a:p>
          <a:p>
            <a:r>
              <a:rPr lang="en-GB" dirty="0" smtClean="0"/>
              <a:t>26 February 2015</a:t>
            </a:r>
            <a:endParaRPr lang="en-GB" dirty="0"/>
          </a:p>
        </p:txBody>
      </p:sp>
    </p:spTree>
    <p:extLst>
      <p:ext uri="{BB962C8B-B14F-4D97-AF65-F5344CB8AC3E}">
        <p14:creationId xmlns:p14="http://schemas.microsoft.com/office/powerpoint/2010/main" xmlns="" val="3398185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of Distributions</a:t>
            </a:r>
            <a:endParaRPr lang="en-GB" dirty="0"/>
          </a:p>
        </p:txBody>
      </p:sp>
      <p:sp>
        <p:nvSpPr>
          <p:cNvPr id="3" name="Content Placeholder 2"/>
          <p:cNvSpPr>
            <a:spLocks noGrp="1"/>
          </p:cNvSpPr>
          <p:nvPr>
            <p:ph idx="1"/>
          </p:nvPr>
        </p:nvSpPr>
        <p:spPr/>
        <p:txBody>
          <a:bodyPr/>
          <a:lstStyle/>
          <a:p>
            <a:pPr marL="762000" indent="-762000" eaLnBrk="0" hangingPunct="0">
              <a:spcBef>
                <a:spcPct val="0"/>
              </a:spcBef>
              <a:buClr>
                <a:schemeClr val="tx2"/>
              </a:buClr>
              <a:buSzPct val="145000"/>
              <a:buFont typeface="Wingdings" pitchFamily="2" charset="2"/>
              <a:buChar char="§"/>
            </a:pPr>
            <a:r>
              <a:rPr lang="en-GB" dirty="0" smtClean="0"/>
              <a:t>In a computer calculation have discrete events </a:t>
            </a:r>
            <a:br>
              <a:rPr lang="en-GB" dirty="0" smtClean="0"/>
            </a:br>
            <a:r>
              <a:rPr lang="en-GB" dirty="0" smtClean="0"/>
              <a:t>– how best to construct continuous distributions? </a:t>
            </a:r>
            <a:r>
              <a:rPr lang="en-GB" dirty="0" smtClean="0"/>
              <a:t/>
            </a:r>
            <a:br>
              <a:rPr lang="en-GB" dirty="0" smtClean="0"/>
            </a:br>
            <a:endParaRPr lang="en-GB" dirty="0" smtClean="0"/>
          </a:p>
          <a:p>
            <a:pPr marL="762000" indent="-762000" eaLnBrk="0" hangingPunct="0">
              <a:spcBef>
                <a:spcPct val="0"/>
              </a:spcBef>
              <a:buClr>
                <a:schemeClr val="tx2"/>
              </a:buClr>
              <a:buSzPct val="145000"/>
              <a:buFont typeface="Wingdings" pitchFamily="2" charset="2"/>
              <a:buChar char="§"/>
            </a:pPr>
            <a:r>
              <a:rPr lang="en-GB" dirty="0" smtClean="0"/>
              <a:t>Above approach is to mesh the domain and calculate average values for each cell.</a:t>
            </a:r>
            <a:br>
              <a:rPr lang="en-GB" dirty="0" smtClean="0"/>
            </a:br>
            <a:endParaRPr lang="en-GB" dirty="0" smtClean="0"/>
          </a:p>
          <a:p>
            <a:pPr marL="762000" indent="-762000" eaLnBrk="0" hangingPunct="0">
              <a:spcBef>
                <a:spcPct val="0"/>
              </a:spcBef>
              <a:buClr>
                <a:schemeClr val="tx2"/>
              </a:buClr>
              <a:buSzPct val="145000"/>
              <a:buFont typeface="Wingdings" pitchFamily="2" charset="2"/>
              <a:buChar char="§"/>
            </a:pPr>
            <a:r>
              <a:rPr lang="en-GB" dirty="0" smtClean="0"/>
              <a:t>How to interpolate between cell averages?  </a:t>
            </a:r>
            <a:br>
              <a:rPr lang="en-GB" dirty="0" smtClean="0"/>
            </a:br>
            <a:endParaRPr lang="en-GB" dirty="0" smtClean="0"/>
          </a:p>
          <a:p>
            <a:pPr marL="762000" indent="-762000" eaLnBrk="0" hangingPunct="0">
              <a:spcBef>
                <a:spcPct val="0"/>
              </a:spcBef>
              <a:buClr>
                <a:schemeClr val="tx2"/>
              </a:buClr>
              <a:buSzPct val="145000"/>
              <a:buFont typeface="Wingdings" pitchFamily="2" charset="2"/>
              <a:buChar char="§"/>
            </a:pPr>
            <a:r>
              <a:rPr lang="en-GB" dirty="0" smtClean="0"/>
              <a:t>How to optimise the mesh?</a:t>
            </a:r>
            <a:r>
              <a:rPr lang="en-GB" dirty="0" smtClean="0"/>
              <a:t/>
            </a:r>
            <a:br>
              <a:rPr lang="en-GB" dirty="0" smtClean="0"/>
            </a:br>
            <a:endParaRPr lang="en-GB" dirty="0" smtClean="0"/>
          </a:p>
          <a:p>
            <a:pPr marL="762000" indent="-762000" eaLnBrk="0" hangingPunct="0">
              <a:spcBef>
                <a:spcPct val="0"/>
              </a:spcBef>
              <a:buClr>
                <a:schemeClr val="tx2"/>
              </a:buClr>
              <a:buSzPct val="145000"/>
              <a:buFont typeface="Wingdings" pitchFamily="2" charset="2"/>
              <a:buChar char="§"/>
            </a:pPr>
            <a:r>
              <a:rPr lang="en-GB" dirty="0" smtClean="0"/>
              <a:t>Cell average values are subject to stochastic noise.</a:t>
            </a:r>
            <a:br>
              <a:rPr lang="en-GB" dirty="0" smtClean="0"/>
            </a:br>
            <a:endParaRPr lang="en-GB" dirty="0" smtClean="0"/>
          </a:p>
          <a:p>
            <a:pPr marL="762000" indent="-762000" eaLnBrk="0" hangingPunct="0">
              <a:spcBef>
                <a:spcPct val="0"/>
              </a:spcBef>
              <a:buClr>
                <a:schemeClr val="tx2"/>
              </a:buClr>
              <a:buSzPct val="145000"/>
              <a:buFont typeface="Wingdings" pitchFamily="2" charset="2"/>
              <a:buChar char="§"/>
            </a:pPr>
            <a:r>
              <a:rPr lang="en-GB" dirty="0" smtClean="0"/>
              <a:t>Can results from neighbouring cells be combined to give trends and reduced noise?</a:t>
            </a:r>
            <a:endParaRPr lang="en-GB" dirty="0" smtClean="0"/>
          </a:p>
          <a:p>
            <a:endParaRPr lang="en-GB" dirty="0"/>
          </a:p>
        </p:txBody>
      </p:sp>
      <p:sp>
        <p:nvSpPr>
          <p:cNvPr id="4" name="Slide Number Placeholder 3"/>
          <p:cNvSpPr>
            <a:spLocks noGrp="1"/>
          </p:cNvSpPr>
          <p:nvPr>
            <p:ph type="sldNum" sz="quarter" idx="12"/>
          </p:nvPr>
        </p:nvSpPr>
        <p:spPr/>
        <p:txBody>
          <a:bodyPr/>
          <a:lstStyle/>
          <a:p>
            <a:fld id="{2B94EDB2-D1AD-4CC8-9623-AFA2EAECC4EE}" type="slidenum">
              <a:rPr lang="en-GB" smtClean="0"/>
              <a:pPr/>
              <a:t>10</a:t>
            </a:fld>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of Distributions - 2</a:t>
            </a:r>
            <a:endParaRPr lang="en-GB" dirty="0"/>
          </a:p>
        </p:txBody>
      </p:sp>
      <p:sp>
        <p:nvSpPr>
          <p:cNvPr id="3" name="Content Placeholder 2"/>
          <p:cNvSpPr>
            <a:spLocks noGrp="1"/>
          </p:cNvSpPr>
          <p:nvPr>
            <p:ph idx="1"/>
          </p:nvPr>
        </p:nvSpPr>
        <p:spPr/>
        <p:txBody>
          <a:bodyPr>
            <a:normAutofit lnSpcReduction="10000"/>
          </a:bodyPr>
          <a:lstStyle/>
          <a:p>
            <a:pPr marL="762000" indent="-762000" eaLnBrk="0" hangingPunct="0">
              <a:spcBef>
                <a:spcPct val="0"/>
              </a:spcBef>
              <a:buClr>
                <a:schemeClr val="tx2"/>
              </a:buClr>
              <a:buSzPct val="145000"/>
              <a:buFont typeface="Wingdings" pitchFamily="2" charset="2"/>
              <a:buChar char="§"/>
            </a:pPr>
            <a:r>
              <a:rPr lang="en-GB" dirty="0" smtClean="0"/>
              <a:t>Alternative approaches are possible. </a:t>
            </a:r>
            <a:r>
              <a:rPr lang="en-GB" dirty="0" smtClean="0"/>
              <a:t/>
            </a:r>
            <a:br>
              <a:rPr lang="en-GB" dirty="0" smtClean="0"/>
            </a:br>
            <a:endParaRPr lang="en-GB" dirty="0" smtClean="0"/>
          </a:p>
          <a:p>
            <a:pPr marL="762000" indent="-762000" eaLnBrk="0" hangingPunct="0">
              <a:spcBef>
                <a:spcPct val="0"/>
              </a:spcBef>
              <a:buClr>
                <a:schemeClr val="tx2"/>
              </a:buClr>
              <a:buSzPct val="145000"/>
              <a:buFont typeface="Wingdings" pitchFamily="2" charset="2"/>
              <a:buChar char="§"/>
            </a:pPr>
            <a:r>
              <a:rPr lang="en-GB" dirty="0" smtClean="0"/>
              <a:t>For example, expand the distributed parameter(s) in terms of a set of basis functions.  </a:t>
            </a:r>
            <a:br>
              <a:rPr lang="en-GB" dirty="0" smtClean="0"/>
            </a:br>
            <a:endParaRPr lang="en-GB" dirty="0" smtClean="0"/>
          </a:p>
          <a:p>
            <a:pPr marL="762000" indent="-762000" eaLnBrk="0" hangingPunct="0">
              <a:spcBef>
                <a:spcPct val="0"/>
              </a:spcBef>
              <a:buClr>
                <a:schemeClr val="tx2"/>
              </a:buClr>
              <a:buSzPct val="145000"/>
              <a:buFont typeface="Wingdings" pitchFamily="2" charset="2"/>
              <a:buChar char="§"/>
            </a:pPr>
            <a:r>
              <a:rPr lang="en-GB" dirty="0" smtClean="0"/>
              <a:t>Use Functional Expansion Tallies (FETs) to score the coefficients of the basis functions.</a:t>
            </a:r>
            <a:br>
              <a:rPr lang="en-GB" dirty="0" smtClean="0"/>
            </a:br>
            <a:endParaRPr lang="en-GB" dirty="0" smtClean="0"/>
          </a:p>
          <a:p>
            <a:pPr marL="762000" indent="-762000" eaLnBrk="0" hangingPunct="0">
              <a:spcBef>
                <a:spcPct val="0"/>
              </a:spcBef>
              <a:buClr>
                <a:schemeClr val="tx2"/>
              </a:buClr>
              <a:buSzPct val="145000"/>
              <a:buFont typeface="Wingdings" pitchFamily="2" charset="2"/>
              <a:buChar char="§"/>
            </a:pPr>
            <a:r>
              <a:rPr lang="en-GB" dirty="0" smtClean="0"/>
              <a:t>How to optimise choice of basis functions?</a:t>
            </a:r>
            <a:r>
              <a:rPr lang="en-GB" dirty="0" smtClean="0"/>
              <a:t/>
            </a:r>
            <a:br>
              <a:rPr lang="en-GB" dirty="0" smtClean="0"/>
            </a:br>
            <a:endParaRPr lang="en-GB" dirty="0" smtClean="0"/>
          </a:p>
          <a:p>
            <a:pPr marL="762000" indent="-762000" eaLnBrk="0" hangingPunct="0">
              <a:spcBef>
                <a:spcPct val="0"/>
              </a:spcBef>
              <a:buClr>
                <a:schemeClr val="tx2"/>
              </a:buClr>
              <a:buSzPct val="145000"/>
              <a:buFont typeface="Wingdings" pitchFamily="2" charset="2"/>
              <a:buChar char="§"/>
            </a:pPr>
            <a:r>
              <a:rPr lang="en-GB" dirty="0" smtClean="0"/>
              <a:t>FET Reference:</a:t>
            </a:r>
            <a:br>
              <a:rPr lang="en-GB" dirty="0" smtClean="0"/>
            </a:br>
            <a:r>
              <a:rPr lang="en-GB" dirty="0" smtClean="0"/>
              <a:t>Griesheimer, Martin and Holloway, “Convergence properties of Monte Carlo functional expansion tallies”, J. Comp. Phys., 211, pp129-153, 2006. </a:t>
            </a:r>
            <a:br>
              <a:rPr lang="en-GB" dirty="0" smtClean="0"/>
            </a:br>
            <a:endParaRPr lang="en-GB" dirty="0" smtClean="0"/>
          </a:p>
          <a:p>
            <a:endParaRPr lang="en-GB" dirty="0"/>
          </a:p>
        </p:txBody>
      </p:sp>
      <p:sp>
        <p:nvSpPr>
          <p:cNvPr id="4" name="Slide Number Placeholder 3"/>
          <p:cNvSpPr>
            <a:spLocks noGrp="1"/>
          </p:cNvSpPr>
          <p:nvPr>
            <p:ph type="sldNum" sz="quarter" idx="12"/>
          </p:nvPr>
        </p:nvSpPr>
        <p:spPr/>
        <p:txBody>
          <a:bodyPr/>
          <a:lstStyle/>
          <a:p>
            <a:fld id="{2B94EDB2-D1AD-4CC8-9623-AFA2EAECC4EE}" type="slidenum">
              <a:rPr lang="en-GB" smtClean="0"/>
              <a:pPr/>
              <a:t>11</a:t>
            </a:fld>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EDB2-D1AD-4CC8-9623-AFA2EAECC4EE}" type="slidenum">
              <a:rPr lang="en-GB" smtClean="0"/>
              <a:pPr/>
              <a:t>12</a:t>
            </a:fld>
            <a:endParaRPr lang="en-GB"/>
          </a:p>
        </p:txBody>
      </p:sp>
      <p:sp>
        <p:nvSpPr>
          <p:cNvPr id="5" name="Rectangle 2"/>
          <p:cNvSpPr>
            <a:spLocks noChangeArrowheads="1"/>
          </p:cNvSpPr>
          <p:nvPr/>
        </p:nvSpPr>
        <p:spPr bwMode="auto">
          <a:xfrm>
            <a:off x="468313" y="219075"/>
            <a:ext cx="6551612" cy="906463"/>
          </a:xfrm>
          <a:prstGeom prst="rect">
            <a:avLst/>
          </a:prstGeom>
          <a:noFill/>
          <a:ln w="9525">
            <a:noFill/>
            <a:miter lim="800000"/>
            <a:headEnd/>
            <a:tailEnd/>
          </a:ln>
        </p:spPr>
        <p:txBody>
          <a:bodyPr anchor="ctr"/>
          <a:lstStyle/>
          <a:p>
            <a:pPr defTabSz="685800">
              <a:lnSpc>
                <a:spcPct val="90000"/>
              </a:lnSpc>
              <a:spcBef>
                <a:spcPct val="0"/>
              </a:spcBef>
            </a:pPr>
            <a:r>
              <a:rPr lang="en-GB" sz="2800" dirty="0" smtClean="0">
                <a:solidFill>
                  <a:schemeClr val="tx2"/>
                </a:solidFill>
                <a:latin typeface="+mj-lt"/>
                <a:ea typeface="+mj-ea"/>
                <a:cs typeface="+mj-cs"/>
              </a:rPr>
              <a:t>Boltzmann Transport Equation</a:t>
            </a:r>
            <a:endParaRPr lang="en-GB" sz="2800" dirty="0">
              <a:solidFill>
                <a:schemeClr val="tx2"/>
              </a:solidFill>
              <a:latin typeface="+mj-lt"/>
              <a:ea typeface="+mj-ea"/>
              <a:cs typeface="+mj-cs"/>
            </a:endParaRPr>
          </a:p>
        </p:txBody>
      </p:sp>
      <p:sp>
        <p:nvSpPr>
          <p:cNvPr id="6" name="Rectangle 3"/>
          <p:cNvSpPr>
            <a:spLocks noChangeArrowheads="1"/>
          </p:cNvSpPr>
          <p:nvPr/>
        </p:nvSpPr>
        <p:spPr bwMode="auto">
          <a:xfrm>
            <a:off x="468313" y="1700213"/>
            <a:ext cx="8351837" cy="4608512"/>
          </a:xfrm>
          <a:prstGeom prst="rect">
            <a:avLst/>
          </a:prstGeom>
          <a:noFill/>
          <a:ln w="9525">
            <a:noFill/>
            <a:miter lim="800000"/>
            <a:headEnd/>
            <a:tailEnd/>
          </a:ln>
        </p:spPr>
        <p:txBody>
          <a:bodyPr/>
          <a:lstStyle/>
          <a:p>
            <a:pPr marL="268288" indent="-268288" algn="l" eaLnBrk="0" hangingPunct="0">
              <a:buClr>
                <a:schemeClr val="tx2"/>
              </a:buClr>
              <a:buSzPct val="145000"/>
              <a:buFont typeface="Wingdings" pitchFamily="2" charset="2"/>
              <a:buChar char="§"/>
            </a:pPr>
            <a:r>
              <a:rPr lang="en-GB" sz="2200" dirty="0" smtClean="0"/>
              <a:t>Ivan Vis 2:</a:t>
            </a:r>
          </a:p>
          <a:p>
            <a:pPr marL="268288" indent="-268288" algn="l" eaLnBrk="0" hangingPunct="0">
              <a:buClr>
                <a:schemeClr val="tx2"/>
              </a:buClr>
              <a:buSzPct val="145000"/>
            </a:pPr>
            <a:r>
              <a:rPr lang="en-GB" sz="2200" baseline="-25000" dirty="0" smtClean="0">
                <a:cs typeface="Arial" pitchFamily="34" charset="0"/>
              </a:rPr>
              <a:t/>
            </a:r>
            <a:br>
              <a:rPr lang="en-GB" sz="2200" baseline="-25000" dirty="0" smtClean="0">
                <a:cs typeface="Arial" pitchFamily="34" charset="0"/>
              </a:rPr>
            </a:br>
            <a:endParaRPr lang="el-GR" sz="2200" dirty="0">
              <a:cs typeface="Arial" pitchFamily="34" charset="0"/>
            </a:endParaRPr>
          </a:p>
          <a:p>
            <a:pPr marL="268288" indent="-268288" algn="l" eaLnBrk="0" hangingPunct="0">
              <a:buClr>
                <a:schemeClr val="tx2"/>
              </a:buClr>
              <a:buSzPct val="145000"/>
              <a:buFont typeface="Wingdings" pitchFamily="2" charset="2"/>
              <a:buChar char="§"/>
            </a:pPr>
            <a:r>
              <a:rPr lang="en-GB" sz="2200" dirty="0" smtClean="0"/>
              <a:t>For a nuclear reactor  </a:t>
            </a:r>
            <a:r>
              <a:rPr lang="en-GB" sz="2200" dirty="0"/>
              <a:t/>
            </a:r>
            <a:br>
              <a:rPr lang="en-GB" sz="2200" dirty="0"/>
            </a:br>
            <a:endParaRPr lang="en-GB" sz="2200" dirty="0" smtClean="0"/>
          </a:p>
          <a:p>
            <a:pPr marL="268288" indent="-268288" algn="l" eaLnBrk="0" hangingPunct="0">
              <a:buClr>
                <a:schemeClr val="tx2"/>
              </a:buClr>
              <a:buSzPct val="145000"/>
              <a:buFont typeface="Wingdings" pitchFamily="2" charset="2"/>
              <a:buChar char="§"/>
            </a:pPr>
            <a:r>
              <a:rPr lang="en-GB" sz="2200" dirty="0" smtClean="0"/>
              <a:t>Hence want to solve </a:t>
            </a:r>
            <a:r>
              <a:rPr lang="en-GB" sz="2200" dirty="0"/>
              <a:t/>
            </a:r>
            <a:br>
              <a:rPr lang="en-GB" sz="2200" dirty="0"/>
            </a:br>
            <a:endParaRPr lang="en-GB" sz="2200" dirty="0" smtClean="0"/>
          </a:p>
          <a:p>
            <a:pPr marL="268288" indent="-268288" algn="l" eaLnBrk="0" hangingPunct="0">
              <a:buClr>
                <a:schemeClr val="tx2"/>
              </a:buClr>
              <a:buSzPct val="145000"/>
              <a:buFont typeface="Wingdings" pitchFamily="2" charset="2"/>
              <a:buChar char="§"/>
            </a:pPr>
            <a:r>
              <a:rPr lang="en-GB" sz="2200" dirty="0" smtClean="0"/>
              <a:t>This is an </a:t>
            </a:r>
            <a:r>
              <a:rPr lang="en-GB" sz="2200" dirty="0" err="1" smtClean="0"/>
              <a:t>eigenvalue</a:t>
            </a:r>
            <a:r>
              <a:rPr lang="en-GB" sz="2200" dirty="0" smtClean="0"/>
              <a:t> problem so actually solve</a:t>
            </a:r>
            <a:r>
              <a:rPr lang="en-GB" sz="2200" dirty="0"/>
              <a:t/>
            </a:r>
            <a:br>
              <a:rPr lang="en-GB" sz="2200" dirty="0"/>
            </a:br>
            <a:r>
              <a:rPr lang="en-GB" sz="2200" dirty="0"/>
              <a:t/>
            </a:r>
            <a:br>
              <a:rPr lang="en-GB" sz="2200" dirty="0"/>
            </a:br>
            <a:endParaRPr lang="en-GB" sz="2200" dirty="0"/>
          </a:p>
          <a:p>
            <a:pPr marL="268288" indent="-268288" algn="l" eaLnBrk="0" hangingPunct="0">
              <a:buClr>
                <a:schemeClr val="tx2"/>
              </a:buClr>
              <a:buSzPct val="145000"/>
              <a:buFont typeface="Wingdings" pitchFamily="2" charset="2"/>
              <a:buChar char="§"/>
            </a:pPr>
            <a:r>
              <a:rPr lang="en-GB" sz="2200" dirty="0" smtClean="0"/>
              <a:t>Where it is straightforward to show that the </a:t>
            </a:r>
            <a:r>
              <a:rPr lang="en-GB" sz="2200" dirty="0" err="1" smtClean="0"/>
              <a:t>eigenvalue</a:t>
            </a:r>
            <a:r>
              <a:rPr lang="en-GB" sz="2200" dirty="0" smtClean="0"/>
              <a:t> is given by:</a:t>
            </a:r>
            <a:endParaRPr lang="en-GB" sz="2200" dirty="0"/>
          </a:p>
        </p:txBody>
      </p:sp>
      <p:sp>
        <p:nvSpPr>
          <p:cNvPr id="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a:p>
        </p:txBody>
      </p:sp>
      <p:graphicFrame>
        <p:nvGraphicFramePr>
          <p:cNvPr id="11" name="Object 10"/>
          <p:cNvGraphicFramePr>
            <a:graphicFrameLocks noChangeAspect="1"/>
          </p:cNvGraphicFramePr>
          <p:nvPr/>
        </p:nvGraphicFramePr>
        <p:xfrm>
          <a:off x="3859893" y="1738086"/>
          <a:ext cx="2562679" cy="431609"/>
        </p:xfrm>
        <a:graphic>
          <a:graphicData uri="http://schemas.openxmlformats.org/presentationml/2006/ole">
            <p:oleObj spid="_x0000_s6148" name="Equation" r:id="rId3" imgW="1206360" imgH="203040" progId="Equation.DSMT4">
              <p:embed/>
            </p:oleObj>
          </a:graphicData>
        </a:graphic>
      </p:graphicFrame>
      <p:graphicFrame>
        <p:nvGraphicFramePr>
          <p:cNvPr id="6149" name="Object 5"/>
          <p:cNvGraphicFramePr>
            <a:graphicFrameLocks noChangeAspect="1"/>
          </p:cNvGraphicFramePr>
          <p:nvPr/>
        </p:nvGraphicFramePr>
        <p:xfrm>
          <a:off x="3879396" y="2584223"/>
          <a:ext cx="1214438" cy="431800"/>
        </p:xfrm>
        <a:graphic>
          <a:graphicData uri="http://schemas.openxmlformats.org/presentationml/2006/ole">
            <p:oleObj spid="_x0000_s6149" name="Equation" r:id="rId4" imgW="571320" imgH="203040" progId="Equation.DSMT4">
              <p:embed/>
            </p:oleObj>
          </a:graphicData>
        </a:graphic>
      </p:graphicFrame>
      <p:graphicFrame>
        <p:nvGraphicFramePr>
          <p:cNvPr id="6150" name="Object 6"/>
          <p:cNvGraphicFramePr>
            <a:graphicFrameLocks noChangeAspect="1"/>
          </p:cNvGraphicFramePr>
          <p:nvPr/>
        </p:nvGraphicFramePr>
        <p:xfrm>
          <a:off x="3865790" y="3259137"/>
          <a:ext cx="2024063" cy="431800"/>
        </p:xfrm>
        <a:graphic>
          <a:graphicData uri="http://schemas.openxmlformats.org/presentationml/2006/ole">
            <p:oleObj spid="_x0000_s6150" name="Equation" r:id="rId5" imgW="952200" imgH="203040" progId="Equation.DSMT4">
              <p:embed/>
            </p:oleObj>
          </a:graphicData>
        </a:graphic>
      </p:graphicFrame>
      <p:graphicFrame>
        <p:nvGraphicFramePr>
          <p:cNvPr id="6151" name="Object 7"/>
          <p:cNvGraphicFramePr>
            <a:graphicFrameLocks noChangeAspect="1"/>
          </p:cNvGraphicFramePr>
          <p:nvPr/>
        </p:nvGraphicFramePr>
        <p:xfrm>
          <a:off x="3854224" y="4411888"/>
          <a:ext cx="2239962" cy="431800"/>
        </p:xfrm>
        <a:graphic>
          <a:graphicData uri="http://schemas.openxmlformats.org/presentationml/2006/ole">
            <p:oleObj spid="_x0000_s6151" name="Equation" r:id="rId6" imgW="1054080" imgH="203040" progId="Equation.DSMT4">
              <p:embed/>
            </p:oleObj>
          </a:graphicData>
        </a:graphic>
      </p:graphicFrame>
      <p:graphicFrame>
        <p:nvGraphicFramePr>
          <p:cNvPr id="13" name="Object 12"/>
          <p:cNvGraphicFramePr>
            <a:graphicFrameLocks noChangeAspect="1"/>
          </p:cNvGraphicFramePr>
          <p:nvPr/>
        </p:nvGraphicFramePr>
        <p:xfrm>
          <a:off x="3917042" y="5370285"/>
          <a:ext cx="1188357" cy="580776"/>
        </p:xfrm>
        <a:graphic>
          <a:graphicData uri="http://schemas.openxmlformats.org/presentationml/2006/ole">
            <p:oleObj spid="_x0000_s6152" name="Equation" r:id="rId7" imgW="482400" imgH="253800" progId="Equation.DSMT4">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EDB2-D1AD-4CC8-9623-AFA2EAECC4EE}" type="slidenum">
              <a:rPr lang="en-GB" smtClean="0"/>
              <a:pPr/>
              <a:t>13</a:t>
            </a:fld>
            <a:endParaRPr lang="en-GB"/>
          </a:p>
        </p:txBody>
      </p:sp>
      <p:sp>
        <p:nvSpPr>
          <p:cNvPr id="5" name="Rectangle 2"/>
          <p:cNvSpPr>
            <a:spLocks noGrp="1" noChangeArrowheads="1"/>
          </p:cNvSpPr>
          <p:nvPr>
            <p:ph type="title"/>
          </p:nvPr>
        </p:nvSpPr>
        <p:spPr>
          <a:xfrm>
            <a:off x="468313" y="219075"/>
            <a:ext cx="5627687" cy="906463"/>
          </a:xfrm>
        </p:spPr>
        <p:txBody>
          <a:bodyPr/>
          <a:lstStyle/>
          <a:p>
            <a:r>
              <a:rPr lang="en-GB" dirty="0" smtClean="0"/>
              <a:t>Source Starting Guess</a:t>
            </a:r>
            <a:endParaRPr lang="en-GB" dirty="0" smtClean="0"/>
          </a:p>
        </p:txBody>
      </p:sp>
      <p:graphicFrame>
        <p:nvGraphicFramePr>
          <p:cNvPr id="35841" name="Object 1"/>
          <p:cNvGraphicFramePr>
            <a:graphicFrameLocks noChangeAspect="1"/>
          </p:cNvGraphicFramePr>
          <p:nvPr/>
        </p:nvGraphicFramePr>
        <p:xfrm>
          <a:off x="3527879" y="1548720"/>
          <a:ext cx="2239963" cy="431800"/>
        </p:xfrm>
        <a:graphic>
          <a:graphicData uri="http://schemas.openxmlformats.org/presentationml/2006/ole">
            <p:oleObj spid="_x0000_s35841" name="Equation" r:id="rId3" imgW="1054080" imgH="203040" progId="Equation.DSMT4">
              <p:embed/>
            </p:oleObj>
          </a:graphicData>
        </a:graphic>
      </p:graphicFrame>
      <p:sp>
        <p:nvSpPr>
          <p:cNvPr id="7" name="Rectangle 6"/>
          <p:cNvSpPr/>
          <p:nvPr/>
        </p:nvSpPr>
        <p:spPr>
          <a:xfrm>
            <a:off x="522513" y="1500112"/>
            <a:ext cx="8142515" cy="4524315"/>
          </a:xfrm>
          <a:prstGeom prst="rect">
            <a:avLst/>
          </a:prstGeom>
        </p:spPr>
        <p:txBody>
          <a:bodyPr wrap="square">
            <a:spAutoFit/>
          </a:bodyPr>
          <a:lstStyle/>
          <a:p>
            <a:pPr marL="268288" indent="-268288" eaLnBrk="0" hangingPunct="0">
              <a:buClr>
                <a:schemeClr val="tx2"/>
              </a:buClr>
              <a:buSzPct val="145000"/>
              <a:buFont typeface="Wingdings" pitchFamily="2" charset="2"/>
              <a:buChar char="§"/>
            </a:pPr>
            <a:r>
              <a:rPr lang="en-GB" dirty="0" smtClean="0"/>
              <a:t>Want to solve</a:t>
            </a:r>
            <a:r>
              <a:rPr lang="en-GB" dirty="0" smtClean="0">
                <a:cs typeface="Arial" pitchFamily="34" charset="0"/>
              </a:rPr>
              <a:t/>
            </a:r>
            <a:br>
              <a:rPr lang="en-GB" dirty="0" smtClean="0">
                <a:cs typeface="Arial" pitchFamily="34" charset="0"/>
              </a:rPr>
            </a:br>
            <a:r>
              <a:rPr lang="en-GB" dirty="0" smtClean="0">
                <a:cs typeface="Arial" pitchFamily="34" charset="0"/>
              </a:rPr>
              <a:t/>
            </a:r>
            <a:br>
              <a:rPr lang="en-GB" dirty="0" smtClean="0">
                <a:cs typeface="Arial" pitchFamily="34" charset="0"/>
              </a:rPr>
            </a:br>
            <a:endParaRPr lang="en-GB" dirty="0" smtClean="0"/>
          </a:p>
          <a:p>
            <a:pPr marL="268288" indent="-268288" eaLnBrk="0" hangingPunct="0">
              <a:buClr>
                <a:schemeClr val="tx2"/>
              </a:buClr>
              <a:buSzPct val="145000"/>
              <a:buFont typeface="Wingdings" pitchFamily="2" charset="2"/>
              <a:buChar char="§"/>
            </a:pPr>
            <a:r>
              <a:rPr lang="en-GB" dirty="0" smtClean="0"/>
              <a:t>The source on the RHS is proportional to the flux that we are trying to solve for.</a:t>
            </a:r>
            <a:r>
              <a:rPr lang="en-GB" dirty="0" smtClean="0"/>
              <a:t/>
            </a:r>
            <a:br>
              <a:rPr lang="en-GB" dirty="0" smtClean="0"/>
            </a:br>
            <a:endParaRPr lang="en-GB" dirty="0" smtClean="0"/>
          </a:p>
          <a:p>
            <a:pPr marL="268288" indent="-268288" eaLnBrk="0" hangingPunct="0">
              <a:buClr>
                <a:schemeClr val="tx2"/>
              </a:buClr>
              <a:buSzPct val="145000"/>
              <a:buFont typeface="Wingdings" pitchFamily="2" charset="2"/>
              <a:buChar char="§"/>
            </a:pPr>
            <a:r>
              <a:rPr lang="en-GB" dirty="0" smtClean="0"/>
              <a:t>Need to supply an initial guess for the source distribution.</a:t>
            </a:r>
            <a:br>
              <a:rPr lang="en-GB" dirty="0" smtClean="0"/>
            </a:br>
            <a:endParaRPr lang="en-GB" dirty="0" smtClean="0"/>
          </a:p>
          <a:p>
            <a:pPr marL="268288" indent="-268288" eaLnBrk="0" hangingPunct="0">
              <a:buClr>
                <a:schemeClr val="tx2"/>
              </a:buClr>
              <a:buSzPct val="145000"/>
              <a:buFont typeface="Wingdings" pitchFamily="2" charset="2"/>
              <a:buChar char="§"/>
            </a:pPr>
            <a:r>
              <a:rPr lang="en-GB" dirty="0" smtClean="0"/>
              <a:t>The initial guess is used to define the source particles for the first stage of the MC calculation</a:t>
            </a:r>
            <a:br>
              <a:rPr lang="en-GB" dirty="0" smtClean="0"/>
            </a:br>
            <a:endParaRPr lang="en-GB" dirty="0" smtClean="0"/>
          </a:p>
          <a:p>
            <a:pPr marL="268288" indent="-268288" eaLnBrk="0" hangingPunct="0">
              <a:buClr>
                <a:schemeClr val="tx2"/>
              </a:buClr>
              <a:buSzPct val="145000"/>
              <a:buFont typeface="Wingdings" pitchFamily="2" charset="2"/>
              <a:buChar char="§"/>
            </a:pPr>
            <a:r>
              <a:rPr lang="en-GB" dirty="0" smtClean="0"/>
              <a:t>This guess will usually be a poor representation of the source distribution and so the first stage will give inaccurate (biased) results.</a:t>
            </a:r>
            <a:br>
              <a:rPr lang="en-GB" dirty="0" smtClean="0"/>
            </a:br>
            <a:endParaRPr lang="en-GB" dirty="0" smtClean="0"/>
          </a:p>
          <a:p>
            <a:pPr marL="268288" indent="-268288" eaLnBrk="0" hangingPunct="0">
              <a:buClr>
                <a:schemeClr val="tx2"/>
              </a:buClr>
              <a:buSzPct val="145000"/>
              <a:buFont typeface="Wingdings" pitchFamily="2" charset="2"/>
              <a:buChar char="§"/>
            </a:pPr>
            <a:r>
              <a:rPr lang="en-GB" dirty="0" smtClean="0"/>
              <a:t>However it should give an improved source distribution for stage 2.</a:t>
            </a:r>
            <a:r>
              <a:rPr lang="en-GB" dirty="0" smtClean="0"/>
              <a:t/>
            </a:r>
            <a:br>
              <a:rPr lang="en-GB" dirty="0" smtClean="0"/>
            </a:br>
            <a:endParaRPr lang="en-GB"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EDB2-D1AD-4CC8-9623-AFA2EAECC4EE}" type="slidenum">
              <a:rPr lang="en-GB" smtClean="0"/>
              <a:pPr/>
              <a:t>14</a:t>
            </a:fld>
            <a:endParaRPr lang="en-GB"/>
          </a:p>
        </p:txBody>
      </p:sp>
      <p:sp>
        <p:nvSpPr>
          <p:cNvPr id="5" name="Rectangle 2"/>
          <p:cNvSpPr>
            <a:spLocks noChangeArrowheads="1"/>
          </p:cNvSpPr>
          <p:nvPr/>
        </p:nvSpPr>
        <p:spPr bwMode="auto">
          <a:xfrm>
            <a:off x="468313" y="219075"/>
            <a:ext cx="6551612" cy="906463"/>
          </a:xfrm>
          <a:prstGeom prst="rect">
            <a:avLst/>
          </a:prstGeom>
          <a:noFill/>
          <a:ln w="9525">
            <a:noFill/>
            <a:miter lim="800000"/>
            <a:headEnd/>
            <a:tailEnd/>
          </a:ln>
        </p:spPr>
        <p:txBody>
          <a:bodyPr anchor="ctr"/>
          <a:lstStyle/>
          <a:p>
            <a:pPr defTabSz="685800">
              <a:lnSpc>
                <a:spcPct val="90000"/>
              </a:lnSpc>
              <a:spcBef>
                <a:spcPct val="0"/>
              </a:spcBef>
            </a:pPr>
            <a:r>
              <a:rPr lang="en-GB" sz="2800" dirty="0" smtClean="0">
                <a:solidFill>
                  <a:schemeClr val="tx2"/>
                </a:solidFill>
                <a:latin typeface="+mj-lt"/>
                <a:ea typeface="+mj-ea"/>
                <a:cs typeface="+mj-cs"/>
              </a:rPr>
              <a:t>Settling Stages</a:t>
            </a:r>
            <a:endParaRPr lang="en-GB" sz="2800" dirty="0">
              <a:solidFill>
                <a:schemeClr val="tx2"/>
              </a:solidFill>
              <a:latin typeface="+mj-lt"/>
              <a:ea typeface="+mj-ea"/>
              <a:cs typeface="+mj-cs"/>
            </a:endParaRPr>
          </a:p>
        </p:txBody>
      </p:sp>
      <p:sp>
        <p:nvSpPr>
          <p:cNvPr id="6" name="Rectangle 3"/>
          <p:cNvSpPr>
            <a:spLocks noChangeArrowheads="1"/>
          </p:cNvSpPr>
          <p:nvPr/>
        </p:nvSpPr>
        <p:spPr bwMode="auto">
          <a:xfrm>
            <a:off x="395288" y="1412875"/>
            <a:ext cx="8351837" cy="4608513"/>
          </a:xfrm>
          <a:prstGeom prst="rect">
            <a:avLst/>
          </a:prstGeom>
          <a:noFill/>
          <a:ln w="9525">
            <a:noFill/>
            <a:miter lim="800000"/>
            <a:headEnd/>
            <a:tailEnd/>
          </a:ln>
        </p:spPr>
        <p:txBody>
          <a:bodyPr/>
          <a:lstStyle/>
          <a:p>
            <a:pPr marL="268288" indent="-268288" algn="l" eaLnBrk="0" hangingPunct="0">
              <a:buClr>
                <a:schemeClr val="tx2"/>
              </a:buClr>
              <a:buSzPct val="145000"/>
              <a:buFont typeface="Wingdings" pitchFamily="2" charset="2"/>
              <a:buChar char="§"/>
            </a:pPr>
            <a:r>
              <a:rPr lang="en-GB" sz="2200" dirty="0" smtClean="0"/>
              <a:t>The second stage will be an improvement on the first stage and will provide an improved source distribution for the third stage, which should therefore be an improvement on the second stage, and so on. </a:t>
            </a:r>
            <a:r>
              <a:rPr lang="en-GB" sz="2200" dirty="0" smtClean="0"/>
              <a:t/>
            </a:r>
            <a:br>
              <a:rPr lang="en-GB" sz="2200" dirty="0" smtClean="0"/>
            </a:br>
            <a:endParaRPr lang="en-GB" sz="2200" dirty="0" smtClean="0"/>
          </a:p>
          <a:p>
            <a:pPr marL="268288" indent="-268288" algn="l" eaLnBrk="0" hangingPunct="0">
              <a:buClr>
                <a:schemeClr val="tx2"/>
              </a:buClr>
              <a:buSzPct val="145000"/>
              <a:buFont typeface="Wingdings" pitchFamily="2" charset="2"/>
              <a:buChar char="§"/>
            </a:pPr>
            <a:r>
              <a:rPr lang="en-GB" sz="2200" dirty="0" smtClean="0"/>
              <a:t>The early stages will bias the final result, but as the number of stages tends to infinity the bias will be reduced by dilution with numerous accurate stages.</a:t>
            </a:r>
            <a:r>
              <a:rPr lang="en-GB" sz="2200" dirty="0" smtClean="0"/>
              <a:t/>
            </a:r>
            <a:br>
              <a:rPr lang="en-GB" sz="2200" dirty="0" smtClean="0"/>
            </a:br>
            <a:endParaRPr lang="en-GB" sz="2200" dirty="0" smtClean="0"/>
          </a:p>
          <a:p>
            <a:pPr marL="268288" indent="-268288" algn="l" eaLnBrk="0" hangingPunct="0">
              <a:buClr>
                <a:schemeClr val="tx2"/>
              </a:buClr>
              <a:buSzPct val="145000"/>
              <a:buFont typeface="Wingdings" pitchFamily="2" charset="2"/>
              <a:buChar char="§"/>
            </a:pPr>
            <a:r>
              <a:rPr lang="en-GB" sz="2200" dirty="0" smtClean="0"/>
              <a:t>In order to reduce the bias without resorting to an infinite number of stages, the early stages are discarded – these are referred to as Settling Stages and the stages that are retained are referred to as Scoring Stages.</a:t>
            </a:r>
            <a:r>
              <a:rPr lang="en-GB" sz="2200" dirty="0"/>
              <a:t/>
            </a:r>
            <a:br>
              <a:rPr lang="en-GB" sz="2200" dirty="0"/>
            </a:br>
            <a:endParaRPr lang="en-GB" sz="2200" baseline="-25000" dirty="0"/>
          </a:p>
        </p:txBody>
      </p:sp>
      <p:sp>
        <p:nvSpPr>
          <p:cNvPr id="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EDB2-D1AD-4CC8-9623-AFA2EAECC4EE}" type="slidenum">
              <a:rPr lang="en-GB" smtClean="0"/>
              <a:pPr/>
              <a:t>15</a:t>
            </a:fld>
            <a:endParaRPr lang="en-GB"/>
          </a:p>
        </p:txBody>
      </p:sp>
      <p:sp>
        <p:nvSpPr>
          <p:cNvPr id="6" name="Rectangle 5"/>
          <p:cNvSpPr>
            <a:spLocks noChangeArrowheads="1"/>
          </p:cNvSpPr>
          <p:nvPr/>
        </p:nvSpPr>
        <p:spPr bwMode="auto">
          <a:xfrm>
            <a:off x="511630" y="1484313"/>
            <a:ext cx="8237084" cy="4152419"/>
          </a:xfrm>
          <a:prstGeom prst="rect">
            <a:avLst/>
          </a:prstGeom>
          <a:noFill/>
          <a:ln w="12700">
            <a:noFill/>
            <a:miter lim="800000"/>
            <a:headEnd/>
            <a:tailEnd/>
          </a:ln>
        </p:spPr>
        <p:txBody>
          <a:bodyPr wrap="square" lIns="90488" tIns="44450" rIns="90488" bIns="44450">
            <a:spAutoFit/>
          </a:bodyPr>
          <a:lstStyle/>
          <a:p>
            <a:pPr marL="268288" indent="-268288" eaLnBrk="0" hangingPunct="0">
              <a:buClr>
                <a:schemeClr val="tx2"/>
              </a:buClr>
              <a:buSzPct val="145000"/>
              <a:buFont typeface="Wingdings" pitchFamily="2" charset="2"/>
              <a:buChar char="§"/>
            </a:pPr>
            <a:r>
              <a:rPr lang="en-GB" sz="2400" dirty="0" smtClean="0"/>
              <a:t>This is an unsolved problem – just reviewed 211 papers. </a:t>
            </a:r>
            <a:r>
              <a:rPr lang="en-GB" sz="2400" dirty="0" smtClean="0"/>
              <a:t/>
            </a:r>
            <a:br>
              <a:rPr lang="en-GB" sz="2400" dirty="0" smtClean="0"/>
            </a:br>
            <a:endParaRPr lang="en-GB" sz="2400" dirty="0" smtClean="0"/>
          </a:p>
          <a:p>
            <a:pPr marL="268288" indent="-268288" eaLnBrk="0" hangingPunct="0">
              <a:buClr>
                <a:schemeClr val="tx2"/>
              </a:buClr>
              <a:buSzPct val="145000"/>
              <a:buFont typeface="Wingdings" pitchFamily="2" charset="2"/>
              <a:buChar char="§"/>
            </a:pPr>
            <a:r>
              <a:rPr lang="en-GB" sz="2400" dirty="0" smtClean="0"/>
              <a:t>Researchers tend to look at how the source distribution is evolving, rather than the effect it has on the results.</a:t>
            </a:r>
            <a:r>
              <a:rPr lang="en-GB" sz="2400" dirty="0" smtClean="0"/>
              <a:t/>
            </a:r>
            <a:br>
              <a:rPr lang="en-GB" sz="2400" dirty="0" smtClean="0"/>
            </a:br>
            <a:endParaRPr lang="en-GB" sz="2400" dirty="0" smtClean="0"/>
          </a:p>
          <a:p>
            <a:pPr marL="268288" indent="-268288" eaLnBrk="0" hangingPunct="0">
              <a:buClr>
                <a:schemeClr val="tx2"/>
              </a:buClr>
              <a:buSzPct val="145000"/>
              <a:buFont typeface="Wingdings" pitchFamily="2" charset="2"/>
              <a:buChar char="§"/>
            </a:pPr>
            <a:r>
              <a:rPr lang="en-GB" sz="2400" dirty="0" smtClean="0"/>
              <a:t>Why discard some stages, why not weight stages with a function that increases towards 1 as the source representation improves?</a:t>
            </a:r>
            <a:br>
              <a:rPr lang="en-GB" sz="2400" dirty="0" smtClean="0"/>
            </a:br>
            <a:endParaRPr lang="en-GB" sz="2400" dirty="0" smtClean="0"/>
          </a:p>
          <a:p>
            <a:pPr marL="268288" indent="-268288" eaLnBrk="0" hangingPunct="0">
              <a:buClr>
                <a:schemeClr val="tx2"/>
              </a:buClr>
              <a:buSzPct val="145000"/>
              <a:buFont typeface="Wingdings" pitchFamily="2" charset="2"/>
              <a:buChar char="§"/>
            </a:pPr>
            <a:r>
              <a:rPr lang="en-GB" sz="2400" dirty="0" smtClean="0"/>
              <a:t>Currently everyone uses a Heaviside weighting function – is this the best approach?</a:t>
            </a:r>
            <a:endParaRPr lang="el-GR" dirty="0">
              <a:solidFill>
                <a:srgbClr val="000000"/>
              </a:solidFill>
              <a:cs typeface="Arial" pitchFamily="34" charset="0"/>
            </a:endParaRPr>
          </a:p>
        </p:txBody>
      </p:sp>
      <p:sp>
        <p:nvSpPr>
          <p:cNvPr id="7" name="Rectangle 6"/>
          <p:cNvSpPr>
            <a:spLocks noGrp="1" noChangeArrowheads="1"/>
          </p:cNvSpPr>
          <p:nvPr>
            <p:ph type="title"/>
          </p:nvPr>
        </p:nvSpPr>
        <p:spPr>
          <a:xfrm>
            <a:off x="381000" y="474663"/>
            <a:ext cx="8439150" cy="755650"/>
          </a:xfrm>
          <a:noFill/>
        </p:spPr>
        <p:txBody>
          <a:bodyPr wrap="none" lIns="0" tIns="0" rIns="0" bIns="0"/>
          <a:lstStyle/>
          <a:p>
            <a:r>
              <a:rPr lang="en-GB" dirty="0" smtClean="0"/>
              <a:t>How many Settling Stages are Required?</a:t>
            </a:r>
            <a:endParaRPr lang="en-GB"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Text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2"/>
          </p:nvPr>
        </p:nvSpPr>
        <p:spPr/>
        <p:txBody>
          <a:bodyPr/>
          <a:lstStyle/>
          <a:p>
            <a:fld id="{2B94EDB2-D1AD-4CC8-9623-AFA2EAECC4EE}" type="slidenum">
              <a:rPr lang="en-GB" smtClean="0"/>
              <a:pPr/>
              <a:t>16</a:t>
            </a:fld>
            <a:endParaRPr lang="en-GB"/>
          </a:p>
        </p:txBody>
      </p:sp>
    </p:spTree>
    <p:extLst>
      <p:ext uri="{BB962C8B-B14F-4D97-AF65-F5344CB8AC3E}">
        <p14:creationId xmlns:p14="http://schemas.microsoft.com/office/powerpoint/2010/main" xmlns="" val="88401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B94EDB2-D1AD-4CC8-9623-AFA2EAECC4EE}" type="slidenum">
              <a:rPr lang="en-GB" smtClean="0"/>
              <a:pPr/>
              <a:t>2</a:t>
            </a:fld>
            <a:endParaRPr lang="en-GB" dirty="0"/>
          </a:p>
        </p:txBody>
      </p:sp>
      <p:sp>
        <p:nvSpPr>
          <p:cNvPr id="8" name="Rectangle 17"/>
          <p:cNvSpPr>
            <a:spLocks noChangeArrowheads="1"/>
          </p:cNvSpPr>
          <p:nvPr/>
        </p:nvSpPr>
        <p:spPr bwMode="auto">
          <a:xfrm>
            <a:off x="563563" y="1561293"/>
            <a:ext cx="7315200" cy="4793470"/>
          </a:xfrm>
          <a:prstGeom prst="rect">
            <a:avLst/>
          </a:prstGeom>
          <a:noFill/>
          <a:ln w="12700">
            <a:noFill/>
            <a:miter lim="800000"/>
            <a:headEnd/>
            <a:tailEnd/>
          </a:ln>
        </p:spPr>
        <p:txBody>
          <a:bodyPr lIns="90488" tIns="44450" rIns="90488" bIns="44450"/>
          <a:lstStyle/>
          <a:p>
            <a:pPr marL="457200" indent="-457200" eaLnBrk="0" hangingPunct="0">
              <a:spcBef>
                <a:spcPct val="0"/>
              </a:spcBef>
              <a:buClr>
                <a:schemeClr val="tx2"/>
              </a:buClr>
              <a:buSzPct val="145000"/>
              <a:buFont typeface="Wingdings" pitchFamily="2" charset="2"/>
              <a:buChar char="§"/>
            </a:pPr>
            <a:r>
              <a:rPr lang="en-GB" sz="2000" dirty="0" smtClean="0"/>
              <a:t>Nuclear </a:t>
            </a:r>
            <a:r>
              <a:rPr lang="en-GB" sz="2000" dirty="0" smtClean="0"/>
              <a:t>Data </a:t>
            </a:r>
            <a:r>
              <a:rPr lang="en-GB" sz="2000" dirty="0" smtClean="0"/>
              <a:t/>
            </a:r>
            <a:br>
              <a:rPr lang="en-GB" sz="2000" dirty="0" smtClean="0"/>
            </a:br>
            <a:r>
              <a:rPr lang="en-GB" sz="2000" dirty="0" smtClean="0"/>
              <a:t/>
            </a:r>
            <a:br>
              <a:rPr lang="en-GB" sz="2000" dirty="0" smtClean="0"/>
            </a:br>
            <a:endParaRPr lang="en-GB" sz="2000" dirty="0" smtClean="0"/>
          </a:p>
          <a:p>
            <a:pPr marL="457200" indent="-457200" algn="l" eaLnBrk="0" hangingPunct="0">
              <a:spcBef>
                <a:spcPct val="0"/>
              </a:spcBef>
              <a:buClr>
                <a:schemeClr val="tx2"/>
              </a:buClr>
              <a:buSzPct val="145000"/>
              <a:buFont typeface="Wingdings" pitchFamily="2" charset="2"/>
              <a:buChar char="§"/>
            </a:pPr>
            <a:r>
              <a:rPr lang="en-GB" sz="2000" dirty="0" smtClean="0"/>
              <a:t>Geometry</a:t>
            </a:r>
            <a:br>
              <a:rPr lang="en-GB" sz="2000" dirty="0" smtClean="0"/>
            </a:br>
            <a:r>
              <a:rPr lang="en-GB" sz="2000" dirty="0" smtClean="0"/>
              <a:t/>
            </a:r>
            <a:br>
              <a:rPr lang="en-GB" sz="2000" dirty="0" smtClean="0"/>
            </a:br>
            <a:endParaRPr lang="en-GB" sz="2000" dirty="0" smtClean="0"/>
          </a:p>
          <a:p>
            <a:pPr marL="457200" indent="-457200" algn="l" eaLnBrk="0" hangingPunct="0">
              <a:spcBef>
                <a:spcPct val="0"/>
              </a:spcBef>
              <a:buClr>
                <a:schemeClr val="tx2"/>
              </a:buClr>
              <a:buSzPct val="145000"/>
              <a:buFont typeface="Wingdings" pitchFamily="2" charset="2"/>
              <a:buChar char="§"/>
            </a:pPr>
            <a:r>
              <a:rPr lang="en-GB" sz="2000" dirty="0" smtClean="0"/>
              <a:t>Reactor Physics </a:t>
            </a:r>
            <a:r>
              <a:rPr lang="en-GB" sz="2000" dirty="0" err="1" smtClean="0"/>
              <a:t>vs</a:t>
            </a:r>
            <a:r>
              <a:rPr lang="en-GB" sz="2000" dirty="0" smtClean="0"/>
              <a:t> Criticality</a:t>
            </a:r>
            <a:endParaRPr lang="en-GB" sz="2000" dirty="0"/>
          </a:p>
          <a:p>
            <a:pPr marL="457200" indent="-457200" algn="l" eaLnBrk="0" hangingPunct="0">
              <a:spcBef>
                <a:spcPct val="0"/>
              </a:spcBef>
              <a:buClr>
                <a:schemeClr val="tx2"/>
              </a:buClr>
              <a:buSzPct val="145000"/>
            </a:pPr>
            <a:r>
              <a:rPr lang="en-GB" sz="2000" dirty="0" smtClean="0"/>
              <a:t/>
            </a:r>
            <a:br>
              <a:rPr lang="en-GB" sz="2000" dirty="0" smtClean="0"/>
            </a:br>
            <a:endParaRPr lang="en-GB" sz="2000" dirty="0" smtClean="0"/>
          </a:p>
          <a:p>
            <a:pPr marL="457200" indent="-457200" algn="l" eaLnBrk="0" hangingPunct="0">
              <a:spcBef>
                <a:spcPct val="0"/>
              </a:spcBef>
              <a:buClr>
                <a:schemeClr val="tx2"/>
              </a:buClr>
              <a:buSzPct val="145000"/>
              <a:buFont typeface="Wingdings" pitchFamily="2" charset="2"/>
              <a:buChar char="§"/>
            </a:pPr>
            <a:r>
              <a:rPr lang="en-GB" sz="2000" dirty="0" smtClean="0"/>
              <a:t>Starting Guess / Settling Stages</a:t>
            </a:r>
            <a:endParaRPr lang="en-GB" sz="2000" dirty="0"/>
          </a:p>
          <a:p>
            <a:pPr marL="457200" indent="-457200" algn="l" eaLnBrk="0" hangingPunct="0">
              <a:spcBef>
                <a:spcPct val="0"/>
              </a:spcBef>
              <a:buClr>
                <a:schemeClr val="tx2"/>
              </a:buClr>
              <a:buSzPct val="145000"/>
              <a:buFont typeface="Wingdings" pitchFamily="2" charset="2"/>
              <a:buChar char="§"/>
            </a:pPr>
            <a:endParaRPr lang="en-GB" sz="2400" dirty="0"/>
          </a:p>
        </p:txBody>
      </p:sp>
      <p:sp>
        <p:nvSpPr>
          <p:cNvPr id="9" name="Rectangle 18"/>
          <p:cNvSpPr>
            <a:spLocks noChangeArrowheads="1"/>
          </p:cNvSpPr>
          <p:nvPr/>
        </p:nvSpPr>
        <p:spPr bwMode="auto">
          <a:xfrm>
            <a:off x="435428" y="217714"/>
            <a:ext cx="8233909" cy="707572"/>
          </a:xfrm>
          <a:prstGeom prst="rect">
            <a:avLst/>
          </a:prstGeom>
          <a:noFill/>
          <a:ln w="9525">
            <a:noFill/>
            <a:miter lim="800000"/>
            <a:headEnd/>
            <a:tailEnd/>
          </a:ln>
        </p:spPr>
        <p:txBody>
          <a:bodyPr wrap="none" lIns="0" tIns="0" rIns="0" bIns="0" anchor="ctr"/>
          <a:lstStyle/>
          <a:p>
            <a:pPr defTabSz="685800">
              <a:lnSpc>
                <a:spcPct val="90000"/>
              </a:lnSpc>
              <a:spcBef>
                <a:spcPct val="0"/>
              </a:spcBef>
            </a:pPr>
            <a:r>
              <a:rPr lang="en-GB" sz="2800" dirty="0" smtClean="0">
                <a:solidFill>
                  <a:schemeClr val="tx2"/>
                </a:solidFill>
                <a:latin typeface="+mj-lt"/>
                <a:ea typeface="+mj-ea"/>
                <a:cs typeface="+mj-cs"/>
              </a:rPr>
              <a:t>Introduction</a:t>
            </a:r>
          </a:p>
        </p:txBody>
      </p:sp>
    </p:spTree>
    <p:extLst>
      <p:ext uri="{BB962C8B-B14F-4D97-AF65-F5344CB8AC3E}">
        <p14:creationId xmlns:p14="http://schemas.microsoft.com/office/powerpoint/2010/main" xmlns="" val="3291357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EDB2-D1AD-4CC8-9623-AFA2EAECC4EE}" type="slidenum">
              <a:rPr lang="en-GB" smtClean="0"/>
              <a:pPr/>
              <a:t>3</a:t>
            </a:fld>
            <a:endParaRPr lang="en-GB"/>
          </a:p>
        </p:txBody>
      </p:sp>
      <p:graphicFrame>
        <p:nvGraphicFramePr>
          <p:cNvPr id="10" name="Object 3">
            <a:hlinkClick r:id="" action="ppaction://ole?verb=0"/>
          </p:cNvPr>
          <p:cNvGraphicFramePr>
            <a:graphicFrameLocks/>
          </p:cNvGraphicFramePr>
          <p:nvPr/>
        </p:nvGraphicFramePr>
        <p:xfrm>
          <a:off x="1828800" y="1600200"/>
          <a:ext cx="5930900" cy="4025900"/>
        </p:xfrm>
        <a:graphic>
          <a:graphicData uri="http://schemas.openxmlformats.org/presentationml/2006/ole">
            <p:oleObj spid="_x0000_s44037" name="Document" r:id="rId3" imgW="5937840" imgH="4038480" progId="Word.Document.8">
              <p:embed/>
            </p:oleObj>
          </a:graphicData>
        </a:graphic>
      </p:graphicFrame>
      <p:sp>
        <p:nvSpPr>
          <p:cNvPr id="11" name="Rectangle 6"/>
          <p:cNvSpPr>
            <a:spLocks noGrp="1" noChangeArrowheads="1"/>
          </p:cNvSpPr>
          <p:nvPr>
            <p:ph type="title"/>
          </p:nvPr>
        </p:nvSpPr>
        <p:spPr>
          <a:xfrm>
            <a:off x="381000" y="474663"/>
            <a:ext cx="8439150" cy="755650"/>
          </a:xfrm>
        </p:spPr>
        <p:txBody>
          <a:bodyPr/>
          <a:lstStyle/>
          <a:p>
            <a:r>
              <a:rPr lang="en-GB" dirty="0" smtClean="0"/>
              <a:t>Nuclear Data – Schematic Cross-Section</a:t>
            </a:r>
            <a:endParaRPr lang="en-GB" dirty="0"/>
          </a:p>
        </p:txBody>
      </p:sp>
      <p:sp>
        <p:nvSpPr>
          <p:cNvPr id="12" name="Rectangle 7"/>
          <p:cNvSpPr txBox="1">
            <a:spLocks noChangeArrowheads="1"/>
          </p:cNvSpPr>
          <p:nvPr/>
        </p:nvSpPr>
        <p:spPr>
          <a:xfrm>
            <a:off x="395536" y="1556792"/>
            <a:ext cx="8380413" cy="4535487"/>
          </a:xfrm>
          <a:prstGeom prst="rect">
            <a:avLst/>
          </a:prstGeom>
        </p:spPr>
        <p:txBody>
          <a:bodyPr vert="horz" lIns="0" tIns="45720" rIns="0" bIns="45720" rtlCol="0">
            <a:normAutofit/>
          </a:bodyPr>
          <a:lstStyle/>
          <a:p>
            <a:pPr marL="0" marR="0" lvl="0" indent="0" algn="l" defTabSz="685800" rtl="0" eaLnBrk="1" fontAlgn="auto" latinLnBrk="0" hangingPunct="1">
              <a:lnSpc>
                <a:spcPct val="100000"/>
              </a:lnSpc>
              <a:spcBef>
                <a:spcPts val="0"/>
              </a:spcBef>
              <a:spcAft>
                <a:spcPts val="600"/>
              </a:spcAft>
              <a:buClr>
                <a:schemeClr val="accent2"/>
              </a:buClr>
              <a:buSzTx/>
              <a:buFont typeface="Wingdings" pitchFamily="2" charset="2"/>
              <a:buNone/>
              <a:tabLst/>
              <a:defRPr/>
            </a:pPr>
            <a:r>
              <a:rPr kumimoji="0" lang="en-GB" sz="2000" b="1" i="0" u="none" strike="noStrike" kern="1200" cap="none" spc="0" normalizeH="0" baseline="0" noProof="0" smtClean="0">
                <a:ln>
                  <a:noFill/>
                </a:ln>
                <a:solidFill>
                  <a:schemeClr val="tx2"/>
                </a:solidFill>
                <a:effectLst/>
                <a:uLnTx/>
                <a:uFillTx/>
                <a:latin typeface="+mn-lt"/>
                <a:ea typeface="+mn-ea"/>
                <a:cs typeface="+mn-cs"/>
              </a:rPr>
              <a:t> </a:t>
            </a:r>
            <a:endParaRPr kumimoji="0" lang="en-GB" sz="2000" b="1"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EDB2-D1AD-4CC8-9623-AFA2EAECC4EE}" type="slidenum">
              <a:rPr lang="en-GB" smtClean="0"/>
              <a:pPr/>
              <a:t>4</a:t>
            </a:fld>
            <a:endParaRPr lang="en-GB"/>
          </a:p>
        </p:txBody>
      </p:sp>
      <p:sp>
        <p:nvSpPr>
          <p:cNvPr id="5" name="Rectangle 2"/>
          <p:cNvSpPr>
            <a:spLocks noChangeArrowheads="1"/>
          </p:cNvSpPr>
          <p:nvPr/>
        </p:nvSpPr>
        <p:spPr bwMode="auto">
          <a:xfrm>
            <a:off x="468313" y="219075"/>
            <a:ext cx="7445601" cy="906463"/>
          </a:xfrm>
          <a:prstGeom prst="rect">
            <a:avLst/>
          </a:prstGeom>
          <a:noFill/>
          <a:ln w="9525">
            <a:noFill/>
            <a:miter lim="800000"/>
            <a:headEnd/>
            <a:tailEnd/>
          </a:ln>
        </p:spPr>
        <p:txBody>
          <a:bodyPr anchor="ctr"/>
          <a:lstStyle/>
          <a:p>
            <a:pPr defTabSz="685800">
              <a:lnSpc>
                <a:spcPct val="90000"/>
              </a:lnSpc>
              <a:spcBef>
                <a:spcPct val="0"/>
              </a:spcBef>
            </a:pPr>
            <a:r>
              <a:rPr lang="en-GB" sz="2800" dirty="0" smtClean="0">
                <a:solidFill>
                  <a:schemeClr val="tx2"/>
                </a:solidFill>
                <a:latin typeface="+mj-lt"/>
                <a:ea typeface="+mj-ea"/>
                <a:cs typeface="+mj-cs"/>
              </a:rPr>
              <a:t>Nuclear Data </a:t>
            </a:r>
            <a:r>
              <a:rPr lang="en-GB" sz="2800" dirty="0" smtClean="0">
                <a:solidFill>
                  <a:schemeClr val="tx2"/>
                </a:solidFill>
                <a:latin typeface="+mj-lt"/>
                <a:ea typeface="+mj-ea"/>
                <a:cs typeface="+mj-cs"/>
              </a:rPr>
              <a:t>– Example Resonance Region</a:t>
            </a:r>
            <a:endParaRPr lang="en-GB" sz="2800" dirty="0">
              <a:solidFill>
                <a:schemeClr val="tx2"/>
              </a:solidFill>
              <a:latin typeface="+mj-lt"/>
              <a:ea typeface="+mj-ea"/>
              <a:cs typeface="+mj-cs"/>
            </a:endParaRPr>
          </a:p>
        </p:txBody>
      </p:sp>
      <p:sp>
        <p:nvSpPr>
          <p:cNvPr id="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 name="Rectangle 14"/>
          <p:cNvSpPr>
            <a:spLocks noChangeArrowheads="1"/>
          </p:cNvSpPr>
          <p:nvPr/>
        </p:nvSpPr>
        <p:spPr bwMode="auto">
          <a:xfrm>
            <a:off x="0" y="3238500"/>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10" name="Rectangle 16"/>
          <p:cNvSpPr>
            <a:spLocks noChangeArrowheads="1"/>
          </p:cNvSpPr>
          <p:nvPr/>
        </p:nvSpPr>
        <p:spPr bwMode="auto">
          <a:xfrm>
            <a:off x="0" y="3238500"/>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12" name="Rectangle 18"/>
          <p:cNvSpPr>
            <a:spLocks noChangeArrowheads="1"/>
          </p:cNvSpPr>
          <p:nvPr/>
        </p:nvSpPr>
        <p:spPr bwMode="auto">
          <a:xfrm>
            <a:off x="0" y="3257550"/>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14" name="Rectangle 20"/>
          <p:cNvSpPr>
            <a:spLocks noChangeArrowheads="1"/>
          </p:cNvSpPr>
          <p:nvPr/>
        </p:nvSpPr>
        <p:spPr bwMode="auto">
          <a:xfrm>
            <a:off x="0" y="3243263"/>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16" name="Rectangle 22"/>
          <p:cNvSpPr>
            <a:spLocks noChangeArrowheads="1"/>
          </p:cNvSpPr>
          <p:nvPr/>
        </p:nvSpPr>
        <p:spPr bwMode="auto">
          <a:xfrm>
            <a:off x="0" y="3238500"/>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18" name="Rectangle 24"/>
          <p:cNvSpPr>
            <a:spLocks noChangeArrowheads="1"/>
          </p:cNvSpPr>
          <p:nvPr/>
        </p:nvSpPr>
        <p:spPr bwMode="auto">
          <a:xfrm>
            <a:off x="0" y="3243263"/>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20" name="Rectangle 7"/>
          <p:cNvSpPr txBox="1">
            <a:spLocks noChangeArrowheads="1"/>
          </p:cNvSpPr>
          <p:nvPr/>
        </p:nvSpPr>
        <p:spPr>
          <a:xfrm>
            <a:off x="381000" y="1550988"/>
            <a:ext cx="8380413" cy="4535487"/>
          </a:xfrm>
          <a:prstGeom prst="rect">
            <a:avLst/>
          </a:prstGeom>
        </p:spPr>
        <p:txBody>
          <a:bodyPr vert="horz" lIns="0" tIns="45720" rIns="0" bIns="45720" rtlCol="0">
            <a:normAutofit/>
          </a:bodyPr>
          <a:lstStyle/>
          <a:p>
            <a:pPr marL="0" marR="0" lvl="0" indent="0" algn="l" defTabSz="685800" rtl="0" eaLnBrk="1" fontAlgn="auto" latinLnBrk="0" hangingPunct="1">
              <a:lnSpc>
                <a:spcPct val="100000"/>
              </a:lnSpc>
              <a:spcBef>
                <a:spcPts val="0"/>
              </a:spcBef>
              <a:spcAft>
                <a:spcPts val="600"/>
              </a:spcAft>
              <a:buClr>
                <a:schemeClr val="accent2"/>
              </a:buClr>
              <a:buSzTx/>
              <a:buFont typeface="Wingdings" pitchFamily="2" charset="2"/>
              <a:buNone/>
              <a:tabLst/>
              <a:defRPr/>
            </a:pPr>
            <a:r>
              <a:rPr kumimoji="0" lang="en-GB" sz="2000" b="1" i="0" u="none" strike="noStrike" kern="1200" cap="none" spc="0" normalizeH="0" baseline="0" noProof="0" smtClean="0">
                <a:ln>
                  <a:noFill/>
                </a:ln>
                <a:solidFill>
                  <a:schemeClr val="tx2"/>
                </a:solidFill>
                <a:effectLst/>
                <a:uLnTx/>
                <a:uFillTx/>
                <a:latin typeface="+mn-lt"/>
                <a:ea typeface="+mn-ea"/>
                <a:cs typeface="+mn-cs"/>
              </a:rPr>
              <a:t> </a:t>
            </a:r>
            <a:endParaRPr kumimoji="0" lang="en-GB" sz="2000" b="1" i="0" u="none" strike="noStrike" kern="1200" cap="none" spc="0" normalizeH="0" baseline="0" noProof="0">
              <a:ln>
                <a:noFill/>
              </a:ln>
              <a:solidFill>
                <a:schemeClr val="tx2"/>
              </a:solidFill>
              <a:effectLst/>
              <a:uLnTx/>
              <a:uFillTx/>
              <a:latin typeface="+mn-lt"/>
              <a:ea typeface="+mn-ea"/>
              <a:cs typeface="+mn-cs"/>
            </a:endParaRPr>
          </a:p>
        </p:txBody>
      </p:sp>
      <p:pic>
        <p:nvPicPr>
          <p:cNvPr id="21" name="Picture 3"/>
          <p:cNvPicPr>
            <a:picLocks noChangeAspect="1" noChangeArrowheads="1"/>
          </p:cNvPicPr>
          <p:nvPr/>
        </p:nvPicPr>
        <p:blipFill>
          <a:blip r:embed="rId3"/>
          <a:srcRect/>
          <a:stretch>
            <a:fillRect/>
          </a:stretch>
        </p:blipFill>
        <p:spPr bwMode="auto">
          <a:xfrm>
            <a:off x="971550" y="1234897"/>
            <a:ext cx="6615794" cy="516590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EDB2-D1AD-4CC8-9623-AFA2EAECC4EE}" type="slidenum">
              <a:rPr lang="en-GB" smtClean="0"/>
              <a:pPr/>
              <a:t>5</a:t>
            </a:fld>
            <a:endParaRPr lang="en-GB"/>
          </a:p>
        </p:txBody>
      </p:sp>
      <p:sp>
        <p:nvSpPr>
          <p:cNvPr id="5" name="Rectangle 2"/>
          <p:cNvSpPr>
            <a:spLocks noChangeArrowheads="1"/>
          </p:cNvSpPr>
          <p:nvPr/>
        </p:nvSpPr>
        <p:spPr bwMode="auto">
          <a:xfrm>
            <a:off x="468313" y="219075"/>
            <a:ext cx="7119030" cy="906463"/>
          </a:xfrm>
          <a:prstGeom prst="rect">
            <a:avLst/>
          </a:prstGeom>
          <a:noFill/>
          <a:ln w="9525">
            <a:noFill/>
            <a:miter lim="800000"/>
            <a:headEnd/>
            <a:tailEnd/>
          </a:ln>
        </p:spPr>
        <p:txBody>
          <a:bodyPr anchor="ctr"/>
          <a:lstStyle/>
          <a:p>
            <a:pPr defTabSz="685800">
              <a:lnSpc>
                <a:spcPct val="90000"/>
              </a:lnSpc>
              <a:spcBef>
                <a:spcPct val="0"/>
              </a:spcBef>
            </a:pPr>
            <a:r>
              <a:rPr lang="en-GB" sz="2800" dirty="0" smtClean="0">
                <a:solidFill>
                  <a:schemeClr val="tx2"/>
                </a:solidFill>
                <a:latin typeface="+mj-lt"/>
                <a:ea typeface="+mj-ea"/>
                <a:cs typeface="+mj-cs"/>
              </a:rPr>
              <a:t>Nuclear Data – Continuous Energy Representation</a:t>
            </a:r>
            <a:endParaRPr lang="en-GB" sz="2800" dirty="0">
              <a:solidFill>
                <a:schemeClr val="tx2"/>
              </a:solidFill>
              <a:latin typeface="+mj-lt"/>
              <a:ea typeface="+mj-ea"/>
              <a:cs typeface="+mj-cs"/>
            </a:endParaRPr>
          </a:p>
        </p:txBody>
      </p:sp>
      <p:sp>
        <p:nvSpPr>
          <p:cNvPr id="6" name="Rectangle 3"/>
          <p:cNvSpPr>
            <a:spLocks noChangeArrowheads="1"/>
          </p:cNvSpPr>
          <p:nvPr/>
        </p:nvSpPr>
        <p:spPr bwMode="auto">
          <a:xfrm>
            <a:off x="511856" y="1295628"/>
            <a:ext cx="8351837" cy="5399087"/>
          </a:xfrm>
          <a:prstGeom prst="rect">
            <a:avLst/>
          </a:prstGeom>
          <a:noFill/>
          <a:ln w="9525">
            <a:noFill/>
            <a:miter lim="800000"/>
            <a:headEnd/>
            <a:tailEnd/>
          </a:ln>
        </p:spPr>
        <p:txBody>
          <a:bodyPr/>
          <a:lstStyle/>
          <a:p>
            <a:pPr marL="268288" indent="-268288" algn="l" eaLnBrk="0" hangingPunct="0">
              <a:buClr>
                <a:schemeClr val="tx2"/>
              </a:buClr>
              <a:buSzPct val="145000"/>
              <a:buFont typeface="Wingdings" pitchFamily="2" charset="2"/>
              <a:buChar char="§"/>
            </a:pPr>
            <a:r>
              <a:rPr lang="en-GB" sz="2200" dirty="0" smtClean="0"/>
              <a:t>Reaction cross-sections are stored in evaluated nuclear data files using analytic expressions</a:t>
            </a:r>
            <a:r>
              <a:rPr lang="en-GB" sz="2200" dirty="0">
                <a:cs typeface="Arial" pitchFamily="34" charset="0"/>
              </a:rPr>
              <a:t/>
            </a:r>
            <a:br>
              <a:rPr lang="en-GB" sz="2200" dirty="0">
                <a:cs typeface="Arial" pitchFamily="34" charset="0"/>
              </a:rPr>
            </a:br>
            <a:endParaRPr lang="en-GB" sz="2200" dirty="0"/>
          </a:p>
          <a:p>
            <a:pPr marL="268288" indent="-268288" algn="l" eaLnBrk="0" hangingPunct="0">
              <a:buClr>
                <a:schemeClr val="tx2"/>
              </a:buClr>
              <a:buSzPct val="145000"/>
              <a:buFont typeface="Wingdings" pitchFamily="2" charset="2"/>
              <a:buChar char="§"/>
            </a:pPr>
            <a:r>
              <a:rPr lang="en-GB" sz="2200" dirty="0" smtClean="0"/>
              <a:t>For computation a fine energy grid is used of order 2x10</a:t>
            </a:r>
            <a:r>
              <a:rPr lang="en-GB" sz="2200" baseline="30000" dirty="0" smtClean="0"/>
              <a:t>5</a:t>
            </a:r>
            <a:r>
              <a:rPr lang="en-GB" sz="2200" dirty="0" smtClean="0"/>
              <a:t> nodes to create a nuclear data library for a code</a:t>
            </a:r>
            <a:r>
              <a:rPr lang="en-GB" sz="2200" dirty="0"/>
              <a:t/>
            </a:r>
            <a:br>
              <a:rPr lang="en-GB" sz="2200" dirty="0"/>
            </a:br>
            <a:endParaRPr lang="en-GB" sz="2200" dirty="0"/>
          </a:p>
          <a:p>
            <a:pPr marL="268288" indent="-268288" algn="l" eaLnBrk="0" hangingPunct="0">
              <a:buClr>
                <a:schemeClr val="tx2"/>
              </a:buClr>
              <a:buSzPct val="145000"/>
              <a:buFont typeface="Wingdings" pitchFamily="2" charset="2"/>
              <a:buChar char="§"/>
            </a:pPr>
            <a:r>
              <a:rPr lang="en-GB" sz="2200" dirty="0" smtClean="0"/>
              <a:t>A different, optimised energy grid is used for each nuclide</a:t>
            </a:r>
            <a:br>
              <a:rPr lang="en-GB" sz="2200" dirty="0" smtClean="0"/>
            </a:br>
            <a:endParaRPr lang="en-GB" sz="2200" dirty="0" smtClean="0"/>
          </a:p>
          <a:p>
            <a:pPr marL="268288" indent="-268288" algn="l" eaLnBrk="0" hangingPunct="0">
              <a:buClr>
                <a:schemeClr val="tx2"/>
              </a:buClr>
              <a:buSzPct val="145000"/>
              <a:buFont typeface="Wingdings" pitchFamily="2" charset="2"/>
              <a:buChar char="§"/>
            </a:pPr>
            <a:r>
              <a:rPr lang="en-GB" sz="2200" dirty="0" smtClean="0"/>
              <a:t>Searching through different non-uniform energy grids is a computationally intensive task</a:t>
            </a:r>
            <a:br>
              <a:rPr lang="en-GB" sz="2200" dirty="0" smtClean="0"/>
            </a:br>
            <a:endParaRPr lang="en-GB" sz="2200" dirty="0">
              <a:cs typeface="Arial" pitchFamily="34" charset="0"/>
            </a:endParaRPr>
          </a:p>
          <a:p>
            <a:pPr marL="268288" indent="-268288" algn="l" eaLnBrk="0" hangingPunct="0">
              <a:buClr>
                <a:schemeClr val="tx2"/>
              </a:buClr>
              <a:buSzPct val="145000"/>
              <a:buFont typeface="Wingdings" pitchFamily="2" charset="2"/>
              <a:buChar char="§"/>
            </a:pPr>
            <a:r>
              <a:rPr lang="en-GB" sz="2200" dirty="0" smtClean="0">
                <a:cs typeface="Arial" pitchFamily="34" charset="0"/>
              </a:rPr>
              <a:t>A typical nuclear data library takes ~ several </a:t>
            </a:r>
            <a:r>
              <a:rPr lang="en-GB" sz="2200" dirty="0" err="1" smtClean="0">
                <a:cs typeface="Arial" pitchFamily="34" charset="0"/>
              </a:rPr>
              <a:t>Gb</a:t>
            </a:r>
            <a:r>
              <a:rPr lang="en-GB" sz="2200" dirty="0" smtClean="0">
                <a:cs typeface="Arial" pitchFamily="34" charset="0"/>
              </a:rPr>
              <a:t> of space</a:t>
            </a:r>
            <a:br>
              <a:rPr lang="en-GB" sz="2200" dirty="0" smtClean="0">
                <a:cs typeface="Arial" pitchFamily="34" charset="0"/>
              </a:rPr>
            </a:br>
            <a:endParaRPr lang="en-GB" sz="2200" dirty="0" smtClean="0">
              <a:cs typeface="Arial" pitchFamily="34" charset="0"/>
            </a:endParaRPr>
          </a:p>
          <a:p>
            <a:pPr marL="268288" indent="-268288" algn="l" eaLnBrk="0" hangingPunct="0">
              <a:buClr>
                <a:schemeClr val="tx2"/>
              </a:buClr>
              <a:buSzPct val="145000"/>
              <a:buFont typeface="Wingdings" pitchFamily="2" charset="2"/>
              <a:buChar char="§"/>
            </a:pPr>
            <a:r>
              <a:rPr lang="en-GB" sz="2200" dirty="0" smtClean="0">
                <a:cs typeface="Arial" pitchFamily="34" charset="0"/>
              </a:rPr>
              <a:t>We typically ship many libraries with a code: JEFF, ENDF/B, CENDL &amp; JENDL</a:t>
            </a:r>
            <a:r>
              <a:rPr lang="en-GB" sz="2200" dirty="0">
                <a:cs typeface="Arial" pitchFamily="34" charset="0"/>
              </a:rPr>
              <a:t/>
            </a:r>
            <a:br>
              <a:rPr lang="en-GB" sz="2200" dirty="0">
                <a:cs typeface="Arial" pitchFamily="34" charset="0"/>
              </a:rPr>
            </a:br>
            <a:r>
              <a:rPr lang="en-GB" sz="2200" dirty="0">
                <a:cs typeface="Arial" pitchFamily="34" charset="0"/>
              </a:rPr>
              <a:t/>
            </a:r>
            <a:br>
              <a:rPr lang="en-GB" sz="2200" dirty="0">
                <a:cs typeface="Arial" pitchFamily="34" charset="0"/>
              </a:rPr>
            </a:br>
            <a:r>
              <a:rPr lang="en-GB" sz="2200" dirty="0">
                <a:cs typeface="Arial" pitchFamily="34" charset="0"/>
              </a:rPr>
              <a:t/>
            </a:r>
            <a:br>
              <a:rPr lang="en-GB" sz="2200" dirty="0">
                <a:cs typeface="Arial" pitchFamily="34" charset="0"/>
              </a:rPr>
            </a:br>
            <a:endParaRPr lang="en-GB" sz="2200" dirty="0">
              <a:cs typeface="Arial" pitchFamily="34" charset="0"/>
            </a:endParaRPr>
          </a:p>
        </p:txBody>
      </p:sp>
      <p:sp>
        <p:nvSpPr>
          <p:cNvPr id="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a:p>
        </p:txBody>
      </p:sp>
      <p:sp>
        <p:nvSpPr>
          <p:cNvPr id="10" name="Rectangle 10"/>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GB"/>
          </a:p>
        </p:txBody>
      </p:sp>
      <p:sp>
        <p:nvSpPr>
          <p:cNvPr id="11" name="Rectangle 13"/>
          <p:cNvSpPr>
            <a:spLocks noChangeArrowheads="1"/>
          </p:cNvSpPr>
          <p:nvPr/>
        </p:nvSpPr>
        <p:spPr bwMode="auto">
          <a:xfrm>
            <a:off x="0" y="0"/>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13" name="Rectangle 15"/>
          <p:cNvSpPr>
            <a:spLocks noChangeArrowheads="1"/>
          </p:cNvSpPr>
          <p:nvPr/>
        </p:nvSpPr>
        <p:spPr bwMode="auto">
          <a:xfrm>
            <a:off x="0" y="0"/>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cbend_oldbury1.png"/>
          <p:cNvPicPr>
            <a:picLocks noChangeAspect="1"/>
          </p:cNvPicPr>
          <p:nvPr/>
        </p:nvPicPr>
        <p:blipFill>
          <a:blip r:embed="rId2"/>
          <a:stretch>
            <a:fillRect/>
          </a:stretch>
        </p:blipFill>
        <p:spPr>
          <a:xfrm>
            <a:off x="653144" y="1317171"/>
            <a:ext cx="3568960" cy="4996544"/>
          </a:xfrm>
          <a:prstGeom prst="rect">
            <a:avLst/>
          </a:prstGeom>
        </p:spPr>
      </p:pic>
      <p:pic>
        <p:nvPicPr>
          <p:cNvPr id="18" name="Picture 17" descr="mcbend_oldbury2.png"/>
          <p:cNvPicPr>
            <a:picLocks noChangeAspect="1"/>
          </p:cNvPicPr>
          <p:nvPr/>
        </p:nvPicPr>
        <p:blipFill>
          <a:blip r:embed="rId3"/>
          <a:stretch>
            <a:fillRect/>
          </a:stretch>
        </p:blipFill>
        <p:spPr>
          <a:xfrm>
            <a:off x="5038529" y="1260566"/>
            <a:ext cx="3691813" cy="5168538"/>
          </a:xfrm>
          <a:prstGeom prst="rect">
            <a:avLst/>
          </a:prstGeom>
        </p:spPr>
      </p:pic>
      <p:sp>
        <p:nvSpPr>
          <p:cNvPr id="19" name="Rectangle 18"/>
          <p:cNvSpPr/>
          <p:nvPr/>
        </p:nvSpPr>
        <p:spPr>
          <a:xfrm>
            <a:off x="497149" y="512020"/>
            <a:ext cx="5239622" cy="480131"/>
          </a:xfrm>
          <a:prstGeom prst="rect">
            <a:avLst/>
          </a:prstGeom>
        </p:spPr>
        <p:txBody>
          <a:bodyPr wrap="square">
            <a:spAutoFit/>
          </a:bodyPr>
          <a:lstStyle/>
          <a:p>
            <a:pPr defTabSz="685800">
              <a:lnSpc>
                <a:spcPct val="90000"/>
              </a:lnSpc>
              <a:spcBef>
                <a:spcPct val="0"/>
              </a:spcBef>
            </a:pPr>
            <a:r>
              <a:rPr lang="en-GB" sz="2800" dirty="0" smtClean="0">
                <a:solidFill>
                  <a:schemeClr val="tx2"/>
                </a:solidFill>
                <a:latin typeface="+mj-lt"/>
                <a:ea typeface="+mj-ea"/>
                <a:cs typeface="+mj-cs"/>
              </a:rPr>
              <a:t>Geometry: Example AGR Core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EDB2-D1AD-4CC8-9623-AFA2EAECC4EE}" type="slidenum">
              <a:rPr lang="en-GB" smtClean="0"/>
              <a:pPr/>
              <a:t>7</a:t>
            </a:fld>
            <a:endParaRPr lang="en-GB"/>
          </a:p>
        </p:txBody>
      </p:sp>
      <p:sp>
        <p:nvSpPr>
          <p:cNvPr id="5" name="Rectangle 14"/>
          <p:cNvSpPr>
            <a:spLocks noChangeArrowheads="1"/>
          </p:cNvSpPr>
          <p:nvPr/>
        </p:nvSpPr>
        <p:spPr bwMode="auto">
          <a:xfrm>
            <a:off x="774700" y="1382486"/>
            <a:ext cx="7922986" cy="5032602"/>
          </a:xfrm>
          <a:prstGeom prst="rect">
            <a:avLst/>
          </a:prstGeom>
          <a:noFill/>
          <a:ln w="12700">
            <a:noFill/>
            <a:miter lim="800000"/>
            <a:headEnd/>
            <a:tailEnd/>
          </a:ln>
        </p:spPr>
        <p:txBody>
          <a:bodyPr lIns="90488" tIns="44450" rIns="90488" bIns="44450"/>
          <a:lstStyle/>
          <a:p>
            <a:pPr marL="762000" indent="-762000" algn="l" eaLnBrk="0" hangingPunct="0">
              <a:spcBef>
                <a:spcPct val="0"/>
              </a:spcBef>
              <a:buClr>
                <a:schemeClr val="tx2"/>
              </a:buClr>
              <a:buSzPct val="145000"/>
              <a:buFont typeface="Wingdings" pitchFamily="2" charset="2"/>
              <a:buNone/>
            </a:pPr>
            <a:endParaRPr lang="en-GB" sz="2400" b="1" dirty="0"/>
          </a:p>
          <a:p>
            <a:pPr marL="762000" indent="-762000" algn="l" eaLnBrk="0" hangingPunct="0">
              <a:spcBef>
                <a:spcPct val="0"/>
              </a:spcBef>
              <a:buClr>
                <a:schemeClr val="tx2"/>
              </a:buClr>
              <a:buSzPct val="145000"/>
              <a:buFont typeface="Wingdings" pitchFamily="2" charset="2"/>
              <a:buNone/>
            </a:pPr>
            <a:endParaRPr lang="en-GB" sz="2400" b="1" dirty="0"/>
          </a:p>
          <a:p>
            <a:pPr marL="762000" indent="-762000" algn="l" eaLnBrk="0" hangingPunct="0">
              <a:spcBef>
                <a:spcPct val="0"/>
              </a:spcBef>
              <a:buClr>
                <a:schemeClr val="tx2"/>
              </a:buClr>
              <a:buSzPct val="145000"/>
              <a:buFont typeface="Wingdings" pitchFamily="2" charset="2"/>
              <a:buChar char="§"/>
            </a:pPr>
            <a:r>
              <a:rPr lang="en-GB" sz="2400" dirty="0" smtClean="0"/>
              <a:t>~300 fuel pins in a fuel assembly</a:t>
            </a:r>
            <a:endParaRPr lang="en-GB" sz="2400" b="1" dirty="0"/>
          </a:p>
          <a:p>
            <a:pPr marL="762000" indent="-762000" algn="l" eaLnBrk="0" hangingPunct="0">
              <a:spcBef>
                <a:spcPct val="0"/>
              </a:spcBef>
              <a:buClr>
                <a:schemeClr val="tx2"/>
              </a:buClr>
              <a:buSzPct val="145000"/>
              <a:buFont typeface="Wingdings" pitchFamily="2" charset="2"/>
              <a:buChar char="§"/>
            </a:pPr>
            <a:endParaRPr lang="en-GB" sz="2400" b="1" dirty="0"/>
          </a:p>
          <a:p>
            <a:pPr marL="762000" indent="-762000" eaLnBrk="0" hangingPunct="0">
              <a:spcBef>
                <a:spcPct val="0"/>
              </a:spcBef>
              <a:buClr>
                <a:schemeClr val="tx2"/>
              </a:buClr>
              <a:buSzPct val="145000"/>
              <a:buFont typeface="Wingdings" pitchFamily="2" charset="2"/>
              <a:buChar char="§"/>
            </a:pPr>
            <a:r>
              <a:rPr lang="en-GB" sz="2400" dirty="0" smtClean="0"/>
              <a:t>~200 fuel assemblies in the core</a:t>
            </a:r>
            <a:endParaRPr lang="en-GB" sz="2400" dirty="0"/>
          </a:p>
          <a:p>
            <a:pPr marL="762000" indent="-762000" algn="l" eaLnBrk="0" hangingPunct="0">
              <a:spcBef>
                <a:spcPct val="0"/>
              </a:spcBef>
              <a:buClr>
                <a:schemeClr val="tx2"/>
              </a:buClr>
              <a:buSzPct val="145000"/>
            </a:pPr>
            <a:endParaRPr lang="en-GB" sz="2400" b="1" dirty="0"/>
          </a:p>
          <a:p>
            <a:pPr marL="762000" indent="-762000" algn="l" eaLnBrk="0" hangingPunct="0">
              <a:spcBef>
                <a:spcPct val="0"/>
              </a:spcBef>
              <a:buClr>
                <a:schemeClr val="tx2"/>
              </a:buClr>
              <a:buSzPct val="145000"/>
              <a:buFont typeface="Wingdings" pitchFamily="2" charset="2"/>
              <a:buChar char="§"/>
            </a:pPr>
            <a:r>
              <a:rPr lang="en-GB" sz="2400" dirty="0" smtClean="0"/>
              <a:t>~100 axial nodes required for power distribution</a:t>
            </a:r>
            <a:br>
              <a:rPr lang="en-GB" sz="2400" dirty="0" smtClean="0"/>
            </a:br>
            <a:endParaRPr lang="en-GB" sz="2400" dirty="0" smtClean="0"/>
          </a:p>
          <a:p>
            <a:pPr marL="762000" indent="-762000" algn="l" eaLnBrk="0" hangingPunct="0">
              <a:spcBef>
                <a:spcPct val="0"/>
              </a:spcBef>
              <a:buClr>
                <a:schemeClr val="tx2"/>
              </a:buClr>
              <a:buSzPct val="145000"/>
              <a:buFont typeface="Wingdings" pitchFamily="2" charset="2"/>
              <a:buChar char="§"/>
            </a:pPr>
            <a:r>
              <a:rPr lang="en-GB" sz="2400" dirty="0" smtClean="0"/>
              <a:t>~10 regions for each axial slice</a:t>
            </a:r>
            <a:br>
              <a:rPr lang="en-GB" sz="2400" dirty="0" smtClean="0"/>
            </a:br>
            <a:endParaRPr lang="en-GB" sz="2400" dirty="0" smtClean="0"/>
          </a:p>
          <a:p>
            <a:pPr marL="762000" indent="-762000" algn="l" eaLnBrk="0" hangingPunct="0">
              <a:spcBef>
                <a:spcPct val="0"/>
              </a:spcBef>
              <a:buClr>
                <a:schemeClr val="tx2"/>
              </a:buClr>
              <a:buSzPct val="145000"/>
              <a:buFont typeface="Wingdings" pitchFamily="2" charset="2"/>
              <a:buChar char="§"/>
            </a:pPr>
            <a:r>
              <a:rPr lang="en-GB" sz="2400" dirty="0" smtClean="0"/>
              <a:t>=&gt;  ~6x10</a:t>
            </a:r>
            <a:r>
              <a:rPr lang="en-GB" sz="2400" baseline="30000" dirty="0" smtClean="0"/>
              <a:t>7</a:t>
            </a:r>
            <a:r>
              <a:rPr lang="en-GB" sz="2400" dirty="0" smtClean="0"/>
              <a:t> cells</a:t>
            </a:r>
            <a:endParaRPr lang="en-GB" sz="2400" dirty="0" smtClean="0"/>
          </a:p>
          <a:p>
            <a:pPr marL="762000" indent="-762000" algn="l" eaLnBrk="0" hangingPunct="0">
              <a:spcBef>
                <a:spcPct val="0"/>
              </a:spcBef>
              <a:buClr>
                <a:schemeClr val="tx2"/>
              </a:buClr>
              <a:buSzPct val="145000"/>
              <a:buFont typeface="Wingdings" pitchFamily="2" charset="2"/>
              <a:buChar char="§"/>
            </a:pPr>
            <a:endParaRPr lang="en-GB" sz="2400" b="1" dirty="0"/>
          </a:p>
          <a:p>
            <a:pPr marL="762000" indent="-762000" algn="l" eaLnBrk="0" hangingPunct="0">
              <a:spcBef>
                <a:spcPct val="0"/>
              </a:spcBef>
              <a:buClr>
                <a:schemeClr val="tx2"/>
              </a:buClr>
              <a:buSzPct val="145000"/>
              <a:buFont typeface="Wingdings" pitchFamily="2" charset="2"/>
              <a:buNone/>
            </a:pPr>
            <a:endParaRPr lang="en-GB" sz="2400" b="1" dirty="0"/>
          </a:p>
          <a:p>
            <a:pPr marL="762000" indent="-762000" algn="l" eaLnBrk="0" hangingPunct="0">
              <a:spcBef>
                <a:spcPct val="0"/>
              </a:spcBef>
              <a:buClr>
                <a:schemeClr val="tx2"/>
              </a:buClr>
              <a:buSzPct val="145000"/>
              <a:buFont typeface="Wingdings" pitchFamily="2" charset="2"/>
              <a:buNone/>
            </a:pPr>
            <a:endParaRPr lang="en-GB" sz="2400" b="1" dirty="0"/>
          </a:p>
        </p:txBody>
      </p:sp>
      <p:sp>
        <p:nvSpPr>
          <p:cNvPr id="8" name="Rectangle 17"/>
          <p:cNvSpPr>
            <a:spLocks noChangeArrowheads="1"/>
          </p:cNvSpPr>
          <p:nvPr/>
        </p:nvSpPr>
        <p:spPr bwMode="auto">
          <a:xfrm>
            <a:off x="664028" y="260350"/>
            <a:ext cx="8170409" cy="755650"/>
          </a:xfrm>
          <a:prstGeom prst="rect">
            <a:avLst/>
          </a:prstGeom>
          <a:noFill/>
          <a:ln w="9525">
            <a:noFill/>
            <a:miter lim="800000"/>
            <a:headEnd/>
            <a:tailEnd/>
          </a:ln>
        </p:spPr>
        <p:txBody>
          <a:bodyPr wrap="none" lIns="0" tIns="0" rIns="0" bIns="0" anchor="ctr"/>
          <a:lstStyle/>
          <a:p>
            <a:pPr defTabSz="685800">
              <a:lnSpc>
                <a:spcPct val="90000"/>
              </a:lnSpc>
              <a:spcBef>
                <a:spcPct val="0"/>
              </a:spcBef>
            </a:pPr>
            <a:r>
              <a:rPr lang="en-GB" sz="2800" dirty="0" smtClean="0">
                <a:solidFill>
                  <a:schemeClr val="tx2"/>
                </a:solidFill>
                <a:latin typeface="+mj-lt"/>
                <a:ea typeface="+mj-ea"/>
                <a:cs typeface="+mj-cs"/>
              </a:rPr>
              <a:t>PWR Core</a:t>
            </a:r>
            <a:endParaRPr lang="en-GB" sz="2800" dirty="0">
              <a:solidFill>
                <a:schemeClr val="tx2"/>
              </a:solidFill>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6" y="93132"/>
            <a:ext cx="7079343" cy="832154"/>
          </a:xfrm>
        </p:spPr>
        <p:txBody>
          <a:bodyPr/>
          <a:lstStyle/>
          <a:p>
            <a:r>
              <a:rPr lang="en-GB" dirty="0" smtClean="0"/>
              <a:t>PWR Core Flux/Power Distribution</a:t>
            </a:r>
            <a:endParaRPr lang="en-GB" dirty="0"/>
          </a:p>
        </p:txBody>
      </p:sp>
      <p:sp>
        <p:nvSpPr>
          <p:cNvPr id="4" name="Slide Number Placeholder 3"/>
          <p:cNvSpPr>
            <a:spLocks noGrp="1"/>
          </p:cNvSpPr>
          <p:nvPr>
            <p:ph type="sldNum" sz="quarter" idx="12"/>
          </p:nvPr>
        </p:nvSpPr>
        <p:spPr/>
        <p:txBody>
          <a:bodyPr/>
          <a:lstStyle/>
          <a:p>
            <a:fld id="{2B94EDB2-D1AD-4CC8-9623-AFA2EAECC4EE}" type="slidenum">
              <a:rPr lang="en-GB" smtClean="0"/>
              <a:pPr/>
              <a:t>8</a:t>
            </a:fld>
            <a:endParaRPr lang="en-GB"/>
          </a:p>
        </p:txBody>
      </p:sp>
      <p:sp>
        <p:nvSpPr>
          <p:cNvPr id="5" name="Rectangle 14"/>
          <p:cNvSpPr>
            <a:spLocks noChangeArrowheads="1"/>
          </p:cNvSpPr>
          <p:nvPr/>
        </p:nvSpPr>
        <p:spPr bwMode="auto">
          <a:xfrm>
            <a:off x="687615" y="1436915"/>
            <a:ext cx="7922986" cy="5032602"/>
          </a:xfrm>
          <a:prstGeom prst="rect">
            <a:avLst/>
          </a:prstGeom>
          <a:noFill/>
          <a:ln w="12700">
            <a:noFill/>
            <a:miter lim="800000"/>
            <a:headEnd/>
            <a:tailEnd/>
          </a:ln>
        </p:spPr>
        <p:txBody>
          <a:bodyPr lIns="90488" tIns="44450" rIns="90488" bIns="44450"/>
          <a:lstStyle/>
          <a:p>
            <a:pPr marL="762000" indent="-762000" algn="l" eaLnBrk="0" hangingPunct="0">
              <a:spcBef>
                <a:spcPct val="0"/>
              </a:spcBef>
              <a:buClr>
                <a:schemeClr val="tx2"/>
              </a:buClr>
              <a:buSzPct val="145000"/>
              <a:buFont typeface="Wingdings" pitchFamily="2" charset="2"/>
              <a:buChar char="§"/>
            </a:pPr>
            <a:r>
              <a:rPr lang="en-GB" sz="2400" dirty="0" smtClean="0"/>
              <a:t>Flux requires ~6x10</a:t>
            </a:r>
            <a:r>
              <a:rPr lang="en-GB" sz="2400" baseline="30000" dirty="0" smtClean="0"/>
              <a:t>7</a:t>
            </a:r>
            <a:r>
              <a:rPr lang="en-GB" sz="2400" dirty="0" smtClean="0"/>
              <a:t> tallies </a:t>
            </a:r>
            <a:r>
              <a:rPr lang="en-GB" sz="2400" dirty="0" err="1" smtClean="0"/>
              <a:t>cf</a:t>
            </a:r>
            <a:r>
              <a:rPr lang="en-GB" sz="2400" dirty="0" smtClean="0"/>
              <a:t> 1 tally for criticality</a:t>
            </a:r>
          </a:p>
          <a:p>
            <a:pPr marL="762000" indent="-762000" algn="l" eaLnBrk="0" hangingPunct="0">
              <a:spcBef>
                <a:spcPct val="0"/>
              </a:spcBef>
              <a:buClr>
                <a:schemeClr val="tx2"/>
              </a:buClr>
              <a:buSzPct val="145000"/>
              <a:buFont typeface="Wingdings" pitchFamily="2" charset="2"/>
              <a:buChar char="§"/>
            </a:pPr>
            <a:r>
              <a:rPr lang="en-GB" sz="2400" dirty="0" smtClean="0"/>
              <a:t>Every collision produces a tally for </a:t>
            </a:r>
            <a:r>
              <a:rPr lang="en-GB" sz="2400" dirty="0" err="1" smtClean="0"/>
              <a:t>k</a:t>
            </a:r>
            <a:r>
              <a:rPr lang="en-GB" sz="2400" baseline="-25000" dirty="0" err="1" smtClean="0"/>
              <a:t>eff</a:t>
            </a:r>
            <a:r>
              <a:rPr lang="en-GB" sz="2400" dirty="0" smtClean="0"/>
              <a:t> </a:t>
            </a:r>
            <a:r>
              <a:rPr lang="en-GB" sz="2400" dirty="0" err="1" smtClean="0"/>
              <a:t>cf</a:t>
            </a:r>
            <a:r>
              <a:rPr lang="en-GB" sz="2400" dirty="0" smtClean="0"/>
              <a:t> only one collision in 6x10</a:t>
            </a:r>
            <a:r>
              <a:rPr lang="en-GB" sz="2400" baseline="30000" dirty="0" smtClean="0"/>
              <a:t>7</a:t>
            </a:r>
            <a:r>
              <a:rPr lang="en-GB" sz="2400" dirty="0" smtClean="0"/>
              <a:t> produces a tally for the flux in a given cell</a:t>
            </a:r>
            <a:endParaRPr lang="en-GB" sz="2400" dirty="0"/>
          </a:p>
          <a:p>
            <a:pPr marL="762000" indent="-762000" algn="l" eaLnBrk="0" hangingPunct="0">
              <a:spcBef>
                <a:spcPct val="0"/>
              </a:spcBef>
              <a:buClr>
                <a:schemeClr val="tx2"/>
              </a:buClr>
              <a:buSzPct val="145000"/>
              <a:buFont typeface="Wingdings" pitchFamily="2" charset="2"/>
              <a:buChar char="§"/>
            </a:pPr>
            <a:endParaRPr lang="en-GB" sz="2400" b="1" dirty="0"/>
          </a:p>
          <a:p>
            <a:pPr marL="762000" indent="-762000" eaLnBrk="0" hangingPunct="0">
              <a:spcBef>
                <a:spcPct val="0"/>
              </a:spcBef>
              <a:buClr>
                <a:schemeClr val="tx2"/>
              </a:buClr>
              <a:buSzPct val="145000"/>
              <a:buFont typeface="Wingdings" pitchFamily="2" charset="2"/>
              <a:buChar char="§"/>
            </a:pPr>
            <a:r>
              <a:rPr lang="en-GB" sz="2400" dirty="0" smtClean="0"/>
              <a:t>Assume10</a:t>
            </a:r>
            <a:r>
              <a:rPr lang="en-GB" sz="2400" baseline="30000" dirty="0" smtClean="0"/>
              <a:t>-2</a:t>
            </a:r>
            <a:r>
              <a:rPr lang="en-GB" sz="2400" dirty="0" smtClean="0"/>
              <a:t> (1%) accuracy </a:t>
            </a:r>
            <a:r>
              <a:rPr lang="en-GB" sz="2400" dirty="0" smtClean="0"/>
              <a:t>for flux </a:t>
            </a:r>
            <a:r>
              <a:rPr lang="en-GB" sz="2400" dirty="0" err="1" smtClean="0"/>
              <a:t>cf</a:t>
            </a:r>
            <a:r>
              <a:rPr lang="en-GB" sz="2400" dirty="0" smtClean="0"/>
              <a:t> 10</a:t>
            </a:r>
            <a:r>
              <a:rPr lang="en-GB" sz="2400" baseline="30000" dirty="0" smtClean="0"/>
              <a:t>-4</a:t>
            </a:r>
            <a:r>
              <a:rPr lang="en-GB" sz="2400" dirty="0" smtClean="0"/>
              <a:t> </a:t>
            </a:r>
            <a:r>
              <a:rPr lang="en-GB" sz="2400" dirty="0" smtClean="0"/>
              <a:t> (10 </a:t>
            </a:r>
            <a:r>
              <a:rPr lang="en-GB" sz="2400" dirty="0" err="1" smtClean="0"/>
              <a:t>pcm</a:t>
            </a:r>
            <a:r>
              <a:rPr lang="en-GB" sz="2400" dirty="0" smtClean="0"/>
              <a:t>) for </a:t>
            </a:r>
            <a:r>
              <a:rPr lang="en-GB" sz="2400" dirty="0" err="1" smtClean="0"/>
              <a:t>k</a:t>
            </a:r>
            <a:r>
              <a:rPr lang="en-GB" sz="2400" baseline="-25000" dirty="0" err="1" smtClean="0"/>
              <a:t>eff</a:t>
            </a:r>
            <a:r>
              <a:rPr lang="en-GB" sz="2400" baseline="-25000" dirty="0" smtClean="0"/>
              <a:t> </a:t>
            </a:r>
            <a:endParaRPr lang="en-GB" sz="2400" dirty="0" smtClean="0"/>
          </a:p>
          <a:p>
            <a:pPr marL="762000" indent="-762000" eaLnBrk="0" hangingPunct="0">
              <a:spcBef>
                <a:spcPct val="0"/>
              </a:spcBef>
              <a:buClr>
                <a:schemeClr val="tx2"/>
              </a:buClr>
              <a:buSzPct val="145000"/>
              <a:buFont typeface="Wingdings" pitchFamily="2" charset="2"/>
              <a:buChar char="§"/>
            </a:pPr>
            <a:r>
              <a:rPr lang="en-GB" sz="2400" dirty="0" smtClean="0"/>
              <a:t>SD ~ N</a:t>
            </a:r>
            <a:r>
              <a:rPr lang="en-GB" sz="2400" baseline="30000" dirty="0" smtClean="0"/>
              <a:t>-1/2</a:t>
            </a:r>
            <a:br>
              <a:rPr lang="en-GB" sz="2400" baseline="30000" dirty="0" smtClean="0"/>
            </a:br>
            <a:endParaRPr lang="en-GB" sz="2400" baseline="30000" dirty="0" smtClean="0"/>
          </a:p>
          <a:p>
            <a:pPr marL="762000" indent="-762000" eaLnBrk="0" hangingPunct="0">
              <a:spcBef>
                <a:spcPct val="0"/>
              </a:spcBef>
              <a:buClr>
                <a:schemeClr val="tx2"/>
              </a:buClr>
              <a:buSzPct val="145000"/>
              <a:buFont typeface="Wingdings" pitchFamily="2" charset="2"/>
              <a:buChar char="§"/>
            </a:pPr>
            <a:r>
              <a:rPr lang="en-GB" sz="2400" dirty="0" smtClean="0"/>
              <a:t>Hence flux solution requires 6000 times as many samples as criticality calculation</a:t>
            </a:r>
            <a:br>
              <a:rPr lang="en-GB" sz="2400" dirty="0" smtClean="0"/>
            </a:br>
            <a:endParaRPr lang="en-GB" sz="2400" dirty="0" smtClean="0"/>
          </a:p>
          <a:p>
            <a:pPr marL="762000" indent="-762000" eaLnBrk="0" hangingPunct="0">
              <a:spcBef>
                <a:spcPct val="0"/>
              </a:spcBef>
              <a:buClr>
                <a:schemeClr val="tx2"/>
              </a:buClr>
              <a:buSzPct val="145000"/>
              <a:buFont typeface="Wingdings" pitchFamily="2" charset="2"/>
              <a:buChar char="§"/>
            </a:pPr>
            <a:r>
              <a:rPr lang="en-GB" sz="2400" dirty="0" smtClean="0"/>
              <a:t>I.e. 1 hr criticality calculation becomes a 1 year flux calculation</a:t>
            </a:r>
          </a:p>
          <a:p>
            <a:pPr marL="762000" indent="-762000" eaLnBrk="0" hangingPunct="0">
              <a:spcBef>
                <a:spcPct val="0"/>
              </a:spcBef>
              <a:buClr>
                <a:schemeClr val="tx2"/>
              </a:buClr>
              <a:buSzPct val="145000"/>
              <a:buFont typeface="Wingdings" pitchFamily="2" charset="2"/>
              <a:buChar char="§"/>
            </a:pPr>
            <a:endParaRPr lang="en-GB" sz="2400" dirty="0" smtClean="0"/>
          </a:p>
          <a:p>
            <a:pPr marL="762000" indent="-762000" eaLnBrk="0" hangingPunct="0">
              <a:spcBef>
                <a:spcPct val="0"/>
              </a:spcBef>
              <a:buClr>
                <a:schemeClr val="tx2"/>
              </a:buClr>
              <a:buSzPct val="145000"/>
              <a:buFont typeface="Wingdings" pitchFamily="2" charset="2"/>
              <a:buChar char="§"/>
            </a:pPr>
            <a:endParaRPr lang="en-GB" sz="2400" baseline="-25000" dirty="0" smtClean="0"/>
          </a:p>
          <a:p>
            <a:pPr marL="762000" indent="-762000" algn="l" eaLnBrk="0" hangingPunct="0">
              <a:spcBef>
                <a:spcPct val="0"/>
              </a:spcBef>
              <a:buClr>
                <a:schemeClr val="tx2"/>
              </a:buClr>
              <a:buSzPct val="145000"/>
            </a:pPr>
            <a:endParaRPr lang="en-GB" sz="2400" b="1" dirty="0"/>
          </a:p>
          <a:p>
            <a:pPr marL="762000" indent="-762000" algn="l" eaLnBrk="0" hangingPunct="0">
              <a:spcBef>
                <a:spcPct val="0"/>
              </a:spcBef>
              <a:buClr>
                <a:schemeClr val="tx2"/>
              </a:buClr>
              <a:buSzPct val="145000"/>
              <a:buFont typeface="Wingdings" pitchFamily="2" charset="2"/>
              <a:buChar char="§"/>
            </a:pPr>
            <a:endParaRPr lang="en-GB" sz="2400" dirty="0" smtClean="0"/>
          </a:p>
          <a:p>
            <a:pPr marL="762000" indent="-762000" algn="l" eaLnBrk="0" hangingPunct="0">
              <a:spcBef>
                <a:spcPct val="0"/>
              </a:spcBef>
              <a:buClr>
                <a:schemeClr val="tx2"/>
              </a:buClr>
              <a:buSzPct val="145000"/>
              <a:buFont typeface="Wingdings" pitchFamily="2" charset="2"/>
              <a:buChar char="§"/>
            </a:pPr>
            <a:endParaRPr lang="en-GB" sz="2400" b="1" dirty="0"/>
          </a:p>
          <a:p>
            <a:pPr marL="762000" indent="-762000" algn="l" eaLnBrk="0" hangingPunct="0">
              <a:spcBef>
                <a:spcPct val="0"/>
              </a:spcBef>
              <a:buClr>
                <a:schemeClr val="tx2"/>
              </a:buClr>
              <a:buSzPct val="145000"/>
              <a:buFont typeface="Wingdings" pitchFamily="2" charset="2"/>
              <a:buNone/>
            </a:pPr>
            <a:endParaRPr lang="en-GB" sz="2400" b="1" dirty="0"/>
          </a:p>
          <a:p>
            <a:pPr marL="762000" indent="-762000" algn="l" eaLnBrk="0" hangingPunct="0">
              <a:spcBef>
                <a:spcPct val="0"/>
              </a:spcBef>
              <a:buClr>
                <a:schemeClr val="tx2"/>
              </a:buClr>
              <a:buSzPct val="145000"/>
              <a:buFont typeface="Wingdings" pitchFamily="2" charset="2"/>
              <a:buNone/>
            </a:pPr>
            <a:endParaRPr lang="en-GB" sz="24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EDB2-D1AD-4CC8-9623-AFA2EAECC4EE}" type="slidenum">
              <a:rPr lang="en-GB" smtClean="0"/>
              <a:pPr/>
              <a:t>9</a:t>
            </a:fld>
            <a:endParaRPr lang="en-GB"/>
          </a:p>
        </p:txBody>
      </p:sp>
      <p:sp>
        <p:nvSpPr>
          <p:cNvPr id="5" name="Rectangle 2"/>
          <p:cNvSpPr>
            <a:spLocks noChangeArrowheads="1"/>
          </p:cNvSpPr>
          <p:nvPr/>
        </p:nvSpPr>
        <p:spPr bwMode="auto">
          <a:xfrm>
            <a:off x="468313" y="219075"/>
            <a:ext cx="5627687" cy="906463"/>
          </a:xfrm>
          <a:prstGeom prst="rect">
            <a:avLst/>
          </a:prstGeom>
          <a:noFill/>
          <a:ln w="9525">
            <a:noFill/>
            <a:miter lim="800000"/>
            <a:headEnd/>
            <a:tailEnd/>
          </a:ln>
        </p:spPr>
        <p:txBody>
          <a:bodyPr anchor="ctr"/>
          <a:lstStyle/>
          <a:p>
            <a:pPr defTabSz="685800">
              <a:lnSpc>
                <a:spcPct val="90000"/>
              </a:lnSpc>
              <a:spcBef>
                <a:spcPct val="0"/>
              </a:spcBef>
            </a:pPr>
            <a:r>
              <a:rPr lang="en-GB" sz="2800" dirty="0" smtClean="0">
                <a:solidFill>
                  <a:schemeClr val="tx2"/>
                </a:solidFill>
                <a:latin typeface="+mj-lt"/>
                <a:ea typeface="+mj-ea"/>
                <a:cs typeface="+mj-cs"/>
              </a:rPr>
              <a:t>Reactor Depletion/</a:t>
            </a:r>
            <a:r>
              <a:rPr lang="en-GB" sz="2800" dirty="0" err="1" smtClean="0">
                <a:solidFill>
                  <a:schemeClr val="tx2"/>
                </a:solidFill>
                <a:latin typeface="+mj-lt"/>
                <a:ea typeface="+mj-ea"/>
                <a:cs typeface="+mj-cs"/>
              </a:rPr>
              <a:t>Burnup</a:t>
            </a:r>
            <a:endParaRPr lang="en-GB" sz="2800" dirty="0">
              <a:solidFill>
                <a:schemeClr val="tx2"/>
              </a:solidFill>
              <a:latin typeface="+mj-lt"/>
              <a:ea typeface="+mj-ea"/>
              <a:cs typeface="+mj-cs"/>
            </a:endParaRPr>
          </a:p>
        </p:txBody>
      </p:sp>
      <p:sp>
        <p:nvSpPr>
          <p:cNvPr id="7" name="Rectangle 10"/>
          <p:cNvSpPr>
            <a:spLocks noChangeArrowheads="1"/>
          </p:cNvSpPr>
          <p:nvPr/>
        </p:nvSpPr>
        <p:spPr bwMode="auto">
          <a:xfrm>
            <a:off x="0" y="0"/>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9" name="Rectangle 12"/>
          <p:cNvSpPr>
            <a:spLocks noChangeArrowheads="1"/>
          </p:cNvSpPr>
          <p:nvPr/>
        </p:nvSpPr>
        <p:spPr bwMode="auto">
          <a:xfrm>
            <a:off x="0" y="0"/>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11" name="Rectangle 14"/>
          <p:cNvSpPr>
            <a:spLocks noChangeArrowheads="1"/>
          </p:cNvSpPr>
          <p:nvPr/>
        </p:nvSpPr>
        <p:spPr bwMode="auto">
          <a:xfrm>
            <a:off x="0" y="3238500"/>
            <a:ext cx="9144000" cy="0"/>
          </a:xfrm>
          <a:prstGeom prst="rect">
            <a:avLst/>
          </a:prstGeom>
          <a:noFill/>
          <a:ln w="3175" algn="ctr">
            <a:noFill/>
            <a:miter lim="800000"/>
            <a:headEnd/>
            <a:tailEnd/>
          </a:ln>
          <a:effectLst/>
        </p:spPr>
        <p:txBody>
          <a:bodyPr wrap="none" lIns="0" tIns="0" rIns="0" bIns="0" anchor="ctr">
            <a:spAutoFit/>
          </a:bodyPr>
          <a:lstStyle/>
          <a:p>
            <a:endParaRPr lang="en-GB"/>
          </a:p>
        </p:txBody>
      </p:sp>
      <p:sp>
        <p:nvSpPr>
          <p:cNvPr id="13" name="Rectangle 14"/>
          <p:cNvSpPr>
            <a:spLocks noChangeArrowheads="1"/>
          </p:cNvSpPr>
          <p:nvPr/>
        </p:nvSpPr>
        <p:spPr bwMode="auto">
          <a:xfrm>
            <a:off x="687615" y="1436915"/>
            <a:ext cx="7922986" cy="5032602"/>
          </a:xfrm>
          <a:prstGeom prst="rect">
            <a:avLst/>
          </a:prstGeom>
          <a:noFill/>
          <a:ln w="12700">
            <a:noFill/>
            <a:miter lim="800000"/>
            <a:headEnd/>
            <a:tailEnd/>
          </a:ln>
        </p:spPr>
        <p:txBody>
          <a:bodyPr lIns="90488" tIns="44450" rIns="90488" bIns="44450"/>
          <a:lstStyle/>
          <a:p>
            <a:pPr marL="762000" indent="-762000" algn="l" eaLnBrk="0" hangingPunct="0">
              <a:spcBef>
                <a:spcPct val="0"/>
              </a:spcBef>
              <a:buClr>
                <a:schemeClr val="tx2"/>
              </a:buClr>
              <a:buSzPct val="145000"/>
              <a:buFont typeface="Wingdings" pitchFamily="2" charset="2"/>
              <a:buChar char="§"/>
            </a:pPr>
            <a:r>
              <a:rPr lang="en-GB" sz="2400" dirty="0" smtClean="0"/>
              <a:t>Need to tack the evolution of ~ 100 nuclides in each of 60 million cells</a:t>
            </a:r>
            <a:br>
              <a:rPr lang="en-GB" sz="2400" dirty="0" smtClean="0"/>
            </a:br>
            <a:endParaRPr lang="en-GB" sz="2400" dirty="0" smtClean="0"/>
          </a:p>
          <a:p>
            <a:pPr marL="762000" indent="-762000" algn="l" eaLnBrk="0" hangingPunct="0">
              <a:spcBef>
                <a:spcPct val="0"/>
              </a:spcBef>
              <a:buClr>
                <a:schemeClr val="tx2"/>
              </a:buClr>
              <a:buSzPct val="145000"/>
              <a:buFont typeface="Wingdings" pitchFamily="2" charset="2"/>
              <a:buChar char="§"/>
            </a:pPr>
            <a:r>
              <a:rPr lang="en-GB" sz="2400" dirty="0" smtClean="0"/>
              <a:t>Hence require ~6x10</a:t>
            </a:r>
            <a:r>
              <a:rPr lang="en-GB" sz="2400" baseline="30000" dirty="0" smtClean="0"/>
              <a:t>9</a:t>
            </a:r>
            <a:r>
              <a:rPr lang="en-GB" sz="2400" dirty="0" smtClean="0"/>
              <a:t> = 6 billion tallies  </a:t>
            </a:r>
            <a:br>
              <a:rPr lang="en-GB" sz="2400" dirty="0" smtClean="0"/>
            </a:br>
            <a:endParaRPr lang="en-GB" sz="2400" dirty="0" smtClean="0"/>
          </a:p>
          <a:p>
            <a:pPr marL="762000" indent="-762000" algn="l" eaLnBrk="0" hangingPunct="0">
              <a:spcBef>
                <a:spcPct val="0"/>
              </a:spcBef>
              <a:buClr>
                <a:schemeClr val="tx2"/>
              </a:buClr>
              <a:buSzPct val="145000"/>
              <a:buFont typeface="Wingdings" pitchFamily="2" charset="2"/>
              <a:buChar char="§"/>
            </a:pPr>
            <a:r>
              <a:rPr lang="en-GB" sz="2400" dirty="0" smtClean="0"/>
              <a:t>Now a 1 hr criticality calculation corresponds to a 100 year depletion calculation at every </a:t>
            </a:r>
            <a:r>
              <a:rPr lang="en-GB" sz="2400" dirty="0" err="1" smtClean="0"/>
              <a:t>timestep</a:t>
            </a:r>
            <a:r>
              <a:rPr lang="en-GB" sz="2400" dirty="0" smtClean="0"/>
              <a:t> of the depletion cycle (or ~ 1 year on 128 cores).</a:t>
            </a:r>
            <a:br>
              <a:rPr lang="en-GB" sz="2400" dirty="0" smtClean="0"/>
            </a:br>
            <a:endParaRPr lang="en-GB" sz="2400" dirty="0" smtClean="0"/>
          </a:p>
          <a:p>
            <a:pPr marL="762000" indent="-762000" algn="l" eaLnBrk="0" hangingPunct="0">
              <a:spcBef>
                <a:spcPct val="0"/>
              </a:spcBef>
              <a:buClr>
                <a:schemeClr val="tx2"/>
              </a:buClr>
              <a:buSzPct val="145000"/>
              <a:buFont typeface="Wingdings" pitchFamily="2" charset="2"/>
              <a:buChar char="§"/>
            </a:pPr>
            <a:r>
              <a:rPr lang="en-GB" sz="2400" dirty="0" smtClean="0"/>
              <a:t>Have tens of </a:t>
            </a:r>
            <a:r>
              <a:rPr lang="en-GB" sz="2400" dirty="0" err="1" smtClean="0"/>
              <a:t>burnup</a:t>
            </a:r>
            <a:r>
              <a:rPr lang="en-GB" sz="2400" dirty="0" smtClean="0"/>
              <a:t> steps.</a:t>
            </a:r>
            <a:endParaRPr lang="en-GB" sz="2400" dirty="0"/>
          </a:p>
          <a:p>
            <a:pPr marL="762000" indent="-762000" algn="l" eaLnBrk="0" hangingPunct="0">
              <a:spcBef>
                <a:spcPct val="0"/>
              </a:spcBef>
              <a:buClr>
                <a:schemeClr val="tx2"/>
              </a:buClr>
              <a:buSzPct val="145000"/>
              <a:buFont typeface="Wingdings" pitchFamily="2" charset="2"/>
              <a:buChar char="§"/>
            </a:pPr>
            <a:endParaRPr lang="en-GB" sz="2400" b="1" dirty="0"/>
          </a:p>
          <a:p>
            <a:pPr marL="762000" indent="-762000" eaLnBrk="0" hangingPunct="0">
              <a:spcBef>
                <a:spcPct val="0"/>
              </a:spcBef>
              <a:buClr>
                <a:schemeClr val="tx2"/>
              </a:buClr>
              <a:buSzPct val="145000"/>
              <a:buFont typeface="Wingdings" pitchFamily="2" charset="2"/>
              <a:buChar char="§"/>
            </a:pPr>
            <a:endParaRPr lang="en-GB" sz="2400" dirty="0" smtClean="0"/>
          </a:p>
          <a:p>
            <a:pPr marL="762000" indent="-762000" eaLnBrk="0" hangingPunct="0">
              <a:spcBef>
                <a:spcPct val="0"/>
              </a:spcBef>
              <a:buClr>
                <a:schemeClr val="tx2"/>
              </a:buClr>
              <a:buSzPct val="145000"/>
              <a:buFont typeface="Wingdings" pitchFamily="2" charset="2"/>
              <a:buChar char="§"/>
            </a:pPr>
            <a:endParaRPr lang="en-GB" sz="2400" baseline="-25000" dirty="0" smtClean="0"/>
          </a:p>
          <a:p>
            <a:pPr marL="762000" indent="-762000" algn="l" eaLnBrk="0" hangingPunct="0">
              <a:spcBef>
                <a:spcPct val="0"/>
              </a:spcBef>
              <a:buClr>
                <a:schemeClr val="tx2"/>
              </a:buClr>
              <a:buSzPct val="145000"/>
            </a:pPr>
            <a:endParaRPr lang="en-GB" sz="2400" b="1" dirty="0"/>
          </a:p>
          <a:p>
            <a:pPr marL="762000" indent="-762000" algn="l" eaLnBrk="0" hangingPunct="0">
              <a:spcBef>
                <a:spcPct val="0"/>
              </a:spcBef>
              <a:buClr>
                <a:schemeClr val="tx2"/>
              </a:buClr>
              <a:buSzPct val="145000"/>
              <a:buFont typeface="Wingdings" pitchFamily="2" charset="2"/>
              <a:buChar char="§"/>
            </a:pPr>
            <a:endParaRPr lang="en-GB" sz="2400" dirty="0" smtClean="0"/>
          </a:p>
          <a:p>
            <a:pPr marL="762000" indent="-762000" algn="l" eaLnBrk="0" hangingPunct="0">
              <a:spcBef>
                <a:spcPct val="0"/>
              </a:spcBef>
              <a:buClr>
                <a:schemeClr val="tx2"/>
              </a:buClr>
              <a:buSzPct val="145000"/>
              <a:buFont typeface="Wingdings" pitchFamily="2" charset="2"/>
              <a:buChar char="§"/>
            </a:pPr>
            <a:endParaRPr lang="en-GB" sz="2400" b="1" dirty="0"/>
          </a:p>
          <a:p>
            <a:pPr marL="762000" indent="-762000" algn="l" eaLnBrk="0" hangingPunct="0">
              <a:spcBef>
                <a:spcPct val="0"/>
              </a:spcBef>
              <a:buClr>
                <a:schemeClr val="tx2"/>
              </a:buClr>
              <a:buSzPct val="145000"/>
              <a:buFont typeface="Wingdings" pitchFamily="2" charset="2"/>
              <a:buNone/>
            </a:pPr>
            <a:endParaRPr lang="en-GB" sz="2400" b="1" dirty="0"/>
          </a:p>
          <a:p>
            <a:pPr marL="762000" indent="-762000" algn="l" eaLnBrk="0" hangingPunct="0">
              <a:spcBef>
                <a:spcPct val="0"/>
              </a:spcBef>
              <a:buClr>
                <a:schemeClr val="tx2"/>
              </a:buClr>
              <a:buSzPct val="145000"/>
              <a:buFont typeface="Wingdings" pitchFamily="2" charset="2"/>
              <a:buNone/>
            </a:pPr>
            <a:endParaRPr lang="en-GB" sz="24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Presentation_template Feb 2015">
  <a:themeElements>
    <a:clrScheme name="Custom 133">
      <a:dk1>
        <a:srgbClr val="000000"/>
      </a:dk1>
      <a:lt1>
        <a:sysClr val="window" lastClr="FFFFFF"/>
      </a:lt1>
      <a:dk2>
        <a:srgbClr val="5F2167"/>
      </a:dk2>
      <a:lt2>
        <a:srgbClr val="888B8D"/>
      </a:lt2>
      <a:accent1>
        <a:srgbClr val="5F2167"/>
      </a:accent1>
      <a:accent2>
        <a:srgbClr val="C4D600"/>
      </a:accent2>
      <a:accent3>
        <a:srgbClr val="00B0B9"/>
      </a:accent3>
      <a:accent4>
        <a:srgbClr val="88DBDF"/>
      </a:accent4>
      <a:accent5>
        <a:srgbClr val="888B8D"/>
      </a:accent5>
      <a:accent6>
        <a:srgbClr val="88DBD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mecFosterWheeler Presentation Template 300914 (Full).potx" id="{7B140F02-C8E3-4E79-9BAB-909F44BF1F08}" vid="{EACA846F-6920-4156-A534-D6E587FC00FE}"/>
    </a:ext>
  </a:extLst>
</a:theme>
</file>

<file path=ppt/theme/theme2.xml><?xml version="1.0" encoding="utf-8"?>
<a:theme xmlns:a="http://schemas.openxmlformats.org/drawingml/2006/main" name="Bullet points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ullet points with sub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 Feb 2015</Template>
  <TotalTime>385</TotalTime>
  <Words>258</Words>
  <Application>Microsoft Office PowerPoint</Application>
  <PresentationFormat>On-screen Show (4:3)</PresentationFormat>
  <Paragraphs>109</Paragraphs>
  <Slides>16</Slides>
  <Notes>2</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16</vt:i4>
      </vt:variant>
    </vt:vector>
  </HeadingPairs>
  <TitlesOfParts>
    <vt:vector size="21" baseType="lpstr">
      <vt:lpstr>Presentation_template Feb 2015</vt:lpstr>
      <vt:lpstr>Bullet points </vt:lpstr>
      <vt:lpstr>Bullet points with subtitle</vt:lpstr>
      <vt:lpstr>Microsoft Word Document</vt:lpstr>
      <vt:lpstr>MathType 5.0 Equation</vt:lpstr>
      <vt:lpstr>Why is Monte Carlo Reactor Physics Difficult?</vt:lpstr>
      <vt:lpstr>Slide 2</vt:lpstr>
      <vt:lpstr>Nuclear Data – Schematic Cross-Section</vt:lpstr>
      <vt:lpstr>Slide 4</vt:lpstr>
      <vt:lpstr>Slide 5</vt:lpstr>
      <vt:lpstr>Slide 6</vt:lpstr>
      <vt:lpstr>Slide 7</vt:lpstr>
      <vt:lpstr>PWR Core Flux/Power Distribution</vt:lpstr>
      <vt:lpstr>Slide 9</vt:lpstr>
      <vt:lpstr>Representation of Distributions</vt:lpstr>
      <vt:lpstr>Representation of Distributions - 2</vt:lpstr>
      <vt:lpstr>Slide 12</vt:lpstr>
      <vt:lpstr>Source Starting Guess</vt:lpstr>
      <vt:lpstr>Slide 14</vt:lpstr>
      <vt:lpstr>How many Settling Stages are Required?</vt:lpstr>
      <vt:lpstr>Thank you!</vt:lpstr>
    </vt:vector>
  </TitlesOfParts>
  <Company>Amec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Paul_N_Smith</dc:creator>
  <cp:lastModifiedBy>Paul_N_Smith</cp:lastModifiedBy>
  <cp:revision>59</cp:revision>
  <dcterms:created xsi:type="dcterms:W3CDTF">2015-02-18T16:48:46Z</dcterms:created>
  <dcterms:modified xsi:type="dcterms:W3CDTF">2015-02-25T14:39:22Z</dcterms:modified>
  <cp:category>Corporate Affairs PowerPoint template</cp:category>
</cp:coreProperties>
</file>