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Arkusz1!$B$8</c:f>
              <c:strCache>
                <c:ptCount val="1"/>
                <c:pt idx="0">
                  <c:v>d_max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Arkusz1!$A$9:$A$27</c:f>
              <c:numCache>
                <c:formatCode>General</c:formatCode>
                <c:ptCount val="19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</c:numCache>
            </c:numRef>
          </c:xVal>
          <c:yVal>
            <c:numRef>
              <c:f>Arkusz1!$B$9:$B$27</c:f>
              <c:numCache>
                <c:formatCode>General</c:formatCode>
                <c:ptCount val="19"/>
                <c:pt idx="0">
                  <c:v>46.92298567374695</c:v>
                </c:pt>
                <c:pt idx="1">
                  <c:v>43.773155652920778</c:v>
                </c:pt>
                <c:pt idx="2">
                  <c:v>40.290185486621837</c:v>
                </c:pt>
                <c:pt idx="3">
                  <c:v>36.500582680890567</c:v>
                </c:pt>
                <c:pt idx="4">
                  <c:v>32.433188401303319</c:v>
                </c:pt>
                <c:pt idx="5">
                  <c:v>28.11895797428755</c:v>
                </c:pt>
                <c:pt idx="6">
                  <c:v>23.590725298396411</c:v>
                </c:pt>
                <c:pt idx="7">
                  <c:v>18.882952958515087</c:v>
                </c:pt>
                <c:pt idx="8">
                  <c:v>14.031469944780728</c:v>
                </c:pt>
                <c:pt idx="9">
                  <c:v>9.0731989723333903</c:v>
                </c:pt>
                <c:pt idx="10">
                  <c:v>4.0458754771592673</c:v>
                </c:pt>
                <c:pt idx="11">
                  <c:v>-1.0122395733624436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DBB-44E2-962C-2DA1AC25ED3B}"/>
            </c:ext>
          </c:extLst>
        </c:ser>
        <c:ser>
          <c:idx val="1"/>
          <c:order val="1"/>
          <c:tx>
            <c:strRef>
              <c:f>Arkusz1!$C$8</c:f>
              <c:strCache>
                <c:ptCount val="1"/>
                <c:pt idx="0">
                  <c:v>d_min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Arkusz1!$A$9:$A$27</c:f>
              <c:numCache>
                <c:formatCode>General</c:formatCode>
                <c:ptCount val="19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</c:numCache>
            </c:numRef>
          </c:xVal>
          <c:yVal>
            <c:numRef>
              <c:f>Arkusz1!$C$9:$C$27</c:f>
              <c:numCache>
                <c:formatCode>General</c:formatCode>
                <c:ptCount val="19"/>
                <c:pt idx="0">
                  <c:v>0</c:v>
                </c:pt>
                <c:pt idx="1">
                  <c:v>4.3392085048115963</c:v>
                </c:pt>
                <c:pt idx="2">
                  <c:v>8.6453930128158465</c:v>
                </c:pt>
                <c:pt idx="3">
                  <c:v>12.885780859761539</c:v>
                </c:pt>
                <c:pt idx="4">
                  <c:v>17.028100133717235</c:v>
                </c:pt>
                <c:pt idx="5">
                  <c:v>21.040825283807365</c:v>
                </c:pt>
                <c:pt idx="6">
                  <c:v>24.893417048690051</c:v>
                </c:pt>
                <c:pt idx="7">
                  <c:v>28.55655487877603</c:v>
                </c:pt>
                <c:pt idx="8">
                  <c:v>32.002360083315246</c:v>
                </c:pt>
                <c:pt idx="9">
                  <c:v>35.204608004067097</c:v>
                </c:pt>
                <c:pt idx="10">
                  <c:v>38.138927600784491</c:v>
                </c:pt>
                <c:pt idx="11">
                  <c:v>40.7829869295458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DBB-44E2-962C-2DA1AC25E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269640"/>
        <c:axId val="201269248"/>
      </c:scatterChart>
      <c:valAx>
        <c:axId val="2012696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Angle of deviation</a:t>
                </a:r>
                <a:endParaRPr lang="en-GB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269248"/>
        <c:crosses val="autoZero"/>
        <c:crossBetween val="midCat"/>
      </c:valAx>
      <c:valAx>
        <c:axId val="201269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Separaion of supports</a:t>
                </a:r>
                <a:endParaRPr lang="en-GB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26964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02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88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16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609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13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9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5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45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60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21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790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3CA1E-4EA0-40F4-BAF8-FD8F86AECB0F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C33C3-9085-45E2-B9B9-E46E2C34CA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53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7973291" cy="2387600"/>
          </a:xfrm>
        </p:spPr>
        <p:txBody>
          <a:bodyPr/>
          <a:lstStyle/>
          <a:p>
            <a:r>
              <a:rPr lang="pl-PL" dirty="0" err="1" smtClean="0"/>
              <a:t>Realignment</a:t>
            </a:r>
            <a:r>
              <a:rPr lang="pl-PL" dirty="0" smtClean="0"/>
              <a:t> of </a:t>
            </a:r>
            <a:r>
              <a:rPr lang="pl-PL" dirty="0" err="1" smtClean="0"/>
              <a:t>Stax</a:t>
            </a:r>
            <a:r>
              <a:rPr lang="pl-PL" dirty="0" smtClean="0"/>
              <a:t> </a:t>
            </a:r>
            <a:r>
              <a:rPr lang="pl-PL" dirty="0" err="1" smtClean="0"/>
              <a:t>crisp</a:t>
            </a:r>
            <a:endParaRPr lang="en-GB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973291" cy="1655762"/>
          </a:xfrm>
        </p:spPr>
        <p:txBody>
          <a:bodyPr/>
          <a:lstStyle/>
          <a:p>
            <a:r>
              <a:rPr lang="pl-PL" dirty="0" smtClean="0"/>
              <a:t> </a:t>
            </a:r>
            <a:r>
              <a:rPr lang="pl-PL" dirty="0" smtClean="0"/>
              <a:t>Eileen</a:t>
            </a:r>
            <a:r>
              <a:rPr lang="pl-PL" dirty="0" smtClean="0"/>
              <a:t>,</a:t>
            </a:r>
            <a:r>
              <a:rPr lang="en-GB" dirty="0" smtClean="0"/>
              <a:t> Carlos</a:t>
            </a:r>
            <a:r>
              <a:rPr lang="pl-PL" dirty="0" smtClean="0"/>
              <a:t> </a:t>
            </a:r>
            <a:r>
              <a:rPr lang="pl-PL" dirty="0" smtClean="0"/>
              <a:t>Piotr &amp; Jeremy. </a:t>
            </a:r>
            <a:endParaRPr lang="en-GB" dirty="0"/>
          </a:p>
        </p:txBody>
      </p:sp>
      <p:pic>
        <p:nvPicPr>
          <p:cNvPr id="1030" name="Picture 6" descr="Znalezione obrazy dla zapytania stax crisp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06" r="30904"/>
          <a:stretch/>
        </p:blipFill>
        <p:spPr bwMode="auto">
          <a:xfrm>
            <a:off x="9590809" y="1122363"/>
            <a:ext cx="2005446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25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Łącznik prosty 53"/>
          <p:cNvCxnSpPr/>
          <p:nvPr/>
        </p:nvCxnSpPr>
        <p:spPr>
          <a:xfrm>
            <a:off x="2628899" y="4499263"/>
            <a:ext cx="3117273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55"/>
          <p:cNvCxnSpPr/>
          <p:nvPr/>
        </p:nvCxnSpPr>
        <p:spPr>
          <a:xfrm>
            <a:off x="5113508" y="4312227"/>
            <a:ext cx="3117273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399904" y="4576148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rostokąt 4"/>
          <p:cNvSpPr/>
          <p:nvPr/>
        </p:nvSpPr>
        <p:spPr>
          <a:xfrm>
            <a:off x="4114800" y="4576148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Elipsa 6"/>
          <p:cNvSpPr/>
          <p:nvPr/>
        </p:nvSpPr>
        <p:spPr>
          <a:xfrm flipV="1">
            <a:off x="2722418" y="3979717"/>
            <a:ext cx="332510" cy="3325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Wycinek koła 17"/>
          <p:cNvSpPr/>
          <p:nvPr/>
        </p:nvSpPr>
        <p:spPr>
          <a:xfrm>
            <a:off x="363682" y="311727"/>
            <a:ext cx="5049982" cy="4530436"/>
          </a:xfrm>
          <a:prstGeom prst="pie">
            <a:avLst>
              <a:gd name="adj1" fmla="val 2222874"/>
              <a:gd name="adj2" fmla="val 8445978"/>
            </a:avLst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Łuk 18"/>
          <p:cNvSpPr/>
          <p:nvPr/>
        </p:nvSpPr>
        <p:spPr>
          <a:xfrm>
            <a:off x="363682" y="311727"/>
            <a:ext cx="5049982" cy="4530436"/>
          </a:xfrm>
          <a:prstGeom prst="arc">
            <a:avLst>
              <a:gd name="adj1" fmla="val 2172570"/>
              <a:gd name="adj2" fmla="val 851939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Elipsa 19"/>
          <p:cNvSpPr/>
          <p:nvPr/>
        </p:nvSpPr>
        <p:spPr>
          <a:xfrm>
            <a:off x="2784762" y="4436917"/>
            <a:ext cx="93519" cy="935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ole tekstowe 20"/>
          <p:cNvSpPr txBox="1"/>
          <p:nvPr/>
        </p:nvSpPr>
        <p:spPr>
          <a:xfrm>
            <a:off x="3865418" y="2784763"/>
            <a:ext cx="1683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Radius = 29 mm</a:t>
            </a:r>
            <a:endParaRPr lang="en-GB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2095731" y="4043979"/>
            <a:ext cx="1585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Center of mass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e tekstowe 23"/>
              <p:cNvSpPr txBox="1"/>
              <p:nvPr/>
            </p:nvSpPr>
            <p:spPr>
              <a:xfrm>
                <a:off x="2224836" y="5007281"/>
                <a:ext cx="13172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≈25</m:t>
                      </m:r>
                      <m:r>
                        <m:rPr>
                          <m:sty m:val="p"/>
                        </m:rPr>
                        <a:rPr lang="pl-PL" b="0" i="0" smtClean="0">
                          <a:latin typeface="Cambria Math" panose="02040503050406030204" pitchFamily="18" charset="0"/>
                        </a:rPr>
                        <m:t>mm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pole tekstow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836" y="5007281"/>
                <a:ext cx="1317284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Łącznik prosty ze strzałką 25"/>
          <p:cNvCxnSpPr/>
          <p:nvPr/>
        </p:nvCxnSpPr>
        <p:spPr>
          <a:xfrm>
            <a:off x="1698768" y="4975150"/>
            <a:ext cx="241603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rostokąt 39"/>
          <p:cNvSpPr/>
          <p:nvPr/>
        </p:nvSpPr>
        <p:spPr>
          <a:xfrm>
            <a:off x="6249986" y="4576148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Prostokąt 40"/>
          <p:cNvSpPr/>
          <p:nvPr/>
        </p:nvSpPr>
        <p:spPr>
          <a:xfrm>
            <a:off x="9964882" y="4576148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Wycinek koła 42"/>
          <p:cNvSpPr/>
          <p:nvPr/>
        </p:nvSpPr>
        <p:spPr>
          <a:xfrm>
            <a:off x="6213764" y="311727"/>
            <a:ext cx="5049982" cy="4530436"/>
          </a:xfrm>
          <a:prstGeom prst="pie">
            <a:avLst>
              <a:gd name="adj1" fmla="val 3369842"/>
              <a:gd name="adj2" fmla="val 9724325"/>
            </a:avLst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Łuk 43"/>
          <p:cNvSpPr/>
          <p:nvPr/>
        </p:nvSpPr>
        <p:spPr>
          <a:xfrm>
            <a:off x="6213764" y="311727"/>
            <a:ext cx="5049982" cy="4530436"/>
          </a:xfrm>
          <a:prstGeom prst="arc">
            <a:avLst>
              <a:gd name="adj1" fmla="val 3312289"/>
              <a:gd name="adj2" fmla="val 969921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Elipsa 44"/>
          <p:cNvSpPr/>
          <p:nvPr/>
        </p:nvSpPr>
        <p:spPr>
          <a:xfrm>
            <a:off x="7944369" y="4304206"/>
            <a:ext cx="102871" cy="935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pole tekstowe 47"/>
          <p:cNvSpPr txBox="1"/>
          <p:nvPr/>
        </p:nvSpPr>
        <p:spPr>
          <a:xfrm>
            <a:off x="7180720" y="3911268"/>
            <a:ext cx="1744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Center of mass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pole tekstowe 48"/>
              <p:cNvSpPr txBox="1"/>
              <p:nvPr/>
            </p:nvSpPr>
            <p:spPr>
              <a:xfrm>
                <a:off x="8074918" y="5007281"/>
                <a:ext cx="13172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≈25</m:t>
                      </m:r>
                      <m:r>
                        <m:rPr>
                          <m:sty m:val="p"/>
                        </m:rPr>
                        <a:rPr lang="pl-PL" b="0" i="0" smtClean="0">
                          <a:latin typeface="Cambria Math" panose="02040503050406030204" pitchFamily="18" charset="0"/>
                        </a:rPr>
                        <m:t>mm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9" name="pole tekstow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4918" y="5007281"/>
                <a:ext cx="1317284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Łącznik prosty ze strzałką 49"/>
          <p:cNvCxnSpPr/>
          <p:nvPr/>
        </p:nvCxnSpPr>
        <p:spPr>
          <a:xfrm>
            <a:off x="7548850" y="4975150"/>
            <a:ext cx="241603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ze strzałką 57"/>
          <p:cNvCxnSpPr/>
          <p:nvPr/>
        </p:nvCxnSpPr>
        <p:spPr>
          <a:xfrm flipV="1">
            <a:off x="5413664" y="4301836"/>
            <a:ext cx="0" cy="2182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Wycinek koła 58"/>
          <p:cNvSpPr/>
          <p:nvPr/>
        </p:nvSpPr>
        <p:spPr>
          <a:xfrm>
            <a:off x="1911928" y="1700688"/>
            <a:ext cx="1953490" cy="1752514"/>
          </a:xfrm>
          <a:prstGeom prst="pie">
            <a:avLst>
              <a:gd name="adj1" fmla="val 2222874"/>
              <a:gd name="adj2" fmla="val 8445978"/>
            </a:avLst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pole tekstowe 59"/>
          <p:cNvSpPr txBox="1"/>
          <p:nvPr/>
        </p:nvSpPr>
        <p:spPr>
          <a:xfrm>
            <a:off x="2204832" y="2933515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Angle</a:t>
            </a:r>
            <a:r>
              <a:rPr lang="pl-PL" dirty="0" smtClean="0"/>
              <a:t> = 108°</a:t>
            </a:r>
            <a:endParaRPr lang="en-GB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Geometry of the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25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rostokąt 39"/>
          <p:cNvSpPr/>
          <p:nvPr/>
        </p:nvSpPr>
        <p:spPr>
          <a:xfrm>
            <a:off x="8034511" y="4554084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Prostokąt 40"/>
          <p:cNvSpPr/>
          <p:nvPr/>
        </p:nvSpPr>
        <p:spPr>
          <a:xfrm>
            <a:off x="10236204" y="4554084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Wycinek koła 42"/>
          <p:cNvSpPr/>
          <p:nvPr/>
        </p:nvSpPr>
        <p:spPr>
          <a:xfrm>
            <a:off x="7305967" y="34039"/>
            <a:ext cx="5049982" cy="4530436"/>
          </a:xfrm>
          <a:prstGeom prst="pie">
            <a:avLst>
              <a:gd name="adj1" fmla="val 3369842"/>
              <a:gd name="adj2" fmla="val 9724325"/>
            </a:avLst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Łuk 43"/>
          <p:cNvSpPr/>
          <p:nvPr/>
        </p:nvSpPr>
        <p:spPr>
          <a:xfrm>
            <a:off x="7305967" y="34039"/>
            <a:ext cx="5049982" cy="4530436"/>
          </a:xfrm>
          <a:prstGeom prst="arc">
            <a:avLst>
              <a:gd name="adj1" fmla="val 3312289"/>
              <a:gd name="adj2" fmla="val 969921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Elipsa 44"/>
          <p:cNvSpPr/>
          <p:nvPr/>
        </p:nvSpPr>
        <p:spPr>
          <a:xfrm>
            <a:off x="9036572" y="4026518"/>
            <a:ext cx="102871" cy="935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pole tekstowe 47"/>
          <p:cNvSpPr txBox="1"/>
          <p:nvPr/>
        </p:nvSpPr>
        <p:spPr>
          <a:xfrm>
            <a:off x="8272923" y="3633580"/>
            <a:ext cx="1744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Center of mass</a:t>
            </a:r>
            <a:endParaRPr lang="en-GB" dirty="0"/>
          </a:p>
        </p:txBody>
      </p:sp>
      <p:cxnSp>
        <p:nvCxnSpPr>
          <p:cNvPr id="50" name="Łącznik prosty ze strzałką 49"/>
          <p:cNvCxnSpPr/>
          <p:nvPr/>
        </p:nvCxnSpPr>
        <p:spPr>
          <a:xfrm>
            <a:off x="9322984" y="5154661"/>
            <a:ext cx="93507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ostokąt 31"/>
          <p:cNvSpPr/>
          <p:nvPr/>
        </p:nvSpPr>
        <p:spPr>
          <a:xfrm>
            <a:off x="936809" y="4509654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Wycinek koła 33"/>
          <p:cNvSpPr/>
          <p:nvPr/>
        </p:nvSpPr>
        <p:spPr>
          <a:xfrm>
            <a:off x="1107223" y="311727"/>
            <a:ext cx="5049982" cy="4530436"/>
          </a:xfrm>
          <a:prstGeom prst="pie">
            <a:avLst>
              <a:gd name="adj1" fmla="val 3369842"/>
              <a:gd name="adj2" fmla="val 9724325"/>
            </a:avLst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Łuk 34"/>
          <p:cNvSpPr/>
          <p:nvPr/>
        </p:nvSpPr>
        <p:spPr>
          <a:xfrm>
            <a:off x="1107223" y="311727"/>
            <a:ext cx="5049982" cy="4530436"/>
          </a:xfrm>
          <a:prstGeom prst="arc">
            <a:avLst>
              <a:gd name="adj1" fmla="val 3312289"/>
              <a:gd name="adj2" fmla="val 969921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Elipsa 35"/>
          <p:cNvSpPr/>
          <p:nvPr/>
        </p:nvSpPr>
        <p:spPr>
          <a:xfrm>
            <a:off x="2837828" y="4304206"/>
            <a:ext cx="102871" cy="935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pole tekstowe 36"/>
          <p:cNvSpPr txBox="1"/>
          <p:nvPr/>
        </p:nvSpPr>
        <p:spPr>
          <a:xfrm>
            <a:off x="2074179" y="3911268"/>
            <a:ext cx="1744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Center of mass</a:t>
            </a:r>
            <a:endParaRPr lang="en-GB" dirty="0"/>
          </a:p>
        </p:txBody>
      </p:sp>
      <p:sp>
        <p:nvSpPr>
          <p:cNvPr id="38" name="pole tekstowe 37"/>
          <p:cNvSpPr txBox="1"/>
          <p:nvPr/>
        </p:nvSpPr>
        <p:spPr>
          <a:xfrm>
            <a:off x="3050490" y="4959330"/>
            <a:ext cx="1210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Too </a:t>
            </a:r>
            <a:r>
              <a:rPr lang="pl-PL" dirty="0" err="1" smtClean="0"/>
              <a:t>large</a:t>
            </a:r>
            <a:r>
              <a:rPr lang="pl-PL" dirty="0" smtClean="0"/>
              <a:t> d</a:t>
            </a:r>
            <a:endParaRPr lang="en-GB" dirty="0"/>
          </a:p>
        </p:txBody>
      </p:sp>
      <p:cxnSp>
        <p:nvCxnSpPr>
          <p:cNvPr id="39" name="Łącznik prosty ze strzałką 38"/>
          <p:cNvCxnSpPr/>
          <p:nvPr/>
        </p:nvCxnSpPr>
        <p:spPr>
          <a:xfrm>
            <a:off x="2235673" y="4975150"/>
            <a:ext cx="2840286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ole tekstowe 41"/>
          <p:cNvSpPr txBox="1"/>
          <p:nvPr/>
        </p:nvSpPr>
        <p:spPr>
          <a:xfrm>
            <a:off x="9171442" y="5177538"/>
            <a:ext cx="123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Too small d</a:t>
            </a:r>
            <a:endParaRPr lang="en-GB" dirty="0"/>
          </a:p>
        </p:txBody>
      </p:sp>
      <p:sp>
        <p:nvSpPr>
          <p:cNvPr id="9" name="Strzałka w dół 8"/>
          <p:cNvSpPr/>
          <p:nvPr/>
        </p:nvSpPr>
        <p:spPr>
          <a:xfrm rot="20065686">
            <a:off x="4050359" y="4142418"/>
            <a:ext cx="685800" cy="1263404"/>
          </a:xfrm>
          <a:prstGeom prst="down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Strzałka w dół 45"/>
          <p:cNvSpPr/>
          <p:nvPr/>
        </p:nvSpPr>
        <p:spPr>
          <a:xfrm rot="2962793">
            <a:off x="7446545" y="3046073"/>
            <a:ext cx="685800" cy="1263404"/>
          </a:xfrm>
          <a:prstGeom prst="down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ole tekstowe 9"/>
          <p:cNvSpPr txBox="1"/>
          <p:nvPr/>
        </p:nvSpPr>
        <p:spPr>
          <a:xfrm>
            <a:off x="4187536" y="5314716"/>
            <a:ext cx="130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>
                <a:solidFill>
                  <a:srgbClr val="FF0000"/>
                </a:solidFill>
              </a:rPr>
              <a:t>Crisp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falls</a:t>
            </a:r>
            <a:r>
              <a:rPr lang="pl-PL" dirty="0" smtClean="0">
                <a:solidFill>
                  <a:srgbClr val="FF0000"/>
                </a:solidFill>
              </a:rPr>
              <a:t> in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7" name="pole tekstowe 46"/>
          <p:cNvSpPr txBox="1"/>
          <p:nvPr/>
        </p:nvSpPr>
        <p:spPr>
          <a:xfrm>
            <a:off x="5780749" y="3493109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>
                <a:solidFill>
                  <a:srgbClr val="FF0000"/>
                </a:solidFill>
              </a:rPr>
              <a:t>Crisp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falls</a:t>
            </a:r>
            <a:r>
              <a:rPr lang="pl-PL" dirty="0" smtClean="0">
                <a:solidFill>
                  <a:srgbClr val="FF0000"/>
                </a:solidFill>
              </a:rPr>
              <a:t> out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2" name="Łącznik prosty 11"/>
          <p:cNvCxnSpPr/>
          <p:nvPr/>
        </p:nvCxnSpPr>
        <p:spPr>
          <a:xfrm flipV="1">
            <a:off x="5075959" y="2504209"/>
            <a:ext cx="0" cy="263978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rostokąt 50"/>
          <p:cNvSpPr/>
          <p:nvPr/>
        </p:nvSpPr>
        <p:spPr>
          <a:xfrm>
            <a:off x="5075959" y="4509654"/>
            <a:ext cx="1298864" cy="6650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Łącznik prosty 51"/>
          <p:cNvCxnSpPr/>
          <p:nvPr/>
        </p:nvCxnSpPr>
        <p:spPr>
          <a:xfrm flipV="1">
            <a:off x="9333375" y="1924688"/>
            <a:ext cx="0" cy="263978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ytuł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Restrictions on the Distance between Chains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7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Wykres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233546"/>
              </p:ext>
            </p:extLst>
          </p:nvPr>
        </p:nvGraphicFramePr>
        <p:xfrm>
          <a:off x="526472" y="748144"/>
          <a:ext cx="11298382" cy="559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5" name="Łącznik prosty 14"/>
          <p:cNvCxnSpPr/>
          <p:nvPr/>
        </p:nvCxnSpPr>
        <p:spPr>
          <a:xfrm>
            <a:off x="1444336" y="3190009"/>
            <a:ext cx="905048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/>
          <p:cNvSpPr txBox="1"/>
          <p:nvPr/>
        </p:nvSpPr>
        <p:spPr>
          <a:xfrm>
            <a:off x="8167255" y="2543678"/>
            <a:ext cx="2722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>
                <a:solidFill>
                  <a:srgbClr val="FF0000"/>
                </a:solidFill>
              </a:rPr>
              <a:t>Current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separation</a:t>
            </a:r>
            <a:r>
              <a:rPr lang="pl-PL" dirty="0" smtClean="0">
                <a:solidFill>
                  <a:srgbClr val="FF0000"/>
                </a:solidFill>
              </a:rPr>
              <a:t> on PEPSICO </a:t>
            </a:r>
            <a:r>
              <a:rPr lang="pl-PL" dirty="0" err="1" smtClean="0">
                <a:solidFill>
                  <a:srgbClr val="FF0000"/>
                </a:solidFill>
              </a:rPr>
              <a:t>production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line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Dowolny kształt 16"/>
          <p:cNvSpPr/>
          <p:nvPr/>
        </p:nvSpPr>
        <p:spPr>
          <a:xfrm>
            <a:off x="1433945" y="1215736"/>
            <a:ext cx="4395355" cy="4218709"/>
          </a:xfrm>
          <a:custGeom>
            <a:avLst/>
            <a:gdLst>
              <a:gd name="connsiteX0" fmla="*/ 0 w 4395355"/>
              <a:gd name="connsiteY0" fmla="*/ 0 h 4218709"/>
              <a:gd name="connsiteX1" fmla="*/ 0 w 4395355"/>
              <a:gd name="connsiteY1" fmla="*/ 4218709 h 4218709"/>
              <a:gd name="connsiteX2" fmla="*/ 1194955 w 4395355"/>
              <a:gd name="connsiteY2" fmla="*/ 3584864 h 4218709"/>
              <a:gd name="connsiteX3" fmla="*/ 2119746 w 4395355"/>
              <a:gd name="connsiteY3" fmla="*/ 3127664 h 4218709"/>
              <a:gd name="connsiteX4" fmla="*/ 2940628 w 4395355"/>
              <a:gd name="connsiteY4" fmla="*/ 2722419 h 4218709"/>
              <a:gd name="connsiteX5" fmla="*/ 3782291 w 4395355"/>
              <a:gd name="connsiteY5" fmla="*/ 2327564 h 4218709"/>
              <a:gd name="connsiteX6" fmla="*/ 4395355 w 4395355"/>
              <a:gd name="connsiteY6" fmla="*/ 2036619 h 4218709"/>
              <a:gd name="connsiteX7" fmla="*/ 4073237 w 4395355"/>
              <a:gd name="connsiteY7" fmla="*/ 1849582 h 4218709"/>
              <a:gd name="connsiteX8" fmla="*/ 2899064 w 4395355"/>
              <a:gd name="connsiteY8" fmla="*/ 1236519 h 4218709"/>
              <a:gd name="connsiteX9" fmla="*/ 1693719 w 4395355"/>
              <a:gd name="connsiteY9" fmla="*/ 685800 h 4218709"/>
              <a:gd name="connsiteX10" fmla="*/ 706582 w 4395355"/>
              <a:gd name="connsiteY10" fmla="*/ 270164 h 4218709"/>
              <a:gd name="connsiteX11" fmla="*/ 0 w 4395355"/>
              <a:gd name="connsiteY11" fmla="*/ 0 h 4218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95355" h="4218709">
                <a:moveTo>
                  <a:pt x="0" y="0"/>
                </a:moveTo>
                <a:lnTo>
                  <a:pt x="0" y="4218709"/>
                </a:lnTo>
                <a:lnTo>
                  <a:pt x="1194955" y="3584864"/>
                </a:lnTo>
                <a:lnTo>
                  <a:pt x="2119746" y="3127664"/>
                </a:lnTo>
                <a:lnTo>
                  <a:pt x="2940628" y="2722419"/>
                </a:lnTo>
                <a:lnTo>
                  <a:pt x="3782291" y="2327564"/>
                </a:lnTo>
                <a:lnTo>
                  <a:pt x="4395355" y="2036619"/>
                </a:lnTo>
                <a:lnTo>
                  <a:pt x="4073237" y="1849582"/>
                </a:lnTo>
                <a:lnTo>
                  <a:pt x="2899064" y="1236519"/>
                </a:lnTo>
                <a:lnTo>
                  <a:pt x="1693719" y="685800"/>
                </a:lnTo>
                <a:lnTo>
                  <a:pt x="706582" y="2701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2188326" y="2636011"/>
            <a:ext cx="1895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err="1" smtClean="0">
                <a:solidFill>
                  <a:schemeClr val="accent1">
                    <a:lumMod val="75000"/>
                  </a:schemeClr>
                </a:solidFill>
              </a:rPr>
              <a:t>Safe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400" dirty="0" err="1" smtClean="0">
                <a:solidFill>
                  <a:schemeClr val="accent1">
                    <a:lumMod val="75000"/>
                  </a:schemeClr>
                </a:solidFill>
              </a:rPr>
              <a:t>zone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9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74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Motyw pakietu Office</vt:lpstr>
      <vt:lpstr>Realignment of Stax crisp</vt:lpstr>
      <vt:lpstr>Geometry of the problem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Morawiecki</dc:creator>
  <cp:lastModifiedBy>SAMBa_Student</cp:lastModifiedBy>
  <cp:revision>11</cp:revision>
  <dcterms:created xsi:type="dcterms:W3CDTF">2019-06-11T16:15:23Z</dcterms:created>
  <dcterms:modified xsi:type="dcterms:W3CDTF">2019-06-12T09:06:51Z</dcterms:modified>
</cp:coreProperties>
</file>