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Potato</a:t>
            </a:r>
            <a:r>
              <a:rPr lang="en-US" sz="1200" baseline="0"/>
              <a:t> </a:t>
            </a:r>
            <a:r>
              <a:rPr lang="en-US" sz="1200"/>
              <a:t>Slice Diameter Frequency Distribution (mm)</a:t>
            </a:r>
          </a:p>
        </c:rich>
      </c:tx>
      <c:layout>
        <c:manualLayout>
          <c:xMode val="edge"/>
          <c:yMode val="edge"/>
          <c:x val="0.12673005462202877"/>
          <c:y val="7.10095697043728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1841562535101345E-2"/>
          <c:y val="0.24753041390192185"/>
          <c:w val="0.88132362992026325"/>
          <c:h val="0.5159714571582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'Potato Slices Data'!$X$327</c:f>
              <c:strCache>
                <c:ptCount val="1"/>
                <c:pt idx="0">
                  <c:v>Frequency</c:v>
                </c:pt>
              </c:strCache>
            </c:strRef>
          </c:tx>
          <c:invertIfNegative val="0"/>
          <c:cat>
            <c:strRef>
              <c:f>'Potato Slices Data'!$W$328:$W$340</c:f>
              <c:strCache>
                <c:ptCount val="13"/>
                <c:pt idx="0">
                  <c:v>15 to 19</c:v>
                </c:pt>
                <c:pt idx="1">
                  <c:v>20 to 24</c:v>
                </c:pt>
                <c:pt idx="2">
                  <c:v>25 to 29</c:v>
                </c:pt>
                <c:pt idx="3">
                  <c:v>30 to 34</c:v>
                </c:pt>
                <c:pt idx="4">
                  <c:v>35 to 39</c:v>
                </c:pt>
                <c:pt idx="5">
                  <c:v>40 to 44</c:v>
                </c:pt>
                <c:pt idx="6">
                  <c:v>45 to 49</c:v>
                </c:pt>
                <c:pt idx="7">
                  <c:v>50 to 54</c:v>
                </c:pt>
                <c:pt idx="8">
                  <c:v>55 to 59</c:v>
                </c:pt>
                <c:pt idx="9">
                  <c:v>60 to 64</c:v>
                </c:pt>
                <c:pt idx="10">
                  <c:v>65 to 69</c:v>
                </c:pt>
                <c:pt idx="11">
                  <c:v>70 to 74</c:v>
                </c:pt>
                <c:pt idx="12">
                  <c:v>75 to 79</c:v>
                </c:pt>
              </c:strCache>
            </c:strRef>
          </c:cat>
          <c:val>
            <c:numRef>
              <c:f>'Potato Slices Data'!$X$328:$X$340</c:f>
              <c:numCache>
                <c:formatCode>General</c:formatCode>
                <c:ptCount val="13"/>
                <c:pt idx="0">
                  <c:v>1</c:v>
                </c:pt>
                <c:pt idx="1">
                  <c:v>4</c:v>
                </c:pt>
                <c:pt idx="2">
                  <c:v>15</c:v>
                </c:pt>
                <c:pt idx="3">
                  <c:v>13</c:v>
                </c:pt>
                <c:pt idx="4">
                  <c:v>17</c:v>
                </c:pt>
                <c:pt idx="5">
                  <c:v>26</c:v>
                </c:pt>
                <c:pt idx="6">
                  <c:v>26</c:v>
                </c:pt>
                <c:pt idx="7">
                  <c:v>39</c:v>
                </c:pt>
                <c:pt idx="8">
                  <c:v>52</c:v>
                </c:pt>
                <c:pt idx="9">
                  <c:v>46</c:v>
                </c:pt>
                <c:pt idx="10">
                  <c:v>39</c:v>
                </c:pt>
                <c:pt idx="11">
                  <c:v>30</c:v>
                </c:pt>
                <c:pt idx="1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1B-4295-9BA0-1586254ED2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51136"/>
        <c:axId val="43253056"/>
      </c:barChart>
      <c:catAx>
        <c:axId val="79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3253056"/>
        <c:crosses val="autoZero"/>
        <c:auto val="1"/>
        <c:lblAlgn val="ctr"/>
        <c:lblOffset val="100"/>
        <c:noMultiLvlLbl val="0"/>
      </c:catAx>
      <c:valAx>
        <c:axId val="432530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945113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accent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Potato Slices Aspect Ratio</a:t>
            </a:r>
            <a:r>
              <a:rPr lang="en-GB" baseline="0"/>
              <a:t> Freq Distribution</a:t>
            </a:r>
            <a:endParaRPr lang="en-GB"/>
          </a:p>
        </c:rich>
      </c:tx>
      <c:layout>
        <c:manualLayout>
          <c:xMode val="edge"/>
          <c:yMode val="edge"/>
          <c:x val="0.16690197535839849"/>
          <c:y val="4.35438358424056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'Potato Slices Data'!$M$327:$M$335</c:f>
              <c:strCache>
                <c:ptCount val="9"/>
                <c:pt idx="0">
                  <c:v>Frequency Distribution</c:v>
                </c:pt>
                <c:pt idx="1">
                  <c:v>1.0 - 1.50</c:v>
                </c:pt>
                <c:pt idx="2">
                  <c:v>1.51 - 2.00</c:v>
                </c:pt>
                <c:pt idx="3">
                  <c:v>2.01 - 2.50</c:v>
                </c:pt>
                <c:pt idx="4">
                  <c:v>2.51 - 3.00</c:v>
                </c:pt>
                <c:pt idx="5">
                  <c:v>3.01 - 3.50</c:v>
                </c:pt>
                <c:pt idx="6">
                  <c:v>3.51 - 4.00</c:v>
                </c:pt>
                <c:pt idx="7">
                  <c:v>4.01 - 4.50</c:v>
                </c:pt>
                <c:pt idx="8">
                  <c:v>4.51 - 5.00</c:v>
                </c:pt>
              </c:strCache>
            </c:strRef>
          </c:cat>
          <c:val>
            <c:numRef>
              <c:f>'Potato Slices Data'!$N$327:$N$335</c:f>
              <c:numCache>
                <c:formatCode>General</c:formatCode>
                <c:ptCount val="9"/>
                <c:pt idx="1">
                  <c:v>198</c:v>
                </c:pt>
                <c:pt idx="2">
                  <c:v>90</c:v>
                </c:pt>
                <c:pt idx="3">
                  <c:v>26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9-49E6-ACA9-565C3B1DA5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50624"/>
        <c:axId val="39714112"/>
      </c:barChart>
      <c:catAx>
        <c:axId val="79450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9714112"/>
        <c:crosses val="autoZero"/>
        <c:auto val="1"/>
        <c:lblAlgn val="ctr"/>
        <c:lblOffset val="100"/>
        <c:noMultiLvlLbl val="0"/>
      </c:catAx>
      <c:valAx>
        <c:axId val="397141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945062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accent1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3620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2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2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97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15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58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5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929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81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3FD903-5863-4064-8405-BC0D94031346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9E85CBAF-3358-4937-B7CD-0167CA178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12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3D – 2D: Slapping down potato slices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Alex Cox, Benjamin </a:t>
            </a:r>
            <a:r>
              <a:rPr lang="en-GB" dirty="0" err="1" smtClean="0"/>
              <a:t>Dadoun</a:t>
            </a:r>
            <a:r>
              <a:rPr lang="en-GB" dirty="0" smtClean="0"/>
              <a:t>, Yvonne </a:t>
            </a:r>
            <a:r>
              <a:rPr lang="en-GB" dirty="0" err="1" smtClean="0"/>
              <a:t>Krumbeck</a:t>
            </a:r>
            <a:r>
              <a:rPr lang="en-GB" dirty="0" smtClean="0"/>
              <a:t>, </a:t>
            </a:r>
            <a:r>
              <a:rPr lang="en-GB" dirty="0" err="1" smtClean="0"/>
              <a:t>Babasola</a:t>
            </a:r>
            <a:r>
              <a:rPr lang="en-GB" dirty="0" smtClean="0"/>
              <a:t> </a:t>
            </a:r>
            <a:r>
              <a:rPr lang="en-GB" dirty="0" err="1" smtClean="0"/>
              <a:t>Oluwatosin</a:t>
            </a:r>
            <a:r>
              <a:rPr lang="en-GB" dirty="0" smtClean="0"/>
              <a:t>, Jason Wood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59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Moving from 3D to 2D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used to make slices of potato are 3 dimensional</a:t>
            </a:r>
          </a:p>
          <a:p>
            <a:endParaRPr lang="en-GB" dirty="0" smtClean="0"/>
          </a:p>
          <a:p>
            <a:r>
              <a:rPr lang="en-GB" dirty="0" smtClean="0"/>
              <a:t>Conveyer belts are flat</a:t>
            </a:r>
          </a:p>
          <a:p>
            <a:endParaRPr lang="en-GB" dirty="0"/>
          </a:p>
          <a:p>
            <a:r>
              <a:rPr lang="en-GB" dirty="0" smtClean="0"/>
              <a:t>Issues with moving from 3D to 2D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7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 for the next few days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Sample shapes from the distribution of potato slices</a:t>
            </a:r>
          </a:p>
          <a:p>
            <a:endParaRPr lang="en-GB" dirty="0"/>
          </a:p>
          <a:p>
            <a:r>
              <a:rPr lang="en-GB" dirty="0" smtClean="0"/>
              <a:t>Place these slices at random centres within a plane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Compute overlap of these ellipses</a:t>
            </a:r>
          </a:p>
          <a:p>
            <a:endParaRPr lang="en-GB" dirty="0"/>
          </a:p>
          <a:p>
            <a:r>
              <a:rPr lang="en-GB" dirty="0" smtClean="0"/>
              <a:t>Vary the size of the plane and the number of shape</a:t>
            </a:r>
          </a:p>
          <a:p>
            <a:endParaRPr lang="en-GB" dirty="0"/>
          </a:p>
          <a:p>
            <a:r>
              <a:rPr lang="en-GB" dirty="0" smtClean="0"/>
              <a:t>From these simulations get “efficiency distribution” and “overlap distribution”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2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data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826404"/>
              </p:ext>
            </p:extLst>
          </p:nvPr>
        </p:nvGraphicFramePr>
        <p:xfrm>
          <a:off x="7554277" y="706088"/>
          <a:ext cx="4176169" cy="29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725" y="1123837"/>
            <a:ext cx="3870551" cy="217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311002"/>
              </p:ext>
            </p:extLst>
          </p:nvPr>
        </p:nvGraphicFramePr>
        <p:xfrm>
          <a:off x="5164862" y="3828111"/>
          <a:ext cx="4778829" cy="2624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684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991</TotalTime>
  <Words>117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Frame</vt:lpstr>
      <vt:lpstr>3D – 2D: Slapping down potato slices</vt:lpstr>
      <vt:lpstr>Moving from 3D to 2D</vt:lpstr>
      <vt:lpstr>Plan for the next few days</vt:lpstr>
      <vt:lpstr>Example of data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– 2D: Slapping down potato slices</dc:title>
  <dc:creator>SAMBa_Student</dc:creator>
  <cp:lastModifiedBy>SAMBa_Student</cp:lastModifiedBy>
  <cp:revision>8</cp:revision>
  <dcterms:created xsi:type="dcterms:W3CDTF">2019-06-11T16:54:02Z</dcterms:created>
  <dcterms:modified xsi:type="dcterms:W3CDTF">2019-06-12T09:25:50Z</dcterms:modified>
</cp:coreProperties>
</file>