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6" r:id="rId3"/>
    <p:sldId id="260" r:id="rId4"/>
    <p:sldId id="261" r:id="rId5"/>
    <p:sldId id="275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iotrMorawiecki\Desktop\PEPSICO_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iotrMorawiecki\Desktop\PEPSICO_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Zeszyt13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Zeszyt13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Arkusz1!$B$8</c:f>
              <c:strCache>
                <c:ptCount val="1"/>
                <c:pt idx="0">
                  <c:v>d_max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Arkusz1!$A$9:$A$27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Arkusz1!$B$9:$B$27</c:f>
              <c:numCache>
                <c:formatCode>General</c:formatCode>
                <c:ptCount val="19"/>
                <c:pt idx="0">
                  <c:v>46.92298567374695</c:v>
                </c:pt>
                <c:pt idx="1">
                  <c:v>43.773155652920778</c:v>
                </c:pt>
                <c:pt idx="2">
                  <c:v>40.290185486621837</c:v>
                </c:pt>
                <c:pt idx="3">
                  <c:v>36.500582680890567</c:v>
                </c:pt>
                <c:pt idx="4">
                  <c:v>32.433188401303319</c:v>
                </c:pt>
                <c:pt idx="5">
                  <c:v>28.11895797428755</c:v>
                </c:pt>
                <c:pt idx="6">
                  <c:v>23.590725298396411</c:v>
                </c:pt>
                <c:pt idx="7">
                  <c:v>18.882952958515087</c:v>
                </c:pt>
                <c:pt idx="8">
                  <c:v>14.031469944780728</c:v>
                </c:pt>
                <c:pt idx="9">
                  <c:v>9.0731989723333903</c:v>
                </c:pt>
                <c:pt idx="10">
                  <c:v>4.0458754771592673</c:v>
                </c:pt>
                <c:pt idx="11">
                  <c:v>-1.0122395733624436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DBB-44E2-962C-2DA1AC25ED3B}"/>
            </c:ext>
          </c:extLst>
        </c:ser>
        <c:ser>
          <c:idx val="1"/>
          <c:order val="1"/>
          <c:tx>
            <c:strRef>
              <c:f>Arkusz1!$C$8</c:f>
              <c:strCache>
                <c:ptCount val="1"/>
                <c:pt idx="0">
                  <c:v>d_min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Arkusz1!$A$9:$A$27</c:f>
              <c:numCache>
                <c:formatCode>General</c:formatCode>
                <c:ptCount val="1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Arkusz1!$C$9:$C$27</c:f>
              <c:numCache>
                <c:formatCode>General</c:formatCode>
                <c:ptCount val="19"/>
                <c:pt idx="0">
                  <c:v>0</c:v>
                </c:pt>
                <c:pt idx="1">
                  <c:v>4.3392085048115963</c:v>
                </c:pt>
                <c:pt idx="2">
                  <c:v>8.6453930128158465</c:v>
                </c:pt>
                <c:pt idx="3">
                  <c:v>12.885780859761539</c:v>
                </c:pt>
                <c:pt idx="4">
                  <c:v>17.028100133717235</c:v>
                </c:pt>
                <c:pt idx="5">
                  <c:v>21.040825283807365</c:v>
                </c:pt>
                <c:pt idx="6">
                  <c:v>24.893417048690051</c:v>
                </c:pt>
                <c:pt idx="7">
                  <c:v>28.55655487877603</c:v>
                </c:pt>
                <c:pt idx="8">
                  <c:v>32.002360083315246</c:v>
                </c:pt>
                <c:pt idx="9">
                  <c:v>35.204608004067097</c:v>
                </c:pt>
                <c:pt idx="10">
                  <c:v>38.138927600784491</c:v>
                </c:pt>
                <c:pt idx="11">
                  <c:v>40.7829869295458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DBB-44E2-962C-2DA1AC25E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69640"/>
        <c:axId val="201269248"/>
      </c:scatterChart>
      <c:valAx>
        <c:axId val="201269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Angle of deviation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69248"/>
        <c:crosses val="autoZero"/>
        <c:crossBetween val="midCat"/>
      </c:valAx>
      <c:valAx>
        <c:axId val="2012692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Separaion of supports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69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Arkusz1!$C$37</c:f>
              <c:strCache>
                <c:ptCount val="1"/>
                <c:pt idx="0">
                  <c:v>theta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Arkusz1!$B$38:$B$48</c:f>
              <c:numCache>
                <c:formatCode>General</c:formatCode>
                <c:ptCount val="1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</c:numCache>
            </c:numRef>
          </c:xVal>
          <c:yVal>
            <c:numRef>
              <c:f>Arkusz1!$C$38:$C$48</c:f>
              <c:numCache>
                <c:formatCode>General</c:formatCode>
                <c:ptCount val="11"/>
                <c:pt idx="0">
                  <c:v>0</c:v>
                </c:pt>
                <c:pt idx="1">
                  <c:v>11.322058799643948</c:v>
                </c:pt>
                <c:pt idx="2">
                  <c:v>22.415530286479534</c:v>
                </c:pt>
                <c:pt idx="3">
                  <c:v>33.075504673915532</c:v>
                </c:pt>
                <c:pt idx="4">
                  <c:v>43.137218870850567</c:v>
                </c:pt>
                <c:pt idx="5">
                  <c:v>52.480640916815517</c:v>
                </c:pt>
                <c:pt idx="6">
                  <c:v>61.020741510722083</c:v>
                </c:pt>
                <c:pt idx="7">
                  <c:v>68.677609568852205</c:v>
                </c:pt>
                <c:pt idx="8">
                  <c:v>75.296709780933867</c:v>
                </c:pt>
                <c:pt idx="9">
                  <c:v>80.386587180793185</c:v>
                </c:pt>
                <c:pt idx="10">
                  <c:v>82.495456900655554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62-4788-9E82-6858F8922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034520"/>
        <c:axId val="277037656"/>
      </c:scatterChart>
      <c:valAx>
        <c:axId val="27703452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Coefficient of friction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037656"/>
        <c:crosses val="autoZero"/>
        <c:crossBetween val="midCat"/>
      </c:valAx>
      <c:valAx>
        <c:axId val="277037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 err="1"/>
                  <a:t>Angle</a:t>
                </a:r>
                <a:r>
                  <a:rPr lang="pl-PL" dirty="0"/>
                  <a:t> of </a:t>
                </a:r>
                <a:r>
                  <a:rPr lang="pl-PL" dirty="0" err="1" smtClean="0"/>
                  <a:t>misaligment</a:t>
                </a:r>
                <a:r>
                  <a:rPr lang="pl-PL" dirty="0" smtClean="0"/>
                  <a:t> [</a:t>
                </a:r>
                <a:r>
                  <a:rPr lang="pl-PL" dirty="0" err="1" smtClean="0"/>
                  <a:t>degrees</a:t>
                </a:r>
                <a:r>
                  <a:rPr lang="pl-PL" dirty="0" smtClean="0"/>
                  <a:t>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034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Arkusz1!$C$83</c:f>
              <c:strCache>
                <c:ptCount val="1"/>
                <c:pt idx="0">
                  <c:v>Wx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Arkusz1!$B$84:$B$102</c:f>
              <c:numCache>
                <c:formatCode>General</c:formatCode>
                <c:ptCount val="19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0.39999999999999997</c:v>
                </c:pt>
                <c:pt idx="9">
                  <c:v>0.44999999999999996</c:v>
                </c:pt>
                <c:pt idx="10">
                  <c:v>0.49999999999999994</c:v>
                </c:pt>
                <c:pt idx="11">
                  <c:v>0.54999999999999993</c:v>
                </c:pt>
                <c:pt idx="12">
                  <c:v>0.6</c:v>
                </c:pt>
                <c:pt idx="13">
                  <c:v>0.65</c:v>
                </c:pt>
                <c:pt idx="14">
                  <c:v>0.70000000000000007</c:v>
                </c:pt>
                <c:pt idx="15">
                  <c:v>0.75000000000000011</c:v>
                </c:pt>
                <c:pt idx="16">
                  <c:v>0.80000000000000016</c:v>
                </c:pt>
                <c:pt idx="17">
                  <c:v>0.8500000000000002</c:v>
                </c:pt>
                <c:pt idx="18">
                  <c:v>0.90000000000000024</c:v>
                </c:pt>
              </c:numCache>
            </c:numRef>
          </c:xVal>
          <c:yVal>
            <c:numRef>
              <c:f>Arkusz1!$C$84:$C$102</c:f>
              <c:numCache>
                <c:formatCode>General</c:formatCode>
                <c:ptCount val="19"/>
                <c:pt idx="0">
                  <c:v>0</c:v>
                </c:pt>
                <c:pt idx="1">
                  <c:v>9.9341854194223173E-2</c:v>
                </c:pt>
                <c:pt idx="2">
                  <c:v>0.20016146466849244</c:v>
                </c:pt>
                <c:pt idx="3">
                  <c:v>0.30401078180228458</c:v>
                </c:pt>
                <c:pt idx="4">
                  <c:v>0.41259810677072839</c:v>
                </c:pt>
                <c:pt idx="5">
                  <c:v>0.52788767286913463</c:v>
                </c:pt>
                <c:pt idx="6">
                  <c:v>0.65222955652562609</c:v>
                </c:pt>
                <c:pt idx="7">
                  <c:v>0.7885392913568825</c:v>
                </c:pt>
                <c:pt idx="8">
                  <c:v>0.94055827634435007</c:v>
                </c:pt>
                <c:pt idx="9">
                  <c:v>1.1132475546813194</c:v>
                </c:pt>
                <c:pt idx="10">
                  <c:v>1.3134082626587369</c:v>
                </c:pt>
                <c:pt idx="11">
                  <c:v>1.5507028691682569</c:v>
                </c:pt>
                <c:pt idx="12">
                  <c:v>1.8394211837148895</c:v>
                </c:pt>
                <c:pt idx="13">
                  <c:v>2.2017179106534774</c:v>
                </c:pt>
                <c:pt idx="14">
                  <c:v>2.673988637193879</c:v>
                </c:pt>
                <c:pt idx="15">
                  <c:v>3.3206238202912832</c:v>
                </c:pt>
                <c:pt idx="16">
                  <c:v>4.2674885285023301</c:v>
                </c:pt>
                <c:pt idx="17">
                  <c:v>5.7985108856269925</c:v>
                </c:pt>
                <c:pt idx="18">
                  <c:v>8.7177551878468122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A2-4897-9C5A-6F6C1ECBD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157136"/>
        <c:axId val="233155960"/>
      </c:scatterChart>
      <c:valAx>
        <c:axId val="233157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Coefficient of friction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155960"/>
        <c:crosses val="autoZero"/>
        <c:crossBetween val="midCat"/>
      </c:valAx>
      <c:valAx>
        <c:axId val="233155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Required amplitude of oscillations [g]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157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Arkusz1!$A$2:$A$701</c:f>
              <c:numCache>
                <c:formatCode>General</c:formatCode>
                <c:ptCount val="7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4.9999996999999997E-2</c:v>
                </c:pt>
                <c:pt idx="5">
                  <c:v>5.9999995E-2</c:v>
                </c:pt>
                <c:pt idx="6">
                  <c:v>6.9999989999999998E-2</c:v>
                </c:pt>
                <c:pt idx="7">
                  <c:v>7.9999990000000007E-2</c:v>
                </c:pt>
                <c:pt idx="8">
                  <c:v>8.9999990000000002E-2</c:v>
                </c:pt>
                <c:pt idx="9">
                  <c:v>9.9999989999999997E-2</c:v>
                </c:pt>
                <c:pt idx="10">
                  <c:v>0.10999998499999999</c:v>
                </c:pt>
                <c:pt idx="11">
                  <c:v>0.11999998000000001</c:v>
                </c:pt>
                <c:pt idx="12">
                  <c:v>0.12999997999999999</c:v>
                </c:pt>
                <c:pt idx="13">
                  <c:v>0.13999998999999999</c:v>
                </c:pt>
                <c:pt idx="14">
                  <c:v>0.14999999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0.19000001</c:v>
                </c:pt>
                <c:pt idx="19">
                  <c:v>0.20000002</c:v>
                </c:pt>
                <c:pt idx="20">
                  <c:v>0.21000002000000001</c:v>
                </c:pt>
                <c:pt idx="21">
                  <c:v>0.22000003000000001</c:v>
                </c:pt>
                <c:pt idx="22">
                  <c:v>0.23000002999999999</c:v>
                </c:pt>
                <c:pt idx="23">
                  <c:v>0.24000004</c:v>
                </c:pt>
                <c:pt idx="24">
                  <c:v>0.25000002999999998</c:v>
                </c:pt>
                <c:pt idx="25">
                  <c:v>0.26000002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0.29999998</c:v>
                </c:pt>
                <c:pt idx="30">
                  <c:v>0.30999997000000001</c:v>
                </c:pt>
                <c:pt idx="31">
                  <c:v>0.31999996000000003</c:v>
                </c:pt>
                <c:pt idx="32">
                  <c:v>0.32999994999999999</c:v>
                </c:pt>
                <c:pt idx="33">
                  <c:v>0.33999994</c:v>
                </c:pt>
                <c:pt idx="34">
                  <c:v>0.34999993000000001</c:v>
                </c:pt>
                <c:pt idx="35">
                  <c:v>0.35999991999999997</c:v>
                </c:pt>
                <c:pt idx="36">
                  <c:v>0.36999991999999998</c:v>
                </c:pt>
                <c:pt idx="37">
                  <c:v>0.3799999</c:v>
                </c:pt>
                <c:pt idx="38">
                  <c:v>0.38999990000000001</c:v>
                </c:pt>
                <c:pt idx="39">
                  <c:v>0.39999990000000002</c:v>
                </c:pt>
                <c:pt idx="40">
                  <c:v>0.40999987999999998</c:v>
                </c:pt>
                <c:pt idx="41">
                  <c:v>0.41999987</c:v>
                </c:pt>
                <c:pt idx="42">
                  <c:v>0.42999986000000001</c:v>
                </c:pt>
                <c:pt idx="43">
                  <c:v>0.43999985000000003</c:v>
                </c:pt>
                <c:pt idx="44">
                  <c:v>0.44999983999999998</c:v>
                </c:pt>
                <c:pt idx="45">
                  <c:v>0.45999983</c:v>
                </c:pt>
                <c:pt idx="46">
                  <c:v>0.46999982000000001</c:v>
                </c:pt>
                <c:pt idx="47">
                  <c:v>0.47999979999999998</c:v>
                </c:pt>
                <c:pt idx="48">
                  <c:v>0.48999979999999999</c:v>
                </c:pt>
                <c:pt idx="49">
                  <c:v>0.49999979999999999</c:v>
                </c:pt>
                <c:pt idx="50">
                  <c:v>0.5099998</c:v>
                </c:pt>
                <c:pt idx="51">
                  <c:v>0.51999980000000001</c:v>
                </c:pt>
                <c:pt idx="52">
                  <c:v>0.52999980000000002</c:v>
                </c:pt>
                <c:pt idx="53">
                  <c:v>0.53999980000000003</c:v>
                </c:pt>
                <c:pt idx="54">
                  <c:v>0.54999980000000004</c:v>
                </c:pt>
                <c:pt idx="55">
                  <c:v>0.55999975999999996</c:v>
                </c:pt>
                <c:pt idx="56">
                  <c:v>0.56999975000000003</c:v>
                </c:pt>
                <c:pt idx="57">
                  <c:v>0.57999973999999999</c:v>
                </c:pt>
                <c:pt idx="58">
                  <c:v>0.58999973999999999</c:v>
                </c:pt>
                <c:pt idx="59">
                  <c:v>0.59999970000000002</c:v>
                </c:pt>
                <c:pt idx="60">
                  <c:v>0.60999970000000003</c:v>
                </c:pt>
                <c:pt idx="61">
                  <c:v>0.61999970000000004</c:v>
                </c:pt>
                <c:pt idx="62">
                  <c:v>0.62999970000000005</c:v>
                </c:pt>
                <c:pt idx="63">
                  <c:v>0.63999969999999995</c:v>
                </c:pt>
                <c:pt idx="64">
                  <c:v>0.64999969999999996</c:v>
                </c:pt>
                <c:pt idx="65">
                  <c:v>0.65999967000000004</c:v>
                </c:pt>
                <c:pt idx="66">
                  <c:v>0.66999966</c:v>
                </c:pt>
                <c:pt idx="67">
                  <c:v>0.67999964999999996</c:v>
                </c:pt>
                <c:pt idx="68">
                  <c:v>0.68999964000000003</c:v>
                </c:pt>
                <c:pt idx="69">
                  <c:v>0.69999962999999998</c:v>
                </c:pt>
                <c:pt idx="70">
                  <c:v>0.70999959999999995</c:v>
                </c:pt>
                <c:pt idx="71">
                  <c:v>0.71999959999999996</c:v>
                </c:pt>
                <c:pt idx="72">
                  <c:v>0.72999959999999997</c:v>
                </c:pt>
                <c:pt idx="73">
                  <c:v>0.73999959999999998</c:v>
                </c:pt>
                <c:pt idx="74">
                  <c:v>0.74999959999999999</c:v>
                </c:pt>
                <c:pt idx="75">
                  <c:v>0.7599996</c:v>
                </c:pt>
                <c:pt idx="76">
                  <c:v>0.76999956000000003</c:v>
                </c:pt>
                <c:pt idx="77">
                  <c:v>0.77999954999999999</c:v>
                </c:pt>
                <c:pt idx="78">
                  <c:v>0.78999953999999994</c:v>
                </c:pt>
                <c:pt idx="79">
                  <c:v>0.79999953999999995</c:v>
                </c:pt>
                <c:pt idx="80">
                  <c:v>0.80999949999999998</c:v>
                </c:pt>
                <c:pt idx="81">
                  <c:v>0.81999949999999999</c:v>
                </c:pt>
                <c:pt idx="82">
                  <c:v>0.8299995</c:v>
                </c:pt>
                <c:pt idx="83">
                  <c:v>0.83999950000000001</c:v>
                </c:pt>
                <c:pt idx="84">
                  <c:v>0.84999950000000002</c:v>
                </c:pt>
                <c:pt idx="85">
                  <c:v>0.85999950000000003</c:v>
                </c:pt>
                <c:pt idx="86">
                  <c:v>0.86999947</c:v>
                </c:pt>
                <c:pt idx="87">
                  <c:v>0.87999945999999996</c:v>
                </c:pt>
                <c:pt idx="88">
                  <c:v>0.88999945000000003</c:v>
                </c:pt>
                <c:pt idx="89">
                  <c:v>0.89999943999999998</c:v>
                </c:pt>
                <c:pt idx="90">
                  <c:v>0.90999943000000005</c:v>
                </c:pt>
                <c:pt idx="91">
                  <c:v>0.91999940000000002</c:v>
                </c:pt>
                <c:pt idx="92">
                  <c:v>0.92999940000000003</c:v>
                </c:pt>
                <c:pt idx="93">
                  <c:v>0.93999940000000004</c:v>
                </c:pt>
                <c:pt idx="94">
                  <c:v>0.94999940000000005</c:v>
                </c:pt>
                <c:pt idx="95">
                  <c:v>0.95999939999999995</c:v>
                </c:pt>
                <c:pt idx="96">
                  <c:v>0.96999939999999996</c:v>
                </c:pt>
                <c:pt idx="97">
                  <c:v>0.97999935999999999</c:v>
                </c:pt>
                <c:pt idx="98">
                  <c:v>0.98999934999999994</c:v>
                </c:pt>
                <c:pt idx="99">
                  <c:v>0.99999934000000001</c:v>
                </c:pt>
                <c:pt idx="100">
                  <c:v>1.0099994000000001</c:v>
                </c:pt>
                <c:pt idx="101">
                  <c:v>1.0199993999999999</c:v>
                </c:pt>
                <c:pt idx="102">
                  <c:v>1.0299993999999999</c:v>
                </c:pt>
                <c:pt idx="103">
                  <c:v>1.0399993999999999</c:v>
                </c:pt>
                <c:pt idx="104">
                  <c:v>1.0499993999999999</c:v>
                </c:pt>
                <c:pt idx="105">
                  <c:v>1.0599993000000001</c:v>
                </c:pt>
                <c:pt idx="106">
                  <c:v>1.0699993000000001</c:v>
                </c:pt>
                <c:pt idx="107">
                  <c:v>1.0799993000000001</c:v>
                </c:pt>
                <c:pt idx="108">
                  <c:v>1.0899992999999999</c:v>
                </c:pt>
                <c:pt idx="109">
                  <c:v>1.0999992999999999</c:v>
                </c:pt>
                <c:pt idx="110">
                  <c:v>1.1099992999999999</c:v>
                </c:pt>
                <c:pt idx="111">
                  <c:v>1.1199992999999999</c:v>
                </c:pt>
                <c:pt idx="112">
                  <c:v>1.1299992999999999</c:v>
                </c:pt>
                <c:pt idx="113">
                  <c:v>1.1399992999999999</c:v>
                </c:pt>
                <c:pt idx="114">
                  <c:v>1.1499992999999999</c:v>
                </c:pt>
                <c:pt idx="115">
                  <c:v>1.1599993</c:v>
                </c:pt>
                <c:pt idx="116">
                  <c:v>1.1699991999999999</c:v>
                </c:pt>
                <c:pt idx="117">
                  <c:v>1.1799991999999999</c:v>
                </c:pt>
                <c:pt idx="118">
                  <c:v>1.1899991999999999</c:v>
                </c:pt>
                <c:pt idx="119">
                  <c:v>1.1999991999999999</c:v>
                </c:pt>
                <c:pt idx="120">
                  <c:v>1.2099991999999999</c:v>
                </c:pt>
                <c:pt idx="121">
                  <c:v>1.2199992</c:v>
                </c:pt>
                <c:pt idx="122">
                  <c:v>1.2299992</c:v>
                </c:pt>
                <c:pt idx="123">
                  <c:v>1.2399992</c:v>
                </c:pt>
                <c:pt idx="124">
                  <c:v>1.2499992</c:v>
                </c:pt>
                <c:pt idx="125">
                  <c:v>1.2599992</c:v>
                </c:pt>
                <c:pt idx="126">
                  <c:v>1.2699990999999999</c:v>
                </c:pt>
                <c:pt idx="127">
                  <c:v>1.2799990999999999</c:v>
                </c:pt>
                <c:pt idx="128">
                  <c:v>1.2899991</c:v>
                </c:pt>
                <c:pt idx="129">
                  <c:v>1.2999991</c:v>
                </c:pt>
                <c:pt idx="130">
                  <c:v>1.3099991</c:v>
                </c:pt>
                <c:pt idx="131">
                  <c:v>1.3199991</c:v>
                </c:pt>
                <c:pt idx="132">
                  <c:v>1.3299991</c:v>
                </c:pt>
                <c:pt idx="133">
                  <c:v>1.3399991</c:v>
                </c:pt>
                <c:pt idx="134">
                  <c:v>1.3499991</c:v>
                </c:pt>
                <c:pt idx="135">
                  <c:v>1.3599991</c:v>
                </c:pt>
                <c:pt idx="136">
                  <c:v>1.369999</c:v>
                </c:pt>
                <c:pt idx="137">
                  <c:v>1.379999</c:v>
                </c:pt>
                <c:pt idx="138">
                  <c:v>1.389999</c:v>
                </c:pt>
                <c:pt idx="139">
                  <c:v>1.399999</c:v>
                </c:pt>
                <c:pt idx="140">
                  <c:v>1.409999</c:v>
                </c:pt>
                <c:pt idx="141">
                  <c:v>1.419999</c:v>
                </c:pt>
                <c:pt idx="142">
                  <c:v>1.429999</c:v>
                </c:pt>
                <c:pt idx="143">
                  <c:v>1.439999</c:v>
                </c:pt>
                <c:pt idx="144">
                  <c:v>1.449999</c:v>
                </c:pt>
                <c:pt idx="145">
                  <c:v>1.459999</c:v>
                </c:pt>
                <c:pt idx="146">
                  <c:v>1.4699990000000001</c:v>
                </c:pt>
                <c:pt idx="147">
                  <c:v>1.4799990000000001</c:v>
                </c:pt>
                <c:pt idx="148">
                  <c:v>1.4899989</c:v>
                </c:pt>
                <c:pt idx="149">
                  <c:v>1.4999989</c:v>
                </c:pt>
                <c:pt idx="150">
                  <c:v>1.5099989</c:v>
                </c:pt>
                <c:pt idx="151">
                  <c:v>1.5199989</c:v>
                </c:pt>
                <c:pt idx="152">
                  <c:v>1.5299989000000001</c:v>
                </c:pt>
                <c:pt idx="153">
                  <c:v>1.5399989000000001</c:v>
                </c:pt>
                <c:pt idx="154">
                  <c:v>1.5499989000000001</c:v>
                </c:pt>
                <c:pt idx="155">
                  <c:v>1.5599989000000001</c:v>
                </c:pt>
                <c:pt idx="156">
                  <c:v>1.5699989000000001</c:v>
                </c:pt>
                <c:pt idx="157">
                  <c:v>1.5799989000000001</c:v>
                </c:pt>
                <c:pt idx="158">
                  <c:v>1.5899988</c:v>
                </c:pt>
                <c:pt idx="159">
                  <c:v>1.5999988000000001</c:v>
                </c:pt>
                <c:pt idx="160">
                  <c:v>1.6099988000000001</c:v>
                </c:pt>
                <c:pt idx="161">
                  <c:v>1.6199988000000001</c:v>
                </c:pt>
                <c:pt idx="162">
                  <c:v>1.6299988000000001</c:v>
                </c:pt>
                <c:pt idx="163">
                  <c:v>1.6399988000000001</c:v>
                </c:pt>
                <c:pt idx="164">
                  <c:v>1.6499988000000001</c:v>
                </c:pt>
                <c:pt idx="165">
                  <c:v>1.6599988000000001</c:v>
                </c:pt>
                <c:pt idx="166">
                  <c:v>1.6699987999999999</c:v>
                </c:pt>
                <c:pt idx="167">
                  <c:v>1.6799987999999999</c:v>
                </c:pt>
                <c:pt idx="168">
                  <c:v>1.6899987000000001</c:v>
                </c:pt>
                <c:pt idx="169">
                  <c:v>1.6999987000000001</c:v>
                </c:pt>
                <c:pt idx="170">
                  <c:v>1.7099987000000001</c:v>
                </c:pt>
                <c:pt idx="171">
                  <c:v>1.7199987000000001</c:v>
                </c:pt>
                <c:pt idx="172">
                  <c:v>1.7299986999999999</c:v>
                </c:pt>
                <c:pt idx="173">
                  <c:v>1.7399986999999999</c:v>
                </c:pt>
                <c:pt idx="174">
                  <c:v>1.7499986999999999</c:v>
                </c:pt>
                <c:pt idx="175">
                  <c:v>1.7599986999999999</c:v>
                </c:pt>
                <c:pt idx="176">
                  <c:v>1.7699986999999999</c:v>
                </c:pt>
                <c:pt idx="177">
                  <c:v>1.7799986999999999</c:v>
                </c:pt>
                <c:pt idx="178">
                  <c:v>1.7899986999999999</c:v>
                </c:pt>
                <c:pt idx="179">
                  <c:v>1.7999985999999999</c:v>
                </c:pt>
                <c:pt idx="180">
                  <c:v>1.8099985999999999</c:v>
                </c:pt>
                <c:pt idx="181">
                  <c:v>1.8199985999999999</c:v>
                </c:pt>
                <c:pt idx="182">
                  <c:v>1.8299985999999999</c:v>
                </c:pt>
                <c:pt idx="183">
                  <c:v>1.8399985999999999</c:v>
                </c:pt>
                <c:pt idx="184">
                  <c:v>1.8499985999999999</c:v>
                </c:pt>
                <c:pt idx="185">
                  <c:v>1.8599985999999999</c:v>
                </c:pt>
                <c:pt idx="186">
                  <c:v>1.8699986</c:v>
                </c:pt>
                <c:pt idx="187">
                  <c:v>1.8799986</c:v>
                </c:pt>
                <c:pt idx="188">
                  <c:v>1.8899986</c:v>
                </c:pt>
                <c:pt idx="189">
                  <c:v>1.8999984999999999</c:v>
                </c:pt>
                <c:pt idx="190">
                  <c:v>1.9099984999999999</c:v>
                </c:pt>
                <c:pt idx="191">
                  <c:v>1.9199984999999999</c:v>
                </c:pt>
                <c:pt idx="192">
                  <c:v>1.9299985</c:v>
                </c:pt>
                <c:pt idx="193">
                  <c:v>1.9399985</c:v>
                </c:pt>
                <c:pt idx="194">
                  <c:v>1.9499985</c:v>
                </c:pt>
                <c:pt idx="195">
                  <c:v>1.9599985</c:v>
                </c:pt>
                <c:pt idx="196">
                  <c:v>1.9699985</c:v>
                </c:pt>
                <c:pt idx="197">
                  <c:v>1.9799985</c:v>
                </c:pt>
                <c:pt idx="198">
                  <c:v>1.9899985</c:v>
                </c:pt>
                <c:pt idx="199">
                  <c:v>1.9999985</c:v>
                </c:pt>
                <c:pt idx="200">
                  <c:v>2.0099985999999999</c:v>
                </c:pt>
                <c:pt idx="201">
                  <c:v>2.0199986000000001</c:v>
                </c:pt>
                <c:pt idx="202">
                  <c:v>2.0299985</c:v>
                </c:pt>
                <c:pt idx="203">
                  <c:v>2.0399984999999998</c:v>
                </c:pt>
                <c:pt idx="204">
                  <c:v>2.0499985000000001</c:v>
                </c:pt>
                <c:pt idx="205">
                  <c:v>2.0599984999999998</c:v>
                </c:pt>
                <c:pt idx="206">
                  <c:v>2.0699985000000001</c:v>
                </c:pt>
                <c:pt idx="207">
                  <c:v>2.0799984999999999</c:v>
                </c:pt>
                <c:pt idx="208">
                  <c:v>2.0899985000000001</c:v>
                </c:pt>
                <c:pt idx="209">
                  <c:v>2.0999984999999999</c:v>
                </c:pt>
                <c:pt idx="210">
                  <c:v>2.1099985000000001</c:v>
                </c:pt>
                <c:pt idx="211">
                  <c:v>2.1199984999999999</c:v>
                </c:pt>
                <c:pt idx="212">
                  <c:v>2.1299983999999998</c:v>
                </c:pt>
                <c:pt idx="213">
                  <c:v>2.1399984000000001</c:v>
                </c:pt>
                <c:pt idx="214">
                  <c:v>2.1499983999999999</c:v>
                </c:pt>
                <c:pt idx="215">
                  <c:v>2.1599984000000001</c:v>
                </c:pt>
                <c:pt idx="216">
                  <c:v>2.1699983999999999</c:v>
                </c:pt>
                <c:pt idx="217">
                  <c:v>2.1799984000000001</c:v>
                </c:pt>
                <c:pt idx="218">
                  <c:v>2.1899983999999999</c:v>
                </c:pt>
                <c:pt idx="219">
                  <c:v>2.1999984000000001</c:v>
                </c:pt>
                <c:pt idx="220">
                  <c:v>2.2099983999999999</c:v>
                </c:pt>
                <c:pt idx="221">
                  <c:v>2.2199984000000001</c:v>
                </c:pt>
                <c:pt idx="222">
                  <c:v>2.2299983999999999</c:v>
                </c:pt>
                <c:pt idx="223">
                  <c:v>2.2399982999999999</c:v>
                </c:pt>
                <c:pt idx="224">
                  <c:v>2.2499983000000001</c:v>
                </c:pt>
                <c:pt idx="225">
                  <c:v>2.2599982999999999</c:v>
                </c:pt>
                <c:pt idx="226">
                  <c:v>2.2699983000000001</c:v>
                </c:pt>
                <c:pt idx="227">
                  <c:v>2.2799982999999999</c:v>
                </c:pt>
                <c:pt idx="228">
                  <c:v>2.2899983000000002</c:v>
                </c:pt>
                <c:pt idx="229">
                  <c:v>2.2999982999999999</c:v>
                </c:pt>
                <c:pt idx="230">
                  <c:v>2.3099983000000002</c:v>
                </c:pt>
                <c:pt idx="231">
                  <c:v>2.3199983</c:v>
                </c:pt>
                <c:pt idx="232">
                  <c:v>2.3299983000000002</c:v>
                </c:pt>
                <c:pt idx="233">
                  <c:v>2.3399982000000001</c:v>
                </c:pt>
                <c:pt idx="234">
                  <c:v>2.3499981999999999</c:v>
                </c:pt>
                <c:pt idx="235">
                  <c:v>2.3599982000000002</c:v>
                </c:pt>
                <c:pt idx="236">
                  <c:v>2.3699981999999999</c:v>
                </c:pt>
                <c:pt idx="237">
                  <c:v>2.3799982000000002</c:v>
                </c:pt>
                <c:pt idx="238">
                  <c:v>2.3899982</c:v>
                </c:pt>
                <c:pt idx="239">
                  <c:v>2.3999982000000002</c:v>
                </c:pt>
                <c:pt idx="240">
                  <c:v>2.4099982</c:v>
                </c:pt>
                <c:pt idx="241">
                  <c:v>2.4199982000000002</c:v>
                </c:pt>
                <c:pt idx="242">
                  <c:v>2.4299982</c:v>
                </c:pt>
                <c:pt idx="243">
                  <c:v>2.4399980999999999</c:v>
                </c:pt>
                <c:pt idx="244">
                  <c:v>2.4499981000000002</c:v>
                </c:pt>
                <c:pt idx="245">
                  <c:v>2.4599981</c:v>
                </c:pt>
                <c:pt idx="246">
                  <c:v>2.4699981000000002</c:v>
                </c:pt>
                <c:pt idx="247">
                  <c:v>2.4799980000000001</c:v>
                </c:pt>
                <c:pt idx="248">
                  <c:v>2.4899979999999999</c:v>
                </c:pt>
                <c:pt idx="249">
                  <c:v>2.4999980000000002</c:v>
                </c:pt>
                <c:pt idx="250">
                  <c:v>2.509998</c:v>
                </c:pt>
                <c:pt idx="251">
                  <c:v>2.5199980000000002</c:v>
                </c:pt>
                <c:pt idx="252">
                  <c:v>2.529998</c:v>
                </c:pt>
                <c:pt idx="253">
                  <c:v>2.5399980000000002</c:v>
                </c:pt>
                <c:pt idx="254">
                  <c:v>2.549998</c:v>
                </c:pt>
                <c:pt idx="255">
                  <c:v>2.5599980000000002</c:v>
                </c:pt>
                <c:pt idx="256">
                  <c:v>2.569998</c:v>
                </c:pt>
                <c:pt idx="257">
                  <c:v>2.5799979999999998</c:v>
                </c:pt>
                <c:pt idx="258">
                  <c:v>2.589998</c:v>
                </c:pt>
                <c:pt idx="259">
                  <c:v>2.5999979999999998</c:v>
                </c:pt>
                <c:pt idx="260">
                  <c:v>2.609998</c:v>
                </c:pt>
                <c:pt idx="261">
                  <c:v>2.6199979999999998</c:v>
                </c:pt>
                <c:pt idx="262">
                  <c:v>2.6299980000000001</c:v>
                </c:pt>
                <c:pt idx="263">
                  <c:v>2.6399979999999998</c:v>
                </c:pt>
                <c:pt idx="264">
                  <c:v>2.6499980000000001</c:v>
                </c:pt>
                <c:pt idx="265">
                  <c:v>2.6599979999999999</c:v>
                </c:pt>
                <c:pt idx="266">
                  <c:v>2.6699980000000001</c:v>
                </c:pt>
                <c:pt idx="267">
                  <c:v>2.6799979999999999</c:v>
                </c:pt>
                <c:pt idx="268">
                  <c:v>2.6899980000000001</c:v>
                </c:pt>
                <c:pt idx="269">
                  <c:v>2.6999979999999999</c:v>
                </c:pt>
                <c:pt idx="270">
                  <c:v>2.7099980000000001</c:v>
                </c:pt>
                <c:pt idx="271">
                  <c:v>2.7199979999999999</c:v>
                </c:pt>
                <c:pt idx="272">
                  <c:v>2.7299978999999999</c:v>
                </c:pt>
                <c:pt idx="273">
                  <c:v>2.7399979000000001</c:v>
                </c:pt>
                <c:pt idx="274">
                  <c:v>2.7499978999999999</c:v>
                </c:pt>
                <c:pt idx="275">
                  <c:v>2.7599977999999998</c:v>
                </c:pt>
                <c:pt idx="276">
                  <c:v>2.7699978000000001</c:v>
                </c:pt>
                <c:pt idx="277">
                  <c:v>2.7799977999999999</c:v>
                </c:pt>
                <c:pt idx="278">
                  <c:v>2.7899978000000001</c:v>
                </c:pt>
                <c:pt idx="279">
                  <c:v>2.7999977999999999</c:v>
                </c:pt>
                <c:pt idx="280">
                  <c:v>2.8099978000000001</c:v>
                </c:pt>
                <c:pt idx="281">
                  <c:v>2.8199977999999999</c:v>
                </c:pt>
                <c:pt idx="282">
                  <c:v>2.8299978000000001</c:v>
                </c:pt>
                <c:pt idx="283">
                  <c:v>2.8399977999999999</c:v>
                </c:pt>
                <c:pt idx="284">
                  <c:v>2.8499978000000001</c:v>
                </c:pt>
                <c:pt idx="285">
                  <c:v>2.8599977000000001</c:v>
                </c:pt>
                <c:pt idx="286">
                  <c:v>2.8699976999999999</c:v>
                </c:pt>
                <c:pt idx="287">
                  <c:v>2.8799977000000001</c:v>
                </c:pt>
                <c:pt idx="288">
                  <c:v>2.8899976999999999</c:v>
                </c:pt>
                <c:pt idx="289">
                  <c:v>2.8999977000000001</c:v>
                </c:pt>
                <c:pt idx="290">
                  <c:v>2.9099976999999999</c:v>
                </c:pt>
                <c:pt idx="291">
                  <c:v>2.9199977000000001</c:v>
                </c:pt>
                <c:pt idx="292">
                  <c:v>2.9299976999999999</c:v>
                </c:pt>
                <c:pt idx="293">
                  <c:v>2.9399977000000002</c:v>
                </c:pt>
                <c:pt idx="294">
                  <c:v>2.9499976999999999</c:v>
                </c:pt>
                <c:pt idx="295">
                  <c:v>2.9599977000000002</c:v>
                </c:pt>
                <c:pt idx="296">
                  <c:v>2.9699976000000001</c:v>
                </c:pt>
                <c:pt idx="297">
                  <c:v>2.9799975999999999</c:v>
                </c:pt>
                <c:pt idx="298">
                  <c:v>2.9899976000000001</c:v>
                </c:pt>
                <c:pt idx="299">
                  <c:v>2.9999975999999999</c:v>
                </c:pt>
                <c:pt idx="300">
                  <c:v>3.0099976000000002</c:v>
                </c:pt>
                <c:pt idx="301">
                  <c:v>3.0199975999999999</c:v>
                </c:pt>
                <c:pt idx="302">
                  <c:v>3.0299976000000002</c:v>
                </c:pt>
                <c:pt idx="303">
                  <c:v>3.0399976</c:v>
                </c:pt>
                <c:pt idx="304">
                  <c:v>3.0499976000000002</c:v>
                </c:pt>
                <c:pt idx="305">
                  <c:v>3.0599976</c:v>
                </c:pt>
                <c:pt idx="306">
                  <c:v>3.0699974999999999</c:v>
                </c:pt>
                <c:pt idx="307">
                  <c:v>3.0799975000000002</c:v>
                </c:pt>
                <c:pt idx="308">
                  <c:v>3.0899975</c:v>
                </c:pt>
                <c:pt idx="309">
                  <c:v>3.0999975000000002</c:v>
                </c:pt>
                <c:pt idx="310">
                  <c:v>3.1099975</c:v>
                </c:pt>
                <c:pt idx="311">
                  <c:v>3.1199975000000002</c:v>
                </c:pt>
                <c:pt idx="312">
                  <c:v>3.1299975</c:v>
                </c:pt>
                <c:pt idx="313">
                  <c:v>3.1399975000000002</c:v>
                </c:pt>
                <c:pt idx="314">
                  <c:v>3.1499975</c:v>
                </c:pt>
                <c:pt idx="315">
                  <c:v>3.1599974999999998</c:v>
                </c:pt>
                <c:pt idx="316">
                  <c:v>3.1699975</c:v>
                </c:pt>
                <c:pt idx="317">
                  <c:v>3.1799974</c:v>
                </c:pt>
                <c:pt idx="318">
                  <c:v>3.1899974000000002</c:v>
                </c:pt>
                <c:pt idx="319">
                  <c:v>3.1999974</c:v>
                </c:pt>
                <c:pt idx="320">
                  <c:v>3.2099973999999998</c:v>
                </c:pt>
                <c:pt idx="321">
                  <c:v>3.2199974</c:v>
                </c:pt>
                <c:pt idx="322">
                  <c:v>3.2299973999999998</c:v>
                </c:pt>
                <c:pt idx="323">
                  <c:v>3.2399974</c:v>
                </c:pt>
                <c:pt idx="324">
                  <c:v>3.2499973999999998</c:v>
                </c:pt>
                <c:pt idx="325">
                  <c:v>3.2599974</c:v>
                </c:pt>
                <c:pt idx="326">
                  <c:v>3.2699973999999998</c:v>
                </c:pt>
                <c:pt idx="327">
                  <c:v>3.2799972999999998</c:v>
                </c:pt>
                <c:pt idx="328">
                  <c:v>3.2899973</c:v>
                </c:pt>
                <c:pt idx="329">
                  <c:v>3.2999972999999998</c:v>
                </c:pt>
                <c:pt idx="330">
                  <c:v>3.3099973</c:v>
                </c:pt>
                <c:pt idx="331">
                  <c:v>3.3199972999999998</c:v>
                </c:pt>
                <c:pt idx="332">
                  <c:v>3.3299973</c:v>
                </c:pt>
                <c:pt idx="333">
                  <c:v>3.3399972999999998</c:v>
                </c:pt>
                <c:pt idx="334">
                  <c:v>3.3499973000000001</c:v>
                </c:pt>
                <c:pt idx="335">
                  <c:v>3.3599972999999999</c:v>
                </c:pt>
                <c:pt idx="336">
                  <c:v>3.3699973000000001</c:v>
                </c:pt>
                <c:pt idx="337">
                  <c:v>3.3799972999999999</c:v>
                </c:pt>
                <c:pt idx="338">
                  <c:v>3.3899971999999998</c:v>
                </c:pt>
                <c:pt idx="339">
                  <c:v>3.3999972000000001</c:v>
                </c:pt>
                <c:pt idx="340">
                  <c:v>3.4099971999999998</c:v>
                </c:pt>
                <c:pt idx="341">
                  <c:v>3.4199972000000001</c:v>
                </c:pt>
                <c:pt idx="342">
                  <c:v>3.4299971999999999</c:v>
                </c:pt>
                <c:pt idx="343">
                  <c:v>3.4399972000000001</c:v>
                </c:pt>
                <c:pt idx="344">
                  <c:v>3.4499971999999999</c:v>
                </c:pt>
                <c:pt idx="345">
                  <c:v>3.4599972000000001</c:v>
                </c:pt>
                <c:pt idx="346">
                  <c:v>3.4699971999999999</c:v>
                </c:pt>
                <c:pt idx="347">
                  <c:v>3.4799972000000001</c:v>
                </c:pt>
                <c:pt idx="348">
                  <c:v>3.4899971000000001</c:v>
                </c:pt>
                <c:pt idx="349">
                  <c:v>3.4999970999999999</c:v>
                </c:pt>
                <c:pt idx="350">
                  <c:v>3.5099971000000001</c:v>
                </c:pt>
                <c:pt idx="351">
                  <c:v>3.5199970999999999</c:v>
                </c:pt>
                <c:pt idx="352">
                  <c:v>3.5299969999999998</c:v>
                </c:pt>
                <c:pt idx="353">
                  <c:v>3.5399970000000001</c:v>
                </c:pt>
                <c:pt idx="354">
                  <c:v>3.5499969999999998</c:v>
                </c:pt>
                <c:pt idx="355">
                  <c:v>3.5599970000000001</c:v>
                </c:pt>
                <c:pt idx="356">
                  <c:v>3.5699969999999999</c:v>
                </c:pt>
                <c:pt idx="357">
                  <c:v>3.5799970000000001</c:v>
                </c:pt>
                <c:pt idx="358">
                  <c:v>3.5899969999999999</c:v>
                </c:pt>
                <c:pt idx="359">
                  <c:v>3.5999970000000001</c:v>
                </c:pt>
                <c:pt idx="360">
                  <c:v>3.6099969999999999</c:v>
                </c:pt>
                <c:pt idx="361">
                  <c:v>3.6199970000000001</c:v>
                </c:pt>
                <c:pt idx="362">
                  <c:v>3.6299969999999999</c:v>
                </c:pt>
                <c:pt idx="363">
                  <c:v>3.6399970000000001</c:v>
                </c:pt>
                <c:pt idx="364">
                  <c:v>3.6499969999999999</c:v>
                </c:pt>
                <c:pt idx="365">
                  <c:v>3.6599970000000002</c:v>
                </c:pt>
                <c:pt idx="366">
                  <c:v>3.669997</c:v>
                </c:pt>
                <c:pt idx="367">
                  <c:v>3.6799970000000002</c:v>
                </c:pt>
                <c:pt idx="368">
                  <c:v>3.689997</c:v>
                </c:pt>
                <c:pt idx="369">
                  <c:v>3.6999970000000002</c:v>
                </c:pt>
                <c:pt idx="370">
                  <c:v>3.709997</c:v>
                </c:pt>
                <c:pt idx="371">
                  <c:v>3.7199970000000002</c:v>
                </c:pt>
                <c:pt idx="372">
                  <c:v>3.729997</c:v>
                </c:pt>
                <c:pt idx="373">
                  <c:v>3.7399969999999998</c:v>
                </c:pt>
                <c:pt idx="374">
                  <c:v>3.749997</c:v>
                </c:pt>
                <c:pt idx="375">
                  <c:v>3.7599969999999998</c:v>
                </c:pt>
                <c:pt idx="376">
                  <c:v>3.769997</c:v>
                </c:pt>
                <c:pt idx="377">
                  <c:v>3.7799969</c:v>
                </c:pt>
                <c:pt idx="378">
                  <c:v>3.7899968999999998</c:v>
                </c:pt>
                <c:pt idx="379">
                  <c:v>3.7999969</c:v>
                </c:pt>
                <c:pt idx="380">
                  <c:v>3.8099968</c:v>
                </c:pt>
                <c:pt idx="381">
                  <c:v>3.8199968000000002</c:v>
                </c:pt>
                <c:pt idx="382">
                  <c:v>3.8299968</c:v>
                </c:pt>
                <c:pt idx="383">
                  <c:v>3.8399968000000002</c:v>
                </c:pt>
                <c:pt idx="384">
                  <c:v>3.8499968</c:v>
                </c:pt>
                <c:pt idx="385">
                  <c:v>3.8599967999999998</c:v>
                </c:pt>
                <c:pt idx="386">
                  <c:v>3.8699968</c:v>
                </c:pt>
                <c:pt idx="387">
                  <c:v>3.8799967999999998</c:v>
                </c:pt>
                <c:pt idx="388">
                  <c:v>3.8899968</c:v>
                </c:pt>
                <c:pt idx="389">
                  <c:v>3.8999967999999998</c:v>
                </c:pt>
                <c:pt idx="390">
                  <c:v>3.9099967000000002</c:v>
                </c:pt>
                <c:pt idx="391">
                  <c:v>3.9199967</c:v>
                </c:pt>
                <c:pt idx="392">
                  <c:v>3.9299966999999998</c:v>
                </c:pt>
                <c:pt idx="393">
                  <c:v>3.9399967</c:v>
                </c:pt>
                <c:pt idx="394">
                  <c:v>3.9499966999999998</c:v>
                </c:pt>
                <c:pt idx="395">
                  <c:v>3.9599967</c:v>
                </c:pt>
                <c:pt idx="396">
                  <c:v>3.9699966999999998</c:v>
                </c:pt>
                <c:pt idx="397">
                  <c:v>3.9799967000000001</c:v>
                </c:pt>
                <c:pt idx="398">
                  <c:v>3.9899966999999998</c:v>
                </c:pt>
                <c:pt idx="399">
                  <c:v>3.9999967000000001</c:v>
                </c:pt>
                <c:pt idx="400">
                  <c:v>4.0099970000000003</c:v>
                </c:pt>
                <c:pt idx="401">
                  <c:v>4.019997</c:v>
                </c:pt>
                <c:pt idx="402">
                  <c:v>4.0299972999999998</c:v>
                </c:pt>
                <c:pt idx="403">
                  <c:v>4.0399976000000004</c:v>
                </c:pt>
                <c:pt idx="404">
                  <c:v>4.0499980000000004</c:v>
                </c:pt>
                <c:pt idx="405">
                  <c:v>4.0599980000000002</c:v>
                </c:pt>
                <c:pt idx="406">
                  <c:v>4.0699983</c:v>
                </c:pt>
                <c:pt idx="407">
                  <c:v>4.0799985000000003</c:v>
                </c:pt>
                <c:pt idx="408">
                  <c:v>4.0899986999999998</c:v>
                </c:pt>
                <c:pt idx="409">
                  <c:v>4.0999990000000004</c:v>
                </c:pt>
                <c:pt idx="410">
                  <c:v>4.1099990000000002</c:v>
                </c:pt>
                <c:pt idx="411">
                  <c:v>4.1199994000000002</c:v>
                </c:pt>
                <c:pt idx="412">
                  <c:v>4.1299995999999997</c:v>
                </c:pt>
                <c:pt idx="413">
                  <c:v>4.1399999999999997</c:v>
                </c:pt>
                <c:pt idx="414">
                  <c:v>4.1500000000000004</c:v>
                </c:pt>
                <c:pt idx="415">
                  <c:v>4.1600003000000001</c:v>
                </c:pt>
                <c:pt idx="416">
                  <c:v>4.1700005999999998</c:v>
                </c:pt>
                <c:pt idx="417">
                  <c:v>4.1800009999999999</c:v>
                </c:pt>
                <c:pt idx="418">
                  <c:v>4.1900009999999996</c:v>
                </c:pt>
                <c:pt idx="419">
                  <c:v>4.2000012</c:v>
                </c:pt>
                <c:pt idx="420">
                  <c:v>4.2100014999999997</c:v>
                </c:pt>
                <c:pt idx="421">
                  <c:v>4.2200017000000001</c:v>
                </c:pt>
                <c:pt idx="422">
                  <c:v>4.2300019999999998</c:v>
                </c:pt>
                <c:pt idx="423">
                  <c:v>4.2400019999999996</c:v>
                </c:pt>
                <c:pt idx="424">
                  <c:v>4.2500023999999996</c:v>
                </c:pt>
                <c:pt idx="425">
                  <c:v>4.2600026</c:v>
                </c:pt>
                <c:pt idx="426">
                  <c:v>4.270003</c:v>
                </c:pt>
                <c:pt idx="427">
                  <c:v>4.2800029999999998</c:v>
                </c:pt>
                <c:pt idx="428">
                  <c:v>4.2900033000000004</c:v>
                </c:pt>
                <c:pt idx="429">
                  <c:v>4.3000034999999999</c:v>
                </c:pt>
                <c:pt idx="430">
                  <c:v>4.3100037999999996</c:v>
                </c:pt>
                <c:pt idx="431">
                  <c:v>4.320004</c:v>
                </c:pt>
                <c:pt idx="432">
                  <c:v>4.3300039999999997</c:v>
                </c:pt>
                <c:pt idx="433">
                  <c:v>4.3400043999999998</c:v>
                </c:pt>
                <c:pt idx="434">
                  <c:v>4.3500047000000004</c:v>
                </c:pt>
                <c:pt idx="435">
                  <c:v>4.3600050000000001</c:v>
                </c:pt>
                <c:pt idx="436">
                  <c:v>4.3700049999999999</c:v>
                </c:pt>
                <c:pt idx="437">
                  <c:v>4.3800053999999999</c:v>
                </c:pt>
                <c:pt idx="438">
                  <c:v>4.3900056000000003</c:v>
                </c:pt>
                <c:pt idx="439">
                  <c:v>4.4000060000000003</c:v>
                </c:pt>
                <c:pt idx="440">
                  <c:v>4.4100060000000001</c:v>
                </c:pt>
                <c:pt idx="441">
                  <c:v>4.4200062999999998</c:v>
                </c:pt>
                <c:pt idx="442">
                  <c:v>4.4300065000000002</c:v>
                </c:pt>
                <c:pt idx="443">
                  <c:v>4.4400066999999996</c:v>
                </c:pt>
                <c:pt idx="444">
                  <c:v>4.4500070000000003</c:v>
                </c:pt>
                <c:pt idx="445">
                  <c:v>4.4600070000000001</c:v>
                </c:pt>
                <c:pt idx="446">
                  <c:v>4.4700074000000001</c:v>
                </c:pt>
                <c:pt idx="447">
                  <c:v>4.4800076000000004</c:v>
                </c:pt>
                <c:pt idx="448">
                  <c:v>4.4900080000000004</c:v>
                </c:pt>
                <c:pt idx="449">
                  <c:v>4.5000080000000002</c:v>
                </c:pt>
                <c:pt idx="450">
                  <c:v>4.5100083</c:v>
                </c:pt>
                <c:pt idx="451">
                  <c:v>4.5200085999999997</c:v>
                </c:pt>
                <c:pt idx="452">
                  <c:v>4.5300089999999997</c:v>
                </c:pt>
                <c:pt idx="453">
                  <c:v>4.5400090000000004</c:v>
                </c:pt>
                <c:pt idx="454">
                  <c:v>4.5500093000000001</c:v>
                </c:pt>
                <c:pt idx="455">
                  <c:v>4.5600094999999996</c:v>
                </c:pt>
                <c:pt idx="456">
                  <c:v>4.5700097</c:v>
                </c:pt>
                <c:pt idx="457">
                  <c:v>4.5800099999999997</c:v>
                </c:pt>
                <c:pt idx="458">
                  <c:v>4.5900100000000004</c:v>
                </c:pt>
                <c:pt idx="459">
                  <c:v>4.6000104000000004</c:v>
                </c:pt>
                <c:pt idx="460">
                  <c:v>4.6100105999999998</c:v>
                </c:pt>
                <c:pt idx="461">
                  <c:v>4.6200109999999999</c:v>
                </c:pt>
                <c:pt idx="462">
                  <c:v>4.6300109999999997</c:v>
                </c:pt>
                <c:pt idx="463">
                  <c:v>4.6400113000000003</c:v>
                </c:pt>
                <c:pt idx="464">
                  <c:v>4.6500114999999997</c:v>
                </c:pt>
                <c:pt idx="465">
                  <c:v>4.660012</c:v>
                </c:pt>
                <c:pt idx="466">
                  <c:v>4.6700119999999998</c:v>
                </c:pt>
                <c:pt idx="467">
                  <c:v>4.6800119999999996</c:v>
                </c:pt>
                <c:pt idx="468">
                  <c:v>4.6900124999999999</c:v>
                </c:pt>
                <c:pt idx="469">
                  <c:v>4.7000127000000003</c:v>
                </c:pt>
                <c:pt idx="470">
                  <c:v>4.710013</c:v>
                </c:pt>
                <c:pt idx="471">
                  <c:v>4.7200129999999998</c:v>
                </c:pt>
                <c:pt idx="472">
                  <c:v>4.7300133999999998</c:v>
                </c:pt>
                <c:pt idx="473">
                  <c:v>4.7400136000000002</c:v>
                </c:pt>
                <c:pt idx="474">
                  <c:v>4.7500140000000002</c:v>
                </c:pt>
                <c:pt idx="475">
                  <c:v>4.760014</c:v>
                </c:pt>
                <c:pt idx="476">
                  <c:v>4.7700142999999997</c:v>
                </c:pt>
                <c:pt idx="477">
                  <c:v>4.7800145000000001</c:v>
                </c:pt>
                <c:pt idx="478">
                  <c:v>4.7900147000000004</c:v>
                </c:pt>
                <c:pt idx="479">
                  <c:v>4.8000150000000001</c:v>
                </c:pt>
                <c:pt idx="480">
                  <c:v>4.8100149999999999</c:v>
                </c:pt>
                <c:pt idx="481">
                  <c:v>4.8200153999999999</c:v>
                </c:pt>
                <c:pt idx="482">
                  <c:v>4.8300156999999997</c:v>
                </c:pt>
                <c:pt idx="483">
                  <c:v>4.8400160000000003</c:v>
                </c:pt>
                <c:pt idx="484">
                  <c:v>4.8500160000000001</c:v>
                </c:pt>
                <c:pt idx="485">
                  <c:v>4.8600162999999998</c:v>
                </c:pt>
                <c:pt idx="486">
                  <c:v>4.8700165999999996</c:v>
                </c:pt>
                <c:pt idx="487">
                  <c:v>4.8800169999999996</c:v>
                </c:pt>
                <c:pt idx="488">
                  <c:v>4.8900170000000003</c:v>
                </c:pt>
                <c:pt idx="489">
                  <c:v>4.9000173</c:v>
                </c:pt>
                <c:pt idx="490">
                  <c:v>4.9100175000000004</c:v>
                </c:pt>
                <c:pt idx="491">
                  <c:v>4.9200176999999998</c:v>
                </c:pt>
                <c:pt idx="492">
                  <c:v>4.9300179999999996</c:v>
                </c:pt>
                <c:pt idx="493">
                  <c:v>4.9400180000000002</c:v>
                </c:pt>
                <c:pt idx="494">
                  <c:v>4.9500184000000003</c:v>
                </c:pt>
                <c:pt idx="495">
                  <c:v>4.9600185999999997</c:v>
                </c:pt>
                <c:pt idx="496">
                  <c:v>4.9700189999999997</c:v>
                </c:pt>
                <c:pt idx="497">
                  <c:v>4.9800190000000004</c:v>
                </c:pt>
                <c:pt idx="498">
                  <c:v>4.9900193000000002</c:v>
                </c:pt>
                <c:pt idx="499">
                  <c:v>5.0000195999999999</c:v>
                </c:pt>
                <c:pt idx="500">
                  <c:v>5.0100199999999999</c:v>
                </c:pt>
                <c:pt idx="501">
                  <c:v>5.0200199999999997</c:v>
                </c:pt>
                <c:pt idx="502">
                  <c:v>5.0300200000000004</c:v>
                </c:pt>
                <c:pt idx="503">
                  <c:v>5.0400204999999998</c:v>
                </c:pt>
                <c:pt idx="504">
                  <c:v>5.0500207000000001</c:v>
                </c:pt>
                <c:pt idx="505">
                  <c:v>5.0600209999999999</c:v>
                </c:pt>
                <c:pt idx="506">
                  <c:v>5.0700209999999997</c:v>
                </c:pt>
                <c:pt idx="507">
                  <c:v>5.0800213999999997</c:v>
                </c:pt>
                <c:pt idx="508">
                  <c:v>5.0900216</c:v>
                </c:pt>
                <c:pt idx="509">
                  <c:v>5.1000220000000001</c:v>
                </c:pt>
                <c:pt idx="510">
                  <c:v>5.1100219999999998</c:v>
                </c:pt>
                <c:pt idx="511">
                  <c:v>5.1200222999999996</c:v>
                </c:pt>
                <c:pt idx="512">
                  <c:v>5.1300224999999999</c:v>
                </c:pt>
                <c:pt idx="513">
                  <c:v>5.1400227999999997</c:v>
                </c:pt>
                <c:pt idx="514">
                  <c:v>5.150023</c:v>
                </c:pt>
                <c:pt idx="515">
                  <c:v>5.1600229999999998</c:v>
                </c:pt>
                <c:pt idx="516">
                  <c:v>5.1700233999999998</c:v>
                </c:pt>
                <c:pt idx="517">
                  <c:v>5.1800236999999996</c:v>
                </c:pt>
                <c:pt idx="518">
                  <c:v>5.1900240000000002</c:v>
                </c:pt>
                <c:pt idx="519">
                  <c:v>5.200024</c:v>
                </c:pt>
                <c:pt idx="520">
                  <c:v>5.2100244</c:v>
                </c:pt>
                <c:pt idx="521">
                  <c:v>5.2200246000000003</c:v>
                </c:pt>
                <c:pt idx="522">
                  <c:v>5.2300250000000004</c:v>
                </c:pt>
                <c:pt idx="523">
                  <c:v>5.2400250000000002</c:v>
                </c:pt>
                <c:pt idx="524">
                  <c:v>5.2500252999999999</c:v>
                </c:pt>
                <c:pt idx="525">
                  <c:v>5.2600255000000002</c:v>
                </c:pt>
                <c:pt idx="526">
                  <c:v>5.2700256999999997</c:v>
                </c:pt>
                <c:pt idx="527">
                  <c:v>5.2800260000000003</c:v>
                </c:pt>
                <c:pt idx="528">
                  <c:v>5.2900260000000001</c:v>
                </c:pt>
                <c:pt idx="529">
                  <c:v>5.3000264000000001</c:v>
                </c:pt>
                <c:pt idx="530">
                  <c:v>5.3100265999999996</c:v>
                </c:pt>
                <c:pt idx="531">
                  <c:v>5.3200269999999996</c:v>
                </c:pt>
                <c:pt idx="532">
                  <c:v>5.3300270000000003</c:v>
                </c:pt>
                <c:pt idx="533">
                  <c:v>5.3400273</c:v>
                </c:pt>
                <c:pt idx="534">
                  <c:v>5.3500275999999998</c:v>
                </c:pt>
                <c:pt idx="535">
                  <c:v>5.3600279999999998</c:v>
                </c:pt>
                <c:pt idx="536">
                  <c:v>5.3700279999999996</c:v>
                </c:pt>
                <c:pt idx="537">
                  <c:v>5.3800281999999999</c:v>
                </c:pt>
                <c:pt idx="538">
                  <c:v>5.3900284999999997</c:v>
                </c:pt>
                <c:pt idx="539">
                  <c:v>5.4000287</c:v>
                </c:pt>
                <c:pt idx="540">
                  <c:v>5.4100289999999998</c:v>
                </c:pt>
                <c:pt idx="541">
                  <c:v>5.4200290000000004</c:v>
                </c:pt>
                <c:pt idx="542">
                  <c:v>5.4300293999999996</c:v>
                </c:pt>
                <c:pt idx="543">
                  <c:v>5.4400295999999999</c:v>
                </c:pt>
                <c:pt idx="544">
                  <c:v>5.4500299999999999</c:v>
                </c:pt>
                <c:pt idx="545">
                  <c:v>5.4600299999999997</c:v>
                </c:pt>
                <c:pt idx="546">
                  <c:v>5.4700303000000003</c:v>
                </c:pt>
                <c:pt idx="547">
                  <c:v>5.4800304999999998</c:v>
                </c:pt>
                <c:pt idx="548">
                  <c:v>5.4900310000000001</c:v>
                </c:pt>
                <c:pt idx="549">
                  <c:v>5.5000309999999999</c:v>
                </c:pt>
                <c:pt idx="550">
                  <c:v>5.5100309999999997</c:v>
                </c:pt>
                <c:pt idx="551">
                  <c:v>5.5200315</c:v>
                </c:pt>
                <c:pt idx="552">
                  <c:v>5.5300317000000003</c:v>
                </c:pt>
                <c:pt idx="553">
                  <c:v>5.5400320000000001</c:v>
                </c:pt>
                <c:pt idx="554">
                  <c:v>5.5500319999999999</c:v>
                </c:pt>
                <c:pt idx="555">
                  <c:v>5.5600323999999999</c:v>
                </c:pt>
                <c:pt idx="556">
                  <c:v>5.5700326000000002</c:v>
                </c:pt>
                <c:pt idx="557">
                  <c:v>5.5800330000000002</c:v>
                </c:pt>
                <c:pt idx="558">
                  <c:v>5.590033</c:v>
                </c:pt>
                <c:pt idx="559">
                  <c:v>5.6000332999999998</c:v>
                </c:pt>
                <c:pt idx="560">
                  <c:v>5.6100335000000001</c:v>
                </c:pt>
                <c:pt idx="561">
                  <c:v>5.6200336999999996</c:v>
                </c:pt>
                <c:pt idx="562">
                  <c:v>5.6300340000000002</c:v>
                </c:pt>
                <c:pt idx="563">
                  <c:v>5.640034</c:v>
                </c:pt>
                <c:pt idx="564">
                  <c:v>5.6500344</c:v>
                </c:pt>
                <c:pt idx="565">
                  <c:v>5.6600346999999998</c:v>
                </c:pt>
                <c:pt idx="566">
                  <c:v>5.6700350000000004</c:v>
                </c:pt>
                <c:pt idx="567">
                  <c:v>5.6800350000000002</c:v>
                </c:pt>
                <c:pt idx="568">
                  <c:v>5.6900352999999999</c:v>
                </c:pt>
                <c:pt idx="569">
                  <c:v>5.7000355999999996</c:v>
                </c:pt>
                <c:pt idx="570">
                  <c:v>5.7100359999999997</c:v>
                </c:pt>
                <c:pt idx="571">
                  <c:v>5.7200360000000003</c:v>
                </c:pt>
                <c:pt idx="572">
                  <c:v>5.7300363000000001</c:v>
                </c:pt>
                <c:pt idx="573">
                  <c:v>5.7400365000000004</c:v>
                </c:pt>
                <c:pt idx="574">
                  <c:v>5.7500366999999999</c:v>
                </c:pt>
                <c:pt idx="575">
                  <c:v>5.7600369999999996</c:v>
                </c:pt>
                <c:pt idx="576">
                  <c:v>5.7700370000000003</c:v>
                </c:pt>
                <c:pt idx="577">
                  <c:v>5.7800374000000003</c:v>
                </c:pt>
                <c:pt idx="578">
                  <c:v>5.7900375999999998</c:v>
                </c:pt>
                <c:pt idx="579">
                  <c:v>5.8000379999999998</c:v>
                </c:pt>
                <c:pt idx="580">
                  <c:v>5.8100379999999996</c:v>
                </c:pt>
                <c:pt idx="581">
                  <c:v>5.8200383000000002</c:v>
                </c:pt>
                <c:pt idx="582">
                  <c:v>5.8300384999999997</c:v>
                </c:pt>
                <c:pt idx="583">
                  <c:v>5.840039</c:v>
                </c:pt>
                <c:pt idx="584">
                  <c:v>5.8500389999999998</c:v>
                </c:pt>
                <c:pt idx="585">
                  <c:v>5.8600390000000004</c:v>
                </c:pt>
                <c:pt idx="586">
                  <c:v>5.8700394999999999</c:v>
                </c:pt>
                <c:pt idx="587">
                  <c:v>5.8800397000000002</c:v>
                </c:pt>
                <c:pt idx="588">
                  <c:v>5.8900399999999999</c:v>
                </c:pt>
                <c:pt idx="589">
                  <c:v>5.9000399999999997</c:v>
                </c:pt>
                <c:pt idx="590">
                  <c:v>5.9100403999999997</c:v>
                </c:pt>
                <c:pt idx="591">
                  <c:v>5.9200406000000001</c:v>
                </c:pt>
                <c:pt idx="592">
                  <c:v>5.9300410000000001</c:v>
                </c:pt>
                <c:pt idx="593">
                  <c:v>5.9400409999999999</c:v>
                </c:pt>
                <c:pt idx="594">
                  <c:v>5.9500412999999996</c:v>
                </c:pt>
                <c:pt idx="595">
                  <c:v>5.9600415</c:v>
                </c:pt>
                <c:pt idx="596">
                  <c:v>5.9700417999999997</c:v>
                </c:pt>
                <c:pt idx="597">
                  <c:v>5.9800420000000001</c:v>
                </c:pt>
                <c:pt idx="598">
                  <c:v>5.9900419999999999</c:v>
                </c:pt>
                <c:pt idx="599">
                  <c:v>6.0000423999999999</c:v>
                </c:pt>
                <c:pt idx="600">
                  <c:v>6.0100426999999996</c:v>
                </c:pt>
                <c:pt idx="601">
                  <c:v>6.0200430000000003</c:v>
                </c:pt>
                <c:pt idx="602">
                  <c:v>6.030043</c:v>
                </c:pt>
                <c:pt idx="603">
                  <c:v>6.0400434000000001</c:v>
                </c:pt>
                <c:pt idx="604">
                  <c:v>6.0500436000000004</c:v>
                </c:pt>
                <c:pt idx="605">
                  <c:v>6.0600440000000004</c:v>
                </c:pt>
                <c:pt idx="606">
                  <c:v>6.0700440000000002</c:v>
                </c:pt>
                <c:pt idx="607">
                  <c:v>6.0800443</c:v>
                </c:pt>
                <c:pt idx="608">
                  <c:v>6.0900445000000003</c:v>
                </c:pt>
                <c:pt idx="609">
                  <c:v>6.1000446999999998</c:v>
                </c:pt>
                <c:pt idx="610">
                  <c:v>6.1100450000000004</c:v>
                </c:pt>
                <c:pt idx="611">
                  <c:v>6.1200450000000002</c:v>
                </c:pt>
                <c:pt idx="612">
                  <c:v>6.1300454000000002</c:v>
                </c:pt>
                <c:pt idx="613">
                  <c:v>6.1400455999999997</c:v>
                </c:pt>
                <c:pt idx="614">
                  <c:v>6.1500459999999997</c:v>
                </c:pt>
                <c:pt idx="615">
                  <c:v>6.1600460000000004</c:v>
                </c:pt>
                <c:pt idx="616">
                  <c:v>6.1700463000000001</c:v>
                </c:pt>
                <c:pt idx="617">
                  <c:v>6.1800465999999998</c:v>
                </c:pt>
                <c:pt idx="618">
                  <c:v>6.1900469999999999</c:v>
                </c:pt>
                <c:pt idx="619">
                  <c:v>6.2000469999999996</c:v>
                </c:pt>
                <c:pt idx="620">
                  <c:v>6.2100470000000003</c:v>
                </c:pt>
                <c:pt idx="621">
                  <c:v>6.2200470000000001</c:v>
                </c:pt>
                <c:pt idx="622">
                  <c:v>6.2300469999999999</c:v>
                </c:pt>
                <c:pt idx="623">
                  <c:v>6.2400469999999997</c:v>
                </c:pt>
                <c:pt idx="624">
                  <c:v>6.2500470000000004</c:v>
                </c:pt>
                <c:pt idx="625">
                  <c:v>6.2600470000000001</c:v>
                </c:pt>
                <c:pt idx="626">
                  <c:v>6.2700469999999999</c:v>
                </c:pt>
                <c:pt idx="627">
                  <c:v>6.2800469999999997</c:v>
                </c:pt>
                <c:pt idx="628">
                  <c:v>6.2900470000000004</c:v>
                </c:pt>
                <c:pt idx="629">
                  <c:v>6.3000470000000002</c:v>
                </c:pt>
                <c:pt idx="630">
                  <c:v>6.310047</c:v>
                </c:pt>
                <c:pt idx="631">
                  <c:v>6.3200469999999997</c:v>
                </c:pt>
                <c:pt idx="632">
                  <c:v>6.3300470000000004</c:v>
                </c:pt>
                <c:pt idx="633">
                  <c:v>6.3400470000000002</c:v>
                </c:pt>
                <c:pt idx="634">
                  <c:v>6.350047</c:v>
                </c:pt>
                <c:pt idx="635">
                  <c:v>6.3600469999999998</c:v>
                </c:pt>
                <c:pt idx="636">
                  <c:v>6.3700469999999996</c:v>
                </c:pt>
                <c:pt idx="637">
                  <c:v>6.3800470000000002</c:v>
                </c:pt>
                <c:pt idx="638">
                  <c:v>6.390047</c:v>
                </c:pt>
                <c:pt idx="639">
                  <c:v>6.4000469999999998</c:v>
                </c:pt>
                <c:pt idx="640">
                  <c:v>6.4100469999999996</c:v>
                </c:pt>
                <c:pt idx="641">
                  <c:v>6.4200469999999896</c:v>
                </c:pt>
                <c:pt idx="642">
                  <c:v>6.4300469999999903</c:v>
                </c:pt>
                <c:pt idx="643">
                  <c:v>6.4400469999999901</c:v>
                </c:pt>
                <c:pt idx="644">
                  <c:v>6.4500469999999899</c:v>
                </c:pt>
                <c:pt idx="645">
                  <c:v>6.4600469999999897</c:v>
                </c:pt>
                <c:pt idx="646">
                  <c:v>6.4700469999999903</c:v>
                </c:pt>
                <c:pt idx="647">
                  <c:v>6.4800469999999901</c:v>
                </c:pt>
                <c:pt idx="648">
                  <c:v>6.4900469999999899</c:v>
                </c:pt>
                <c:pt idx="649">
                  <c:v>6.5000469999999897</c:v>
                </c:pt>
                <c:pt idx="650">
                  <c:v>6.5100469999999904</c:v>
                </c:pt>
                <c:pt idx="651">
                  <c:v>6.5200469999999902</c:v>
                </c:pt>
                <c:pt idx="652">
                  <c:v>6.5300469999999899</c:v>
                </c:pt>
                <c:pt idx="653">
                  <c:v>6.5400469999999897</c:v>
                </c:pt>
                <c:pt idx="654">
                  <c:v>6.5500469999999904</c:v>
                </c:pt>
                <c:pt idx="655">
                  <c:v>6.5600469999999902</c:v>
                </c:pt>
                <c:pt idx="656">
                  <c:v>6.57004699999999</c:v>
                </c:pt>
                <c:pt idx="657">
                  <c:v>6.5800469999999898</c:v>
                </c:pt>
                <c:pt idx="658">
                  <c:v>6.5900469999999904</c:v>
                </c:pt>
                <c:pt idx="659">
                  <c:v>6.6000469999999902</c:v>
                </c:pt>
                <c:pt idx="660">
                  <c:v>6.61004699999999</c:v>
                </c:pt>
                <c:pt idx="661">
                  <c:v>6.6200469999999898</c:v>
                </c:pt>
                <c:pt idx="662">
                  <c:v>6.6300469999999896</c:v>
                </c:pt>
                <c:pt idx="663">
                  <c:v>6.6400469999999903</c:v>
                </c:pt>
                <c:pt idx="664">
                  <c:v>6.65004699999999</c:v>
                </c:pt>
                <c:pt idx="665">
                  <c:v>6.6600469999999898</c:v>
                </c:pt>
                <c:pt idx="666">
                  <c:v>6.6700469999999896</c:v>
                </c:pt>
                <c:pt idx="667">
                  <c:v>6.6800469999999903</c:v>
                </c:pt>
                <c:pt idx="668">
                  <c:v>6.6900469999999901</c:v>
                </c:pt>
                <c:pt idx="669">
                  <c:v>6.7000469999999899</c:v>
                </c:pt>
                <c:pt idx="670">
                  <c:v>6.7100469999999897</c:v>
                </c:pt>
                <c:pt idx="671">
                  <c:v>6.7200469999999903</c:v>
                </c:pt>
                <c:pt idx="672">
                  <c:v>6.7300469999999901</c:v>
                </c:pt>
                <c:pt idx="673">
                  <c:v>6.7400469999999899</c:v>
                </c:pt>
                <c:pt idx="674">
                  <c:v>6.7500469999999897</c:v>
                </c:pt>
                <c:pt idx="675">
                  <c:v>6.7600469999999904</c:v>
                </c:pt>
                <c:pt idx="676">
                  <c:v>6.7700469999999902</c:v>
                </c:pt>
                <c:pt idx="677">
                  <c:v>6.7800469999999899</c:v>
                </c:pt>
                <c:pt idx="678">
                  <c:v>6.7900469999999897</c:v>
                </c:pt>
                <c:pt idx="679">
                  <c:v>6.8000469999999904</c:v>
                </c:pt>
                <c:pt idx="680">
                  <c:v>6.8100469999999902</c:v>
                </c:pt>
                <c:pt idx="681">
                  <c:v>6.82004699999999</c:v>
                </c:pt>
                <c:pt idx="682">
                  <c:v>6.8300469999999898</c:v>
                </c:pt>
                <c:pt idx="683">
                  <c:v>6.8400469999999904</c:v>
                </c:pt>
                <c:pt idx="684">
                  <c:v>6.8500469999999902</c:v>
                </c:pt>
                <c:pt idx="685">
                  <c:v>6.86004699999999</c:v>
                </c:pt>
                <c:pt idx="686">
                  <c:v>6.8700469999999898</c:v>
                </c:pt>
                <c:pt idx="687">
                  <c:v>6.8800469999999896</c:v>
                </c:pt>
                <c:pt idx="688">
                  <c:v>6.8900469999999796</c:v>
                </c:pt>
                <c:pt idx="689">
                  <c:v>6.9000469999999803</c:v>
                </c:pt>
                <c:pt idx="690">
                  <c:v>6.9100469999999801</c:v>
                </c:pt>
                <c:pt idx="691">
                  <c:v>6.9200469999999799</c:v>
                </c:pt>
                <c:pt idx="692">
                  <c:v>6.9300469999999796</c:v>
                </c:pt>
                <c:pt idx="693">
                  <c:v>6.9400469999999803</c:v>
                </c:pt>
                <c:pt idx="694">
                  <c:v>6.9500469999999801</c:v>
                </c:pt>
                <c:pt idx="695">
                  <c:v>6.9600469999999799</c:v>
                </c:pt>
                <c:pt idx="696">
                  <c:v>6.9700469999999797</c:v>
                </c:pt>
                <c:pt idx="697">
                  <c:v>6.9800469999999804</c:v>
                </c:pt>
                <c:pt idx="698">
                  <c:v>6.9900469999999801</c:v>
                </c:pt>
                <c:pt idx="699">
                  <c:v>7.0000469999999799</c:v>
                </c:pt>
              </c:numCache>
            </c:numRef>
          </c:xVal>
          <c:yVal>
            <c:numRef>
              <c:f>Arkusz1!$B$2:$B$701</c:f>
              <c:numCache>
                <c:formatCode>General</c:formatCode>
                <c:ptCount val="700"/>
                <c:pt idx="0">
                  <c:v>0.2</c:v>
                </c:pt>
                <c:pt idx="1">
                  <c:v>0.19792314999999999</c:v>
                </c:pt>
                <c:pt idx="2">
                  <c:v>0.19698599</c:v>
                </c:pt>
                <c:pt idx="3">
                  <c:v>0.19698599</c:v>
                </c:pt>
                <c:pt idx="4">
                  <c:v>0.19698599</c:v>
                </c:pt>
                <c:pt idx="5">
                  <c:v>0.19698599</c:v>
                </c:pt>
                <c:pt idx="6">
                  <c:v>0.19507134000000001</c:v>
                </c:pt>
                <c:pt idx="7">
                  <c:v>0.19415563</c:v>
                </c:pt>
                <c:pt idx="8">
                  <c:v>0.19402489000000001</c:v>
                </c:pt>
                <c:pt idx="9">
                  <c:v>0.19450068000000001</c:v>
                </c:pt>
                <c:pt idx="10">
                  <c:v>0.19266420000000001</c:v>
                </c:pt>
                <c:pt idx="11">
                  <c:v>0.19134904</c:v>
                </c:pt>
                <c:pt idx="12">
                  <c:v>0.19067049</c:v>
                </c:pt>
                <c:pt idx="13">
                  <c:v>0.19081819</c:v>
                </c:pt>
                <c:pt idx="14">
                  <c:v>0.19081819</c:v>
                </c:pt>
                <c:pt idx="15">
                  <c:v>0.19081819</c:v>
                </c:pt>
                <c:pt idx="16">
                  <c:v>0.19081819</c:v>
                </c:pt>
                <c:pt idx="17">
                  <c:v>0.19081819</c:v>
                </c:pt>
                <c:pt idx="18">
                  <c:v>0.1889728</c:v>
                </c:pt>
                <c:pt idx="19">
                  <c:v>0.18826324</c:v>
                </c:pt>
                <c:pt idx="20">
                  <c:v>0.18847676999999999</c:v>
                </c:pt>
                <c:pt idx="21">
                  <c:v>0.18650633</c:v>
                </c:pt>
                <c:pt idx="22">
                  <c:v>0.18510931999999999</c:v>
                </c:pt>
                <c:pt idx="23">
                  <c:v>0.18423659000000001</c:v>
                </c:pt>
                <c:pt idx="24">
                  <c:v>0.18394548999999999</c:v>
                </c:pt>
                <c:pt idx="25">
                  <c:v>0.1843863</c:v>
                </c:pt>
                <c:pt idx="26">
                  <c:v>0.18277768999999999</c:v>
                </c:pt>
                <c:pt idx="27">
                  <c:v>0.1823263</c:v>
                </c:pt>
                <c:pt idx="28">
                  <c:v>0.1823263</c:v>
                </c:pt>
                <c:pt idx="29">
                  <c:v>0.1823263</c:v>
                </c:pt>
                <c:pt idx="30">
                  <c:v>0.1823263</c:v>
                </c:pt>
                <c:pt idx="31">
                  <c:v>0.18046740999999999</c:v>
                </c:pt>
                <c:pt idx="32">
                  <c:v>0.17967811</c:v>
                </c:pt>
                <c:pt idx="33">
                  <c:v>0.1797425</c:v>
                </c:pt>
                <c:pt idx="34">
                  <c:v>0.17760429</c:v>
                </c:pt>
                <c:pt idx="35">
                  <c:v>0.17602835999999999</c:v>
                </c:pt>
                <c:pt idx="36">
                  <c:v>0.17501283000000001</c:v>
                </c:pt>
                <c:pt idx="37">
                  <c:v>0.17465974000000001</c:v>
                </c:pt>
                <c:pt idx="38">
                  <c:v>0.17515051000000001</c:v>
                </c:pt>
                <c:pt idx="39">
                  <c:v>0.17515051000000001</c:v>
                </c:pt>
                <c:pt idx="40">
                  <c:v>0.17515051000000001</c:v>
                </c:pt>
                <c:pt idx="41">
                  <c:v>0.17515051000000001</c:v>
                </c:pt>
                <c:pt idx="42">
                  <c:v>0.17515051000000001</c:v>
                </c:pt>
                <c:pt idx="43">
                  <c:v>0.17515051000000001</c:v>
                </c:pt>
                <c:pt idx="44">
                  <c:v>0.17326630000000001</c:v>
                </c:pt>
                <c:pt idx="45">
                  <c:v>0.17237727</c:v>
                </c:pt>
                <c:pt idx="46">
                  <c:v>0.17227465</c:v>
                </c:pt>
                <c:pt idx="47">
                  <c:v>0.17280011000000001</c:v>
                </c:pt>
                <c:pt idx="48">
                  <c:v>0.17106858</c:v>
                </c:pt>
                <c:pt idx="49">
                  <c:v>0.16994229</c:v>
                </c:pt>
                <c:pt idx="50">
                  <c:v>0.16956325999999999</c:v>
                </c:pt>
                <c:pt idx="51">
                  <c:v>0.16956325999999999</c:v>
                </c:pt>
                <c:pt idx="52">
                  <c:v>0.16956325999999999</c:v>
                </c:pt>
                <c:pt idx="53">
                  <c:v>0.16956325999999999</c:v>
                </c:pt>
                <c:pt idx="54">
                  <c:v>0.16956325999999999</c:v>
                </c:pt>
                <c:pt idx="55">
                  <c:v>0.16956325999999999</c:v>
                </c:pt>
                <c:pt idx="56">
                  <c:v>0.16775403999999999</c:v>
                </c:pt>
                <c:pt idx="57">
                  <c:v>0.16707942000000001</c:v>
                </c:pt>
                <c:pt idx="58">
                  <c:v>0.16732268</c:v>
                </c:pt>
                <c:pt idx="59">
                  <c:v>0.16541079</c:v>
                </c:pt>
                <c:pt idx="60">
                  <c:v>0.16410436</c:v>
                </c:pt>
                <c:pt idx="61">
                  <c:v>0.16338628999999999</c:v>
                </c:pt>
                <c:pt idx="62">
                  <c:v>0.16334478999999999</c:v>
                </c:pt>
                <c:pt idx="63">
                  <c:v>0.16415205999999999</c:v>
                </c:pt>
                <c:pt idx="64">
                  <c:v>0.16415205999999999</c:v>
                </c:pt>
                <c:pt idx="65">
                  <c:v>0.16415205999999999</c:v>
                </c:pt>
                <c:pt idx="66">
                  <c:v>0.16415205999999999</c:v>
                </c:pt>
                <c:pt idx="67">
                  <c:v>0.16415205999999999</c:v>
                </c:pt>
                <c:pt idx="68">
                  <c:v>0.16415205999999999</c:v>
                </c:pt>
                <c:pt idx="69">
                  <c:v>0.16231451999999999</c:v>
                </c:pt>
                <c:pt idx="70">
                  <c:v>0.16153286</c:v>
                </c:pt>
                <c:pt idx="71">
                  <c:v>0.16159446999999999</c:v>
                </c:pt>
                <c:pt idx="72">
                  <c:v>0.15947947000000001</c:v>
                </c:pt>
                <c:pt idx="73">
                  <c:v>0.15796415999999999</c:v>
                </c:pt>
                <c:pt idx="74">
                  <c:v>0.15707937999999999</c:v>
                </c:pt>
                <c:pt idx="75">
                  <c:v>0.15695518</c:v>
                </c:pt>
                <c:pt idx="76">
                  <c:v>0.15695518</c:v>
                </c:pt>
                <c:pt idx="77">
                  <c:v>0.15695518</c:v>
                </c:pt>
                <c:pt idx="78">
                  <c:v>0.15695518</c:v>
                </c:pt>
                <c:pt idx="79">
                  <c:v>0.15695518</c:v>
                </c:pt>
                <c:pt idx="80">
                  <c:v>0.15695518</c:v>
                </c:pt>
                <c:pt idx="81">
                  <c:v>0.15695518</c:v>
                </c:pt>
                <c:pt idx="82">
                  <c:v>0.15508797999999999</c:v>
                </c:pt>
                <c:pt idx="83">
                  <c:v>0.15420171999999999</c:v>
                </c:pt>
                <c:pt idx="84">
                  <c:v>0.15409791</c:v>
                </c:pt>
                <c:pt idx="85">
                  <c:v>0.15464227999999999</c:v>
                </c:pt>
                <c:pt idx="86">
                  <c:v>0.15298116</c:v>
                </c:pt>
                <c:pt idx="87">
                  <c:v>0.15200888000000001</c:v>
                </c:pt>
                <c:pt idx="88">
                  <c:v>0.15189114000000001</c:v>
                </c:pt>
                <c:pt idx="89">
                  <c:v>0.15189114000000001</c:v>
                </c:pt>
                <c:pt idx="90">
                  <c:v>0.15189114000000001</c:v>
                </c:pt>
                <c:pt idx="91">
                  <c:v>0.15189114000000001</c:v>
                </c:pt>
                <c:pt idx="92">
                  <c:v>0.15189114000000001</c:v>
                </c:pt>
                <c:pt idx="93">
                  <c:v>0.15189114000000001</c:v>
                </c:pt>
                <c:pt idx="94">
                  <c:v>0.15010343000000001</c:v>
                </c:pt>
                <c:pt idx="95">
                  <c:v>0.14943597</c:v>
                </c:pt>
                <c:pt idx="96">
                  <c:v>0.14967316</c:v>
                </c:pt>
                <c:pt idx="97">
                  <c:v>0.14777802000000001</c:v>
                </c:pt>
                <c:pt idx="98">
                  <c:v>0.14652024</c:v>
                </c:pt>
                <c:pt idx="99">
                  <c:v>0.14591551</c:v>
                </c:pt>
                <c:pt idx="100">
                  <c:v>0.14608115999999999</c:v>
                </c:pt>
                <c:pt idx="101">
                  <c:v>0.14608115999999999</c:v>
                </c:pt>
                <c:pt idx="102">
                  <c:v>0.14608115999999999</c:v>
                </c:pt>
                <c:pt idx="103">
                  <c:v>0.14608115999999999</c:v>
                </c:pt>
                <c:pt idx="104">
                  <c:v>0.14608115999999999</c:v>
                </c:pt>
                <c:pt idx="105">
                  <c:v>0.14608115999999999</c:v>
                </c:pt>
                <c:pt idx="106">
                  <c:v>0.14608115999999999</c:v>
                </c:pt>
                <c:pt idx="107">
                  <c:v>0.14426142</c:v>
                </c:pt>
                <c:pt idx="108">
                  <c:v>0.14348282000000001</c:v>
                </c:pt>
                <c:pt idx="109">
                  <c:v>0.14354098000000001</c:v>
                </c:pt>
                <c:pt idx="110">
                  <c:v>0.14145304</c:v>
                </c:pt>
                <c:pt idx="111">
                  <c:v>0.14001206999999999</c:v>
                </c:pt>
                <c:pt idx="112">
                  <c:v>0.13928112000000001</c:v>
                </c:pt>
                <c:pt idx="113">
                  <c:v>0.13941539999999999</c:v>
                </c:pt>
                <c:pt idx="114">
                  <c:v>0.13941539999999999</c:v>
                </c:pt>
                <c:pt idx="115">
                  <c:v>0.13941539999999999</c:v>
                </c:pt>
                <c:pt idx="116">
                  <c:v>0.13941539999999999</c:v>
                </c:pt>
                <c:pt idx="117">
                  <c:v>0.13941539999999999</c:v>
                </c:pt>
                <c:pt idx="118">
                  <c:v>0.13941539999999999</c:v>
                </c:pt>
                <c:pt idx="119">
                  <c:v>0.13941539999999999</c:v>
                </c:pt>
                <c:pt idx="120">
                  <c:v>0.13756115999999999</c:v>
                </c:pt>
                <c:pt idx="121">
                  <c:v>0.13667323000000001</c:v>
                </c:pt>
                <c:pt idx="122">
                  <c:v>0.1365681</c:v>
                </c:pt>
                <c:pt idx="123">
                  <c:v>0.13713868000000001</c:v>
                </c:pt>
                <c:pt idx="124">
                  <c:v>0.13555954000000001</c:v>
                </c:pt>
                <c:pt idx="125">
                  <c:v>0.13475965000000001</c:v>
                </c:pt>
                <c:pt idx="126">
                  <c:v>0.13475965000000001</c:v>
                </c:pt>
                <c:pt idx="127">
                  <c:v>0.13475965000000001</c:v>
                </c:pt>
                <c:pt idx="128">
                  <c:v>0.13475965000000001</c:v>
                </c:pt>
                <c:pt idx="129">
                  <c:v>0.13475965000000001</c:v>
                </c:pt>
                <c:pt idx="130">
                  <c:v>0.13475965000000001</c:v>
                </c:pt>
                <c:pt idx="131">
                  <c:v>0.13475965000000001</c:v>
                </c:pt>
                <c:pt idx="132">
                  <c:v>0.13298831999999999</c:v>
                </c:pt>
                <c:pt idx="133">
                  <c:v>0.13231991000000001</c:v>
                </c:pt>
                <c:pt idx="134">
                  <c:v>0.13254504</c:v>
                </c:pt>
                <c:pt idx="135">
                  <c:v>0.13066369999999999</c:v>
                </c:pt>
                <c:pt idx="136">
                  <c:v>0.12946017000000001</c:v>
                </c:pt>
                <c:pt idx="137">
                  <c:v>0.12898275000000001</c:v>
                </c:pt>
                <c:pt idx="138">
                  <c:v>0.12937531999999999</c:v>
                </c:pt>
                <c:pt idx="139">
                  <c:v>0.12937531999999999</c:v>
                </c:pt>
                <c:pt idx="140">
                  <c:v>0.12937531999999999</c:v>
                </c:pt>
                <c:pt idx="141">
                  <c:v>0.12937531999999999</c:v>
                </c:pt>
                <c:pt idx="142">
                  <c:v>0.12937531999999999</c:v>
                </c:pt>
                <c:pt idx="143">
                  <c:v>0.12937531999999999</c:v>
                </c:pt>
                <c:pt idx="144">
                  <c:v>0.12937531999999999</c:v>
                </c:pt>
                <c:pt idx="145">
                  <c:v>0.12756693</c:v>
                </c:pt>
                <c:pt idx="146">
                  <c:v>0.12678185</c:v>
                </c:pt>
                <c:pt idx="147">
                  <c:v>0.12682874999999999</c:v>
                </c:pt>
                <c:pt idx="148">
                  <c:v>0.12476158</c:v>
                </c:pt>
                <c:pt idx="149">
                  <c:v>0.12339514</c:v>
                </c:pt>
                <c:pt idx="150">
                  <c:v>0.12282345</c:v>
                </c:pt>
                <c:pt idx="151">
                  <c:v>0.12282345</c:v>
                </c:pt>
                <c:pt idx="152">
                  <c:v>0.12282345</c:v>
                </c:pt>
                <c:pt idx="153">
                  <c:v>0.12282345</c:v>
                </c:pt>
                <c:pt idx="154">
                  <c:v>0.12282345</c:v>
                </c:pt>
                <c:pt idx="155">
                  <c:v>0.12282345</c:v>
                </c:pt>
                <c:pt idx="156">
                  <c:v>0.12282345</c:v>
                </c:pt>
                <c:pt idx="157">
                  <c:v>0.12282345</c:v>
                </c:pt>
                <c:pt idx="158">
                  <c:v>0.120978184</c:v>
                </c:pt>
                <c:pt idx="159">
                  <c:v>0.12008486</c:v>
                </c:pt>
                <c:pt idx="160">
                  <c:v>0.11997927</c:v>
                </c:pt>
                <c:pt idx="161">
                  <c:v>0.1205841</c:v>
                </c:pt>
                <c:pt idx="162">
                  <c:v>0.119098276</c:v>
                </c:pt>
                <c:pt idx="163">
                  <c:v>0.11848715999999999</c:v>
                </c:pt>
                <c:pt idx="164">
                  <c:v>0.11848715999999999</c:v>
                </c:pt>
                <c:pt idx="165">
                  <c:v>0.11848715999999999</c:v>
                </c:pt>
                <c:pt idx="166">
                  <c:v>0.11848715999999999</c:v>
                </c:pt>
                <c:pt idx="167">
                  <c:v>0.11848715999999999</c:v>
                </c:pt>
                <c:pt idx="168">
                  <c:v>0.11848715999999999</c:v>
                </c:pt>
                <c:pt idx="169">
                  <c:v>0.11848715999999999</c:v>
                </c:pt>
                <c:pt idx="170">
                  <c:v>0.11672688000000001</c:v>
                </c:pt>
                <c:pt idx="171">
                  <c:v>0.1160499</c:v>
                </c:pt>
                <c:pt idx="172">
                  <c:v>0.1162579</c:v>
                </c:pt>
                <c:pt idx="173">
                  <c:v>0.114388004</c:v>
                </c:pt>
                <c:pt idx="174">
                  <c:v>0.11324421</c:v>
                </c:pt>
                <c:pt idx="175">
                  <c:v>0.11290650000000001</c:v>
                </c:pt>
                <c:pt idx="176">
                  <c:v>0.11290650000000001</c:v>
                </c:pt>
                <c:pt idx="177">
                  <c:v>0.11290650000000001</c:v>
                </c:pt>
                <c:pt idx="178">
                  <c:v>0.11290650000000001</c:v>
                </c:pt>
                <c:pt idx="179">
                  <c:v>0.11290650000000001</c:v>
                </c:pt>
                <c:pt idx="180">
                  <c:v>0.11290650000000001</c:v>
                </c:pt>
                <c:pt idx="181">
                  <c:v>0.11290650000000001</c:v>
                </c:pt>
                <c:pt idx="182">
                  <c:v>0.11290650000000001</c:v>
                </c:pt>
                <c:pt idx="183">
                  <c:v>0.111107156</c:v>
                </c:pt>
                <c:pt idx="184">
                  <c:v>0.11031492</c:v>
                </c:pt>
                <c:pt idx="185">
                  <c:v>0.110356</c:v>
                </c:pt>
                <c:pt idx="186">
                  <c:v>0.10832008</c:v>
                </c:pt>
                <c:pt idx="187">
                  <c:v>0.10704803</c:v>
                </c:pt>
                <c:pt idx="188">
                  <c:v>0.10666283999999999</c:v>
                </c:pt>
                <c:pt idx="189">
                  <c:v>0.10666283999999999</c:v>
                </c:pt>
                <c:pt idx="190">
                  <c:v>0.10666283999999999</c:v>
                </c:pt>
                <c:pt idx="191">
                  <c:v>0.10666283999999999</c:v>
                </c:pt>
                <c:pt idx="192">
                  <c:v>0.10666283999999999</c:v>
                </c:pt>
                <c:pt idx="193">
                  <c:v>0.10666283999999999</c:v>
                </c:pt>
                <c:pt idx="194">
                  <c:v>0.10666283999999999</c:v>
                </c:pt>
                <c:pt idx="195">
                  <c:v>0.10666283999999999</c:v>
                </c:pt>
                <c:pt idx="196">
                  <c:v>0.10482495</c:v>
                </c:pt>
                <c:pt idx="197">
                  <c:v>0.103927806</c:v>
                </c:pt>
                <c:pt idx="198">
                  <c:v>0.10383037000000001</c:v>
                </c:pt>
                <c:pt idx="199">
                  <c:v>0.10448695</c:v>
                </c:pt>
                <c:pt idx="200">
                  <c:v>0.10311636</c:v>
                </c:pt>
                <c:pt idx="201">
                  <c:v>0.10272118399999999</c:v>
                </c:pt>
                <c:pt idx="202">
                  <c:v>0.10272118399999999</c:v>
                </c:pt>
                <c:pt idx="203">
                  <c:v>0.10272118399999999</c:v>
                </c:pt>
                <c:pt idx="204">
                  <c:v>0.10272118399999999</c:v>
                </c:pt>
                <c:pt idx="205">
                  <c:v>0.10272118399999999</c:v>
                </c:pt>
                <c:pt idx="206">
                  <c:v>0.10272118399999999</c:v>
                </c:pt>
                <c:pt idx="207">
                  <c:v>0.10272118399999999</c:v>
                </c:pt>
                <c:pt idx="208">
                  <c:v>0.10096848999999999</c:v>
                </c:pt>
                <c:pt idx="209">
                  <c:v>0.10027969</c:v>
                </c:pt>
                <c:pt idx="210">
                  <c:v>0.10047217</c:v>
                </c:pt>
                <c:pt idx="211">
                  <c:v>9.8619445999999999E-2</c:v>
                </c:pt>
                <c:pt idx="212">
                  <c:v>9.7549839999999999E-2</c:v>
                </c:pt>
                <c:pt idx="213">
                  <c:v>9.7373319999999999E-2</c:v>
                </c:pt>
                <c:pt idx="214">
                  <c:v>9.7373319999999999E-2</c:v>
                </c:pt>
                <c:pt idx="215">
                  <c:v>9.7373319999999999E-2</c:v>
                </c:pt>
                <c:pt idx="216">
                  <c:v>9.7373319999999999E-2</c:v>
                </c:pt>
                <c:pt idx="217">
                  <c:v>9.7373319999999999E-2</c:v>
                </c:pt>
                <c:pt idx="218">
                  <c:v>9.7373319999999999E-2</c:v>
                </c:pt>
                <c:pt idx="219">
                  <c:v>9.7373319999999999E-2</c:v>
                </c:pt>
                <c:pt idx="220">
                  <c:v>9.7373319999999999E-2</c:v>
                </c:pt>
                <c:pt idx="221">
                  <c:v>9.5579565000000005E-2</c:v>
                </c:pt>
                <c:pt idx="222">
                  <c:v>9.4777844999999999E-2</c:v>
                </c:pt>
                <c:pt idx="223">
                  <c:v>9.4815990000000003E-2</c:v>
                </c:pt>
                <c:pt idx="224">
                  <c:v>9.2817479999999994E-2</c:v>
                </c:pt>
                <c:pt idx="225">
                  <c:v>9.1653070000000003E-2</c:v>
                </c:pt>
                <c:pt idx="226">
                  <c:v>9.1472029999999996E-2</c:v>
                </c:pt>
                <c:pt idx="227">
                  <c:v>9.1472029999999996E-2</c:v>
                </c:pt>
                <c:pt idx="228">
                  <c:v>9.1472029999999996E-2</c:v>
                </c:pt>
                <c:pt idx="229">
                  <c:v>9.1472029999999996E-2</c:v>
                </c:pt>
                <c:pt idx="230">
                  <c:v>9.1472029999999996E-2</c:v>
                </c:pt>
                <c:pt idx="231">
                  <c:v>9.1472029999999996E-2</c:v>
                </c:pt>
                <c:pt idx="232">
                  <c:v>9.1472029999999996E-2</c:v>
                </c:pt>
                <c:pt idx="233">
                  <c:v>9.1472029999999996E-2</c:v>
                </c:pt>
                <c:pt idx="234">
                  <c:v>8.9639276000000004E-2</c:v>
                </c:pt>
                <c:pt idx="235">
                  <c:v>8.8739040000000005E-2</c:v>
                </c:pt>
                <c:pt idx="236">
                  <c:v>8.8656799999999994E-2</c:v>
                </c:pt>
                <c:pt idx="237">
                  <c:v>8.9379615999999995E-2</c:v>
                </c:pt>
                <c:pt idx="238">
                  <c:v>8.8141209999999998E-2</c:v>
                </c:pt>
                <c:pt idx="239">
                  <c:v>8.7981395000000004E-2</c:v>
                </c:pt>
                <c:pt idx="240">
                  <c:v>8.7981395000000004E-2</c:v>
                </c:pt>
                <c:pt idx="241">
                  <c:v>8.7981395000000004E-2</c:v>
                </c:pt>
                <c:pt idx="242">
                  <c:v>8.7981395000000004E-2</c:v>
                </c:pt>
                <c:pt idx="243">
                  <c:v>8.7981395000000004E-2</c:v>
                </c:pt>
                <c:pt idx="244">
                  <c:v>8.7981395000000004E-2</c:v>
                </c:pt>
                <c:pt idx="245">
                  <c:v>8.7981395000000004E-2</c:v>
                </c:pt>
                <c:pt idx="246">
                  <c:v>8.6232185000000003E-2</c:v>
                </c:pt>
                <c:pt idx="247">
                  <c:v>8.5527696E-2</c:v>
                </c:pt>
                <c:pt idx="248">
                  <c:v>8.5705290000000003E-2</c:v>
                </c:pt>
                <c:pt idx="249">
                  <c:v>8.3873320000000001E-2</c:v>
                </c:pt>
                <c:pt idx="250">
                  <c:v>8.2888470000000006E-2</c:v>
                </c:pt>
                <c:pt idx="251">
                  <c:v>8.2888304999999995E-2</c:v>
                </c:pt>
                <c:pt idx="252">
                  <c:v>8.2888304999999995E-2</c:v>
                </c:pt>
                <c:pt idx="253">
                  <c:v>8.2888304999999995E-2</c:v>
                </c:pt>
                <c:pt idx="254">
                  <c:v>8.2888304999999995E-2</c:v>
                </c:pt>
                <c:pt idx="255">
                  <c:v>8.2888304999999995E-2</c:v>
                </c:pt>
                <c:pt idx="256">
                  <c:v>8.2888304999999995E-2</c:v>
                </c:pt>
                <c:pt idx="257">
                  <c:v>8.2888304999999995E-2</c:v>
                </c:pt>
                <c:pt idx="258">
                  <c:v>8.2888304999999995E-2</c:v>
                </c:pt>
                <c:pt idx="259">
                  <c:v>8.1097279999999994E-2</c:v>
                </c:pt>
                <c:pt idx="260">
                  <c:v>8.0285410000000001E-2</c:v>
                </c:pt>
                <c:pt idx="261">
                  <c:v>8.0325709999999995E-2</c:v>
                </c:pt>
                <c:pt idx="262">
                  <c:v>7.8372730000000002E-2</c:v>
                </c:pt>
                <c:pt idx="263">
                  <c:v>7.7330224000000003E-2</c:v>
                </c:pt>
                <c:pt idx="264">
                  <c:v>7.7330224000000003E-2</c:v>
                </c:pt>
                <c:pt idx="265">
                  <c:v>7.7330224000000003E-2</c:v>
                </c:pt>
                <c:pt idx="266">
                  <c:v>7.7330224000000003E-2</c:v>
                </c:pt>
                <c:pt idx="267">
                  <c:v>7.7330224000000003E-2</c:v>
                </c:pt>
                <c:pt idx="268">
                  <c:v>7.7330224000000003E-2</c:v>
                </c:pt>
                <c:pt idx="269">
                  <c:v>7.7330224000000003E-2</c:v>
                </c:pt>
                <c:pt idx="270">
                  <c:v>7.7330224000000003E-2</c:v>
                </c:pt>
                <c:pt idx="271">
                  <c:v>7.5629249999999995E-2</c:v>
                </c:pt>
                <c:pt idx="272">
                  <c:v>7.5030274999999994E-2</c:v>
                </c:pt>
                <c:pt idx="273">
                  <c:v>7.5360869999999996E-2</c:v>
                </c:pt>
                <c:pt idx="274">
                  <c:v>7.3713749999999995E-2</c:v>
                </c:pt>
                <c:pt idx="275">
                  <c:v>7.29321E-2</c:v>
                </c:pt>
                <c:pt idx="276">
                  <c:v>7.29321E-2</c:v>
                </c:pt>
                <c:pt idx="277">
                  <c:v>7.29321E-2</c:v>
                </c:pt>
                <c:pt idx="278">
                  <c:v>7.29321E-2</c:v>
                </c:pt>
                <c:pt idx="279">
                  <c:v>7.29321E-2</c:v>
                </c:pt>
                <c:pt idx="280">
                  <c:v>7.29321E-2</c:v>
                </c:pt>
                <c:pt idx="281">
                  <c:v>7.29321E-2</c:v>
                </c:pt>
                <c:pt idx="282">
                  <c:v>7.29321E-2</c:v>
                </c:pt>
                <c:pt idx="283">
                  <c:v>7.29321E-2</c:v>
                </c:pt>
                <c:pt idx="284">
                  <c:v>7.1187063999999994E-2</c:v>
                </c:pt>
                <c:pt idx="285">
                  <c:v>7.0473060000000004E-2</c:v>
                </c:pt>
                <c:pt idx="286">
                  <c:v>7.0651195999999999E-2</c:v>
                </c:pt>
                <c:pt idx="287">
                  <c:v>6.8862240000000005E-2</c:v>
                </c:pt>
                <c:pt idx="288">
                  <c:v>6.7994600000000002E-2</c:v>
                </c:pt>
                <c:pt idx="289">
                  <c:v>6.7994600000000002E-2</c:v>
                </c:pt>
                <c:pt idx="290">
                  <c:v>6.7994600000000002E-2</c:v>
                </c:pt>
                <c:pt idx="291">
                  <c:v>6.7994600000000002E-2</c:v>
                </c:pt>
                <c:pt idx="292">
                  <c:v>6.7994600000000002E-2</c:v>
                </c:pt>
                <c:pt idx="293">
                  <c:v>6.7994600000000002E-2</c:v>
                </c:pt>
                <c:pt idx="294">
                  <c:v>6.7994600000000002E-2</c:v>
                </c:pt>
                <c:pt idx="295">
                  <c:v>6.7994600000000002E-2</c:v>
                </c:pt>
                <c:pt idx="296">
                  <c:v>6.7994600000000002E-2</c:v>
                </c:pt>
                <c:pt idx="297">
                  <c:v>6.6208586E-2</c:v>
                </c:pt>
                <c:pt idx="298">
                  <c:v>6.5396436000000002E-2</c:v>
                </c:pt>
                <c:pt idx="299">
                  <c:v>6.5459355999999996E-2</c:v>
                </c:pt>
                <c:pt idx="300">
                  <c:v>6.3579490000000002E-2</c:v>
                </c:pt>
                <c:pt idx="301">
                  <c:v>6.2695810000000005E-2</c:v>
                </c:pt>
                <c:pt idx="302">
                  <c:v>6.2695810000000005E-2</c:v>
                </c:pt>
                <c:pt idx="303">
                  <c:v>6.2695810000000005E-2</c:v>
                </c:pt>
                <c:pt idx="304">
                  <c:v>6.2695810000000005E-2</c:v>
                </c:pt>
                <c:pt idx="305">
                  <c:v>6.2695810000000005E-2</c:v>
                </c:pt>
                <c:pt idx="306">
                  <c:v>6.2695810000000005E-2</c:v>
                </c:pt>
                <c:pt idx="307">
                  <c:v>6.2695810000000005E-2</c:v>
                </c:pt>
                <c:pt idx="308">
                  <c:v>6.2695810000000005E-2</c:v>
                </c:pt>
                <c:pt idx="309">
                  <c:v>6.0997766000000002E-2</c:v>
                </c:pt>
                <c:pt idx="310">
                  <c:v>6.0384683000000001E-2</c:v>
                </c:pt>
                <c:pt idx="311">
                  <c:v>6.0706339999999998E-2</c:v>
                </c:pt>
                <c:pt idx="312">
                  <c:v>5.9089071999999999E-2</c:v>
                </c:pt>
                <c:pt idx="313">
                  <c:v>5.8406439999999997E-2</c:v>
                </c:pt>
                <c:pt idx="314">
                  <c:v>5.8406439999999997E-2</c:v>
                </c:pt>
                <c:pt idx="315">
                  <c:v>5.8406439999999997E-2</c:v>
                </c:pt>
                <c:pt idx="316">
                  <c:v>5.8406439999999997E-2</c:v>
                </c:pt>
                <c:pt idx="317">
                  <c:v>5.8406439999999997E-2</c:v>
                </c:pt>
                <c:pt idx="318">
                  <c:v>5.8406439999999997E-2</c:v>
                </c:pt>
                <c:pt idx="319">
                  <c:v>5.8406439999999997E-2</c:v>
                </c:pt>
                <c:pt idx="320">
                  <c:v>5.8406439999999997E-2</c:v>
                </c:pt>
                <c:pt idx="321">
                  <c:v>5.8406439999999997E-2</c:v>
                </c:pt>
                <c:pt idx="322">
                  <c:v>5.666475E-2</c:v>
                </c:pt>
                <c:pt idx="323">
                  <c:v>5.5944826000000003E-2</c:v>
                </c:pt>
                <c:pt idx="324">
                  <c:v>5.6134763999999997E-2</c:v>
                </c:pt>
                <c:pt idx="325">
                  <c:v>5.4404590000000003E-2</c:v>
                </c:pt>
                <c:pt idx="326">
                  <c:v>5.3677056000000001E-2</c:v>
                </c:pt>
                <c:pt idx="327">
                  <c:v>5.3677056000000001E-2</c:v>
                </c:pt>
                <c:pt idx="328">
                  <c:v>5.3677056000000001E-2</c:v>
                </c:pt>
                <c:pt idx="329">
                  <c:v>5.3677056000000001E-2</c:v>
                </c:pt>
                <c:pt idx="330">
                  <c:v>5.3677056000000001E-2</c:v>
                </c:pt>
                <c:pt idx="331">
                  <c:v>5.3677056000000001E-2</c:v>
                </c:pt>
                <c:pt idx="332">
                  <c:v>5.3677056000000001E-2</c:v>
                </c:pt>
                <c:pt idx="333">
                  <c:v>5.3677056000000001E-2</c:v>
                </c:pt>
                <c:pt idx="334">
                  <c:v>5.3677056000000001E-2</c:v>
                </c:pt>
                <c:pt idx="335">
                  <c:v>5.1896350000000001E-2</c:v>
                </c:pt>
                <c:pt idx="336">
                  <c:v>5.1090139999999999E-2</c:v>
                </c:pt>
                <c:pt idx="337">
                  <c:v>5.1190127000000002E-2</c:v>
                </c:pt>
                <c:pt idx="338">
                  <c:v>4.9401953999999998E-2</c:v>
                </c:pt>
                <c:pt idx="339">
                  <c:v>4.8701269999999998E-2</c:v>
                </c:pt>
                <c:pt idx="340">
                  <c:v>4.8701269999999998E-2</c:v>
                </c:pt>
                <c:pt idx="341">
                  <c:v>4.8701269999999998E-2</c:v>
                </c:pt>
                <c:pt idx="342">
                  <c:v>4.8701269999999998E-2</c:v>
                </c:pt>
                <c:pt idx="343">
                  <c:v>4.8701269999999998E-2</c:v>
                </c:pt>
                <c:pt idx="344">
                  <c:v>4.8701269999999998E-2</c:v>
                </c:pt>
                <c:pt idx="345">
                  <c:v>4.8701269999999998E-2</c:v>
                </c:pt>
                <c:pt idx="346">
                  <c:v>4.8701269999999998E-2</c:v>
                </c:pt>
                <c:pt idx="347">
                  <c:v>4.7004619999999997E-2</c:v>
                </c:pt>
                <c:pt idx="348">
                  <c:v>4.6379416999999999E-2</c:v>
                </c:pt>
                <c:pt idx="349">
                  <c:v>4.6701126000000003E-2</c:v>
                </c:pt>
                <c:pt idx="350">
                  <c:v>4.5126880000000001E-2</c:v>
                </c:pt>
                <c:pt idx="351">
                  <c:v>4.4563553999999998E-2</c:v>
                </c:pt>
                <c:pt idx="352">
                  <c:v>4.4563553999999998E-2</c:v>
                </c:pt>
                <c:pt idx="353">
                  <c:v>4.4563553999999998E-2</c:v>
                </c:pt>
                <c:pt idx="354">
                  <c:v>4.4563553999999998E-2</c:v>
                </c:pt>
                <c:pt idx="355">
                  <c:v>4.4563553999999998E-2</c:v>
                </c:pt>
                <c:pt idx="356">
                  <c:v>4.4563553999999998E-2</c:v>
                </c:pt>
                <c:pt idx="357">
                  <c:v>4.4563553999999998E-2</c:v>
                </c:pt>
                <c:pt idx="358">
                  <c:v>4.4563553999999998E-2</c:v>
                </c:pt>
                <c:pt idx="359">
                  <c:v>4.4563553999999998E-2</c:v>
                </c:pt>
                <c:pt idx="360">
                  <c:v>4.2824846E-2</c:v>
                </c:pt>
                <c:pt idx="361">
                  <c:v>4.2103775000000003E-2</c:v>
                </c:pt>
                <c:pt idx="362">
                  <c:v>4.2318034999999997E-2</c:v>
                </c:pt>
                <c:pt idx="363">
                  <c:v>4.2318034999999997E-2</c:v>
                </c:pt>
                <c:pt idx="364">
                  <c:v>4.2318034999999997E-2</c:v>
                </c:pt>
                <c:pt idx="365">
                  <c:v>4.2318034999999997E-2</c:v>
                </c:pt>
                <c:pt idx="366">
                  <c:v>4.2318034999999997E-2</c:v>
                </c:pt>
                <c:pt idx="367">
                  <c:v>4.2318034999999997E-2</c:v>
                </c:pt>
                <c:pt idx="368">
                  <c:v>4.2318034999999997E-2</c:v>
                </c:pt>
                <c:pt idx="369">
                  <c:v>4.2318034999999997E-2</c:v>
                </c:pt>
                <c:pt idx="370">
                  <c:v>4.2318034999999997E-2</c:v>
                </c:pt>
                <c:pt idx="371">
                  <c:v>4.2318034999999997E-2</c:v>
                </c:pt>
                <c:pt idx="372">
                  <c:v>4.2318034999999997E-2</c:v>
                </c:pt>
                <c:pt idx="373">
                  <c:v>4.0536900000000001E-2</c:v>
                </c:pt>
                <c:pt idx="374">
                  <c:v>3.9730865999999997E-2</c:v>
                </c:pt>
                <c:pt idx="375">
                  <c:v>3.9863795E-2</c:v>
                </c:pt>
                <c:pt idx="376">
                  <c:v>3.9863795E-2</c:v>
                </c:pt>
                <c:pt idx="377">
                  <c:v>3.9863795E-2</c:v>
                </c:pt>
                <c:pt idx="378">
                  <c:v>3.9863795E-2</c:v>
                </c:pt>
                <c:pt idx="379">
                  <c:v>3.9863795E-2</c:v>
                </c:pt>
                <c:pt idx="380">
                  <c:v>3.9863795E-2</c:v>
                </c:pt>
                <c:pt idx="381">
                  <c:v>3.9863795E-2</c:v>
                </c:pt>
                <c:pt idx="382">
                  <c:v>3.9863795E-2</c:v>
                </c:pt>
                <c:pt idx="383">
                  <c:v>3.9863795E-2</c:v>
                </c:pt>
                <c:pt idx="384">
                  <c:v>3.9863795E-2</c:v>
                </c:pt>
                <c:pt idx="385">
                  <c:v>3.8154814000000002E-2</c:v>
                </c:pt>
                <c:pt idx="386">
                  <c:v>3.7495493999999997E-2</c:v>
                </c:pt>
                <c:pt idx="387">
                  <c:v>3.7789973999999997E-2</c:v>
                </c:pt>
                <c:pt idx="388">
                  <c:v>3.6222736999999998E-2</c:v>
                </c:pt>
                <c:pt idx="389">
                  <c:v>3.5736255000000001E-2</c:v>
                </c:pt>
                <c:pt idx="390">
                  <c:v>3.5736255000000001E-2</c:v>
                </c:pt>
                <c:pt idx="391">
                  <c:v>3.5736255000000001E-2</c:v>
                </c:pt>
                <c:pt idx="392">
                  <c:v>3.5736255000000001E-2</c:v>
                </c:pt>
                <c:pt idx="393">
                  <c:v>3.5736255000000001E-2</c:v>
                </c:pt>
                <c:pt idx="394">
                  <c:v>3.5736255000000001E-2</c:v>
                </c:pt>
                <c:pt idx="395">
                  <c:v>3.5736255000000001E-2</c:v>
                </c:pt>
                <c:pt idx="396">
                  <c:v>3.5736255000000001E-2</c:v>
                </c:pt>
                <c:pt idx="397">
                  <c:v>3.5736255000000001E-2</c:v>
                </c:pt>
                <c:pt idx="398">
                  <c:v>3.3988465000000002E-2</c:v>
                </c:pt>
                <c:pt idx="399">
                  <c:v>3.3247819999999997E-2</c:v>
                </c:pt>
                <c:pt idx="400">
                  <c:v>3.3463630000000001E-2</c:v>
                </c:pt>
                <c:pt idx="401">
                  <c:v>3.3463630000000001E-2</c:v>
                </c:pt>
                <c:pt idx="402">
                  <c:v>3.3463630000000001E-2</c:v>
                </c:pt>
                <c:pt idx="403">
                  <c:v>3.3463630000000001E-2</c:v>
                </c:pt>
                <c:pt idx="404">
                  <c:v>3.3463630000000001E-2</c:v>
                </c:pt>
                <c:pt idx="405">
                  <c:v>3.3463630000000001E-2</c:v>
                </c:pt>
                <c:pt idx="406">
                  <c:v>3.3463630000000001E-2</c:v>
                </c:pt>
                <c:pt idx="407">
                  <c:v>3.3463630000000001E-2</c:v>
                </c:pt>
                <c:pt idx="408">
                  <c:v>3.3463630000000001E-2</c:v>
                </c:pt>
                <c:pt idx="409">
                  <c:v>3.3463630000000001E-2</c:v>
                </c:pt>
                <c:pt idx="410">
                  <c:v>3.3463630000000001E-2</c:v>
                </c:pt>
                <c:pt idx="411">
                  <c:v>3.1678369999999997E-2</c:v>
                </c:pt>
                <c:pt idx="412">
                  <c:v>3.0870799000000001E-2</c:v>
                </c:pt>
                <c:pt idx="413">
                  <c:v>3.0870799000000001E-2</c:v>
                </c:pt>
                <c:pt idx="414">
                  <c:v>3.0870799000000001E-2</c:v>
                </c:pt>
                <c:pt idx="415">
                  <c:v>3.0870799000000001E-2</c:v>
                </c:pt>
                <c:pt idx="416">
                  <c:v>3.0870799000000001E-2</c:v>
                </c:pt>
                <c:pt idx="417">
                  <c:v>3.0870799000000001E-2</c:v>
                </c:pt>
                <c:pt idx="418">
                  <c:v>3.0870799000000001E-2</c:v>
                </c:pt>
                <c:pt idx="419">
                  <c:v>3.0870799000000001E-2</c:v>
                </c:pt>
                <c:pt idx="420">
                  <c:v>3.0870799000000001E-2</c:v>
                </c:pt>
                <c:pt idx="421">
                  <c:v>3.0870799000000001E-2</c:v>
                </c:pt>
                <c:pt idx="422">
                  <c:v>3.0870799000000001E-2</c:v>
                </c:pt>
                <c:pt idx="423">
                  <c:v>2.9151974000000001E-2</c:v>
                </c:pt>
                <c:pt idx="424">
                  <c:v>2.8469077999999998E-2</c:v>
                </c:pt>
                <c:pt idx="425">
                  <c:v>2.8757176999999998E-2</c:v>
                </c:pt>
                <c:pt idx="426">
                  <c:v>2.8757176999999998E-2</c:v>
                </c:pt>
                <c:pt idx="427">
                  <c:v>2.8757176999999998E-2</c:v>
                </c:pt>
                <c:pt idx="428">
                  <c:v>2.8757176999999998E-2</c:v>
                </c:pt>
                <c:pt idx="429">
                  <c:v>2.8757176999999998E-2</c:v>
                </c:pt>
                <c:pt idx="430">
                  <c:v>2.8757176999999998E-2</c:v>
                </c:pt>
                <c:pt idx="431">
                  <c:v>2.8757176999999998E-2</c:v>
                </c:pt>
                <c:pt idx="432">
                  <c:v>2.8757176999999998E-2</c:v>
                </c:pt>
                <c:pt idx="433">
                  <c:v>2.8757176999999998E-2</c:v>
                </c:pt>
                <c:pt idx="434">
                  <c:v>2.8757176999999998E-2</c:v>
                </c:pt>
                <c:pt idx="435">
                  <c:v>2.8757176999999998E-2</c:v>
                </c:pt>
                <c:pt idx="436">
                  <c:v>2.699812E-2</c:v>
                </c:pt>
                <c:pt idx="437">
                  <c:v>2.6239226000000001E-2</c:v>
                </c:pt>
                <c:pt idx="438">
                  <c:v>2.6462719999999999E-2</c:v>
                </c:pt>
                <c:pt idx="439">
                  <c:v>2.6462719999999999E-2</c:v>
                </c:pt>
                <c:pt idx="440">
                  <c:v>2.6462719999999999E-2</c:v>
                </c:pt>
                <c:pt idx="441">
                  <c:v>2.6462719999999999E-2</c:v>
                </c:pt>
                <c:pt idx="442">
                  <c:v>2.6462719999999999E-2</c:v>
                </c:pt>
                <c:pt idx="443">
                  <c:v>2.6462719999999999E-2</c:v>
                </c:pt>
                <c:pt idx="444">
                  <c:v>2.6462719999999999E-2</c:v>
                </c:pt>
                <c:pt idx="445">
                  <c:v>2.6462719999999999E-2</c:v>
                </c:pt>
                <c:pt idx="446">
                  <c:v>2.6462719999999999E-2</c:v>
                </c:pt>
                <c:pt idx="447">
                  <c:v>2.6462719999999999E-2</c:v>
                </c:pt>
                <c:pt idx="448">
                  <c:v>2.4772110999999999E-2</c:v>
                </c:pt>
                <c:pt idx="449">
                  <c:v>2.4146549999999999E-2</c:v>
                </c:pt>
                <c:pt idx="450">
                  <c:v>2.450716E-2</c:v>
                </c:pt>
                <c:pt idx="451">
                  <c:v>2.450716E-2</c:v>
                </c:pt>
                <c:pt idx="452">
                  <c:v>2.450716E-2</c:v>
                </c:pt>
                <c:pt idx="453">
                  <c:v>2.450716E-2</c:v>
                </c:pt>
                <c:pt idx="454">
                  <c:v>2.450716E-2</c:v>
                </c:pt>
                <c:pt idx="455">
                  <c:v>2.450716E-2</c:v>
                </c:pt>
                <c:pt idx="456">
                  <c:v>2.450716E-2</c:v>
                </c:pt>
                <c:pt idx="457">
                  <c:v>2.450716E-2</c:v>
                </c:pt>
                <c:pt idx="458">
                  <c:v>2.450716E-2</c:v>
                </c:pt>
                <c:pt idx="459">
                  <c:v>2.450716E-2</c:v>
                </c:pt>
                <c:pt idx="460">
                  <c:v>2.450716E-2</c:v>
                </c:pt>
                <c:pt idx="461">
                  <c:v>2.2773758000000002E-2</c:v>
                </c:pt>
                <c:pt idx="462">
                  <c:v>2.2063525E-2</c:v>
                </c:pt>
                <c:pt idx="463">
                  <c:v>2.2344045E-2</c:v>
                </c:pt>
                <c:pt idx="464">
                  <c:v>2.2344045E-2</c:v>
                </c:pt>
                <c:pt idx="465">
                  <c:v>2.2344045E-2</c:v>
                </c:pt>
                <c:pt idx="466">
                  <c:v>2.2344045E-2</c:v>
                </c:pt>
                <c:pt idx="467">
                  <c:v>2.2344045E-2</c:v>
                </c:pt>
                <c:pt idx="468">
                  <c:v>2.2344045E-2</c:v>
                </c:pt>
                <c:pt idx="469">
                  <c:v>2.2344045E-2</c:v>
                </c:pt>
                <c:pt idx="470">
                  <c:v>2.2344045E-2</c:v>
                </c:pt>
                <c:pt idx="471">
                  <c:v>2.2344045E-2</c:v>
                </c:pt>
                <c:pt idx="472">
                  <c:v>2.2344045E-2</c:v>
                </c:pt>
                <c:pt idx="473">
                  <c:v>2.2344045E-2</c:v>
                </c:pt>
                <c:pt idx="474">
                  <c:v>2.0576064000000002E-2</c:v>
                </c:pt>
                <c:pt idx="475">
                  <c:v>1.9809198E-2</c:v>
                </c:pt>
                <c:pt idx="476">
                  <c:v>1.9809198E-2</c:v>
                </c:pt>
                <c:pt idx="477">
                  <c:v>1.9809198E-2</c:v>
                </c:pt>
                <c:pt idx="478">
                  <c:v>1.9809198E-2</c:v>
                </c:pt>
                <c:pt idx="479">
                  <c:v>1.9809198E-2</c:v>
                </c:pt>
                <c:pt idx="480">
                  <c:v>1.9809198E-2</c:v>
                </c:pt>
                <c:pt idx="481">
                  <c:v>1.9809198E-2</c:v>
                </c:pt>
                <c:pt idx="482">
                  <c:v>1.9809198E-2</c:v>
                </c:pt>
                <c:pt idx="483">
                  <c:v>1.9809198E-2</c:v>
                </c:pt>
                <c:pt idx="484">
                  <c:v>1.9809198E-2</c:v>
                </c:pt>
                <c:pt idx="485">
                  <c:v>1.9809198E-2</c:v>
                </c:pt>
                <c:pt idx="486">
                  <c:v>1.810347E-2</c:v>
                </c:pt>
                <c:pt idx="487">
                  <c:v>1.7447008E-2</c:v>
                </c:pt>
                <c:pt idx="488">
                  <c:v>1.7792888E-2</c:v>
                </c:pt>
                <c:pt idx="489">
                  <c:v>1.7792888E-2</c:v>
                </c:pt>
                <c:pt idx="490">
                  <c:v>1.7792888E-2</c:v>
                </c:pt>
                <c:pt idx="491">
                  <c:v>1.7792888E-2</c:v>
                </c:pt>
                <c:pt idx="492">
                  <c:v>1.7792888E-2</c:v>
                </c:pt>
                <c:pt idx="493">
                  <c:v>1.7792888E-2</c:v>
                </c:pt>
                <c:pt idx="494">
                  <c:v>1.7792888E-2</c:v>
                </c:pt>
                <c:pt idx="495">
                  <c:v>1.7792888E-2</c:v>
                </c:pt>
                <c:pt idx="496">
                  <c:v>1.7792888E-2</c:v>
                </c:pt>
                <c:pt idx="497">
                  <c:v>1.7792888E-2</c:v>
                </c:pt>
                <c:pt idx="498">
                  <c:v>1.7792888E-2</c:v>
                </c:pt>
                <c:pt idx="499">
                  <c:v>1.6049612000000001E-2</c:v>
                </c:pt>
                <c:pt idx="500">
                  <c:v>1.5327088000000001E-2</c:v>
                </c:pt>
                <c:pt idx="501">
                  <c:v>1.5327088000000001E-2</c:v>
                </c:pt>
                <c:pt idx="502">
                  <c:v>1.5327088000000001E-2</c:v>
                </c:pt>
                <c:pt idx="503">
                  <c:v>1.5327088000000001E-2</c:v>
                </c:pt>
                <c:pt idx="504">
                  <c:v>1.5327088000000001E-2</c:v>
                </c:pt>
                <c:pt idx="505">
                  <c:v>1.5327088000000001E-2</c:v>
                </c:pt>
                <c:pt idx="506">
                  <c:v>1.5327088000000001E-2</c:v>
                </c:pt>
                <c:pt idx="507">
                  <c:v>1.5327088000000001E-2</c:v>
                </c:pt>
                <c:pt idx="508">
                  <c:v>1.5327088000000001E-2</c:v>
                </c:pt>
                <c:pt idx="509">
                  <c:v>1.5327088000000001E-2</c:v>
                </c:pt>
                <c:pt idx="510">
                  <c:v>1.5327088000000001E-2</c:v>
                </c:pt>
                <c:pt idx="511">
                  <c:v>1.5327088000000001E-2</c:v>
                </c:pt>
                <c:pt idx="512">
                  <c:v>1.3556558999999999E-2</c:v>
                </c:pt>
                <c:pt idx="513">
                  <c:v>1.2799815000000001E-2</c:v>
                </c:pt>
                <c:pt idx="514">
                  <c:v>1.2799815000000001E-2</c:v>
                </c:pt>
                <c:pt idx="515">
                  <c:v>1.2799815000000001E-2</c:v>
                </c:pt>
                <c:pt idx="516">
                  <c:v>1.2799815000000001E-2</c:v>
                </c:pt>
                <c:pt idx="517">
                  <c:v>1.2799815000000001E-2</c:v>
                </c:pt>
                <c:pt idx="518">
                  <c:v>1.2799815000000001E-2</c:v>
                </c:pt>
                <c:pt idx="519">
                  <c:v>1.2799815000000001E-2</c:v>
                </c:pt>
                <c:pt idx="520">
                  <c:v>1.2799815000000001E-2</c:v>
                </c:pt>
                <c:pt idx="521">
                  <c:v>1.2799815000000001E-2</c:v>
                </c:pt>
                <c:pt idx="522">
                  <c:v>1.2799815000000001E-2</c:v>
                </c:pt>
                <c:pt idx="523">
                  <c:v>1.2799815000000001E-2</c:v>
                </c:pt>
                <c:pt idx="524">
                  <c:v>1.1083371999999999E-2</c:v>
                </c:pt>
                <c:pt idx="525">
                  <c:v>1.0410489E-2</c:v>
                </c:pt>
                <c:pt idx="526">
                  <c:v>1.0410489E-2</c:v>
                </c:pt>
                <c:pt idx="527">
                  <c:v>1.0410489E-2</c:v>
                </c:pt>
                <c:pt idx="528">
                  <c:v>1.0410489E-2</c:v>
                </c:pt>
                <c:pt idx="529">
                  <c:v>1.0410489E-2</c:v>
                </c:pt>
                <c:pt idx="530">
                  <c:v>1.0410489E-2</c:v>
                </c:pt>
                <c:pt idx="531">
                  <c:v>1.0410489E-2</c:v>
                </c:pt>
                <c:pt idx="532">
                  <c:v>1.0410489E-2</c:v>
                </c:pt>
                <c:pt idx="533">
                  <c:v>1.0410489E-2</c:v>
                </c:pt>
                <c:pt idx="534">
                  <c:v>1.0410489E-2</c:v>
                </c:pt>
                <c:pt idx="535">
                  <c:v>1.0410489E-2</c:v>
                </c:pt>
                <c:pt idx="536">
                  <c:v>1.0410489E-2</c:v>
                </c:pt>
                <c:pt idx="537">
                  <c:v>8.6636390000000008E-3</c:v>
                </c:pt>
                <c:pt idx="538">
                  <c:v>7.9468830000000001E-3</c:v>
                </c:pt>
                <c:pt idx="539">
                  <c:v>7.9468830000000001E-3</c:v>
                </c:pt>
                <c:pt idx="540">
                  <c:v>7.9468830000000001E-3</c:v>
                </c:pt>
                <c:pt idx="541">
                  <c:v>7.9468830000000001E-3</c:v>
                </c:pt>
                <c:pt idx="542">
                  <c:v>7.9468830000000001E-3</c:v>
                </c:pt>
                <c:pt idx="543">
                  <c:v>7.9468830000000001E-3</c:v>
                </c:pt>
                <c:pt idx="544">
                  <c:v>7.9468830000000001E-3</c:v>
                </c:pt>
                <c:pt idx="545">
                  <c:v>7.9468830000000001E-3</c:v>
                </c:pt>
                <c:pt idx="546">
                  <c:v>7.9468830000000001E-3</c:v>
                </c:pt>
                <c:pt idx="547">
                  <c:v>7.9468830000000001E-3</c:v>
                </c:pt>
                <c:pt idx="548">
                  <c:v>7.9468830000000001E-3</c:v>
                </c:pt>
                <c:pt idx="549">
                  <c:v>7.9468830000000001E-3</c:v>
                </c:pt>
                <c:pt idx="550">
                  <c:v>6.1800107000000003E-3</c:v>
                </c:pt>
                <c:pt idx="551">
                  <c:v>5.4507987000000004E-3</c:v>
                </c:pt>
                <c:pt idx="552">
                  <c:v>5.4507987000000004E-3</c:v>
                </c:pt>
                <c:pt idx="553">
                  <c:v>5.4507987000000004E-3</c:v>
                </c:pt>
                <c:pt idx="554">
                  <c:v>5.4507987000000004E-3</c:v>
                </c:pt>
                <c:pt idx="555">
                  <c:v>5.4507987000000004E-3</c:v>
                </c:pt>
                <c:pt idx="556">
                  <c:v>5.4507987000000004E-3</c:v>
                </c:pt>
                <c:pt idx="557">
                  <c:v>5.4507987000000004E-3</c:v>
                </c:pt>
                <c:pt idx="558">
                  <c:v>5.4507987000000004E-3</c:v>
                </c:pt>
                <c:pt idx="559">
                  <c:v>5.4507987000000004E-3</c:v>
                </c:pt>
                <c:pt idx="560">
                  <c:v>5.4507987000000004E-3</c:v>
                </c:pt>
                <c:pt idx="561">
                  <c:v>5.4507987000000004E-3</c:v>
                </c:pt>
                <c:pt idx="562">
                  <c:v>3.7287129999999998E-3</c:v>
                </c:pt>
                <c:pt idx="563">
                  <c:v>3.0551017E-3</c:v>
                </c:pt>
                <c:pt idx="564">
                  <c:v>3.0551017E-3</c:v>
                </c:pt>
                <c:pt idx="565">
                  <c:v>3.0551017E-3</c:v>
                </c:pt>
                <c:pt idx="566">
                  <c:v>3.0551017E-3</c:v>
                </c:pt>
                <c:pt idx="567">
                  <c:v>3.0551017E-3</c:v>
                </c:pt>
                <c:pt idx="568">
                  <c:v>3.0551017E-3</c:v>
                </c:pt>
                <c:pt idx="569">
                  <c:v>3.0551017E-3</c:v>
                </c:pt>
                <c:pt idx="570">
                  <c:v>3.0551017E-3</c:v>
                </c:pt>
                <c:pt idx="571">
                  <c:v>3.0551017E-3</c:v>
                </c:pt>
                <c:pt idx="572">
                  <c:v>3.0551017E-3</c:v>
                </c:pt>
                <c:pt idx="573">
                  <c:v>3.0551017E-3</c:v>
                </c:pt>
                <c:pt idx="574">
                  <c:v>3.0551017E-3</c:v>
                </c:pt>
                <c:pt idx="575">
                  <c:v>1.309541E-3</c:v>
                </c:pt>
                <c:pt idx="576" formatCode="0.00E+00">
                  <c:v>6.1344470000000001E-4</c:v>
                </c:pt>
                <c:pt idx="577" formatCode="0.00E+00">
                  <c:v>6.1344470000000001E-4</c:v>
                </c:pt>
                <c:pt idx="578" formatCode="0.00E+00">
                  <c:v>6.1344470000000001E-4</c:v>
                </c:pt>
                <c:pt idx="579" formatCode="0.00E+00">
                  <c:v>6.1344470000000001E-4</c:v>
                </c:pt>
                <c:pt idx="580" formatCode="0.00E+00">
                  <c:v>6.1344470000000001E-4</c:v>
                </c:pt>
                <c:pt idx="581" formatCode="0.00E+00">
                  <c:v>6.1344470000000001E-4</c:v>
                </c:pt>
                <c:pt idx="582" formatCode="0.00E+00">
                  <c:v>6.1344470000000001E-4</c:v>
                </c:pt>
                <c:pt idx="583" formatCode="0.00E+00">
                  <c:v>6.1344470000000001E-4</c:v>
                </c:pt>
                <c:pt idx="584" formatCode="0.00E+00">
                  <c:v>6.1344470000000001E-4</c:v>
                </c:pt>
                <c:pt idx="585" formatCode="0.00E+00">
                  <c:v>6.1344470000000001E-4</c:v>
                </c:pt>
                <c:pt idx="586" formatCode="0.00E+00">
                  <c:v>6.1344470000000001E-4</c:v>
                </c:pt>
                <c:pt idx="587" formatCode="0.00E+00">
                  <c:v>6.1344470000000001E-4</c:v>
                </c:pt>
                <c:pt idx="588" formatCode="0.00E+00">
                  <c:v>6.1344470000000001E-4</c:v>
                </c:pt>
                <c:pt idx="589" formatCode="0.00E+00">
                  <c:v>6.1344470000000001E-4</c:v>
                </c:pt>
                <c:pt idx="590" formatCode="0.00E+00">
                  <c:v>6.1344470000000001E-4</c:v>
                </c:pt>
                <c:pt idx="591" formatCode="0.00E+00">
                  <c:v>6.1344470000000001E-4</c:v>
                </c:pt>
                <c:pt idx="592" formatCode="0.00E+00">
                  <c:v>6.1344470000000001E-4</c:v>
                </c:pt>
                <c:pt idx="593" formatCode="0.00E+00">
                  <c:v>6.1344470000000001E-4</c:v>
                </c:pt>
                <c:pt idx="594" formatCode="0.00E+00">
                  <c:v>6.1344470000000001E-4</c:v>
                </c:pt>
                <c:pt idx="595" formatCode="0.00E+00">
                  <c:v>6.1344470000000001E-4</c:v>
                </c:pt>
                <c:pt idx="596" formatCode="0.00E+00">
                  <c:v>6.1344470000000001E-4</c:v>
                </c:pt>
                <c:pt idx="597" formatCode="0.00E+00">
                  <c:v>6.1344470000000001E-4</c:v>
                </c:pt>
                <c:pt idx="598" formatCode="0.00E+00">
                  <c:v>6.1344470000000001E-4</c:v>
                </c:pt>
                <c:pt idx="599" formatCode="0.00E+00">
                  <c:v>6.1344470000000001E-4</c:v>
                </c:pt>
                <c:pt idx="600">
                  <c:v>-1.1168757000000001E-3</c:v>
                </c:pt>
                <c:pt idx="601">
                  <c:v>-1.7910701999999999E-3</c:v>
                </c:pt>
                <c:pt idx="602">
                  <c:v>-1.7910701999999999E-3</c:v>
                </c:pt>
                <c:pt idx="603">
                  <c:v>-1.7910701999999999E-3</c:v>
                </c:pt>
                <c:pt idx="604">
                  <c:v>-1.7910701999999999E-3</c:v>
                </c:pt>
                <c:pt idx="605">
                  <c:v>-1.7910701999999999E-3</c:v>
                </c:pt>
                <c:pt idx="606">
                  <c:v>-1.7910701999999999E-3</c:v>
                </c:pt>
                <c:pt idx="607">
                  <c:v>-1.7910701999999999E-3</c:v>
                </c:pt>
                <c:pt idx="608">
                  <c:v>-1.7910701999999999E-3</c:v>
                </c:pt>
                <c:pt idx="609">
                  <c:v>-1.7910701999999999E-3</c:v>
                </c:pt>
                <c:pt idx="610">
                  <c:v>-1.7910701999999999E-3</c:v>
                </c:pt>
                <c:pt idx="611">
                  <c:v>-1.7910701999999999E-3</c:v>
                </c:pt>
                <c:pt idx="612">
                  <c:v>-1.7910701999999999E-3</c:v>
                </c:pt>
                <c:pt idx="613">
                  <c:v>-1.7910701999999999E-3</c:v>
                </c:pt>
                <c:pt idx="614">
                  <c:v>-1.7910701999999999E-3</c:v>
                </c:pt>
                <c:pt idx="615">
                  <c:v>-1.7910701999999999E-3</c:v>
                </c:pt>
                <c:pt idx="616">
                  <c:v>-1.7910701999999999E-3</c:v>
                </c:pt>
                <c:pt idx="617">
                  <c:v>-1.7910701999999999E-3</c:v>
                </c:pt>
                <c:pt idx="618">
                  <c:v>-1.7910701999999999E-3</c:v>
                </c:pt>
                <c:pt idx="619">
                  <c:v>-1.7910701999999999E-3</c:v>
                </c:pt>
                <c:pt idx="620">
                  <c:v>-1.7910701999999999E-3</c:v>
                </c:pt>
                <c:pt idx="621">
                  <c:v>-1.7910701999999999E-3</c:v>
                </c:pt>
                <c:pt idx="622">
                  <c:v>-1.7910701999999999E-3</c:v>
                </c:pt>
                <c:pt idx="623">
                  <c:v>-1.7910701999999999E-3</c:v>
                </c:pt>
                <c:pt idx="624">
                  <c:v>-1.7910701999999999E-3</c:v>
                </c:pt>
                <c:pt idx="625">
                  <c:v>-1.7910701999999999E-3</c:v>
                </c:pt>
                <c:pt idx="626">
                  <c:v>-1.7910701999999999E-3</c:v>
                </c:pt>
                <c:pt idx="627">
                  <c:v>-1.7910701999999999E-3</c:v>
                </c:pt>
                <c:pt idx="628">
                  <c:v>-1.7910701999999999E-3</c:v>
                </c:pt>
                <c:pt idx="629">
                  <c:v>-1.7910701999999999E-3</c:v>
                </c:pt>
                <c:pt idx="630">
                  <c:v>-1.7910701999999999E-3</c:v>
                </c:pt>
                <c:pt idx="631">
                  <c:v>-1.7910701999999999E-3</c:v>
                </c:pt>
                <c:pt idx="632">
                  <c:v>-1.7910701999999999E-3</c:v>
                </c:pt>
                <c:pt idx="633">
                  <c:v>-1.7910701999999999E-3</c:v>
                </c:pt>
                <c:pt idx="634">
                  <c:v>-1.7910701999999999E-3</c:v>
                </c:pt>
                <c:pt idx="635">
                  <c:v>-1.7910701999999999E-3</c:v>
                </c:pt>
                <c:pt idx="636">
                  <c:v>-1.7910701999999999E-3</c:v>
                </c:pt>
                <c:pt idx="637">
                  <c:v>-1.7910701999999999E-3</c:v>
                </c:pt>
                <c:pt idx="638">
                  <c:v>-1.7910701999999999E-3</c:v>
                </c:pt>
                <c:pt idx="639">
                  <c:v>-1.7910701999999999E-3</c:v>
                </c:pt>
                <c:pt idx="640">
                  <c:v>-1.7910701999999999E-3</c:v>
                </c:pt>
                <c:pt idx="641">
                  <c:v>-1.7910701999999999E-3</c:v>
                </c:pt>
                <c:pt idx="642">
                  <c:v>-1.7910701999999999E-3</c:v>
                </c:pt>
                <c:pt idx="643">
                  <c:v>-1.7910701999999999E-3</c:v>
                </c:pt>
                <c:pt idx="644">
                  <c:v>-1.7910701999999999E-3</c:v>
                </c:pt>
                <c:pt idx="645">
                  <c:v>-1.7910701999999999E-3</c:v>
                </c:pt>
                <c:pt idx="646">
                  <c:v>-1.7910701999999999E-3</c:v>
                </c:pt>
                <c:pt idx="647">
                  <c:v>-1.7910701999999999E-3</c:v>
                </c:pt>
                <c:pt idx="648">
                  <c:v>-1.7910701999999999E-3</c:v>
                </c:pt>
                <c:pt idx="649">
                  <c:v>-1.7910701999999999E-3</c:v>
                </c:pt>
                <c:pt idx="650">
                  <c:v>-1.7910701999999999E-3</c:v>
                </c:pt>
                <c:pt idx="651">
                  <c:v>-1.7910701999999999E-3</c:v>
                </c:pt>
                <c:pt idx="652">
                  <c:v>-1.7910701999999999E-3</c:v>
                </c:pt>
                <c:pt idx="653">
                  <c:v>-1.7910701999999999E-3</c:v>
                </c:pt>
                <c:pt idx="654">
                  <c:v>-1.7910701999999999E-3</c:v>
                </c:pt>
                <c:pt idx="655">
                  <c:v>-1.7910701999999999E-3</c:v>
                </c:pt>
                <c:pt idx="656">
                  <c:v>-1.7910701999999999E-3</c:v>
                </c:pt>
                <c:pt idx="657">
                  <c:v>-1.7910701999999999E-3</c:v>
                </c:pt>
                <c:pt idx="658">
                  <c:v>-1.7910701999999999E-3</c:v>
                </c:pt>
                <c:pt idx="659">
                  <c:v>-1.7910701999999999E-3</c:v>
                </c:pt>
                <c:pt idx="660">
                  <c:v>-1.7910701999999999E-3</c:v>
                </c:pt>
                <c:pt idx="661">
                  <c:v>-1.7910701999999999E-3</c:v>
                </c:pt>
                <c:pt idx="662">
                  <c:v>-1.7910701999999999E-3</c:v>
                </c:pt>
                <c:pt idx="663">
                  <c:v>-1.7910701999999999E-3</c:v>
                </c:pt>
                <c:pt idx="664">
                  <c:v>-1.7910701999999999E-3</c:v>
                </c:pt>
                <c:pt idx="665">
                  <c:v>-1.7910701999999999E-3</c:v>
                </c:pt>
                <c:pt idx="666">
                  <c:v>-1.7910701999999999E-3</c:v>
                </c:pt>
                <c:pt idx="667">
                  <c:v>-1.7910701999999999E-3</c:v>
                </c:pt>
                <c:pt idx="668">
                  <c:v>-1.7910701999999999E-3</c:v>
                </c:pt>
                <c:pt idx="669">
                  <c:v>-1.7910701999999999E-3</c:v>
                </c:pt>
                <c:pt idx="670">
                  <c:v>-1.7910701999999999E-3</c:v>
                </c:pt>
                <c:pt idx="671">
                  <c:v>-1.7910701999999999E-3</c:v>
                </c:pt>
                <c:pt idx="672">
                  <c:v>-1.7910701999999999E-3</c:v>
                </c:pt>
                <c:pt idx="673">
                  <c:v>-1.7910701999999999E-3</c:v>
                </c:pt>
                <c:pt idx="674">
                  <c:v>-1.7910701999999999E-3</c:v>
                </c:pt>
                <c:pt idx="675">
                  <c:v>-1.7910701999999999E-3</c:v>
                </c:pt>
                <c:pt idx="676">
                  <c:v>-1.7910701999999999E-3</c:v>
                </c:pt>
                <c:pt idx="677">
                  <c:v>-1.7910701999999999E-3</c:v>
                </c:pt>
                <c:pt idx="678">
                  <c:v>-1.7910701999999999E-3</c:v>
                </c:pt>
                <c:pt idx="679">
                  <c:v>-1.7910701999999999E-3</c:v>
                </c:pt>
                <c:pt idx="680">
                  <c:v>-1.7910701999999999E-3</c:v>
                </c:pt>
                <c:pt idx="681">
                  <c:v>-1.7910701999999999E-3</c:v>
                </c:pt>
                <c:pt idx="682">
                  <c:v>-1.7910701999999999E-3</c:v>
                </c:pt>
                <c:pt idx="683">
                  <c:v>-1.7910701999999999E-3</c:v>
                </c:pt>
                <c:pt idx="684">
                  <c:v>-1.7910701999999999E-3</c:v>
                </c:pt>
                <c:pt idx="685">
                  <c:v>-1.7910701999999999E-3</c:v>
                </c:pt>
                <c:pt idx="686">
                  <c:v>-1.7910701999999999E-3</c:v>
                </c:pt>
                <c:pt idx="687">
                  <c:v>-1.7910701999999999E-3</c:v>
                </c:pt>
                <c:pt idx="688">
                  <c:v>-1.7910701999999999E-3</c:v>
                </c:pt>
                <c:pt idx="689">
                  <c:v>-1.7910701999999999E-3</c:v>
                </c:pt>
                <c:pt idx="690">
                  <c:v>-1.7910701999999999E-3</c:v>
                </c:pt>
                <c:pt idx="691">
                  <c:v>-1.7910701999999999E-3</c:v>
                </c:pt>
                <c:pt idx="692">
                  <c:v>-1.7910701999999999E-3</c:v>
                </c:pt>
                <c:pt idx="693">
                  <c:v>-1.7910701999999999E-3</c:v>
                </c:pt>
                <c:pt idx="694">
                  <c:v>-1.7910701999999999E-3</c:v>
                </c:pt>
                <c:pt idx="695">
                  <c:v>-1.7910701999999999E-3</c:v>
                </c:pt>
                <c:pt idx="696">
                  <c:v>-1.7910701999999999E-3</c:v>
                </c:pt>
                <c:pt idx="697">
                  <c:v>-1.7910701999999999E-3</c:v>
                </c:pt>
                <c:pt idx="698">
                  <c:v>-1.7910701999999999E-3</c:v>
                </c:pt>
                <c:pt idx="699">
                  <c:v>-1.7910701999999999E-3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F5-4D7B-B8A5-52477E5E7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5810688"/>
        <c:axId val="275809904"/>
      </c:scatterChart>
      <c:valAx>
        <c:axId val="275810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Time [s]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809904"/>
        <c:crosses val="autoZero"/>
        <c:crossBetween val="midCat"/>
      </c:valAx>
      <c:valAx>
        <c:axId val="27580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Angular deviation [radians]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810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Arkusz1!$B$100</c:f>
              <c:strCache>
                <c:ptCount val="1"/>
                <c:pt idx="0">
                  <c:v>0.14652024</c:v>
                </c:pt>
              </c:strCache>
            </c:strRef>
          </c:tx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Arkusz1!$A$2:$A$201</c:f>
              <c:numCache>
                <c:formatCode>General</c:formatCode>
                <c:ptCount val="2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4.9999996999999997E-2</c:v>
                </c:pt>
                <c:pt idx="5">
                  <c:v>5.9999995E-2</c:v>
                </c:pt>
                <c:pt idx="6">
                  <c:v>6.9999989999999998E-2</c:v>
                </c:pt>
                <c:pt idx="7">
                  <c:v>7.9999990000000007E-2</c:v>
                </c:pt>
                <c:pt idx="8">
                  <c:v>8.9999990000000002E-2</c:v>
                </c:pt>
                <c:pt idx="9">
                  <c:v>9.9999989999999997E-2</c:v>
                </c:pt>
                <c:pt idx="10">
                  <c:v>0.10999998499999999</c:v>
                </c:pt>
                <c:pt idx="11">
                  <c:v>0.11999998000000001</c:v>
                </c:pt>
                <c:pt idx="12">
                  <c:v>0.12999997999999999</c:v>
                </c:pt>
                <c:pt idx="13">
                  <c:v>0.13999998999999999</c:v>
                </c:pt>
                <c:pt idx="14">
                  <c:v>0.14999999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0.19000001</c:v>
                </c:pt>
                <c:pt idx="19">
                  <c:v>0.20000002</c:v>
                </c:pt>
                <c:pt idx="20">
                  <c:v>0.21000002000000001</c:v>
                </c:pt>
                <c:pt idx="21">
                  <c:v>0.22000003000000001</c:v>
                </c:pt>
                <c:pt idx="22">
                  <c:v>0.23000002999999999</c:v>
                </c:pt>
                <c:pt idx="23">
                  <c:v>0.24000004</c:v>
                </c:pt>
                <c:pt idx="24">
                  <c:v>0.25000002999999998</c:v>
                </c:pt>
                <c:pt idx="25">
                  <c:v>0.26000002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0.29999998</c:v>
                </c:pt>
                <c:pt idx="30">
                  <c:v>0.30999997000000001</c:v>
                </c:pt>
                <c:pt idx="31">
                  <c:v>0.31999996000000003</c:v>
                </c:pt>
                <c:pt idx="32">
                  <c:v>0.32999994999999999</c:v>
                </c:pt>
                <c:pt idx="33">
                  <c:v>0.33999994</c:v>
                </c:pt>
                <c:pt idx="34">
                  <c:v>0.34999993000000001</c:v>
                </c:pt>
                <c:pt idx="35">
                  <c:v>0.35999991999999997</c:v>
                </c:pt>
                <c:pt idx="36">
                  <c:v>0.36999991999999998</c:v>
                </c:pt>
                <c:pt idx="37">
                  <c:v>0.3799999</c:v>
                </c:pt>
                <c:pt idx="38">
                  <c:v>0.38999990000000001</c:v>
                </c:pt>
                <c:pt idx="39">
                  <c:v>0.39999990000000002</c:v>
                </c:pt>
                <c:pt idx="40">
                  <c:v>0.40999987999999998</c:v>
                </c:pt>
                <c:pt idx="41">
                  <c:v>0.41999987</c:v>
                </c:pt>
                <c:pt idx="42">
                  <c:v>0.42999986000000001</c:v>
                </c:pt>
                <c:pt idx="43">
                  <c:v>0.43999985000000003</c:v>
                </c:pt>
                <c:pt idx="44">
                  <c:v>0.44999983999999998</c:v>
                </c:pt>
                <c:pt idx="45">
                  <c:v>0.45999983</c:v>
                </c:pt>
                <c:pt idx="46">
                  <c:v>0.46999982000000001</c:v>
                </c:pt>
                <c:pt idx="47">
                  <c:v>0.47999979999999998</c:v>
                </c:pt>
                <c:pt idx="48">
                  <c:v>0.48999979999999999</c:v>
                </c:pt>
                <c:pt idx="49">
                  <c:v>0.49999979999999999</c:v>
                </c:pt>
                <c:pt idx="50">
                  <c:v>0.5099998</c:v>
                </c:pt>
                <c:pt idx="51">
                  <c:v>0.51999980000000001</c:v>
                </c:pt>
                <c:pt idx="52">
                  <c:v>0.52999980000000002</c:v>
                </c:pt>
                <c:pt idx="53">
                  <c:v>0.53999980000000003</c:v>
                </c:pt>
                <c:pt idx="54">
                  <c:v>0.54999980000000004</c:v>
                </c:pt>
                <c:pt idx="55">
                  <c:v>0.55999975999999996</c:v>
                </c:pt>
                <c:pt idx="56">
                  <c:v>0.56999975000000003</c:v>
                </c:pt>
                <c:pt idx="57">
                  <c:v>0.57999973999999999</c:v>
                </c:pt>
                <c:pt idx="58">
                  <c:v>0.58999973999999999</c:v>
                </c:pt>
                <c:pt idx="59">
                  <c:v>0.59999970000000002</c:v>
                </c:pt>
                <c:pt idx="60">
                  <c:v>0.60999970000000003</c:v>
                </c:pt>
                <c:pt idx="61">
                  <c:v>0.61999970000000004</c:v>
                </c:pt>
                <c:pt idx="62">
                  <c:v>0.62999970000000005</c:v>
                </c:pt>
                <c:pt idx="63">
                  <c:v>0.63999969999999995</c:v>
                </c:pt>
                <c:pt idx="64">
                  <c:v>0.64999969999999996</c:v>
                </c:pt>
                <c:pt idx="65">
                  <c:v>0.65999967000000004</c:v>
                </c:pt>
                <c:pt idx="66">
                  <c:v>0.66999966</c:v>
                </c:pt>
                <c:pt idx="67">
                  <c:v>0.67999964999999996</c:v>
                </c:pt>
                <c:pt idx="68">
                  <c:v>0.68999964000000003</c:v>
                </c:pt>
                <c:pt idx="69">
                  <c:v>0.69999962999999998</c:v>
                </c:pt>
                <c:pt idx="70">
                  <c:v>0.70999959999999995</c:v>
                </c:pt>
                <c:pt idx="71">
                  <c:v>0.71999959999999996</c:v>
                </c:pt>
                <c:pt idx="72">
                  <c:v>0.72999959999999997</c:v>
                </c:pt>
                <c:pt idx="73">
                  <c:v>0.73999959999999998</c:v>
                </c:pt>
                <c:pt idx="74">
                  <c:v>0.74999959999999999</c:v>
                </c:pt>
                <c:pt idx="75">
                  <c:v>0.7599996</c:v>
                </c:pt>
                <c:pt idx="76">
                  <c:v>0.76999956000000003</c:v>
                </c:pt>
                <c:pt idx="77">
                  <c:v>0.77999954999999999</c:v>
                </c:pt>
                <c:pt idx="78">
                  <c:v>0.78999953999999994</c:v>
                </c:pt>
                <c:pt idx="79">
                  <c:v>0.79999953999999995</c:v>
                </c:pt>
                <c:pt idx="80">
                  <c:v>0.80999949999999998</c:v>
                </c:pt>
                <c:pt idx="81">
                  <c:v>0.81999949999999999</c:v>
                </c:pt>
                <c:pt idx="82">
                  <c:v>0.8299995</c:v>
                </c:pt>
                <c:pt idx="83">
                  <c:v>0.83999950000000001</c:v>
                </c:pt>
                <c:pt idx="84">
                  <c:v>0.84999950000000002</c:v>
                </c:pt>
                <c:pt idx="85">
                  <c:v>0.85999950000000003</c:v>
                </c:pt>
                <c:pt idx="86">
                  <c:v>0.86999947</c:v>
                </c:pt>
                <c:pt idx="87">
                  <c:v>0.87999945999999996</c:v>
                </c:pt>
                <c:pt idx="88">
                  <c:v>0.88999945000000003</c:v>
                </c:pt>
                <c:pt idx="89">
                  <c:v>0.89999943999999998</c:v>
                </c:pt>
                <c:pt idx="90">
                  <c:v>0.90999943000000005</c:v>
                </c:pt>
                <c:pt idx="91">
                  <c:v>0.91999940000000002</c:v>
                </c:pt>
                <c:pt idx="92">
                  <c:v>0.92999940000000003</c:v>
                </c:pt>
                <c:pt idx="93">
                  <c:v>0.93999940000000004</c:v>
                </c:pt>
                <c:pt idx="94">
                  <c:v>0.94999940000000005</c:v>
                </c:pt>
                <c:pt idx="95">
                  <c:v>0.95999939999999995</c:v>
                </c:pt>
                <c:pt idx="96">
                  <c:v>0.96999939999999996</c:v>
                </c:pt>
                <c:pt idx="97">
                  <c:v>0.97999935999999999</c:v>
                </c:pt>
                <c:pt idx="98">
                  <c:v>0.98999934999999994</c:v>
                </c:pt>
                <c:pt idx="99">
                  <c:v>0.99999934000000001</c:v>
                </c:pt>
                <c:pt idx="100">
                  <c:v>1.0099994000000001</c:v>
                </c:pt>
                <c:pt idx="101">
                  <c:v>1.0199993999999999</c:v>
                </c:pt>
                <c:pt idx="102">
                  <c:v>1.0299993999999999</c:v>
                </c:pt>
                <c:pt idx="103">
                  <c:v>1.0399993999999999</c:v>
                </c:pt>
                <c:pt idx="104">
                  <c:v>1.0499993999999999</c:v>
                </c:pt>
                <c:pt idx="105">
                  <c:v>1.0599993000000001</c:v>
                </c:pt>
                <c:pt idx="106">
                  <c:v>1.0699993000000001</c:v>
                </c:pt>
                <c:pt idx="107">
                  <c:v>1.0799993000000001</c:v>
                </c:pt>
                <c:pt idx="108">
                  <c:v>1.0899992999999999</c:v>
                </c:pt>
                <c:pt idx="109">
                  <c:v>1.0999992999999999</c:v>
                </c:pt>
                <c:pt idx="110">
                  <c:v>1.1099992999999999</c:v>
                </c:pt>
                <c:pt idx="111">
                  <c:v>1.1199992999999999</c:v>
                </c:pt>
                <c:pt idx="112">
                  <c:v>1.1299992999999999</c:v>
                </c:pt>
                <c:pt idx="113">
                  <c:v>1.1399992999999999</c:v>
                </c:pt>
                <c:pt idx="114">
                  <c:v>1.1499992999999999</c:v>
                </c:pt>
                <c:pt idx="115">
                  <c:v>1.1599993</c:v>
                </c:pt>
                <c:pt idx="116">
                  <c:v>1.1699991999999999</c:v>
                </c:pt>
                <c:pt idx="117">
                  <c:v>1.1799991999999999</c:v>
                </c:pt>
                <c:pt idx="118">
                  <c:v>1.1899991999999999</c:v>
                </c:pt>
                <c:pt idx="119">
                  <c:v>1.1999991999999999</c:v>
                </c:pt>
                <c:pt idx="120">
                  <c:v>1.2099991999999999</c:v>
                </c:pt>
                <c:pt idx="121">
                  <c:v>1.2199992</c:v>
                </c:pt>
                <c:pt idx="122">
                  <c:v>1.2299992</c:v>
                </c:pt>
                <c:pt idx="123">
                  <c:v>1.2399992</c:v>
                </c:pt>
                <c:pt idx="124">
                  <c:v>1.2499992</c:v>
                </c:pt>
                <c:pt idx="125">
                  <c:v>1.2599992</c:v>
                </c:pt>
                <c:pt idx="126">
                  <c:v>1.2699990999999999</c:v>
                </c:pt>
                <c:pt idx="127">
                  <c:v>1.2799990999999999</c:v>
                </c:pt>
                <c:pt idx="128">
                  <c:v>1.2899991</c:v>
                </c:pt>
                <c:pt idx="129">
                  <c:v>1.2999991</c:v>
                </c:pt>
                <c:pt idx="130">
                  <c:v>1.3099991</c:v>
                </c:pt>
                <c:pt idx="131">
                  <c:v>1.3199991</c:v>
                </c:pt>
                <c:pt idx="132">
                  <c:v>1.3299991</c:v>
                </c:pt>
                <c:pt idx="133">
                  <c:v>1.3399991</c:v>
                </c:pt>
                <c:pt idx="134">
                  <c:v>1.3499991</c:v>
                </c:pt>
                <c:pt idx="135">
                  <c:v>1.3599991</c:v>
                </c:pt>
                <c:pt idx="136">
                  <c:v>1.369999</c:v>
                </c:pt>
                <c:pt idx="137">
                  <c:v>1.379999</c:v>
                </c:pt>
                <c:pt idx="138">
                  <c:v>1.389999</c:v>
                </c:pt>
                <c:pt idx="139">
                  <c:v>1.399999</c:v>
                </c:pt>
                <c:pt idx="140">
                  <c:v>1.409999</c:v>
                </c:pt>
                <c:pt idx="141">
                  <c:v>1.419999</c:v>
                </c:pt>
                <c:pt idx="142">
                  <c:v>1.429999</c:v>
                </c:pt>
                <c:pt idx="143">
                  <c:v>1.439999</c:v>
                </c:pt>
                <c:pt idx="144">
                  <c:v>1.449999</c:v>
                </c:pt>
                <c:pt idx="145">
                  <c:v>1.459999</c:v>
                </c:pt>
                <c:pt idx="146">
                  <c:v>1.4699990000000001</c:v>
                </c:pt>
                <c:pt idx="147">
                  <c:v>1.4799990000000001</c:v>
                </c:pt>
                <c:pt idx="148">
                  <c:v>1.4899989</c:v>
                </c:pt>
                <c:pt idx="149">
                  <c:v>1.4999989</c:v>
                </c:pt>
                <c:pt idx="150">
                  <c:v>1.5099989</c:v>
                </c:pt>
                <c:pt idx="151">
                  <c:v>1.5199989</c:v>
                </c:pt>
                <c:pt idx="152">
                  <c:v>1.5299989000000001</c:v>
                </c:pt>
                <c:pt idx="153">
                  <c:v>1.5399989000000001</c:v>
                </c:pt>
                <c:pt idx="154">
                  <c:v>1.5499989000000001</c:v>
                </c:pt>
                <c:pt idx="155">
                  <c:v>1.5599989000000001</c:v>
                </c:pt>
                <c:pt idx="156">
                  <c:v>1.5699989000000001</c:v>
                </c:pt>
                <c:pt idx="157">
                  <c:v>1.5799989000000001</c:v>
                </c:pt>
                <c:pt idx="158">
                  <c:v>1.5899988</c:v>
                </c:pt>
                <c:pt idx="159">
                  <c:v>1.5999988000000001</c:v>
                </c:pt>
                <c:pt idx="160">
                  <c:v>1.6099988000000001</c:v>
                </c:pt>
                <c:pt idx="161">
                  <c:v>1.6199988000000001</c:v>
                </c:pt>
                <c:pt idx="162">
                  <c:v>1.6299988000000001</c:v>
                </c:pt>
                <c:pt idx="163">
                  <c:v>1.6399988000000001</c:v>
                </c:pt>
                <c:pt idx="164">
                  <c:v>1.6499988000000001</c:v>
                </c:pt>
                <c:pt idx="165">
                  <c:v>1.6599988000000001</c:v>
                </c:pt>
                <c:pt idx="166">
                  <c:v>1.6699987999999999</c:v>
                </c:pt>
                <c:pt idx="167">
                  <c:v>1.6799987999999999</c:v>
                </c:pt>
                <c:pt idx="168">
                  <c:v>1.6899987000000001</c:v>
                </c:pt>
                <c:pt idx="169">
                  <c:v>1.6999987000000001</c:v>
                </c:pt>
                <c:pt idx="170">
                  <c:v>1.7099987000000001</c:v>
                </c:pt>
                <c:pt idx="171">
                  <c:v>1.7199987000000001</c:v>
                </c:pt>
                <c:pt idx="172">
                  <c:v>1.7299986999999999</c:v>
                </c:pt>
                <c:pt idx="173">
                  <c:v>1.7399986999999999</c:v>
                </c:pt>
                <c:pt idx="174">
                  <c:v>1.7499986999999999</c:v>
                </c:pt>
                <c:pt idx="175">
                  <c:v>1.7599986999999999</c:v>
                </c:pt>
                <c:pt idx="176">
                  <c:v>1.7699986999999999</c:v>
                </c:pt>
                <c:pt idx="177">
                  <c:v>1.7799986999999999</c:v>
                </c:pt>
                <c:pt idx="178">
                  <c:v>1.7899986999999999</c:v>
                </c:pt>
                <c:pt idx="179">
                  <c:v>1.7999985999999999</c:v>
                </c:pt>
                <c:pt idx="180">
                  <c:v>1.8099985999999999</c:v>
                </c:pt>
                <c:pt idx="181">
                  <c:v>1.8199985999999999</c:v>
                </c:pt>
                <c:pt idx="182">
                  <c:v>1.8299985999999999</c:v>
                </c:pt>
                <c:pt idx="183">
                  <c:v>1.8399985999999999</c:v>
                </c:pt>
                <c:pt idx="184">
                  <c:v>1.8499985999999999</c:v>
                </c:pt>
                <c:pt idx="185">
                  <c:v>1.8599985999999999</c:v>
                </c:pt>
                <c:pt idx="186">
                  <c:v>1.8699986</c:v>
                </c:pt>
                <c:pt idx="187">
                  <c:v>1.8799986</c:v>
                </c:pt>
                <c:pt idx="188">
                  <c:v>1.8899986</c:v>
                </c:pt>
                <c:pt idx="189">
                  <c:v>1.8999984999999999</c:v>
                </c:pt>
                <c:pt idx="190">
                  <c:v>1.9099984999999999</c:v>
                </c:pt>
                <c:pt idx="191">
                  <c:v>1.9199984999999999</c:v>
                </c:pt>
                <c:pt idx="192">
                  <c:v>1.9299985</c:v>
                </c:pt>
                <c:pt idx="193">
                  <c:v>1.9399985</c:v>
                </c:pt>
                <c:pt idx="194">
                  <c:v>1.9499985</c:v>
                </c:pt>
                <c:pt idx="195">
                  <c:v>1.9599985</c:v>
                </c:pt>
                <c:pt idx="196">
                  <c:v>1.9699985</c:v>
                </c:pt>
                <c:pt idx="197">
                  <c:v>1.9799985</c:v>
                </c:pt>
                <c:pt idx="198">
                  <c:v>1.9899985</c:v>
                </c:pt>
                <c:pt idx="199">
                  <c:v>1.9999985</c:v>
                </c:pt>
              </c:numCache>
            </c:numRef>
          </c:xVal>
          <c:yVal>
            <c:numRef>
              <c:f>Arkusz1!$B$100:$B$201</c:f>
              <c:numCache>
                <c:formatCode>General</c:formatCode>
                <c:ptCount val="102"/>
                <c:pt idx="0">
                  <c:v>0.14652024</c:v>
                </c:pt>
                <c:pt idx="1">
                  <c:v>0.14591551</c:v>
                </c:pt>
                <c:pt idx="2">
                  <c:v>0.14608115999999999</c:v>
                </c:pt>
                <c:pt idx="3">
                  <c:v>0.14608115999999999</c:v>
                </c:pt>
                <c:pt idx="4">
                  <c:v>0.14608115999999999</c:v>
                </c:pt>
                <c:pt idx="5">
                  <c:v>0.14608115999999999</c:v>
                </c:pt>
                <c:pt idx="6">
                  <c:v>0.14608115999999999</c:v>
                </c:pt>
                <c:pt idx="7">
                  <c:v>0.14608115999999999</c:v>
                </c:pt>
                <c:pt idx="8">
                  <c:v>0.14608115999999999</c:v>
                </c:pt>
                <c:pt idx="9">
                  <c:v>0.14426142</c:v>
                </c:pt>
                <c:pt idx="10">
                  <c:v>0.14348282000000001</c:v>
                </c:pt>
                <c:pt idx="11">
                  <c:v>0.14354098000000001</c:v>
                </c:pt>
                <c:pt idx="12">
                  <c:v>0.14145304</c:v>
                </c:pt>
                <c:pt idx="13">
                  <c:v>0.14001206999999999</c:v>
                </c:pt>
                <c:pt idx="14">
                  <c:v>0.13928112000000001</c:v>
                </c:pt>
                <c:pt idx="15">
                  <c:v>0.13941539999999999</c:v>
                </c:pt>
                <c:pt idx="16">
                  <c:v>0.13941539999999999</c:v>
                </c:pt>
                <c:pt idx="17">
                  <c:v>0.13941539999999999</c:v>
                </c:pt>
                <c:pt idx="18">
                  <c:v>0.13941539999999999</c:v>
                </c:pt>
                <c:pt idx="19">
                  <c:v>0.13941539999999999</c:v>
                </c:pt>
                <c:pt idx="20">
                  <c:v>0.13941539999999999</c:v>
                </c:pt>
                <c:pt idx="21">
                  <c:v>0.13941539999999999</c:v>
                </c:pt>
                <c:pt idx="22">
                  <c:v>0.13756115999999999</c:v>
                </c:pt>
                <c:pt idx="23">
                  <c:v>0.13667323000000001</c:v>
                </c:pt>
                <c:pt idx="24">
                  <c:v>0.1365681</c:v>
                </c:pt>
                <c:pt idx="25">
                  <c:v>0.13713868000000001</c:v>
                </c:pt>
                <c:pt idx="26">
                  <c:v>0.13555954000000001</c:v>
                </c:pt>
                <c:pt idx="27">
                  <c:v>0.13475965000000001</c:v>
                </c:pt>
                <c:pt idx="28">
                  <c:v>0.13475965000000001</c:v>
                </c:pt>
                <c:pt idx="29">
                  <c:v>0.13475965000000001</c:v>
                </c:pt>
                <c:pt idx="30">
                  <c:v>0.13475965000000001</c:v>
                </c:pt>
                <c:pt idx="31">
                  <c:v>0.13475965000000001</c:v>
                </c:pt>
                <c:pt idx="32">
                  <c:v>0.13475965000000001</c:v>
                </c:pt>
                <c:pt idx="33">
                  <c:v>0.13475965000000001</c:v>
                </c:pt>
                <c:pt idx="34">
                  <c:v>0.13298831999999999</c:v>
                </c:pt>
                <c:pt idx="35">
                  <c:v>0.13231991000000001</c:v>
                </c:pt>
                <c:pt idx="36">
                  <c:v>0.13254504</c:v>
                </c:pt>
                <c:pt idx="37">
                  <c:v>0.13066369999999999</c:v>
                </c:pt>
                <c:pt idx="38">
                  <c:v>0.12946017000000001</c:v>
                </c:pt>
                <c:pt idx="39">
                  <c:v>0.12898275000000001</c:v>
                </c:pt>
                <c:pt idx="40">
                  <c:v>0.12937531999999999</c:v>
                </c:pt>
                <c:pt idx="41">
                  <c:v>0.12937531999999999</c:v>
                </c:pt>
                <c:pt idx="42">
                  <c:v>0.12937531999999999</c:v>
                </c:pt>
                <c:pt idx="43">
                  <c:v>0.12937531999999999</c:v>
                </c:pt>
                <c:pt idx="44">
                  <c:v>0.12937531999999999</c:v>
                </c:pt>
                <c:pt idx="45">
                  <c:v>0.12937531999999999</c:v>
                </c:pt>
                <c:pt idx="46">
                  <c:v>0.12937531999999999</c:v>
                </c:pt>
                <c:pt idx="47">
                  <c:v>0.12756693</c:v>
                </c:pt>
                <c:pt idx="48">
                  <c:v>0.12678185</c:v>
                </c:pt>
                <c:pt idx="49">
                  <c:v>0.12682874999999999</c:v>
                </c:pt>
                <c:pt idx="50">
                  <c:v>0.12476158</c:v>
                </c:pt>
                <c:pt idx="51">
                  <c:v>0.12339514</c:v>
                </c:pt>
                <c:pt idx="52">
                  <c:v>0.12282345</c:v>
                </c:pt>
                <c:pt idx="53">
                  <c:v>0.12282345</c:v>
                </c:pt>
                <c:pt idx="54">
                  <c:v>0.12282345</c:v>
                </c:pt>
                <c:pt idx="55">
                  <c:v>0.12282345</c:v>
                </c:pt>
                <c:pt idx="56">
                  <c:v>0.12282345</c:v>
                </c:pt>
                <c:pt idx="57">
                  <c:v>0.12282345</c:v>
                </c:pt>
                <c:pt idx="58">
                  <c:v>0.12282345</c:v>
                </c:pt>
                <c:pt idx="59">
                  <c:v>0.12282345</c:v>
                </c:pt>
                <c:pt idx="60">
                  <c:v>0.120978184</c:v>
                </c:pt>
                <c:pt idx="61">
                  <c:v>0.12008486</c:v>
                </c:pt>
                <c:pt idx="62">
                  <c:v>0.11997927</c:v>
                </c:pt>
                <c:pt idx="63">
                  <c:v>0.1205841</c:v>
                </c:pt>
                <c:pt idx="64">
                  <c:v>0.119098276</c:v>
                </c:pt>
                <c:pt idx="65">
                  <c:v>0.11848715999999999</c:v>
                </c:pt>
                <c:pt idx="66">
                  <c:v>0.11848715999999999</c:v>
                </c:pt>
                <c:pt idx="67">
                  <c:v>0.11848715999999999</c:v>
                </c:pt>
                <c:pt idx="68">
                  <c:v>0.11848715999999999</c:v>
                </c:pt>
                <c:pt idx="69">
                  <c:v>0.11848715999999999</c:v>
                </c:pt>
                <c:pt idx="70">
                  <c:v>0.11848715999999999</c:v>
                </c:pt>
                <c:pt idx="71">
                  <c:v>0.11848715999999999</c:v>
                </c:pt>
                <c:pt idx="72">
                  <c:v>0.11672688000000001</c:v>
                </c:pt>
                <c:pt idx="73">
                  <c:v>0.1160499</c:v>
                </c:pt>
                <c:pt idx="74">
                  <c:v>0.1162579</c:v>
                </c:pt>
                <c:pt idx="75">
                  <c:v>0.114388004</c:v>
                </c:pt>
                <c:pt idx="76">
                  <c:v>0.11324421</c:v>
                </c:pt>
                <c:pt idx="77">
                  <c:v>0.11290650000000001</c:v>
                </c:pt>
                <c:pt idx="78">
                  <c:v>0.11290650000000001</c:v>
                </c:pt>
                <c:pt idx="79">
                  <c:v>0.11290650000000001</c:v>
                </c:pt>
                <c:pt idx="80">
                  <c:v>0.11290650000000001</c:v>
                </c:pt>
                <c:pt idx="81">
                  <c:v>0.11290650000000001</c:v>
                </c:pt>
                <c:pt idx="82">
                  <c:v>0.11290650000000001</c:v>
                </c:pt>
                <c:pt idx="83">
                  <c:v>0.11290650000000001</c:v>
                </c:pt>
                <c:pt idx="84">
                  <c:v>0.11290650000000001</c:v>
                </c:pt>
                <c:pt idx="85">
                  <c:v>0.111107156</c:v>
                </c:pt>
                <c:pt idx="86">
                  <c:v>0.11031492</c:v>
                </c:pt>
                <c:pt idx="87">
                  <c:v>0.110356</c:v>
                </c:pt>
                <c:pt idx="88">
                  <c:v>0.10832008</c:v>
                </c:pt>
                <c:pt idx="89">
                  <c:v>0.10704803</c:v>
                </c:pt>
                <c:pt idx="90">
                  <c:v>0.10666283999999999</c:v>
                </c:pt>
                <c:pt idx="91">
                  <c:v>0.10666283999999999</c:v>
                </c:pt>
                <c:pt idx="92">
                  <c:v>0.10666283999999999</c:v>
                </c:pt>
                <c:pt idx="93">
                  <c:v>0.10666283999999999</c:v>
                </c:pt>
                <c:pt idx="94">
                  <c:v>0.10666283999999999</c:v>
                </c:pt>
                <c:pt idx="95">
                  <c:v>0.10666283999999999</c:v>
                </c:pt>
                <c:pt idx="96">
                  <c:v>0.10666283999999999</c:v>
                </c:pt>
                <c:pt idx="97">
                  <c:v>0.10666283999999999</c:v>
                </c:pt>
                <c:pt idx="98">
                  <c:v>0.10482495</c:v>
                </c:pt>
                <c:pt idx="99">
                  <c:v>0.103927806</c:v>
                </c:pt>
                <c:pt idx="100">
                  <c:v>0.10383037000000001</c:v>
                </c:pt>
                <c:pt idx="101">
                  <c:v>0.10448695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64-481B-83A2-7B94F55C0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467296"/>
        <c:axId val="224467688"/>
      </c:scatterChart>
      <c:valAx>
        <c:axId val="224467296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4467688"/>
        <c:crosses val="autoZero"/>
        <c:crossBetween val="midCat"/>
      </c:valAx>
      <c:valAx>
        <c:axId val="224467688"/>
        <c:scaling>
          <c:orientation val="minMax"/>
          <c:min val="0.1"/>
        </c:scaling>
        <c:delete val="1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4467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5D161-E7FC-4B9B-AB1B-0707EB9BF5B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5ED3C2-C15D-4564-9F06-5CAF87AEC7DB}">
      <dgm:prSet phldrT="[Tekst]"/>
      <dgm:spPr/>
      <dgm:t>
        <a:bodyPr/>
        <a:lstStyle/>
        <a:p>
          <a:r>
            <a:rPr lang="pl-PL" dirty="0" smtClean="0"/>
            <a:t> </a:t>
          </a:r>
          <a:endParaRPr lang="en-GB" dirty="0"/>
        </a:p>
      </dgm:t>
    </dgm:pt>
    <dgm:pt modelId="{C3DDE0B1-0F09-462C-925F-E56805C72400}" type="parTrans" cxnId="{BAF4F879-613F-4247-BF47-F3D933132E78}">
      <dgm:prSet/>
      <dgm:spPr/>
      <dgm:t>
        <a:bodyPr/>
        <a:lstStyle/>
        <a:p>
          <a:endParaRPr lang="en-GB"/>
        </a:p>
      </dgm:t>
    </dgm:pt>
    <dgm:pt modelId="{43AF7A93-6E68-423B-B3D7-CEA338156C58}" type="sibTrans" cxnId="{BAF4F879-613F-4247-BF47-F3D933132E78}">
      <dgm:prSet/>
      <dgm:spPr/>
      <dgm:t>
        <a:bodyPr/>
        <a:lstStyle/>
        <a:p>
          <a:endParaRPr lang="en-GB"/>
        </a:p>
      </dgm:t>
    </dgm:pt>
    <dgm:pt modelId="{9A417F48-820E-4CCC-B7ED-EBFF6594020A}">
      <dgm:prSet phldrT="[Tekst]"/>
      <dgm:spPr/>
      <dgm:t>
        <a:bodyPr/>
        <a:lstStyle/>
        <a:p>
          <a:r>
            <a:rPr lang="pl-PL" dirty="0" smtClean="0"/>
            <a:t> </a:t>
          </a:r>
          <a:endParaRPr lang="en-GB" dirty="0"/>
        </a:p>
      </dgm:t>
    </dgm:pt>
    <dgm:pt modelId="{BE7D9739-4DC3-41F9-9DF8-4C35A3BBABD4}" type="parTrans" cxnId="{7375582C-0596-4D09-A7CB-FE2A103DF7A1}">
      <dgm:prSet/>
      <dgm:spPr/>
      <dgm:t>
        <a:bodyPr/>
        <a:lstStyle/>
        <a:p>
          <a:endParaRPr lang="en-GB"/>
        </a:p>
      </dgm:t>
    </dgm:pt>
    <dgm:pt modelId="{DA9AC07C-31CF-4BEC-8756-CDAC19DF24AE}" type="sibTrans" cxnId="{7375582C-0596-4D09-A7CB-FE2A103DF7A1}">
      <dgm:prSet/>
      <dgm:spPr/>
      <dgm:t>
        <a:bodyPr/>
        <a:lstStyle/>
        <a:p>
          <a:endParaRPr lang="en-GB"/>
        </a:p>
      </dgm:t>
    </dgm:pt>
    <dgm:pt modelId="{4434B830-CCFF-4C1F-B245-AD044718BCF7}">
      <dgm:prSet phldrT="[Tekst]"/>
      <dgm:spPr/>
      <dgm:t>
        <a:bodyPr/>
        <a:lstStyle/>
        <a:p>
          <a:r>
            <a:rPr lang="pl-PL" dirty="0" smtClean="0"/>
            <a:t> </a:t>
          </a:r>
          <a:endParaRPr lang="en-GB" dirty="0"/>
        </a:p>
      </dgm:t>
    </dgm:pt>
    <dgm:pt modelId="{FEA3A996-1CB1-4333-86AC-FE2A8C20B285}" type="parTrans" cxnId="{4E63EB37-5797-4501-AAD9-F5AFAA4B7B36}">
      <dgm:prSet/>
      <dgm:spPr/>
      <dgm:t>
        <a:bodyPr/>
        <a:lstStyle/>
        <a:p>
          <a:endParaRPr lang="en-GB"/>
        </a:p>
      </dgm:t>
    </dgm:pt>
    <dgm:pt modelId="{E2A121C4-6A59-40D7-AAF2-FF99F3183D51}" type="sibTrans" cxnId="{4E63EB37-5797-4501-AAD9-F5AFAA4B7B36}">
      <dgm:prSet/>
      <dgm:spPr/>
      <dgm:t>
        <a:bodyPr/>
        <a:lstStyle/>
        <a:p>
          <a:endParaRPr lang="en-GB"/>
        </a:p>
      </dgm:t>
    </dgm:pt>
    <dgm:pt modelId="{5F39FF81-A4CF-4237-B9E6-05612CDDFB33}">
      <dgm:prSet phldrT="[Tekst]"/>
      <dgm:spPr/>
      <dgm:t>
        <a:bodyPr/>
        <a:lstStyle/>
        <a:p>
          <a:r>
            <a:rPr lang="pl-PL" dirty="0" smtClean="0"/>
            <a:t> </a:t>
          </a:r>
          <a:endParaRPr lang="en-GB" dirty="0"/>
        </a:p>
      </dgm:t>
    </dgm:pt>
    <dgm:pt modelId="{0C6E5F2D-BE6C-44D0-AC68-56F1E2696830}" type="parTrans" cxnId="{06E0061C-D68F-475E-A0BF-C08F27D8B882}">
      <dgm:prSet/>
      <dgm:spPr/>
      <dgm:t>
        <a:bodyPr/>
        <a:lstStyle/>
        <a:p>
          <a:endParaRPr lang="en-GB"/>
        </a:p>
      </dgm:t>
    </dgm:pt>
    <dgm:pt modelId="{F8054037-B650-4AE4-85F7-7F9AE3D38CAF}" type="sibTrans" cxnId="{06E0061C-D68F-475E-A0BF-C08F27D8B882}">
      <dgm:prSet/>
      <dgm:spPr/>
      <dgm:t>
        <a:bodyPr/>
        <a:lstStyle/>
        <a:p>
          <a:endParaRPr lang="en-GB"/>
        </a:p>
      </dgm:t>
    </dgm:pt>
    <dgm:pt modelId="{C9698AFE-3205-40BF-9CD3-2ADCA7080DC1}">
      <dgm:prSet phldrT="[Tekst]"/>
      <dgm:spPr/>
      <dgm:t>
        <a:bodyPr/>
        <a:lstStyle/>
        <a:p>
          <a:r>
            <a:rPr lang="pl-PL" dirty="0" smtClean="0"/>
            <a:t> </a:t>
          </a:r>
          <a:endParaRPr lang="en-GB" dirty="0"/>
        </a:p>
      </dgm:t>
    </dgm:pt>
    <dgm:pt modelId="{C3BE4C55-8851-44D5-AF17-4606F5AC2D09}" type="parTrans" cxnId="{1BEA1DAC-C7C7-4E74-B554-F6F768FFA2A7}">
      <dgm:prSet/>
      <dgm:spPr/>
      <dgm:t>
        <a:bodyPr/>
        <a:lstStyle/>
        <a:p>
          <a:endParaRPr lang="en-GB"/>
        </a:p>
      </dgm:t>
    </dgm:pt>
    <dgm:pt modelId="{09095C18-4EC7-4C49-8EAF-6E9AA856627C}" type="sibTrans" cxnId="{1BEA1DAC-C7C7-4E74-B554-F6F768FFA2A7}">
      <dgm:prSet/>
      <dgm:spPr/>
      <dgm:t>
        <a:bodyPr/>
        <a:lstStyle/>
        <a:p>
          <a:endParaRPr lang="en-GB"/>
        </a:p>
      </dgm:t>
    </dgm:pt>
    <dgm:pt modelId="{1F36FC96-548B-42D9-8CDB-7DD6E29980DB}" type="pres">
      <dgm:prSet presAssocID="{5175D161-E7FC-4B9B-AB1B-0707EB9BF5B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5E76D1-137C-4538-BC35-86301DFA8291}" type="pres">
      <dgm:prSet presAssocID="{5175D161-E7FC-4B9B-AB1B-0707EB9BF5B5}" presName="matrix" presStyleCnt="0"/>
      <dgm:spPr/>
    </dgm:pt>
    <dgm:pt modelId="{058D6D3E-69A5-4D71-B5F9-AFB4A67BA9FC}" type="pres">
      <dgm:prSet presAssocID="{5175D161-E7FC-4B9B-AB1B-0707EB9BF5B5}" presName="tile1" presStyleLbl="node1" presStyleIdx="0" presStyleCnt="4"/>
      <dgm:spPr/>
      <dgm:t>
        <a:bodyPr/>
        <a:lstStyle/>
        <a:p>
          <a:endParaRPr lang="en-US"/>
        </a:p>
      </dgm:t>
    </dgm:pt>
    <dgm:pt modelId="{E5651B2F-7E55-4AF5-8AF2-57C689943C8F}" type="pres">
      <dgm:prSet presAssocID="{5175D161-E7FC-4B9B-AB1B-0707EB9BF5B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890B5-6C76-4D10-9705-34B4C10CD2A4}" type="pres">
      <dgm:prSet presAssocID="{5175D161-E7FC-4B9B-AB1B-0707EB9BF5B5}" presName="tile2" presStyleLbl="node1" presStyleIdx="1" presStyleCnt="4"/>
      <dgm:spPr/>
      <dgm:t>
        <a:bodyPr/>
        <a:lstStyle/>
        <a:p>
          <a:endParaRPr lang="en-US"/>
        </a:p>
      </dgm:t>
    </dgm:pt>
    <dgm:pt modelId="{23B5571E-0FC1-4696-8714-64E551FEAD6E}" type="pres">
      <dgm:prSet presAssocID="{5175D161-E7FC-4B9B-AB1B-0707EB9BF5B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3921E-83D5-46FC-9A6C-D4A894FF57EF}" type="pres">
      <dgm:prSet presAssocID="{5175D161-E7FC-4B9B-AB1B-0707EB9BF5B5}" presName="tile3" presStyleLbl="node1" presStyleIdx="2" presStyleCnt="4"/>
      <dgm:spPr/>
      <dgm:t>
        <a:bodyPr/>
        <a:lstStyle/>
        <a:p>
          <a:endParaRPr lang="en-US"/>
        </a:p>
      </dgm:t>
    </dgm:pt>
    <dgm:pt modelId="{33917562-3BA4-40D0-93D8-6456F4235EDF}" type="pres">
      <dgm:prSet presAssocID="{5175D161-E7FC-4B9B-AB1B-0707EB9BF5B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92931-B347-4C8B-A7B0-D7255C49F153}" type="pres">
      <dgm:prSet presAssocID="{5175D161-E7FC-4B9B-AB1B-0707EB9BF5B5}" presName="tile4" presStyleLbl="node1" presStyleIdx="3" presStyleCnt="4"/>
      <dgm:spPr/>
      <dgm:t>
        <a:bodyPr/>
        <a:lstStyle/>
        <a:p>
          <a:endParaRPr lang="en-US"/>
        </a:p>
      </dgm:t>
    </dgm:pt>
    <dgm:pt modelId="{77CB01A3-0097-4579-AB6F-37213C90E5D8}" type="pres">
      <dgm:prSet presAssocID="{5175D161-E7FC-4B9B-AB1B-0707EB9BF5B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9419A-AFD9-49AD-855F-409EA42FE547}" type="pres">
      <dgm:prSet presAssocID="{5175D161-E7FC-4B9B-AB1B-0707EB9BF5B5}" presName="centerTile" presStyleLbl="fgShp" presStyleIdx="0" presStyleCnt="1" custScaleX="153857" custScaleY="15385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E63EB37-5797-4501-AAD9-F5AFAA4B7B36}" srcId="{825ED3C2-C15D-4564-9F06-5CAF87AEC7DB}" destId="{4434B830-CCFF-4C1F-B245-AD044718BCF7}" srcOrd="1" destOrd="0" parTransId="{FEA3A996-1CB1-4333-86AC-FE2A8C20B285}" sibTransId="{E2A121C4-6A59-40D7-AAF2-FF99F3183D51}"/>
    <dgm:cxn modelId="{06E0061C-D68F-475E-A0BF-C08F27D8B882}" srcId="{825ED3C2-C15D-4564-9F06-5CAF87AEC7DB}" destId="{5F39FF81-A4CF-4237-B9E6-05612CDDFB33}" srcOrd="2" destOrd="0" parTransId="{0C6E5F2D-BE6C-44D0-AC68-56F1E2696830}" sibTransId="{F8054037-B650-4AE4-85F7-7F9AE3D38CAF}"/>
    <dgm:cxn modelId="{BAF4F879-613F-4247-BF47-F3D933132E78}" srcId="{5175D161-E7FC-4B9B-AB1B-0707EB9BF5B5}" destId="{825ED3C2-C15D-4564-9F06-5CAF87AEC7DB}" srcOrd="0" destOrd="0" parTransId="{C3DDE0B1-0F09-462C-925F-E56805C72400}" sibTransId="{43AF7A93-6E68-423B-B3D7-CEA338156C58}"/>
    <dgm:cxn modelId="{33CB0E1B-B06B-4C05-AF75-7982FA669208}" type="presOf" srcId="{5175D161-E7FC-4B9B-AB1B-0707EB9BF5B5}" destId="{1F36FC96-548B-42D9-8CDB-7DD6E29980DB}" srcOrd="0" destOrd="0" presId="urn:microsoft.com/office/officeart/2005/8/layout/matrix1"/>
    <dgm:cxn modelId="{1BEA1DAC-C7C7-4E74-B554-F6F768FFA2A7}" srcId="{825ED3C2-C15D-4564-9F06-5CAF87AEC7DB}" destId="{C9698AFE-3205-40BF-9CD3-2ADCA7080DC1}" srcOrd="3" destOrd="0" parTransId="{C3BE4C55-8851-44D5-AF17-4606F5AC2D09}" sibTransId="{09095C18-4EC7-4C49-8EAF-6E9AA856627C}"/>
    <dgm:cxn modelId="{BEFC204D-746F-40DA-899D-04F1CEF383E6}" type="presOf" srcId="{4434B830-CCFF-4C1F-B245-AD044718BCF7}" destId="{24B890B5-6C76-4D10-9705-34B4C10CD2A4}" srcOrd="0" destOrd="0" presId="urn:microsoft.com/office/officeart/2005/8/layout/matrix1"/>
    <dgm:cxn modelId="{7375582C-0596-4D09-A7CB-FE2A103DF7A1}" srcId="{825ED3C2-C15D-4564-9F06-5CAF87AEC7DB}" destId="{9A417F48-820E-4CCC-B7ED-EBFF6594020A}" srcOrd="0" destOrd="0" parTransId="{BE7D9739-4DC3-41F9-9DF8-4C35A3BBABD4}" sibTransId="{DA9AC07C-31CF-4BEC-8756-CDAC19DF24AE}"/>
    <dgm:cxn modelId="{A37709B1-A50E-4EF3-AB97-6627BDFA1336}" type="presOf" srcId="{825ED3C2-C15D-4564-9F06-5CAF87AEC7DB}" destId="{AC19419A-AFD9-49AD-855F-409EA42FE547}" srcOrd="0" destOrd="0" presId="urn:microsoft.com/office/officeart/2005/8/layout/matrix1"/>
    <dgm:cxn modelId="{F69ACB66-3CCD-4A36-AFA6-3D6E48F853A3}" type="presOf" srcId="{5F39FF81-A4CF-4237-B9E6-05612CDDFB33}" destId="{A8D3921E-83D5-46FC-9A6C-D4A894FF57EF}" srcOrd="0" destOrd="0" presId="urn:microsoft.com/office/officeart/2005/8/layout/matrix1"/>
    <dgm:cxn modelId="{6B1D01CD-06CF-4A19-8A21-F81FAF6830CB}" type="presOf" srcId="{5F39FF81-A4CF-4237-B9E6-05612CDDFB33}" destId="{33917562-3BA4-40D0-93D8-6456F4235EDF}" srcOrd="1" destOrd="0" presId="urn:microsoft.com/office/officeart/2005/8/layout/matrix1"/>
    <dgm:cxn modelId="{55CF356D-2CF8-4E19-9D7A-7B6E2C3D82A9}" type="presOf" srcId="{C9698AFE-3205-40BF-9CD3-2ADCA7080DC1}" destId="{82192931-B347-4C8B-A7B0-D7255C49F153}" srcOrd="0" destOrd="0" presId="urn:microsoft.com/office/officeart/2005/8/layout/matrix1"/>
    <dgm:cxn modelId="{70B023F2-A155-4348-9A83-C285B6BA3BC4}" type="presOf" srcId="{9A417F48-820E-4CCC-B7ED-EBFF6594020A}" destId="{E5651B2F-7E55-4AF5-8AF2-57C689943C8F}" srcOrd="1" destOrd="0" presId="urn:microsoft.com/office/officeart/2005/8/layout/matrix1"/>
    <dgm:cxn modelId="{E569E6B4-83FA-4923-B6F1-13CE921330D2}" type="presOf" srcId="{C9698AFE-3205-40BF-9CD3-2ADCA7080DC1}" destId="{77CB01A3-0097-4579-AB6F-37213C90E5D8}" srcOrd="1" destOrd="0" presId="urn:microsoft.com/office/officeart/2005/8/layout/matrix1"/>
    <dgm:cxn modelId="{F8D5172F-4173-4024-B152-795F599816AF}" type="presOf" srcId="{4434B830-CCFF-4C1F-B245-AD044718BCF7}" destId="{23B5571E-0FC1-4696-8714-64E551FEAD6E}" srcOrd="1" destOrd="0" presId="urn:microsoft.com/office/officeart/2005/8/layout/matrix1"/>
    <dgm:cxn modelId="{A7ACA6F8-74EC-4696-AB10-3695FEB561EF}" type="presOf" srcId="{9A417F48-820E-4CCC-B7ED-EBFF6594020A}" destId="{058D6D3E-69A5-4D71-B5F9-AFB4A67BA9FC}" srcOrd="0" destOrd="0" presId="urn:microsoft.com/office/officeart/2005/8/layout/matrix1"/>
    <dgm:cxn modelId="{02492990-6F6C-415E-82DC-D6B9D0745A88}" type="presParOf" srcId="{1F36FC96-548B-42D9-8CDB-7DD6E29980DB}" destId="{8A5E76D1-137C-4538-BC35-86301DFA8291}" srcOrd="0" destOrd="0" presId="urn:microsoft.com/office/officeart/2005/8/layout/matrix1"/>
    <dgm:cxn modelId="{54019768-80D3-408D-BD62-1D04CAC6DB0D}" type="presParOf" srcId="{8A5E76D1-137C-4538-BC35-86301DFA8291}" destId="{058D6D3E-69A5-4D71-B5F9-AFB4A67BA9FC}" srcOrd="0" destOrd="0" presId="urn:microsoft.com/office/officeart/2005/8/layout/matrix1"/>
    <dgm:cxn modelId="{D7A42BF4-BDE2-4480-8044-912649EA14BC}" type="presParOf" srcId="{8A5E76D1-137C-4538-BC35-86301DFA8291}" destId="{E5651B2F-7E55-4AF5-8AF2-57C689943C8F}" srcOrd="1" destOrd="0" presId="urn:microsoft.com/office/officeart/2005/8/layout/matrix1"/>
    <dgm:cxn modelId="{60BC2BD5-1DBB-4B9B-8797-6D7E12EA4906}" type="presParOf" srcId="{8A5E76D1-137C-4538-BC35-86301DFA8291}" destId="{24B890B5-6C76-4D10-9705-34B4C10CD2A4}" srcOrd="2" destOrd="0" presId="urn:microsoft.com/office/officeart/2005/8/layout/matrix1"/>
    <dgm:cxn modelId="{4038F327-2286-4B07-BFE2-9E995EA7E222}" type="presParOf" srcId="{8A5E76D1-137C-4538-BC35-86301DFA8291}" destId="{23B5571E-0FC1-4696-8714-64E551FEAD6E}" srcOrd="3" destOrd="0" presId="urn:microsoft.com/office/officeart/2005/8/layout/matrix1"/>
    <dgm:cxn modelId="{6B867DDA-4932-436B-9584-FE851D188CE1}" type="presParOf" srcId="{8A5E76D1-137C-4538-BC35-86301DFA8291}" destId="{A8D3921E-83D5-46FC-9A6C-D4A894FF57EF}" srcOrd="4" destOrd="0" presId="urn:microsoft.com/office/officeart/2005/8/layout/matrix1"/>
    <dgm:cxn modelId="{5209F410-F73F-4422-82EA-593C248FEAF2}" type="presParOf" srcId="{8A5E76D1-137C-4538-BC35-86301DFA8291}" destId="{33917562-3BA4-40D0-93D8-6456F4235EDF}" srcOrd="5" destOrd="0" presId="urn:microsoft.com/office/officeart/2005/8/layout/matrix1"/>
    <dgm:cxn modelId="{544BA518-7A5B-4A0E-9F17-F90AE5813187}" type="presParOf" srcId="{8A5E76D1-137C-4538-BC35-86301DFA8291}" destId="{82192931-B347-4C8B-A7B0-D7255C49F153}" srcOrd="6" destOrd="0" presId="urn:microsoft.com/office/officeart/2005/8/layout/matrix1"/>
    <dgm:cxn modelId="{40BCEBBE-6808-4DAD-A381-C419C5C1892E}" type="presParOf" srcId="{8A5E76D1-137C-4538-BC35-86301DFA8291}" destId="{77CB01A3-0097-4579-AB6F-37213C90E5D8}" srcOrd="7" destOrd="0" presId="urn:microsoft.com/office/officeart/2005/8/layout/matrix1"/>
    <dgm:cxn modelId="{45B71BFC-F3E1-457A-8866-AF1D618597D0}" type="presParOf" srcId="{1F36FC96-548B-42D9-8CDB-7DD6E29980DB}" destId="{AC19419A-AFD9-49AD-855F-409EA42FE54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D6D3E-69A5-4D71-B5F9-AFB4A67BA9FC}">
      <dsp:nvSpPr>
        <dsp:cNvPr id="0" name=""/>
        <dsp:cNvSpPr/>
      </dsp:nvSpPr>
      <dsp:spPr>
        <a:xfrm rot="16200000">
          <a:off x="1472727" y="-1472727"/>
          <a:ext cx="2083745" cy="50291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400" kern="1200" dirty="0" smtClean="0"/>
            <a:t> </a:t>
          </a:r>
          <a:endParaRPr lang="en-GB" sz="5400" kern="1200" dirty="0"/>
        </a:p>
      </dsp:txBody>
      <dsp:txXfrm rot="5400000">
        <a:off x="0" y="0"/>
        <a:ext cx="5029199" cy="1562808"/>
      </dsp:txXfrm>
    </dsp:sp>
    <dsp:sp modelId="{24B890B5-6C76-4D10-9705-34B4C10CD2A4}">
      <dsp:nvSpPr>
        <dsp:cNvPr id="0" name=""/>
        <dsp:cNvSpPr/>
      </dsp:nvSpPr>
      <dsp:spPr>
        <a:xfrm>
          <a:off x="5029199" y="0"/>
          <a:ext cx="5029199" cy="208374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400" kern="1200" dirty="0" smtClean="0"/>
            <a:t> </a:t>
          </a:r>
          <a:endParaRPr lang="en-GB" sz="5400" kern="1200" dirty="0"/>
        </a:p>
      </dsp:txBody>
      <dsp:txXfrm>
        <a:off x="5029199" y="0"/>
        <a:ext cx="5029199" cy="1562808"/>
      </dsp:txXfrm>
    </dsp:sp>
    <dsp:sp modelId="{A8D3921E-83D5-46FC-9A6C-D4A894FF57EF}">
      <dsp:nvSpPr>
        <dsp:cNvPr id="0" name=""/>
        <dsp:cNvSpPr/>
      </dsp:nvSpPr>
      <dsp:spPr>
        <a:xfrm rot="10800000">
          <a:off x="0" y="2083745"/>
          <a:ext cx="5029199" cy="208374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400" kern="1200" dirty="0" smtClean="0"/>
            <a:t> </a:t>
          </a:r>
          <a:endParaRPr lang="en-GB" sz="5400" kern="1200" dirty="0"/>
        </a:p>
      </dsp:txBody>
      <dsp:txXfrm rot="10800000">
        <a:off x="0" y="2604681"/>
        <a:ext cx="5029199" cy="1562808"/>
      </dsp:txXfrm>
    </dsp:sp>
    <dsp:sp modelId="{82192931-B347-4C8B-A7B0-D7255C49F153}">
      <dsp:nvSpPr>
        <dsp:cNvPr id="0" name=""/>
        <dsp:cNvSpPr/>
      </dsp:nvSpPr>
      <dsp:spPr>
        <a:xfrm rot="5400000">
          <a:off x="6501927" y="611017"/>
          <a:ext cx="2083745" cy="50291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400" kern="1200" dirty="0" smtClean="0"/>
            <a:t> </a:t>
          </a:r>
          <a:endParaRPr lang="en-GB" sz="5400" kern="1200" dirty="0"/>
        </a:p>
      </dsp:txBody>
      <dsp:txXfrm rot="-5400000">
        <a:off x="5029200" y="2604680"/>
        <a:ext cx="5029199" cy="1562808"/>
      </dsp:txXfrm>
    </dsp:sp>
    <dsp:sp modelId="{AC19419A-AFD9-49AD-855F-409EA42FE547}">
      <dsp:nvSpPr>
        <dsp:cNvPr id="0" name=""/>
        <dsp:cNvSpPr/>
      </dsp:nvSpPr>
      <dsp:spPr>
        <a:xfrm>
          <a:off x="2707867" y="1282248"/>
          <a:ext cx="4642665" cy="160299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400" kern="1200" dirty="0" smtClean="0"/>
            <a:t> </a:t>
          </a:r>
          <a:endParaRPr lang="en-GB" sz="5400" kern="1200" dirty="0"/>
        </a:p>
      </dsp:txBody>
      <dsp:txXfrm>
        <a:off x="2786119" y="1360500"/>
        <a:ext cx="4486161" cy="1446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46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70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7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9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82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15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77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5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21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07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48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43CA1E-4EA0-40F4-BAF8-FD8F86AECB0F}" type="datetimeFigureOut">
              <a:rPr lang="en-GB" smtClean="0"/>
              <a:t>13/06/2019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BC33C3-9085-45E2-B9B9-E46E2C34CAB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4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973291" cy="2387600"/>
          </a:xfrm>
        </p:spPr>
        <p:txBody>
          <a:bodyPr/>
          <a:lstStyle/>
          <a:p>
            <a:r>
              <a:rPr lang="pl-PL" dirty="0" smtClean="0"/>
              <a:t>Realignment of Stax </a:t>
            </a:r>
            <a:r>
              <a:rPr lang="en-GB" dirty="0"/>
              <a:t>C</a:t>
            </a:r>
            <a:r>
              <a:rPr lang="pl-PL" dirty="0" smtClean="0"/>
              <a:t>risp</a:t>
            </a:r>
            <a:endParaRPr lang="en-GB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973291" cy="1655762"/>
          </a:xfrm>
        </p:spPr>
        <p:txBody>
          <a:bodyPr/>
          <a:lstStyle/>
          <a:p>
            <a:r>
              <a:rPr lang="pl-PL" dirty="0" smtClean="0"/>
              <a:t> </a:t>
            </a:r>
            <a:r>
              <a:rPr lang="en-GB" dirty="0" smtClean="0"/>
              <a:t>Eileen Russell, Piotr </a:t>
            </a:r>
            <a:r>
              <a:rPr lang="en-GB" dirty="0" smtClean="0"/>
              <a:t>Morawiecki</a:t>
            </a:r>
            <a:r>
              <a:rPr lang="en-GB" dirty="0" smtClean="0"/>
              <a:t>, Jeremy </a:t>
            </a:r>
            <a:r>
              <a:rPr lang="en-GB" dirty="0" smtClean="0"/>
              <a:t>Worsfold</a:t>
            </a:r>
            <a:r>
              <a:rPr lang="en-GB" dirty="0" smtClean="0"/>
              <a:t> &amp; Carlos </a:t>
            </a:r>
            <a:r>
              <a:rPr lang="en-GB" dirty="0" smtClean="0"/>
              <a:t>Galeano</a:t>
            </a:r>
            <a:r>
              <a:rPr lang="en-GB" dirty="0" smtClean="0"/>
              <a:t> Rios. </a:t>
            </a:r>
            <a:endParaRPr lang="en-GB" dirty="0"/>
          </a:p>
        </p:txBody>
      </p:sp>
      <p:pic>
        <p:nvPicPr>
          <p:cNvPr id="1030" name="Picture 6" descr="Znalezione obrazy dla zapytania stax cris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6" r="30904"/>
          <a:stretch/>
        </p:blipFill>
        <p:spPr bwMode="auto">
          <a:xfrm>
            <a:off x="9590809" y="1122363"/>
            <a:ext cx="200544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3" y="5241373"/>
            <a:ext cx="3683726" cy="1059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" y="186690"/>
            <a:ext cx="3857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4. Vibrations:</a:t>
            </a:r>
            <a:br>
              <a:rPr lang="en-GB" dirty="0" smtClean="0"/>
            </a:br>
            <a:r>
              <a:rPr lang="pl-PL" dirty="0" smtClean="0"/>
              <a:t>Dynamical </a:t>
            </a:r>
            <a:r>
              <a:rPr lang="pl-PL" dirty="0" smtClean="0"/>
              <a:t>model for vibrations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8902529" cy="4023360"/>
              </a:xfrm>
            </p:spPr>
            <p:txBody>
              <a:bodyPr/>
              <a:lstStyle/>
              <a:p>
                <a:r>
                  <a:rPr lang="en-GB" b="1" dirty="0" smtClean="0">
                    <a:latin typeface="Cambria Math" panose="02040503050406030204" pitchFamily="18" charset="0"/>
                  </a:rPr>
                  <a:t>Key idea:</a:t>
                </a:r>
                <a:r>
                  <a:rPr lang="en-GB" dirty="0" smtClean="0">
                    <a:latin typeface="Cambria Math" panose="02040503050406030204" pitchFamily="18" charset="0"/>
                  </a:rPr>
                  <a:t> Consider </a:t>
                </a:r>
                <a:r>
                  <a:rPr lang="en-GB" dirty="0" err="1" smtClean="0">
                    <a:latin typeface="Cambria Math" panose="02040503050406030204" pitchFamily="18" charset="0"/>
                  </a:rPr>
                  <a:t>noninertial</a:t>
                </a:r>
                <a:r>
                  <a:rPr lang="en-GB" dirty="0" smtClean="0">
                    <a:latin typeface="Cambria Math" panose="02040503050406030204" pitchFamily="18" charset="0"/>
                  </a:rPr>
                  <a:t> frame of reference </a:t>
                </a:r>
                <a:r>
                  <a:rPr lang="en-GB" dirty="0" smtClean="0">
                    <a:latin typeface="Cambria Math" panose="02040503050406030204" pitchFamily="18" charset="0"/>
                  </a:rPr>
                  <a:t>associated </a:t>
                </a:r>
                <a:r>
                  <a:rPr lang="en-GB" dirty="0" smtClean="0">
                    <a:latin typeface="Cambria Math" panose="02040503050406030204" pitchFamily="18" charset="0"/>
                  </a:rPr>
                  <a:t>with the supports. Inertial forces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 smtClean="0">
                    <a:latin typeface="Cambria Math" panose="02040503050406030204" pitchFamily="18" charset="0"/>
                  </a:rPr>
                  <a:t> need to be added.</a:t>
                </a:r>
              </a:p>
              <a:p>
                <a:r>
                  <a:rPr lang="en-GB" dirty="0" smtClean="0">
                    <a:latin typeface="Cambria Math" panose="02040503050406030204" pitchFamily="18" charset="0"/>
                  </a:rPr>
                  <a:t>Dynamical model for vibration is based on second Newton’s law of motion:</a:t>
                </a:r>
              </a:p>
              <a:p>
                <a:endParaRPr lang="en-GB" sz="100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m:rPr>
                                    <m:brk m:alnAt="7"/>
                                  </m:r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acc>
                                  <m:accPr>
                                    <m:chr m:val="̈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acc>
                                  <m:accPr>
                                    <m:chr m:val="̈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 smtClean="0"/>
              </a:p>
              <a:p>
                <a:r>
                  <a:rPr lang="en-GB" dirty="0"/>
                  <a:t>w</a:t>
                </a:r>
                <a:r>
                  <a:rPr lang="en-GB" dirty="0" smtClean="0"/>
                  <a:t>here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GB" dirty="0" smtClean="0"/>
                  <a:t> are components of acceleration of the </a:t>
                </a:r>
                <a:r>
                  <a:rPr lang="en-GB" dirty="0" err="1" smtClean="0"/>
                  <a:t>center</a:t>
                </a:r>
                <a:r>
                  <a:rPr lang="en-GB" dirty="0" smtClean="0"/>
                  <a:t> of mass.</a:t>
                </a:r>
              </a:p>
              <a:p>
                <a:r>
                  <a:rPr lang="en-GB" dirty="0" smtClean="0"/>
                  <a:t>Finding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 allows to find the angular acceleration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GB" dirty="0" smtClean="0"/>
                  <a:t>:</a:t>
                </a:r>
              </a:p>
              <a:p>
                <a:endParaRPr lang="en-GB" sz="1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̈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8902529" cy="4023360"/>
              </a:xfrm>
              <a:blipFill>
                <a:blip r:embed="rId2"/>
                <a:stretch>
                  <a:fillRect l="-685" t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rostokąt 3"/>
          <p:cNvSpPr/>
          <p:nvPr/>
        </p:nvSpPr>
        <p:spPr>
          <a:xfrm>
            <a:off x="10200443" y="2907503"/>
            <a:ext cx="1331650" cy="1926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rostokąt 4"/>
          <p:cNvSpPr/>
          <p:nvPr/>
        </p:nvSpPr>
        <p:spPr>
          <a:xfrm>
            <a:off x="10289220" y="2978525"/>
            <a:ext cx="1136342" cy="1757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Znalezione obrazy dla zapytania per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43" y="3262609"/>
            <a:ext cx="1504745" cy="14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Łącznik prosty ze strzałką 9"/>
          <p:cNvCxnSpPr>
            <a:stCxn id="4" idx="0"/>
          </p:cNvCxnSpPr>
          <p:nvPr/>
        </p:nvCxnSpPr>
        <p:spPr>
          <a:xfrm flipV="1">
            <a:off x="10866268" y="1389422"/>
            <a:ext cx="0" cy="15180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10963922" y="3769592"/>
            <a:ext cx="0" cy="21651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10900975" y="200242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/>
              <p:cNvSpPr txBox="1"/>
              <p:nvPr/>
            </p:nvSpPr>
            <p:spPr>
              <a:xfrm>
                <a:off x="10963922" y="5156275"/>
                <a:ext cx="792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pole tekstow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922" y="5156275"/>
                <a:ext cx="79220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89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Vibration</a:t>
            </a:r>
            <a:r>
              <a:rPr lang="pl-PL" dirty="0" smtClean="0"/>
              <a:t> </a:t>
            </a:r>
            <a:r>
              <a:rPr lang="pl-PL" dirty="0" err="1" smtClean="0"/>
              <a:t>modes</a:t>
            </a:r>
            <a:r>
              <a:rPr lang="pl-PL" dirty="0" smtClean="0"/>
              <a:t> of the </a:t>
            </a:r>
            <a:r>
              <a:rPr lang="pl-PL" dirty="0" err="1" smtClean="0"/>
              <a:t>support</a:t>
            </a:r>
            <a:endParaRPr lang="en-GB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097280" y="1970843"/>
          <a:ext cx="10058400" cy="4167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4524439" y="1979721"/>
            <a:ext cx="3204082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</a:rPr>
              <a:t>Horizontal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</a:rPr>
              <a:t>vibrations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726639" y="5601220"/>
            <a:ext cx="2799677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</a:rPr>
              <a:t>Vertical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</a:rPr>
              <a:t>vibrations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83859" y="3792978"/>
            <a:ext cx="14141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800" dirty="0" smtClean="0"/>
              <a:t>In </a:t>
            </a:r>
            <a:r>
              <a:rPr lang="pl-PL" sz="2800" dirty="0" err="1" smtClean="0"/>
              <a:t>phase</a:t>
            </a:r>
            <a:endParaRPr lang="en-GB" sz="2800" dirty="0"/>
          </a:p>
        </p:txBody>
      </p:sp>
      <p:sp>
        <p:nvSpPr>
          <p:cNvPr id="9" name="pole tekstowe 8"/>
          <p:cNvSpPr txBox="1"/>
          <p:nvPr/>
        </p:nvSpPr>
        <p:spPr>
          <a:xfrm rot="5400000">
            <a:off x="10386395" y="3792979"/>
            <a:ext cx="206178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Out of phase</a:t>
            </a:r>
            <a:endParaRPr lang="en-GB" sz="28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582837" y="3508597"/>
            <a:ext cx="1087285" cy="523220"/>
          </a:xfrm>
          <a:prstGeom prst="rect">
            <a:avLst/>
          </a:prstGeom>
          <a:solidFill>
            <a:srgbClr val="EFC1AA"/>
          </a:solidFill>
        </p:spPr>
        <p:txBody>
          <a:bodyPr wrap="none" rtlCol="0">
            <a:spAutoFit/>
          </a:bodyPr>
          <a:lstStyle/>
          <a:p>
            <a:r>
              <a:rPr lang="pl-PL" sz="2800" dirty="0" smtClean="0"/>
              <a:t>Mixed</a:t>
            </a:r>
            <a:endParaRPr lang="en-GB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014892" y="4054588"/>
            <a:ext cx="2223173" cy="400110"/>
          </a:xfrm>
          <a:prstGeom prst="rect">
            <a:avLst/>
          </a:prstGeom>
          <a:solidFill>
            <a:srgbClr val="EFC1AA"/>
          </a:solidFill>
        </p:spPr>
        <p:txBody>
          <a:bodyPr wrap="none" rtlCol="0">
            <a:spAutoFit/>
          </a:bodyPr>
          <a:lstStyle/>
          <a:p>
            <a:r>
              <a:rPr lang="pl-PL" sz="2000" i="1" dirty="0" err="1" smtClean="0"/>
              <a:t>Yet</a:t>
            </a:r>
            <a:r>
              <a:rPr lang="pl-PL" sz="2000" i="1" dirty="0" smtClean="0"/>
              <a:t> to be </a:t>
            </a:r>
            <a:r>
              <a:rPr lang="pl-PL" sz="2000" i="1" dirty="0" err="1" smtClean="0"/>
              <a:t>explored</a:t>
            </a:r>
            <a:r>
              <a:rPr lang="pl-PL" sz="2000" i="1" dirty="0" smtClean="0"/>
              <a:t>…</a:t>
            </a:r>
            <a:endParaRPr lang="en-GB" sz="2000" i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620300" y="2550245"/>
            <a:ext cx="2272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Hard to model</a:t>
            </a:r>
            <a:r>
              <a:rPr lang="pl-PL" sz="2400" dirty="0" smtClean="0"/>
              <a:t>…</a:t>
            </a:r>
            <a:endParaRPr lang="en-GB" sz="24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89" y="4162804"/>
            <a:ext cx="1865705" cy="186570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89" y="2079058"/>
            <a:ext cx="1865705" cy="1865705"/>
          </a:xfrm>
          <a:prstGeom prst="rect">
            <a:avLst/>
          </a:prstGeom>
        </p:spPr>
      </p:pic>
      <p:sp>
        <p:nvSpPr>
          <p:cNvPr id="16" name="Elipsa 15"/>
          <p:cNvSpPr/>
          <p:nvPr/>
        </p:nvSpPr>
        <p:spPr>
          <a:xfrm>
            <a:off x="4587398" y="2787588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ipsa 18"/>
          <p:cNvSpPr/>
          <p:nvPr/>
        </p:nvSpPr>
        <p:spPr>
          <a:xfrm>
            <a:off x="5208270" y="2787588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Łącznik prosty ze strzałką 22"/>
          <p:cNvCxnSpPr/>
          <p:nvPr/>
        </p:nvCxnSpPr>
        <p:spPr>
          <a:xfrm flipH="1" flipV="1">
            <a:off x="4182498" y="2836414"/>
            <a:ext cx="45372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a 25"/>
          <p:cNvSpPr/>
          <p:nvPr/>
        </p:nvSpPr>
        <p:spPr>
          <a:xfrm>
            <a:off x="6985236" y="2787588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ipsa 26"/>
          <p:cNvSpPr/>
          <p:nvPr/>
        </p:nvSpPr>
        <p:spPr>
          <a:xfrm>
            <a:off x="7606108" y="2787588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9" name="Łącznik prosty ze strzałką 28"/>
          <p:cNvCxnSpPr/>
          <p:nvPr/>
        </p:nvCxnSpPr>
        <p:spPr>
          <a:xfrm flipH="1" flipV="1">
            <a:off x="6580336" y="2836414"/>
            <a:ext cx="45372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ipsa 38"/>
          <p:cNvSpPr/>
          <p:nvPr/>
        </p:nvSpPr>
        <p:spPr>
          <a:xfrm>
            <a:off x="4587398" y="5241287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Elipsa 39"/>
          <p:cNvSpPr/>
          <p:nvPr/>
        </p:nvSpPr>
        <p:spPr>
          <a:xfrm>
            <a:off x="5208270" y="5241287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Elipsa 42"/>
          <p:cNvSpPr/>
          <p:nvPr/>
        </p:nvSpPr>
        <p:spPr>
          <a:xfrm>
            <a:off x="6985236" y="5241287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Elipsa 43"/>
          <p:cNvSpPr/>
          <p:nvPr/>
        </p:nvSpPr>
        <p:spPr>
          <a:xfrm>
            <a:off x="7606108" y="5241287"/>
            <a:ext cx="97655" cy="976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5" name="Łącznik prosty ze strzałką 44"/>
          <p:cNvCxnSpPr/>
          <p:nvPr/>
        </p:nvCxnSpPr>
        <p:spPr>
          <a:xfrm>
            <a:off x="7653277" y="5284268"/>
            <a:ext cx="8514" cy="3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/>
          <p:cNvCxnSpPr/>
          <p:nvPr/>
        </p:nvCxnSpPr>
        <p:spPr>
          <a:xfrm flipH="1" flipV="1">
            <a:off x="7034063" y="4930140"/>
            <a:ext cx="1" cy="359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/>
          <p:cNvCxnSpPr/>
          <p:nvPr/>
        </p:nvCxnSpPr>
        <p:spPr>
          <a:xfrm flipH="1" flipV="1">
            <a:off x="4780381" y="2832189"/>
            <a:ext cx="45372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/>
          <p:cNvCxnSpPr/>
          <p:nvPr/>
        </p:nvCxnSpPr>
        <p:spPr>
          <a:xfrm flipH="1" flipV="1">
            <a:off x="5252522" y="4930140"/>
            <a:ext cx="1" cy="359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/>
          <p:cNvCxnSpPr/>
          <p:nvPr/>
        </p:nvCxnSpPr>
        <p:spPr>
          <a:xfrm flipH="1" flipV="1">
            <a:off x="4633467" y="4930140"/>
            <a:ext cx="1" cy="359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Obraz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03" y="4162804"/>
            <a:ext cx="1863212" cy="1863212"/>
          </a:xfrm>
          <a:prstGeom prst="rect">
            <a:avLst/>
          </a:prstGeom>
        </p:spPr>
      </p:pic>
      <p:cxnSp>
        <p:nvCxnSpPr>
          <p:cNvPr id="30" name="Łącznik prosty ze strzałką 20"/>
          <p:cNvCxnSpPr/>
          <p:nvPr/>
        </p:nvCxnSpPr>
        <p:spPr>
          <a:xfrm flipV="1">
            <a:off x="7652878" y="2832189"/>
            <a:ext cx="444920" cy="4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2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Vertical</a:t>
            </a:r>
            <a:r>
              <a:rPr lang="pl-PL" dirty="0" smtClean="0"/>
              <a:t> </a:t>
            </a:r>
            <a:r>
              <a:rPr lang="pl-PL" dirty="0" err="1" smtClean="0"/>
              <a:t>vibrations</a:t>
            </a:r>
            <a:r>
              <a:rPr lang="pl-PL" dirty="0" smtClean="0"/>
              <a:t> (in </a:t>
            </a:r>
            <a:r>
              <a:rPr lang="pl-PL" dirty="0" err="1" smtClean="0"/>
              <a:t>phase</a:t>
            </a:r>
            <a:r>
              <a:rPr lang="pl-PL" dirty="0" smtClean="0"/>
              <a:t>)</a:t>
            </a:r>
            <a:endParaRPr lang="en-GB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/>
          </p:nvPr>
        </p:nvGraphicFramePr>
        <p:xfrm>
          <a:off x="5539666" y="1845734"/>
          <a:ext cx="5890334" cy="4131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33" y="1971822"/>
            <a:ext cx="3434680" cy="3434680"/>
          </a:xfrm>
          <a:prstGeom prst="rect">
            <a:avLst/>
          </a:prstGeom>
        </p:spPr>
      </p:pic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1097280" y="5514877"/>
            <a:ext cx="4442386" cy="462593"/>
          </a:xfrm>
        </p:spPr>
        <p:txBody>
          <a:bodyPr/>
          <a:lstStyle/>
          <a:p>
            <a:pPr marL="0" indent="0">
              <a:buNone/>
            </a:pPr>
            <a:r>
              <a:rPr lang="pl-PL" b="1" dirty="0" err="1" smtClean="0"/>
              <a:t>Conclusion</a:t>
            </a:r>
            <a:r>
              <a:rPr lang="pl-PL" b="1" dirty="0" smtClean="0"/>
              <a:t>: </a:t>
            </a:r>
            <a:r>
              <a:rPr lang="pl-PL" dirty="0" err="1"/>
              <a:t>V</a:t>
            </a:r>
            <a:r>
              <a:rPr lang="pl-PL" dirty="0" err="1" smtClean="0"/>
              <a:t>ertical</a:t>
            </a:r>
            <a:r>
              <a:rPr lang="pl-PL" dirty="0" smtClean="0"/>
              <a:t> </a:t>
            </a:r>
            <a:r>
              <a:rPr lang="pl-PL" dirty="0" err="1" smtClean="0"/>
              <a:t>vibrations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useless</a:t>
            </a:r>
            <a:r>
              <a:rPr lang="pl-PL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8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Horizontal</a:t>
            </a:r>
            <a:r>
              <a:rPr lang="pl-PL" dirty="0" smtClean="0"/>
              <a:t> </a:t>
            </a:r>
            <a:r>
              <a:rPr lang="pl-PL" dirty="0" err="1" smtClean="0"/>
              <a:t>vibrations</a:t>
            </a:r>
            <a:r>
              <a:rPr lang="pl-PL" dirty="0" smtClean="0"/>
              <a:t> (in </a:t>
            </a:r>
            <a:r>
              <a:rPr lang="pl-PL" dirty="0" err="1" smtClean="0"/>
              <a:t>phase</a:t>
            </a:r>
            <a:r>
              <a:rPr lang="pl-PL" dirty="0" smtClean="0"/>
              <a:t>)</a:t>
            </a:r>
            <a:endParaRPr lang="en-GB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33" y="1971822"/>
            <a:ext cx="3434680" cy="3434680"/>
          </a:xfrm>
          <a:prstGeom prst="rect">
            <a:avLst/>
          </a:prstGeom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985520" y="5514877"/>
            <a:ext cx="4665906" cy="662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Conclusion: </a:t>
            </a:r>
            <a:r>
              <a:rPr lang="en-GB" dirty="0" smtClean="0"/>
              <a:t>For an appropriate amplitude and frequency the crisp drifts to </a:t>
            </a:r>
            <a:r>
              <a:rPr lang="en-GB" smtClean="0"/>
              <a:t>the centre.</a:t>
            </a:r>
            <a:endParaRPr lang="en-GB" dirty="0"/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/>
          </p:nvPr>
        </p:nvGraphicFramePr>
        <p:xfrm>
          <a:off x="5539666" y="1845733"/>
          <a:ext cx="5890334" cy="413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56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03" y="2090610"/>
            <a:ext cx="3764132" cy="3764132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Optimizing </a:t>
            </a:r>
            <a:r>
              <a:rPr lang="pl-PL" dirty="0" err="1" smtClean="0"/>
              <a:t>horizontal</a:t>
            </a:r>
            <a:r>
              <a:rPr lang="pl-PL" dirty="0" smtClean="0"/>
              <a:t> </a:t>
            </a:r>
            <a:r>
              <a:rPr lang="pl-PL" dirty="0" err="1" smtClean="0"/>
              <a:t>vibrations</a:t>
            </a:r>
            <a:endParaRPr lang="en-GB" dirty="0"/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/>
          </p:nvPr>
        </p:nvGraphicFramePr>
        <p:xfrm>
          <a:off x="878890" y="2089777"/>
          <a:ext cx="6525088" cy="376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rostokąt 9"/>
          <p:cNvSpPr/>
          <p:nvPr/>
        </p:nvSpPr>
        <p:spPr>
          <a:xfrm>
            <a:off x="2402958" y="3317356"/>
            <a:ext cx="691116" cy="54226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Łącznik prosty 11"/>
          <p:cNvCxnSpPr/>
          <p:nvPr/>
        </p:nvCxnSpPr>
        <p:spPr>
          <a:xfrm>
            <a:off x="2402958" y="3859618"/>
            <a:ext cx="1509823" cy="2658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flipV="1">
            <a:off x="2402958" y="1881963"/>
            <a:ext cx="1509823" cy="143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V="1">
            <a:off x="3094074" y="1881963"/>
            <a:ext cx="4095785" cy="143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3094074" y="3859619"/>
            <a:ext cx="4095785" cy="2658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Wykres 20"/>
          <p:cNvGraphicFramePr>
            <a:graphicFrameLocks/>
          </p:cNvGraphicFramePr>
          <p:nvPr>
            <p:extLst/>
          </p:nvPr>
        </p:nvGraphicFramePr>
        <p:xfrm>
          <a:off x="3912781" y="1881963"/>
          <a:ext cx="3277078" cy="224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pole tekstowe 21"/>
          <p:cNvSpPr txBox="1"/>
          <p:nvPr/>
        </p:nvSpPr>
        <p:spPr>
          <a:xfrm>
            <a:off x="9642763" y="2276493"/>
            <a:ext cx="1994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Frequency</a:t>
            </a:r>
            <a:r>
              <a:rPr lang="pl-PL" dirty="0" smtClean="0">
                <a:solidFill>
                  <a:schemeClr val="bg1"/>
                </a:solidFill>
              </a:rPr>
              <a:t>: 8.0 </a:t>
            </a:r>
            <a:r>
              <a:rPr lang="pl-PL" dirty="0" err="1" smtClean="0">
                <a:solidFill>
                  <a:schemeClr val="bg1"/>
                </a:solidFill>
              </a:rPr>
              <a:t>Hz</a:t>
            </a:r>
            <a:endParaRPr lang="pl-PL" dirty="0" smtClean="0">
              <a:solidFill>
                <a:schemeClr val="bg1"/>
              </a:solidFill>
            </a:endParaRPr>
          </a:p>
          <a:p>
            <a:endParaRPr lang="pl-PL" sz="600" dirty="0" smtClean="0">
              <a:solidFill>
                <a:schemeClr val="bg1"/>
              </a:solidFill>
            </a:endParaRPr>
          </a:p>
          <a:p>
            <a:r>
              <a:rPr lang="pl-PL" dirty="0" err="1" smtClean="0">
                <a:solidFill>
                  <a:schemeClr val="bg1"/>
                </a:solidFill>
              </a:rPr>
              <a:t>Amplitude</a:t>
            </a:r>
            <a:r>
              <a:rPr lang="pl-PL" dirty="0" smtClean="0">
                <a:solidFill>
                  <a:schemeClr val="bg1"/>
                </a:solidFill>
              </a:rPr>
              <a:t>: 0.5 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1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2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err="1" smtClean="0"/>
              <a:t>Further</a:t>
            </a:r>
            <a:r>
              <a:rPr lang="pl-PL" sz="4400" dirty="0" smtClean="0"/>
              <a:t> development of the </a:t>
            </a:r>
            <a:r>
              <a:rPr lang="pl-PL" sz="4400" dirty="0" err="1" smtClean="0"/>
              <a:t>dynamic</a:t>
            </a:r>
            <a:r>
              <a:rPr lang="pl-PL" sz="4400" dirty="0" smtClean="0"/>
              <a:t> model</a:t>
            </a:r>
            <a:endParaRPr lang="en-GB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Determine the optimal amplitude and frequency for the vertical oscillations.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Apply stochastic methods to check the effect of fracture of crisp on its dynamics.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Analyse vibrations in antiphase and mixed modes of vibrations.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Optimize the numerical methods used for simulations.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Include the difference between the value of static and dynamic friction.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Consider the crisp misalignment in 3D.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6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Łącznik prosty 53"/>
          <p:cNvCxnSpPr/>
          <p:nvPr/>
        </p:nvCxnSpPr>
        <p:spPr>
          <a:xfrm>
            <a:off x="2628899" y="4499263"/>
            <a:ext cx="311727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>
          <a:xfrm>
            <a:off x="5113508" y="4312227"/>
            <a:ext cx="311727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399904" y="4576148"/>
            <a:ext cx="1298864" cy="6650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rostokąt 4"/>
          <p:cNvSpPr/>
          <p:nvPr/>
        </p:nvSpPr>
        <p:spPr>
          <a:xfrm>
            <a:off x="4114800" y="4576148"/>
            <a:ext cx="1298864" cy="6650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lipsa 6"/>
          <p:cNvSpPr/>
          <p:nvPr/>
        </p:nvSpPr>
        <p:spPr>
          <a:xfrm flipV="1">
            <a:off x="2722418" y="3979717"/>
            <a:ext cx="332510" cy="332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Wycinek koła 17"/>
          <p:cNvSpPr/>
          <p:nvPr/>
        </p:nvSpPr>
        <p:spPr>
          <a:xfrm>
            <a:off x="363682" y="311727"/>
            <a:ext cx="5049982" cy="4530436"/>
          </a:xfrm>
          <a:prstGeom prst="pie">
            <a:avLst>
              <a:gd name="adj1" fmla="val 2222874"/>
              <a:gd name="adj2" fmla="val 8445978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Łuk 18"/>
          <p:cNvSpPr/>
          <p:nvPr/>
        </p:nvSpPr>
        <p:spPr>
          <a:xfrm>
            <a:off x="363682" y="311727"/>
            <a:ext cx="5049982" cy="4530436"/>
          </a:xfrm>
          <a:prstGeom prst="arc">
            <a:avLst>
              <a:gd name="adj1" fmla="val 2172570"/>
              <a:gd name="adj2" fmla="val 851939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Elipsa 19"/>
          <p:cNvSpPr/>
          <p:nvPr/>
        </p:nvSpPr>
        <p:spPr>
          <a:xfrm>
            <a:off x="2784762" y="4436917"/>
            <a:ext cx="93519" cy="935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3865418" y="2784763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Radius = 29 mm</a:t>
            </a:r>
            <a:endParaRPr lang="en-GB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2095731" y="4043979"/>
            <a:ext cx="158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Center of mass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ole tekstowe 23"/>
              <p:cNvSpPr txBox="1"/>
              <p:nvPr/>
            </p:nvSpPr>
            <p:spPr>
              <a:xfrm>
                <a:off x="2224836" y="5007281"/>
                <a:ext cx="1317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≈25</m:t>
                      </m:r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pole tekstow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836" y="5007281"/>
                <a:ext cx="1317284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Łącznik prosty ze strzałką 25"/>
          <p:cNvCxnSpPr/>
          <p:nvPr/>
        </p:nvCxnSpPr>
        <p:spPr>
          <a:xfrm>
            <a:off x="1698768" y="4975150"/>
            <a:ext cx="241603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39"/>
          <p:cNvSpPr/>
          <p:nvPr/>
        </p:nvSpPr>
        <p:spPr>
          <a:xfrm>
            <a:off x="6249986" y="4576148"/>
            <a:ext cx="1298864" cy="6650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Prostokąt 40"/>
          <p:cNvSpPr/>
          <p:nvPr/>
        </p:nvSpPr>
        <p:spPr>
          <a:xfrm>
            <a:off x="9964882" y="4576148"/>
            <a:ext cx="1298864" cy="6650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Wycinek koła 42"/>
          <p:cNvSpPr/>
          <p:nvPr/>
        </p:nvSpPr>
        <p:spPr>
          <a:xfrm>
            <a:off x="6213764" y="311727"/>
            <a:ext cx="5049982" cy="4530436"/>
          </a:xfrm>
          <a:prstGeom prst="pie">
            <a:avLst>
              <a:gd name="adj1" fmla="val 3369842"/>
              <a:gd name="adj2" fmla="val 9724325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Łuk 43"/>
          <p:cNvSpPr/>
          <p:nvPr/>
        </p:nvSpPr>
        <p:spPr>
          <a:xfrm>
            <a:off x="6213764" y="311727"/>
            <a:ext cx="5049982" cy="4530436"/>
          </a:xfrm>
          <a:prstGeom prst="arc">
            <a:avLst>
              <a:gd name="adj1" fmla="val 3312289"/>
              <a:gd name="adj2" fmla="val 969921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Elipsa 44"/>
          <p:cNvSpPr/>
          <p:nvPr/>
        </p:nvSpPr>
        <p:spPr>
          <a:xfrm>
            <a:off x="7944369" y="4304206"/>
            <a:ext cx="102871" cy="935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pole tekstowe 47"/>
          <p:cNvSpPr txBox="1"/>
          <p:nvPr/>
        </p:nvSpPr>
        <p:spPr>
          <a:xfrm>
            <a:off x="7180720" y="3911268"/>
            <a:ext cx="174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Center of mass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pole tekstowe 48"/>
              <p:cNvSpPr txBox="1"/>
              <p:nvPr/>
            </p:nvSpPr>
            <p:spPr>
              <a:xfrm>
                <a:off x="8074918" y="5007281"/>
                <a:ext cx="1317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≈25</m:t>
                      </m:r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pole tekstow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918" y="5007281"/>
                <a:ext cx="1317284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Łącznik prosty ze strzałką 49"/>
          <p:cNvCxnSpPr/>
          <p:nvPr/>
        </p:nvCxnSpPr>
        <p:spPr>
          <a:xfrm>
            <a:off x="7548850" y="4975150"/>
            <a:ext cx="241603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ze strzałką 57"/>
          <p:cNvCxnSpPr/>
          <p:nvPr/>
        </p:nvCxnSpPr>
        <p:spPr>
          <a:xfrm flipV="1">
            <a:off x="5413664" y="4301836"/>
            <a:ext cx="0" cy="21820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Wycinek koła 58"/>
          <p:cNvSpPr/>
          <p:nvPr/>
        </p:nvSpPr>
        <p:spPr>
          <a:xfrm>
            <a:off x="1911928" y="1700688"/>
            <a:ext cx="1953490" cy="1752514"/>
          </a:xfrm>
          <a:prstGeom prst="pie">
            <a:avLst>
              <a:gd name="adj1" fmla="val 2222874"/>
              <a:gd name="adj2" fmla="val 8445978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pole tekstowe 59"/>
          <p:cNvSpPr txBox="1"/>
          <p:nvPr/>
        </p:nvSpPr>
        <p:spPr>
          <a:xfrm>
            <a:off x="2506393" y="286357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</a:t>
            </a:r>
            <a:r>
              <a:rPr lang="en-GB" dirty="0" smtClean="0"/>
              <a:t> </a:t>
            </a:r>
            <a:r>
              <a:rPr lang="pl-PL" dirty="0" smtClean="0"/>
              <a:t>= 108°</a:t>
            </a:r>
            <a:endParaRPr lang="en-GB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768" y="297021"/>
            <a:ext cx="10058400" cy="1450757"/>
          </a:xfrm>
        </p:spPr>
        <p:txBody>
          <a:bodyPr/>
          <a:lstStyle/>
          <a:p>
            <a:r>
              <a:rPr lang="en-GB" dirty="0" smtClean="0"/>
              <a:t>Problem Summary: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9904" y="5494999"/>
            <a:ext cx="514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 Minimise the number crisps falling through to waste.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350697" y="5505086"/>
            <a:ext cx="514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r>
              <a:rPr lang="en-GB" dirty="0" smtClean="0"/>
              <a:t>. Realign misaligned crisps to prevent future issues and waste.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42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Approaches Considered: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9823269" cy="233438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Varying the separation distance of the two chains.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Changing crisps parameters: The angle (</a:t>
            </a:r>
            <a:r>
              <a:rPr lang="el-GR" sz="2800" dirty="0" smtClean="0"/>
              <a:t>θ</a:t>
            </a:r>
            <a:r>
              <a:rPr lang="en-GB" sz="2800" dirty="0" smtClean="0"/>
              <a:t>), the radius (R).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Applying an external force.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Vibration of the chains.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180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Varying the separation distance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6929" b="15036"/>
          <a:stretch/>
        </p:blipFill>
        <p:spPr>
          <a:xfrm>
            <a:off x="824655" y="1899360"/>
            <a:ext cx="10072569" cy="32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Wykres 12"/>
          <p:cNvGraphicFramePr>
            <a:graphicFrameLocks/>
          </p:cNvGraphicFramePr>
          <p:nvPr>
            <p:extLst/>
          </p:nvPr>
        </p:nvGraphicFramePr>
        <p:xfrm>
          <a:off x="526472" y="748144"/>
          <a:ext cx="11298382" cy="5590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Łącznik prosty 14"/>
          <p:cNvCxnSpPr/>
          <p:nvPr/>
        </p:nvCxnSpPr>
        <p:spPr>
          <a:xfrm>
            <a:off x="1444336" y="3190009"/>
            <a:ext cx="905048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8167255" y="2543678"/>
            <a:ext cx="272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FF0000"/>
                </a:solidFill>
              </a:rPr>
              <a:t>Current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separation</a:t>
            </a:r>
            <a:r>
              <a:rPr lang="pl-PL" dirty="0" smtClean="0">
                <a:solidFill>
                  <a:srgbClr val="FF0000"/>
                </a:solidFill>
              </a:rPr>
              <a:t> on PEPSICO </a:t>
            </a:r>
            <a:r>
              <a:rPr lang="pl-PL" dirty="0" err="1" smtClean="0">
                <a:solidFill>
                  <a:srgbClr val="FF0000"/>
                </a:solidFill>
              </a:rPr>
              <a:t>production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line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Dowolny kształt 16"/>
          <p:cNvSpPr/>
          <p:nvPr/>
        </p:nvSpPr>
        <p:spPr>
          <a:xfrm>
            <a:off x="1433945" y="1215736"/>
            <a:ext cx="4395355" cy="4218709"/>
          </a:xfrm>
          <a:custGeom>
            <a:avLst/>
            <a:gdLst>
              <a:gd name="connsiteX0" fmla="*/ 0 w 4395355"/>
              <a:gd name="connsiteY0" fmla="*/ 0 h 4218709"/>
              <a:gd name="connsiteX1" fmla="*/ 0 w 4395355"/>
              <a:gd name="connsiteY1" fmla="*/ 4218709 h 4218709"/>
              <a:gd name="connsiteX2" fmla="*/ 1194955 w 4395355"/>
              <a:gd name="connsiteY2" fmla="*/ 3584864 h 4218709"/>
              <a:gd name="connsiteX3" fmla="*/ 2119746 w 4395355"/>
              <a:gd name="connsiteY3" fmla="*/ 3127664 h 4218709"/>
              <a:gd name="connsiteX4" fmla="*/ 2940628 w 4395355"/>
              <a:gd name="connsiteY4" fmla="*/ 2722419 h 4218709"/>
              <a:gd name="connsiteX5" fmla="*/ 3782291 w 4395355"/>
              <a:gd name="connsiteY5" fmla="*/ 2327564 h 4218709"/>
              <a:gd name="connsiteX6" fmla="*/ 4395355 w 4395355"/>
              <a:gd name="connsiteY6" fmla="*/ 2036619 h 4218709"/>
              <a:gd name="connsiteX7" fmla="*/ 4073237 w 4395355"/>
              <a:gd name="connsiteY7" fmla="*/ 1849582 h 4218709"/>
              <a:gd name="connsiteX8" fmla="*/ 2899064 w 4395355"/>
              <a:gd name="connsiteY8" fmla="*/ 1236519 h 4218709"/>
              <a:gd name="connsiteX9" fmla="*/ 1693719 w 4395355"/>
              <a:gd name="connsiteY9" fmla="*/ 685800 h 4218709"/>
              <a:gd name="connsiteX10" fmla="*/ 706582 w 4395355"/>
              <a:gd name="connsiteY10" fmla="*/ 270164 h 4218709"/>
              <a:gd name="connsiteX11" fmla="*/ 0 w 4395355"/>
              <a:gd name="connsiteY11" fmla="*/ 0 h 42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5355" h="4218709">
                <a:moveTo>
                  <a:pt x="0" y="0"/>
                </a:moveTo>
                <a:lnTo>
                  <a:pt x="0" y="4218709"/>
                </a:lnTo>
                <a:lnTo>
                  <a:pt x="1194955" y="3584864"/>
                </a:lnTo>
                <a:lnTo>
                  <a:pt x="2119746" y="3127664"/>
                </a:lnTo>
                <a:lnTo>
                  <a:pt x="2940628" y="2722419"/>
                </a:lnTo>
                <a:lnTo>
                  <a:pt x="3782291" y="2327564"/>
                </a:lnTo>
                <a:lnTo>
                  <a:pt x="4395355" y="2036619"/>
                </a:lnTo>
                <a:lnTo>
                  <a:pt x="4073237" y="1849582"/>
                </a:lnTo>
                <a:lnTo>
                  <a:pt x="2899064" y="1236519"/>
                </a:lnTo>
                <a:lnTo>
                  <a:pt x="1693719" y="685800"/>
                </a:lnTo>
                <a:lnTo>
                  <a:pt x="706582" y="2701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2188326" y="2636011"/>
            <a:ext cx="1895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solidFill>
                  <a:schemeClr val="accent1">
                    <a:lumMod val="75000"/>
                  </a:schemeClr>
                </a:solidFill>
              </a:rPr>
              <a:t>Safe</a:t>
            </a:r>
            <a:r>
              <a:rPr lang="pl-P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1">
                    <a:lumMod val="75000"/>
                  </a:schemeClr>
                </a:solidFill>
              </a:rPr>
              <a:t>zone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4336" y="274766"/>
            <a:ext cx="994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 = 24.33mm will catch crisps up to a misalignment angle </a:t>
            </a:r>
            <a:r>
              <a:rPr lang="el-GR" sz="2400" dirty="0" smtClean="0"/>
              <a:t>α</a:t>
            </a:r>
            <a:r>
              <a:rPr lang="en-GB" sz="2400" dirty="0" smtClean="0"/>
              <a:t> = 29</a:t>
            </a:r>
            <a:r>
              <a:rPr lang="he-IL" sz="2400" dirty="0" smtClean="0"/>
              <a:t>֯</a:t>
            </a:r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2617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" y="169037"/>
            <a:ext cx="10058400" cy="1450757"/>
          </a:xfrm>
        </p:spPr>
        <p:txBody>
          <a:bodyPr/>
          <a:lstStyle/>
          <a:p>
            <a:r>
              <a:rPr lang="en-GB" dirty="0" smtClean="0"/>
              <a:t>2. Altering Shape Parameters.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2521131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2400" dirty="0" smtClean="0"/>
              <a:t>Changing the </a:t>
            </a:r>
            <a:r>
              <a:rPr lang="en-GB" sz="2400" dirty="0" smtClean="0"/>
              <a:t>radius </a:t>
            </a:r>
            <a:r>
              <a:rPr lang="en-GB" sz="2400" dirty="0" smtClean="0"/>
              <a:t>will not affect the number of misaligned crisps wasted.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 smtClean="0"/>
              <a:t>Increasing </a:t>
            </a:r>
            <a:r>
              <a:rPr lang="el-GR" sz="2400" dirty="0" smtClean="0"/>
              <a:t>θ</a:t>
            </a:r>
            <a:r>
              <a:rPr lang="en-GB" sz="2400" dirty="0" smtClean="0"/>
              <a:t> will increase misalignment angle at which crisps can be caught. 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/>
          <a:stretch/>
        </p:blipFill>
        <p:spPr>
          <a:xfrm>
            <a:off x="5251268" y="1845734"/>
            <a:ext cx="6142039" cy="43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1" y="1579506"/>
            <a:ext cx="5277394" cy="4586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 Applying an </a:t>
            </a:r>
            <a:r>
              <a:rPr lang="en-GB" dirty="0"/>
              <a:t>E</a:t>
            </a:r>
            <a:r>
              <a:rPr lang="en-GB" dirty="0" smtClean="0"/>
              <a:t>xternal Force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205" y="3684513"/>
                <a:ext cx="6601097" cy="1345473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fName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func>
                                    <m:func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func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func>
                                    <m:func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func>
                                </m:e>
                              </m:func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func>
                                    <m:func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func>
                                </m:e>
                              </m:func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func>
                                    <m:func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func>
                                </m:e>
                              </m:func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mr>
                        </m:m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205" y="3684513"/>
                <a:ext cx="6601097" cy="134547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8897" y="2295438"/>
            <a:ext cx="5408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Apply a force tangential to the worst case of misaligned crisp ??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944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Applying an External Force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5" y="2151538"/>
            <a:ext cx="5516213" cy="413716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08" y="2151538"/>
            <a:ext cx="5441013" cy="4080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8532" y="1892505"/>
            <a:ext cx="553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Applying a Force Tangential to the Crisp (</a:t>
            </a:r>
            <a:r>
              <a:rPr lang="el-GR" dirty="0" smtClean="0"/>
              <a:t>φ</a:t>
            </a:r>
            <a:r>
              <a:rPr lang="en-GB" dirty="0" smtClean="0"/>
              <a:t> = 7.5)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57184" y="1771972"/>
            <a:ext cx="553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Applying a Force at the Calculated optimal Angle</a:t>
            </a:r>
            <a:br>
              <a:rPr lang="en-GB" dirty="0" smtClean="0"/>
            </a:br>
            <a:r>
              <a:rPr lang="en-GB" dirty="0"/>
              <a:t>(</a:t>
            </a:r>
            <a:r>
              <a:rPr lang="el-GR" dirty="0"/>
              <a:t>φ</a:t>
            </a:r>
            <a:r>
              <a:rPr lang="en-GB" dirty="0"/>
              <a:t> = </a:t>
            </a:r>
            <a:r>
              <a:rPr lang="en-GB" dirty="0" smtClean="0"/>
              <a:t>52.2)</a:t>
            </a:r>
            <a:endParaRPr lang="en-GB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556172" y="5016137"/>
            <a:ext cx="161979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30584" y="5016137"/>
            <a:ext cx="182879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36914" y="4872446"/>
            <a:ext cx="42193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23314" y="4833257"/>
            <a:ext cx="42193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30584" y="4689566"/>
            <a:ext cx="0" cy="470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13463" y="4689566"/>
            <a:ext cx="0" cy="470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56172" y="4689566"/>
            <a:ext cx="0" cy="470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175966" y="4689566"/>
            <a:ext cx="0" cy="470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60175" y="5093547"/>
            <a:ext cx="132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Narrow </a:t>
            </a:r>
            <a:r>
              <a:rPr lang="el-GR" sz="1400" dirty="0" smtClean="0">
                <a:solidFill>
                  <a:srgbClr val="FF0000"/>
                </a:solidFill>
              </a:rPr>
              <a:t>μ</a:t>
            </a:r>
            <a:r>
              <a:rPr lang="en-GB" sz="1400" dirty="0" smtClean="0">
                <a:solidFill>
                  <a:srgbClr val="FF0000"/>
                </a:solidFill>
              </a:rPr>
              <a:t> range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07712" y="5093547"/>
            <a:ext cx="1163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Wide </a:t>
            </a:r>
            <a:r>
              <a:rPr lang="el-GR" sz="1400" dirty="0" smtClean="0">
                <a:solidFill>
                  <a:srgbClr val="FF0000"/>
                </a:solidFill>
              </a:rPr>
              <a:t>μ</a:t>
            </a:r>
            <a:r>
              <a:rPr lang="en-GB" sz="1400" dirty="0" smtClean="0">
                <a:solidFill>
                  <a:srgbClr val="FF0000"/>
                </a:solidFill>
              </a:rPr>
              <a:t> range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17556" y="6060511"/>
            <a:ext cx="334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Coefficient of friction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2460175" y="6029916"/>
            <a:ext cx="334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Coefficient of friction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5291761" y="3726078"/>
            <a:ext cx="238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Applied Force [10</a:t>
            </a:r>
            <a:r>
              <a:rPr lang="en-GB" baseline="30000" dirty="0" smtClean="0"/>
              <a:t>5</a:t>
            </a:r>
            <a:r>
              <a:rPr lang="en-GB" dirty="0" smtClean="0"/>
              <a:t> N]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15553" y="3781491"/>
            <a:ext cx="238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Applied Force [10</a:t>
            </a:r>
            <a:r>
              <a:rPr lang="en-GB" baseline="30000" dirty="0" smtClean="0"/>
              <a:t>5</a:t>
            </a:r>
            <a:r>
              <a:rPr lang="en-GB" dirty="0" smtClean="0"/>
              <a:t> N]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2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 Possible Further Developments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 smtClean="0"/>
              <a:t>Analyse </a:t>
            </a:r>
            <a:r>
              <a:rPr lang="en-GB" sz="2800" dirty="0" smtClean="0"/>
              <a:t>the effect of the optimal angle of the force on </a:t>
            </a:r>
            <a:r>
              <a:rPr lang="en-GB" sz="2800" dirty="0" smtClean="0"/>
              <a:t>crisps for all </a:t>
            </a:r>
            <a:r>
              <a:rPr lang="en-GB" sz="2800" dirty="0" smtClean="0"/>
              <a:t>misalignment </a:t>
            </a:r>
            <a:r>
              <a:rPr lang="en-GB" sz="2800" dirty="0" smtClean="0"/>
              <a:t>angles. </a:t>
            </a:r>
            <a:endParaRPr lang="en-GB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For a given range of static friction values, find </a:t>
            </a:r>
            <a:r>
              <a:rPr lang="en-GB" sz="2800" dirty="0" smtClean="0"/>
              <a:t>the angle </a:t>
            </a:r>
            <a:r>
              <a:rPr lang="en-GB" sz="2800" dirty="0" smtClean="0"/>
              <a:t>of the force such that the magnitude of the force is </a:t>
            </a:r>
            <a:r>
              <a:rPr lang="en-GB" sz="2800" dirty="0" smtClean="0"/>
              <a:t>minimalised but still enough to initiate movement. The idea is to minimise crisp damage. 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9400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2121</TotalTime>
  <Words>493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Retrospect</vt:lpstr>
      <vt:lpstr>Realignment of Stax Crisp</vt:lpstr>
      <vt:lpstr>Problem Summary: </vt:lpstr>
      <vt:lpstr>Approaches Considered:</vt:lpstr>
      <vt:lpstr>1. Varying the separation distance</vt:lpstr>
      <vt:lpstr>PowerPoint Presentation</vt:lpstr>
      <vt:lpstr>2. Altering Shape Parameters.</vt:lpstr>
      <vt:lpstr>3. Applying an External Force</vt:lpstr>
      <vt:lpstr>3. Applying an External Force</vt:lpstr>
      <vt:lpstr>3. Possible Further Developments  </vt:lpstr>
      <vt:lpstr>4. Vibrations: Dynamical model for vibrations</vt:lpstr>
      <vt:lpstr>Vibration modes of the support</vt:lpstr>
      <vt:lpstr>Vertical vibrations (in phase)</vt:lpstr>
      <vt:lpstr>Horizontal vibrations (in phase)</vt:lpstr>
      <vt:lpstr>Optimizing horizontal vibrations</vt:lpstr>
      <vt:lpstr>Further development of the dynamic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Morawiecki</dc:creator>
  <cp:lastModifiedBy>SAMBa_Student</cp:lastModifiedBy>
  <cp:revision>30</cp:revision>
  <dcterms:created xsi:type="dcterms:W3CDTF">2019-06-11T16:15:23Z</dcterms:created>
  <dcterms:modified xsi:type="dcterms:W3CDTF">2019-06-14T08:57:23Z</dcterms:modified>
</cp:coreProperties>
</file>