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02" r:id="rId2"/>
  </p:sldMasterIdLst>
  <p:notesMasterIdLst>
    <p:notesMasterId r:id="rId26"/>
  </p:notesMasterIdLst>
  <p:sldIdLst>
    <p:sldId id="256" r:id="rId3"/>
    <p:sldId id="262" r:id="rId4"/>
    <p:sldId id="263" r:id="rId5"/>
    <p:sldId id="264" r:id="rId6"/>
    <p:sldId id="257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0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ABD6A-1BCE-462E-822E-5FA9F9D72C78}" v="109" dt="2019-06-13T16:38:46.002"/>
    <p1510:client id="{13C5055C-5344-488F-925D-9D41E97DD1E6}" v="413" dt="2019-06-14T08:33:06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6" autoAdjust="0"/>
    <p:restoredTop sz="94598" autoAdjust="0"/>
  </p:normalViewPr>
  <p:slideViewPr>
    <p:cSldViewPr snapToGrid="0">
      <p:cViewPr>
        <p:scale>
          <a:sx n="75" d="100"/>
          <a:sy n="75" d="100"/>
        </p:scale>
        <p:origin x="970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eron Smith" userId="74f47db9b30915f3" providerId="LiveId" clId="{0C9ABD6A-1BCE-462E-822E-5FA9F9D72C78}"/>
    <pc:docChg chg="undo custSel addSld delSld modSld">
      <pc:chgData name="Cameron Smith" userId="74f47db9b30915f3" providerId="LiveId" clId="{0C9ABD6A-1BCE-462E-822E-5FA9F9D72C78}" dt="2019-06-13T16:43:05.398" v="1039" actId="208"/>
      <pc:docMkLst>
        <pc:docMk/>
      </pc:docMkLst>
      <pc:sldChg chg="addSp delSp modSp modAnim">
        <pc:chgData name="Cameron Smith" userId="74f47db9b30915f3" providerId="LiveId" clId="{0C9ABD6A-1BCE-462E-822E-5FA9F9D72C78}" dt="2019-06-13T16:43:05.398" v="1039" actId="208"/>
        <pc:sldMkLst>
          <pc:docMk/>
          <pc:sldMk cId="3531734403" sldId="268"/>
        </pc:sldMkLst>
        <pc:spChg chg="mod">
          <ac:chgData name="Cameron Smith" userId="74f47db9b30915f3" providerId="LiveId" clId="{0C9ABD6A-1BCE-462E-822E-5FA9F9D72C78}" dt="2019-06-13T16:28:49.105" v="923" actId="20577"/>
          <ac:spMkLst>
            <pc:docMk/>
            <pc:sldMk cId="3531734403" sldId="268"/>
            <ac:spMk id="4" creationId="{D9CD255E-2B73-44FF-AB86-5A0067F73E28}"/>
          </ac:spMkLst>
        </pc:spChg>
        <pc:spChg chg="del mod">
          <ac:chgData name="Cameron Smith" userId="74f47db9b30915f3" providerId="LiveId" clId="{0C9ABD6A-1BCE-462E-822E-5FA9F9D72C78}" dt="2019-06-13T15:59:25.767" v="79" actId="478"/>
          <ac:spMkLst>
            <pc:docMk/>
            <pc:sldMk cId="3531734403" sldId="268"/>
            <ac:spMk id="9" creationId="{6F624D8E-259B-416E-9948-8B7CEFECA4EB}"/>
          </ac:spMkLst>
        </pc:spChg>
        <pc:spChg chg="add del mod">
          <ac:chgData name="Cameron Smith" userId="74f47db9b30915f3" providerId="LiveId" clId="{0C9ABD6A-1BCE-462E-822E-5FA9F9D72C78}" dt="2019-06-13T15:59:25.767" v="79" actId="478"/>
          <ac:spMkLst>
            <pc:docMk/>
            <pc:sldMk cId="3531734403" sldId="268"/>
            <ac:spMk id="10" creationId="{7965250D-19D3-4ED2-9C31-CC908CD5D175}"/>
          </ac:spMkLst>
        </pc:spChg>
        <pc:spChg chg="add del mod">
          <ac:chgData name="Cameron Smith" userId="74f47db9b30915f3" providerId="LiveId" clId="{0C9ABD6A-1BCE-462E-822E-5FA9F9D72C78}" dt="2019-06-13T15:59:25.767" v="79" actId="478"/>
          <ac:spMkLst>
            <pc:docMk/>
            <pc:sldMk cId="3531734403" sldId="268"/>
            <ac:spMk id="11" creationId="{0A4075DF-2331-43DA-B10C-AFC6A6D84C93}"/>
          </ac:spMkLst>
        </pc:spChg>
        <pc:spChg chg="add del mod">
          <ac:chgData name="Cameron Smith" userId="74f47db9b30915f3" providerId="LiveId" clId="{0C9ABD6A-1BCE-462E-822E-5FA9F9D72C78}" dt="2019-06-13T15:59:25.767" v="79" actId="478"/>
          <ac:spMkLst>
            <pc:docMk/>
            <pc:sldMk cId="3531734403" sldId="268"/>
            <ac:spMk id="12" creationId="{6557641F-CAAC-427F-9E7B-7128067411ED}"/>
          </ac:spMkLst>
        </pc:spChg>
        <pc:spChg chg="add del mod">
          <ac:chgData name="Cameron Smith" userId="74f47db9b30915f3" providerId="LiveId" clId="{0C9ABD6A-1BCE-462E-822E-5FA9F9D72C78}" dt="2019-06-13T15:56:16.668" v="47" actId="478"/>
          <ac:spMkLst>
            <pc:docMk/>
            <pc:sldMk cId="3531734403" sldId="268"/>
            <ac:spMk id="13" creationId="{5AD61FE2-D350-48E0-B81E-1ACDDDE924CD}"/>
          </ac:spMkLst>
        </pc:spChg>
        <pc:spChg chg="add del mod">
          <ac:chgData name="Cameron Smith" userId="74f47db9b30915f3" providerId="LiveId" clId="{0C9ABD6A-1BCE-462E-822E-5FA9F9D72C78}" dt="2019-06-13T15:59:25.767" v="79" actId="478"/>
          <ac:spMkLst>
            <pc:docMk/>
            <pc:sldMk cId="3531734403" sldId="268"/>
            <ac:spMk id="14" creationId="{07993B5D-D023-42F5-B33C-5BB472275913}"/>
          </ac:spMkLst>
        </pc:spChg>
        <pc:spChg chg="add mod">
          <ac:chgData name="Cameron Smith" userId="74f47db9b30915f3" providerId="LiveId" clId="{0C9ABD6A-1BCE-462E-822E-5FA9F9D72C78}" dt="2019-06-13T16:06:39.222" v="476" actId="1036"/>
          <ac:spMkLst>
            <pc:docMk/>
            <pc:sldMk cId="3531734403" sldId="268"/>
            <ac:spMk id="15" creationId="{A3DFBF12-F6A3-4E50-9E1D-8B43122F1486}"/>
          </ac:spMkLst>
        </pc:spChg>
        <pc:spChg chg="add mod">
          <ac:chgData name="Cameron Smith" userId="74f47db9b30915f3" providerId="LiveId" clId="{0C9ABD6A-1BCE-462E-822E-5FA9F9D72C78}" dt="2019-06-13T16:06:39.222" v="476" actId="1036"/>
          <ac:spMkLst>
            <pc:docMk/>
            <pc:sldMk cId="3531734403" sldId="268"/>
            <ac:spMk id="16" creationId="{F5476E39-1235-4466-ADA9-F2DD9FA4DE52}"/>
          </ac:spMkLst>
        </pc:spChg>
        <pc:spChg chg="add mod">
          <ac:chgData name="Cameron Smith" userId="74f47db9b30915f3" providerId="LiveId" clId="{0C9ABD6A-1BCE-462E-822E-5FA9F9D72C78}" dt="2019-06-13T16:05:26.727" v="398" actId="1036"/>
          <ac:spMkLst>
            <pc:docMk/>
            <pc:sldMk cId="3531734403" sldId="268"/>
            <ac:spMk id="17" creationId="{71CFC2AA-DBDD-4F17-ACA7-4299D8FA920D}"/>
          </ac:spMkLst>
        </pc:spChg>
        <pc:spChg chg="add mod">
          <ac:chgData name="Cameron Smith" userId="74f47db9b30915f3" providerId="LiveId" clId="{0C9ABD6A-1BCE-462E-822E-5FA9F9D72C78}" dt="2019-06-13T16:05:26.727" v="398" actId="1036"/>
          <ac:spMkLst>
            <pc:docMk/>
            <pc:sldMk cId="3531734403" sldId="268"/>
            <ac:spMk id="20" creationId="{1A61345A-7D72-4DFA-8897-30FE17251C92}"/>
          </ac:spMkLst>
        </pc:spChg>
        <pc:spChg chg="add mod">
          <ac:chgData name="Cameron Smith" userId="74f47db9b30915f3" providerId="LiveId" clId="{0C9ABD6A-1BCE-462E-822E-5FA9F9D72C78}" dt="2019-06-13T16:15:10.812" v="686" actId="1076"/>
          <ac:spMkLst>
            <pc:docMk/>
            <pc:sldMk cId="3531734403" sldId="268"/>
            <ac:spMk id="36" creationId="{3A515D28-2387-4EB0-852D-04C97E7A8768}"/>
          </ac:spMkLst>
        </pc:spChg>
        <pc:spChg chg="add mod">
          <ac:chgData name="Cameron Smith" userId="74f47db9b30915f3" providerId="LiveId" clId="{0C9ABD6A-1BCE-462E-822E-5FA9F9D72C78}" dt="2019-06-13T16:14:23.063" v="675" actId="20577"/>
          <ac:spMkLst>
            <pc:docMk/>
            <pc:sldMk cId="3531734403" sldId="268"/>
            <ac:spMk id="37" creationId="{C2E32C47-FE26-460C-936C-5EEC0CCC9EC5}"/>
          </ac:spMkLst>
        </pc:spChg>
        <pc:spChg chg="add mod">
          <ac:chgData name="Cameron Smith" userId="74f47db9b30915f3" providerId="LiveId" clId="{0C9ABD6A-1BCE-462E-822E-5FA9F9D72C78}" dt="2019-06-13T16:15:59.915" v="734" actId="1038"/>
          <ac:spMkLst>
            <pc:docMk/>
            <pc:sldMk cId="3531734403" sldId="268"/>
            <ac:spMk id="49" creationId="{A9AD5556-2545-4A31-8708-9FA10FAA449F}"/>
          </ac:spMkLst>
        </pc:spChg>
        <pc:spChg chg="add mod">
          <ac:chgData name="Cameron Smith" userId="74f47db9b30915f3" providerId="LiveId" clId="{0C9ABD6A-1BCE-462E-822E-5FA9F9D72C78}" dt="2019-06-13T16:09:39.252" v="565" actId="1036"/>
          <ac:spMkLst>
            <pc:docMk/>
            <pc:sldMk cId="3531734403" sldId="268"/>
            <ac:spMk id="50" creationId="{3AB4688A-25F8-447A-B6AE-AE6F1DF441CB}"/>
          </ac:spMkLst>
        </pc:spChg>
        <pc:spChg chg="add mod">
          <ac:chgData name="Cameron Smith" userId="74f47db9b30915f3" providerId="LiveId" clId="{0C9ABD6A-1BCE-462E-822E-5FA9F9D72C78}" dt="2019-06-13T16:15:59.915" v="734" actId="1038"/>
          <ac:spMkLst>
            <pc:docMk/>
            <pc:sldMk cId="3531734403" sldId="268"/>
            <ac:spMk id="61" creationId="{FAF2D097-B390-4B76-9697-043D56CBC1D1}"/>
          </ac:spMkLst>
        </pc:spChg>
        <pc:spChg chg="add mod">
          <ac:chgData name="Cameron Smith" userId="74f47db9b30915f3" providerId="LiveId" clId="{0C9ABD6A-1BCE-462E-822E-5FA9F9D72C78}" dt="2019-06-13T16:16:04.758" v="744" actId="1038"/>
          <ac:spMkLst>
            <pc:docMk/>
            <pc:sldMk cId="3531734403" sldId="268"/>
            <ac:spMk id="64" creationId="{6ED13FF1-BEB4-40C4-BB5A-E797C92CEAD4}"/>
          </ac:spMkLst>
        </pc:spChg>
        <pc:spChg chg="add mod">
          <ac:chgData name="Cameron Smith" userId="74f47db9b30915f3" providerId="LiveId" clId="{0C9ABD6A-1BCE-462E-822E-5FA9F9D72C78}" dt="2019-06-13T16:17:20.284" v="768" actId="1037"/>
          <ac:spMkLst>
            <pc:docMk/>
            <pc:sldMk cId="3531734403" sldId="268"/>
            <ac:spMk id="73" creationId="{488445EC-F18A-407B-82A9-D379C5B59620}"/>
          </ac:spMkLst>
        </pc:spChg>
        <pc:spChg chg="add mod">
          <ac:chgData name="Cameron Smith" userId="74f47db9b30915f3" providerId="LiveId" clId="{0C9ABD6A-1BCE-462E-822E-5FA9F9D72C78}" dt="2019-06-13T16:17:46.724" v="797" actId="20577"/>
          <ac:spMkLst>
            <pc:docMk/>
            <pc:sldMk cId="3531734403" sldId="268"/>
            <ac:spMk id="74" creationId="{5084F353-A931-42DD-B2FF-6FD74C35FD41}"/>
          </ac:spMkLst>
        </pc:spChg>
        <pc:spChg chg="add mod">
          <ac:chgData name="Cameron Smith" userId="74f47db9b30915f3" providerId="LiveId" clId="{0C9ABD6A-1BCE-462E-822E-5FA9F9D72C78}" dt="2019-06-13T16:18:20.542" v="832" actId="20577"/>
          <ac:spMkLst>
            <pc:docMk/>
            <pc:sldMk cId="3531734403" sldId="268"/>
            <ac:spMk id="75" creationId="{54061C74-54EE-4970-A527-26AD92BC420D}"/>
          </ac:spMkLst>
        </pc:spChg>
        <pc:spChg chg="add mod">
          <ac:chgData name="Cameron Smith" userId="74f47db9b30915f3" providerId="LiveId" clId="{0C9ABD6A-1BCE-462E-822E-5FA9F9D72C78}" dt="2019-06-13T16:19:36.070" v="843" actId="20577"/>
          <ac:spMkLst>
            <pc:docMk/>
            <pc:sldMk cId="3531734403" sldId="268"/>
            <ac:spMk id="76" creationId="{D18E2B66-59AD-4375-B609-BB76BEBE305C}"/>
          </ac:spMkLst>
        </pc:spChg>
        <pc:spChg chg="add mod">
          <ac:chgData name="Cameron Smith" userId="74f47db9b30915f3" providerId="LiveId" clId="{0C9ABD6A-1BCE-462E-822E-5FA9F9D72C78}" dt="2019-06-13T16:21:11.654" v="878" actId="207"/>
          <ac:spMkLst>
            <pc:docMk/>
            <pc:sldMk cId="3531734403" sldId="268"/>
            <ac:spMk id="77" creationId="{14AAE449-4885-4664-9BC0-EBBE956E4A46}"/>
          </ac:spMkLst>
        </pc:spChg>
        <pc:spChg chg="add mod">
          <ac:chgData name="Cameron Smith" userId="74f47db9b30915f3" providerId="LiveId" clId="{0C9ABD6A-1BCE-462E-822E-5FA9F9D72C78}" dt="2019-06-13T16:37:43.072" v="1000" actId="571"/>
          <ac:spMkLst>
            <pc:docMk/>
            <pc:sldMk cId="3531734403" sldId="268"/>
            <ac:spMk id="98" creationId="{C2F13A8E-A83D-42B3-89B2-50009ABE86B8}"/>
          </ac:spMkLst>
        </pc:spChg>
        <pc:cxnChg chg="add mod">
          <ac:chgData name="Cameron Smith" userId="74f47db9b30915f3" providerId="LiveId" clId="{0C9ABD6A-1BCE-462E-822E-5FA9F9D72C78}" dt="2019-06-13T16:06:39.222" v="476" actId="1036"/>
          <ac:cxnSpMkLst>
            <pc:docMk/>
            <pc:sldMk cId="3531734403" sldId="268"/>
            <ac:cxnSpMk id="19" creationId="{46509B7C-61AD-488B-BE68-66C465DD7D80}"/>
          </ac:cxnSpMkLst>
        </pc:cxnChg>
        <pc:cxnChg chg="add mod">
          <ac:chgData name="Cameron Smith" userId="74f47db9b30915f3" providerId="LiveId" clId="{0C9ABD6A-1BCE-462E-822E-5FA9F9D72C78}" dt="2019-06-13T16:07:36.578" v="490" actId="14100"/>
          <ac:cxnSpMkLst>
            <pc:docMk/>
            <pc:sldMk cId="3531734403" sldId="268"/>
            <ac:cxnSpMk id="21" creationId="{E1E67BFD-B4CC-49CE-B268-F2C3494437DF}"/>
          </ac:cxnSpMkLst>
        </pc:cxnChg>
        <pc:cxnChg chg="add mod">
          <ac:chgData name="Cameron Smith" userId="74f47db9b30915f3" providerId="LiveId" clId="{0C9ABD6A-1BCE-462E-822E-5FA9F9D72C78}" dt="2019-06-13T16:05:26.727" v="398" actId="1036"/>
          <ac:cxnSpMkLst>
            <pc:docMk/>
            <pc:sldMk cId="3531734403" sldId="268"/>
            <ac:cxnSpMk id="24" creationId="{9776E317-3834-49A9-81F2-F5E2D47C56D4}"/>
          </ac:cxnSpMkLst>
        </pc:cxnChg>
        <pc:cxnChg chg="add mod">
          <ac:chgData name="Cameron Smith" userId="74f47db9b30915f3" providerId="LiveId" clId="{0C9ABD6A-1BCE-462E-822E-5FA9F9D72C78}" dt="2019-06-13T16:02:49.456" v="226" actId="693"/>
          <ac:cxnSpMkLst>
            <pc:docMk/>
            <pc:sldMk cId="3531734403" sldId="268"/>
            <ac:cxnSpMk id="28" creationId="{21613294-E985-4006-BC65-5D008793A26A}"/>
          </ac:cxnSpMkLst>
        </pc:cxnChg>
        <pc:cxnChg chg="add mod">
          <ac:chgData name="Cameron Smith" userId="74f47db9b30915f3" providerId="LiveId" clId="{0C9ABD6A-1BCE-462E-822E-5FA9F9D72C78}" dt="2019-06-13T16:05:10.156" v="369" actId="1038"/>
          <ac:cxnSpMkLst>
            <pc:docMk/>
            <pc:sldMk cId="3531734403" sldId="268"/>
            <ac:cxnSpMk id="29" creationId="{7CD45D26-8724-4DB3-912B-DA1393077EFC}"/>
          </ac:cxnSpMkLst>
        </pc:cxnChg>
        <pc:cxnChg chg="add mod">
          <ac:chgData name="Cameron Smith" userId="74f47db9b30915f3" providerId="LiveId" clId="{0C9ABD6A-1BCE-462E-822E-5FA9F9D72C78}" dt="2019-06-13T16:36:44.438" v="978" actId="1035"/>
          <ac:cxnSpMkLst>
            <pc:docMk/>
            <pc:sldMk cId="3531734403" sldId="268"/>
            <ac:cxnSpMk id="31" creationId="{B7F5020D-46D0-48DB-8D50-9613B9B7BFEF}"/>
          </ac:cxnSpMkLst>
        </pc:cxnChg>
        <pc:cxnChg chg="add mod">
          <ac:chgData name="Cameron Smith" userId="74f47db9b30915f3" providerId="LiveId" clId="{0C9ABD6A-1BCE-462E-822E-5FA9F9D72C78}" dt="2019-06-13T16:43:05.398" v="1039" actId="208"/>
          <ac:cxnSpMkLst>
            <pc:docMk/>
            <pc:sldMk cId="3531734403" sldId="268"/>
            <ac:cxnSpMk id="39" creationId="{E0E6155C-6115-4273-8A75-F9D1B2962362}"/>
          </ac:cxnSpMkLst>
        </pc:cxnChg>
        <pc:cxnChg chg="add mod">
          <ac:chgData name="Cameron Smith" userId="74f47db9b30915f3" providerId="LiveId" clId="{0C9ABD6A-1BCE-462E-822E-5FA9F9D72C78}" dt="2019-06-13T16:42:54.078" v="1037" actId="14100"/>
          <ac:cxnSpMkLst>
            <pc:docMk/>
            <pc:sldMk cId="3531734403" sldId="268"/>
            <ac:cxnSpMk id="53" creationId="{92DD81CE-E3F2-43E0-A46F-22963EA849AF}"/>
          </ac:cxnSpMkLst>
        </pc:cxnChg>
        <pc:cxnChg chg="add mod">
          <ac:chgData name="Cameron Smith" userId="74f47db9b30915f3" providerId="LiveId" clId="{0C9ABD6A-1BCE-462E-822E-5FA9F9D72C78}" dt="2019-06-13T16:15:59.915" v="734" actId="1038"/>
          <ac:cxnSpMkLst>
            <pc:docMk/>
            <pc:sldMk cId="3531734403" sldId="268"/>
            <ac:cxnSpMk id="62" creationId="{158656B5-5F73-439C-93EF-1FD5001009D7}"/>
          </ac:cxnSpMkLst>
        </pc:cxnChg>
        <pc:cxnChg chg="add mod">
          <ac:chgData name="Cameron Smith" userId="74f47db9b30915f3" providerId="LiveId" clId="{0C9ABD6A-1BCE-462E-822E-5FA9F9D72C78}" dt="2019-06-13T16:15:51.798" v="722" actId="1038"/>
          <ac:cxnSpMkLst>
            <pc:docMk/>
            <pc:sldMk cId="3531734403" sldId="268"/>
            <ac:cxnSpMk id="65" creationId="{7DE2DC67-3EFA-4700-83FF-43BC458762D9}"/>
          </ac:cxnSpMkLst>
        </pc:cxnChg>
        <pc:cxnChg chg="add del mod">
          <ac:chgData name="Cameron Smith" userId="74f47db9b30915f3" providerId="LiveId" clId="{0C9ABD6A-1BCE-462E-822E-5FA9F9D72C78}" dt="2019-06-13T16:15:54.828" v="723" actId="478"/>
          <ac:cxnSpMkLst>
            <pc:docMk/>
            <pc:sldMk cId="3531734403" sldId="268"/>
            <ac:cxnSpMk id="67" creationId="{C971B555-312D-4CF3-BD29-88C7E47E1A92}"/>
          </ac:cxnSpMkLst>
        </pc:cxnChg>
        <pc:cxnChg chg="add del mod">
          <ac:chgData name="Cameron Smith" userId="74f47db9b30915f3" providerId="LiveId" clId="{0C9ABD6A-1BCE-462E-822E-5FA9F9D72C78}" dt="2019-06-13T16:16:47.190" v="759" actId="478"/>
          <ac:cxnSpMkLst>
            <pc:docMk/>
            <pc:sldMk cId="3531734403" sldId="268"/>
            <ac:cxnSpMk id="71" creationId="{701FEAD9-3CD4-4F5B-A043-4F66049D513B}"/>
          </ac:cxnSpMkLst>
        </pc:cxnChg>
        <pc:cxnChg chg="add mod">
          <ac:chgData name="Cameron Smith" userId="74f47db9b30915f3" providerId="LiveId" clId="{0C9ABD6A-1BCE-462E-822E-5FA9F9D72C78}" dt="2019-06-13T16:16:42.319" v="758" actId="1037"/>
          <ac:cxnSpMkLst>
            <pc:docMk/>
            <pc:sldMk cId="3531734403" sldId="268"/>
            <ac:cxnSpMk id="72" creationId="{732451E5-F67C-4057-95A8-DEC6C285F4EB}"/>
          </ac:cxnSpMkLst>
        </pc:cxnChg>
        <pc:cxnChg chg="add mod ord">
          <ac:chgData name="Cameron Smith" userId="74f47db9b30915f3" providerId="LiveId" clId="{0C9ABD6A-1BCE-462E-822E-5FA9F9D72C78}" dt="2019-06-13T16:41:36.560" v="1023" actId="167"/>
          <ac:cxnSpMkLst>
            <pc:docMk/>
            <pc:sldMk cId="3531734403" sldId="268"/>
            <ac:cxnSpMk id="80" creationId="{F5573FAD-A463-45AE-8A22-13EB7A5CF033}"/>
          </ac:cxnSpMkLst>
        </pc:cxnChg>
        <pc:cxnChg chg="add del mod">
          <ac:chgData name="Cameron Smith" userId="74f47db9b30915f3" providerId="LiveId" clId="{0C9ABD6A-1BCE-462E-822E-5FA9F9D72C78}" dt="2019-06-13T16:23:44.848" v="886" actId="478"/>
          <ac:cxnSpMkLst>
            <pc:docMk/>
            <pc:sldMk cId="3531734403" sldId="268"/>
            <ac:cxnSpMk id="82" creationId="{4D54C5C2-A4C5-4B14-B05B-BD18FD9BD18B}"/>
          </ac:cxnSpMkLst>
        </pc:cxnChg>
        <pc:cxnChg chg="add mod">
          <ac:chgData name="Cameron Smith" userId="74f47db9b30915f3" providerId="LiveId" clId="{0C9ABD6A-1BCE-462E-822E-5FA9F9D72C78}" dt="2019-06-13T16:23:58.009" v="891" actId="14100"/>
          <ac:cxnSpMkLst>
            <pc:docMk/>
            <pc:sldMk cId="3531734403" sldId="268"/>
            <ac:cxnSpMk id="84" creationId="{ACD3D3A3-8E93-451B-B497-88FA03990EDA}"/>
          </ac:cxnSpMkLst>
        </pc:cxnChg>
        <pc:cxnChg chg="add mod">
          <ac:chgData name="Cameron Smith" userId="74f47db9b30915f3" providerId="LiveId" clId="{0C9ABD6A-1BCE-462E-822E-5FA9F9D72C78}" dt="2019-06-13T16:24:06.159" v="894" actId="14100"/>
          <ac:cxnSpMkLst>
            <pc:docMk/>
            <pc:sldMk cId="3531734403" sldId="268"/>
            <ac:cxnSpMk id="87" creationId="{3ECE67DD-D9FB-4650-9649-283520E9566C}"/>
          </ac:cxnSpMkLst>
        </pc:cxnChg>
        <pc:cxnChg chg="add mod">
          <ac:chgData name="Cameron Smith" userId="74f47db9b30915f3" providerId="LiveId" clId="{0C9ABD6A-1BCE-462E-822E-5FA9F9D72C78}" dt="2019-06-13T16:24:15.323" v="897" actId="14100"/>
          <ac:cxnSpMkLst>
            <pc:docMk/>
            <pc:sldMk cId="3531734403" sldId="268"/>
            <ac:cxnSpMk id="89" creationId="{46B074CA-CABD-4D9C-A7E3-866721852C8E}"/>
          </ac:cxnSpMkLst>
        </pc:cxnChg>
        <pc:cxnChg chg="add mod ord">
          <ac:chgData name="Cameron Smith" userId="74f47db9b30915f3" providerId="LiveId" clId="{0C9ABD6A-1BCE-462E-822E-5FA9F9D72C78}" dt="2019-06-13T16:43:03.019" v="1038" actId="208"/>
          <ac:cxnSpMkLst>
            <pc:docMk/>
            <pc:sldMk cId="3531734403" sldId="268"/>
            <ac:cxnSpMk id="93" creationId="{9489826D-B43C-4484-8D20-78DB8C9AF462}"/>
          </ac:cxnSpMkLst>
        </pc:cxnChg>
        <pc:cxnChg chg="add mod">
          <ac:chgData name="Cameron Smith" userId="74f47db9b30915f3" providerId="LiveId" clId="{0C9ABD6A-1BCE-462E-822E-5FA9F9D72C78}" dt="2019-06-13T16:42:43.522" v="1035" actId="14100"/>
          <ac:cxnSpMkLst>
            <pc:docMk/>
            <pc:sldMk cId="3531734403" sldId="268"/>
            <ac:cxnSpMk id="95" creationId="{D252D058-920F-4876-8F4D-6882F437C361}"/>
          </ac:cxnSpMkLst>
        </pc:cxnChg>
        <pc:cxnChg chg="add mod">
          <ac:chgData name="Cameron Smith" userId="74f47db9b30915f3" providerId="LiveId" clId="{0C9ABD6A-1BCE-462E-822E-5FA9F9D72C78}" dt="2019-06-13T16:35:35.282" v="967" actId="1037"/>
          <ac:cxnSpMkLst>
            <pc:docMk/>
            <pc:sldMk cId="3531734403" sldId="268"/>
            <ac:cxnSpMk id="97" creationId="{7D2A7653-A7EE-4215-922A-F9583CC2EB8A}"/>
          </ac:cxnSpMkLst>
        </pc:cxnChg>
        <pc:cxnChg chg="add mod">
          <ac:chgData name="Cameron Smith" userId="74f47db9b30915f3" providerId="LiveId" clId="{0C9ABD6A-1BCE-462E-822E-5FA9F9D72C78}" dt="2019-06-13T16:37:43.072" v="1000" actId="571"/>
          <ac:cxnSpMkLst>
            <pc:docMk/>
            <pc:sldMk cId="3531734403" sldId="268"/>
            <ac:cxnSpMk id="99" creationId="{0E366D8E-DA2A-4507-B0DF-2F3DFF7256E0}"/>
          </ac:cxnSpMkLst>
        </pc:cxnChg>
        <pc:cxnChg chg="add mod">
          <ac:chgData name="Cameron Smith" userId="74f47db9b30915f3" providerId="LiveId" clId="{0C9ABD6A-1BCE-462E-822E-5FA9F9D72C78}" dt="2019-06-13T16:37:43.072" v="1000" actId="571"/>
          <ac:cxnSpMkLst>
            <pc:docMk/>
            <pc:sldMk cId="3531734403" sldId="268"/>
            <ac:cxnSpMk id="100" creationId="{28DDBB33-EEFC-4254-BAA9-7EA6420C3DED}"/>
          </ac:cxnSpMkLst>
        </pc:cxnChg>
        <pc:cxnChg chg="add mod">
          <ac:chgData name="Cameron Smith" userId="74f47db9b30915f3" providerId="LiveId" clId="{0C9ABD6A-1BCE-462E-822E-5FA9F9D72C78}" dt="2019-06-13T16:37:43.072" v="1000" actId="571"/>
          <ac:cxnSpMkLst>
            <pc:docMk/>
            <pc:sldMk cId="3531734403" sldId="268"/>
            <ac:cxnSpMk id="101" creationId="{9227E8D6-C803-4A62-A7B6-AF0D68CAB469}"/>
          </ac:cxnSpMkLst>
        </pc:cxnChg>
        <pc:cxnChg chg="add mod">
          <ac:chgData name="Cameron Smith" userId="74f47db9b30915f3" providerId="LiveId" clId="{0C9ABD6A-1BCE-462E-822E-5FA9F9D72C78}" dt="2019-06-13T16:38:14.468" v="1006" actId="1076"/>
          <ac:cxnSpMkLst>
            <pc:docMk/>
            <pc:sldMk cId="3531734403" sldId="268"/>
            <ac:cxnSpMk id="102" creationId="{8FE3B7B4-4B2D-4127-A9B0-7FF35167A0F9}"/>
          </ac:cxnSpMkLst>
        </pc:cxnChg>
        <pc:cxnChg chg="add del">
          <ac:chgData name="Cameron Smith" userId="74f47db9b30915f3" providerId="LiveId" clId="{0C9ABD6A-1BCE-462E-822E-5FA9F9D72C78}" dt="2019-06-13T16:38:22.590" v="1009"/>
          <ac:cxnSpMkLst>
            <pc:docMk/>
            <pc:sldMk cId="3531734403" sldId="268"/>
            <ac:cxnSpMk id="103" creationId="{97F9C786-165F-4F78-B364-D55918723ABE}"/>
          </ac:cxnSpMkLst>
        </pc:cxnChg>
        <pc:cxnChg chg="add mod">
          <ac:chgData name="Cameron Smith" userId="74f47db9b30915f3" providerId="LiveId" clId="{0C9ABD6A-1BCE-462E-822E-5FA9F9D72C78}" dt="2019-06-13T16:38:34.912" v="1013" actId="14100"/>
          <ac:cxnSpMkLst>
            <pc:docMk/>
            <pc:sldMk cId="3531734403" sldId="268"/>
            <ac:cxnSpMk id="104" creationId="{5E04B1CD-FC93-4339-863D-566F39A95AFA}"/>
          </ac:cxnSpMkLst>
        </pc:cxnChg>
      </pc:sldChg>
      <pc:sldChg chg="modSp add del">
        <pc:chgData name="Cameron Smith" userId="74f47db9b30915f3" providerId="LiveId" clId="{0C9ABD6A-1BCE-462E-822E-5FA9F9D72C78}" dt="2019-06-13T16:32:44.166" v="944" actId="2696"/>
        <pc:sldMkLst>
          <pc:docMk/>
          <pc:sldMk cId="3716993614" sldId="269"/>
        </pc:sldMkLst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15" creationId="{A3DFBF12-F6A3-4E50-9E1D-8B43122F1486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16" creationId="{F5476E39-1235-4466-ADA9-F2DD9FA4DE52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17" creationId="{71CFC2AA-DBDD-4F17-ACA7-4299D8FA920D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20" creationId="{1A61345A-7D72-4DFA-8897-30FE17251C92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36" creationId="{3A515D28-2387-4EB0-852D-04C97E7A8768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37" creationId="{C2E32C47-FE26-460C-936C-5EEC0CCC9EC5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49" creationId="{A9AD5556-2545-4A31-8708-9FA10FAA449F}"/>
          </ac:spMkLst>
        </pc:spChg>
        <pc:spChg chg="mod">
          <ac:chgData name="Cameron Smith" userId="74f47db9b30915f3" providerId="LiveId" clId="{0C9ABD6A-1BCE-462E-822E-5FA9F9D72C78}" dt="2019-06-13T16:30:33.219" v="943" actId="404"/>
          <ac:spMkLst>
            <pc:docMk/>
            <pc:sldMk cId="3716993614" sldId="269"/>
            <ac:spMk id="50" creationId="{3AB4688A-25F8-447A-B6AE-AE6F1DF441CB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61" creationId="{FAF2D097-B390-4B76-9697-043D56CBC1D1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64" creationId="{6ED13FF1-BEB4-40C4-BB5A-E797C92CEAD4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73" creationId="{488445EC-F18A-407B-82A9-D379C5B59620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74" creationId="{5084F353-A931-42DD-B2FF-6FD74C35FD41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75" creationId="{54061C74-54EE-4970-A527-26AD92BC420D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76" creationId="{D18E2B66-59AD-4375-B609-BB76BEBE305C}"/>
          </ac:spMkLst>
        </pc:spChg>
        <pc:spChg chg="mod">
          <ac:chgData name="Cameron Smith" userId="74f47db9b30915f3" providerId="LiveId" clId="{0C9ABD6A-1BCE-462E-822E-5FA9F9D72C78}" dt="2019-06-13T16:30:11.676" v="926" actId="14100"/>
          <ac:spMkLst>
            <pc:docMk/>
            <pc:sldMk cId="3716993614" sldId="269"/>
            <ac:spMk id="77" creationId="{14AAE449-4885-4664-9BC0-EBBE956E4A46}"/>
          </ac:spMkLst>
        </pc:sp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19" creationId="{46509B7C-61AD-488B-BE68-66C465DD7D80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21" creationId="{E1E67BFD-B4CC-49CE-B268-F2C3494437DF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24" creationId="{9776E317-3834-49A9-81F2-F5E2D47C56D4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28" creationId="{21613294-E985-4006-BC65-5D008793A26A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29" creationId="{7CD45D26-8724-4DB3-912B-DA1393077EFC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31" creationId="{B7F5020D-46D0-48DB-8D50-9613B9B7BFEF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39" creationId="{E0E6155C-6115-4273-8A75-F9D1B2962362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53" creationId="{92DD81CE-E3F2-43E0-A46F-22963EA849AF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62" creationId="{158656B5-5F73-439C-93EF-1FD5001009D7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65" creationId="{7DE2DC67-3EFA-4700-83FF-43BC458762D9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72" creationId="{732451E5-F67C-4057-95A8-DEC6C285F4EB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80" creationId="{F5573FAD-A463-45AE-8A22-13EB7A5CF033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84" creationId="{ACD3D3A3-8E93-451B-B497-88FA03990EDA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87" creationId="{3ECE67DD-D9FB-4650-9649-283520E9566C}"/>
          </ac:cxnSpMkLst>
        </pc:cxnChg>
        <pc:cxnChg chg="mod">
          <ac:chgData name="Cameron Smith" userId="74f47db9b30915f3" providerId="LiveId" clId="{0C9ABD6A-1BCE-462E-822E-5FA9F9D72C78}" dt="2019-06-13T16:30:11.676" v="926" actId="14100"/>
          <ac:cxnSpMkLst>
            <pc:docMk/>
            <pc:sldMk cId="3716993614" sldId="269"/>
            <ac:cxnSpMk id="89" creationId="{46B074CA-CABD-4D9C-A7E3-866721852C8E}"/>
          </ac:cxnSpMkLst>
        </pc:cxnChg>
      </pc:sldChg>
    </pc:docChg>
  </pc:docChgLst>
  <pc:docChgLst>
    <pc:chgData name="Cameron Smith" userId="74f47db9b30915f3" providerId="LiveId" clId="{13C5055C-5344-488F-925D-9D41E97DD1E6}"/>
    <pc:docChg chg="undo custSel addSld delSld modSld sldOrd">
      <pc:chgData name="Cameron Smith" userId="74f47db9b30915f3" providerId="LiveId" clId="{13C5055C-5344-488F-925D-9D41E97DD1E6}" dt="2019-06-14T08:33:06.852" v="1599"/>
      <pc:docMkLst>
        <pc:docMk/>
      </pc:docMkLst>
      <pc:sldChg chg="ord">
        <pc:chgData name="Cameron Smith" userId="74f47db9b30915f3" providerId="LiveId" clId="{13C5055C-5344-488F-925D-9D41E97DD1E6}" dt="2019-06-13T19:33:48.309" v="1538"/>
        <pc:sldMkLst>
          <pc:docMk/>
          <pc:sldMk cId="287235650" sldId="256"/>
        </pc:sldMkLst>
      </pc:sldChg>
      <pc:sldChg chg="modSp">
        <pc:chgData name="Cameron Smith" userId="74f47db9b30915f3" providerId="LiveId" clId="{13C5055C-5344-488F-925D-9D41E97DD1E6}" dt="2019-06-13T17:20:49.534" v="336" actId="114"/>
        <pc:sldMkLst>
          <pc:docMk/>
          <pc:sldMk cId="487200169" sldId="257"/>
        </pc:sldMkLst>
        <pc:spChg chg="mod">
          <ac:chgData name="Cameron Smith" userId="74f47db9b30915f3" providerId="LiveId" clId="{13C5055C-5344-488F-925D-9D41E97DD1E6}" dt="2019-06-13T17:20:49.534" v="336" actId="114"/>
          <ac:spMkLst>
            <pc:docMk/>
            <pc:sldMk cId="487200169" sldId="257"/>
            <ac:spMk id="2" creationId="{48889B2D-1955-4239-8FF8-E635959DFB0C}"/>
          </ac:spMkLst>
        </pc:spChg>
      </pc:sldChg>
      <pc:sldChg chg="del">
        <pc:chgData name="Cameron Smith" userId="74f47db9b30915f3" providerId="LiveId" clId="{13C5055C-5344-488F-925D-9D41E97DD1E6}" dt="2019-06-13T16:44:46.523" v="0" actId="2696"/>
        <pc:sldMkLst>
          <pc:docMk/>
          <pc:sldMk cId="390342116" sldId="259"/>
        </pc:sldMkLst>
      </pc:sldChg>
      <pc:sldChg chg="addSp delSp modSp modAnim modNotesTx">
        <pc:chgData name="Cameron Smith" userId="74f47db9b30915f3" providerId="LiveId" clId="{13C5055C-5344-488F-925D-9D41E97DD1E6}" dt="2019-06-13T17:41:40.905" v="449" actId="1038"/>
        <pc:sldMkLst>
          <pc:docMk/>
          <pc:sldMk cId="1809628021" sldId="260"/>
        </pc:sldMkLst>
        <pc:spChg chg="del">
          <ac:chgData name="Cameron Smith" userId="74f47db9b30915f3" providerId="LiveId" clId="{13C5055C-5344-488F-925D-9D41E97DD1E6}" dt="2019-06-13T17:17:43.981" v="319" actId="478"/>
          <ac:spMkLst>
            <pc:docMk/>
            <pc:sldMk cId="1809628021" sldId="260"/>
            <ac:spMk id="2" creationId="{735E9019-C849-4721-92F5-03E06C481810}"/>
          </ac:spMkLst>
        </pc:spChg>
        <pc:spChg chg="del mod">
          <ac:chgData name="Cameron Smith" userId="74f47db9b30915f3" providerId="LiveId" clId="{13C5055C-5344-488F-925D-9D41E97DD1E6}" dt="2019-06-13T17:27:23.995" v="352" actId="478"/>
          <ac:spMkLst>
            <pc:docMk/>
            <pc:sldMk cId="1809628021" sldId="260"/>
            <ac:spMk id="3" creationId="{C65CD4A3-42C0-47DD-BB9B-DEB782E587A8}"/>
          </ac:spMkLst>
        </pc:spChg>
        <pc:spChg chg="add mod">
          <ac:chgData name="Cameron Smith" userId="74f47db9b30915f3" providerId="LiveId" clId="{13C5055C-5344-488F-925D-9D41E97DD1E6}" dt="2019-06-13T17:17:50.859" v="331" actId="20577"/>
          <ac:spMkLst>
            <pc:docMk/>
            <pc:sldMk cId="1809628021" sldId="260"/>
            <ac:spMk id="4" creationId="{64000649-D365-453A-A22A-F0A1D0260567}"/>
          </ac:spMkLst>
        </pc:spChg>
        <pc:spChg chg="add mod ord">
          <ac:chgData name="Cameron Smith" userId="74f47db9b30915f3" providerId="LiveId" clId="{13C5055C-5344-488F-925D-9D41E97DD1E6}" dt="2019-06-13T17:38:50.638" v="373" actId="166"/>
          <ac:spMkLst>
            <pc:docMk/>
            <pc:sldMk cId="1809628021" sldId="260"/>
            <ac:spMk id="8" creationId="{90CE665F-2F4B-4B71-A5D5-8F50E7680FC8}"/>
          </ac:spMkLst>
        </pc:spChg>
        <pc:spChg chg="add mod">
          <ac:chgData name="Cameron Smith" userId="74f47db9b30915f3" providerId="LiveId" clId="{13C5055C-5344-488F-925D-9D41E97DD1E6}" dt="2019-06-13T17:41:33.603" v="427" actId="1038"/>
          <ac:spMkLst>
            <pc:docMk/>
            <pc:sldMk cId="1809628021" sldId="260"/>
            <ac:spMk id="10" creationId="{86F6F2A5-B06A-48B8-89D7-2D968D4A713B}"/>
          </ac:spMkLst>
        </pc:spChg>
        <pc:spChg chg="add mod">
          <ac:chgData name="Cameron Smith" userId="74f47db9b30915f3" providerId="LiveId" clId="{13C5055C-5344-488F-925D-9D41E97DD1E6}" dt="2019-06-13T17:41:33.603" v="427" actId="1038"/>
          <ac:spMkLst>
            <pc:docMk/>
            <pc:sldMk cId="1809628021" sldId="260"/>
            <ac:spMk id="11" creationId="{09485FBB-52C3-420C-ABDD-AF7B54D49770}"/>
          </ac:spMkLst>
        </pc:spChg>
        <pc:spChg chg="add mod">
          <ac:chgData name="Cameron Smith" userId="74f47db9b30915f3" providerId="LiveId" clId="{13C5055C-5344-488F-925D-9D41E97DD1E6}" dt="2019-06-13T17:41:33.603" v="427" actId="1038"/>
          <ac:spMkLst>
            <pc:docMk/>
            <pc:sldMk cId="1809628021" sldId="260"/>
            <ac:spMk id="12" creationId="{164923F0-1416-46D0-9A1C-489F9A650A82}"/>
          </ac:spMkLst>
        </pc:spChg>
        <pc:spChg chg="add mod">
          <ac:chgData name="Cameron Smith" userId="74f47db9b30915f3" providerId="LiveId" clId="{13C5055C-5344-488F-925D-9D41E97DD1E6}" dt="2019-06-13T17:41:40.905" v="449" actId="1038"/>
          <ac:spMkLst>
            <pc:docMk/>
            <pc:sldMk cId="1809628021" sldId="260"/>
            <ac:spMk id="13" creationId="{E8D67EE9-5E9B-41F5-9418-EACA844935E3}"/>
          </ac:spMkLst>
        </pc:spChg>
        <pc:spChg chg="add mod">
          <ac:chgData name="Cameron Smith" userId="74f47db9b30915f3" providerId="LiveId" clId="{13C5055C-5344-488F-925D-9D41E97DD1E6}" dt="2019-06-13T17:41:40.905" v="449" actId="1038"/>
          <ac:spMkLst>
            <pc:docMk/>
            <pc:sldMk cId="1809628021" sldId="260"/>
            <ac:spMk id="14" creationId="{DA5B8F3A-CE8C-458C-9BF9-52B71F3AF0C9}"/>
          </ac:spMkLst>
        </pc:spChg>
        <pc:spChg chg="add mod">
          <ac:chgData name="Cameron Smith" userId="74f47db9b30915f3" providerId="LiveId" clId="{13C5055C-5344-488F-925D-9D41E97DD1E6}" dt="2019-06-13T17:41:40.905" v="449" actId="1038"/>
          <ac:spMkLst>
            <pc:docMk/>
            <pc:sldMk cId="1809628021" sldId="260"/>
            <ac:spMk id="15" creationId="{1C908EEA-F700-40DB-AAEA-16BBE5033D70}"/>
          </ac:spMkLst>
        </pc:spChg>
        <pc:grpChg chg="add">
          <ac:chgData name="Cameron Smith" userId="74f47db9b30915f3" providerId="LiveId" clId="{13C5055C-5344-488F-925D-9D41E97DD1E6}" dt="2019-06-13T17:17:44.540" v="320"/>
          <ac:grpSpMkLst>
            <pc:docMk/>
            <pc:sldMk cId="1809628021" sldId="260"/>
            <ac:grpSpMk id="5" creationId="{58BB62D8-E9A8-43B5-83A1-59C7400EC099}"/>
          </ac:grpSpMkLst>
        </pc:grpChg>
        <pc:picChg chg="add del">
          <ac:chgData name="Cameron Smith" userId="74f47db9b30915f3" providerId="LiveId" clId="{13C5055C-5344-488F-925D-9D41E97DD1E6}" dt="2019-06-13T17:36:02.198" v="360" actId="478"/>
          <ac:picMkLst>
            <pc:docMk/>
            <pc:sldMk cId="1809628021" sldId="260"/>
            <ac:picMk id="5122" creationId="{9FD2D569-3E01-4D26-9A7B-7299690221AF}"/>
          </ac:picMkLst>
        </pc:picChg>
      </pc:sldChg>
      <pc:sldChg chg="del">
        <pc:chgData name="Cameron Smith" userId="74f47db9b30915f3" providerId="LiveId" clId="{13C5055C-5344-488F-925D-9D41E97DD1E6}" dt="2019-06-13T18:36:58.763" v="1428" actId="2696"/>
        <pc:sldMkLst>
          <pc:docMk/>
          <pc:sldMk cId="3601543856" sldId="261"/>
        </pc:sldMkLst>
      </pc:sldChg>
      <pc:sldChg chg="addSp modSp ord modAnim">
        <pc:chgData name="Cameron Smith" userId="74f47db9b30915f3" providerId="LiveId" clId="{13C5055C-5344-488F-925D-9D41E97DD1E6}" dt="2019-06-13T19:14:08.536" v="1534"/>
        <pc:sldMkLst>
          <pc:docMk/>
          <pc:sldMk cId="1907252909" sldId="262"/>
        </pc:sldMkLst>
        <pc:spChg chg="mod">
          <ac:chgData name="Cameron Smith" userId="74f47db9b30915f3" providerId="LiveId" clId="{13C5055C-5344-488F-925D-9D41E97DD1E6}" dt="2019-06-13T17:24:11.055" v="345" actId="20577"/>
          <ac:spMkLst>
            <pc:docMk/>
            <pc:sldMk cId="1907252909" sldId="262"/>
            <ac:spMk id="3" creationId="{0124E215-F3F1-43A7-B0AA-7920F56AB92A}"/>
          </ac:spMkLst>
        </pc:spChg>
        <pc:picChg chg="add mod">
          <ac:chgData name="Cameron Smith" userId="74f47db9b30915f3" providerId="LiveId" clId="{13C5055C-5344-488F-925D-9D41E97DD1E6}" dt="2019-06-13T18:30:22.821" v="1427" actId="1076"/>
          <ac:picMkLst>
            <pc:docMk/>
            <pc:sldMk cId="1907252909" sldId="262"/>
            <ac:picMk id="15362" creationId="{E52F4AEC-3D88-4F78-84FE-99C559CAAF55}"/>
          </ac:picMkLst>
        </pc:picChg>
      </pc:sldChg>
      <pc:sldChg chg="ord">
        <pc:chgData name="Cameron Smith" userId="74f47db9b30915f3" providerId="LiveId" clId="{13C5055C-5344-488F-925D-9D41E97DD1E6}" dt="2019-06-13T18:15:19.487" v="1166"/>
        <pc:sldMkLst>
          <pc:docMk/>
          <pc:sldMk cId="3359397023" sldId="263"/>
        </pc:sldMkLst>
      </pc:sldChg>
      <pc:sldChg chg="modSp ord">
        <pc:chgData name="Cameron Smith" userId="74f47db9b30915f3" providerId="LiveId" clId="{13C5055C-5344-488F-925D-9D41E97DD1E6}" dt="2019-06-13T18:27:49.099" v="1422" actId="207"/>
        <pc:sldMkLst>
          <pc:docMk/>
          <pc:sldMk cId="765361292" sldId="264"/>
        </pc:sldMkLst>
        <pc:spChg chg="mod">
          <ac:chgData name="Cameron Smith" userId="74f47db9b30915f3" providerId="LiveId" clId="{13C5055C-5344-488F-925D-9D41E97DD1E6}" dt="2019-06-13T18:24:56.678" v="1182" actId="20577"/>
          <ac:spMkLst>
            <pc:docMk/>
            <pc:sldMk cId="765361292" sldId="264"/>
            <ac:spMk id="2" creationId="{48889B2D-1955-4239-8FF8-E635959DFB0C}"/>
          </ac:spMkLst>
        </pc:spChg>
        <pc:spChg chg="mod">
          <ac:chgData name="Cameron Smith" userId="74f47db9b30915f3" providerId="LiveId" clId="{13C5055C-5344-488F-925D-9D41E97DD1E6}" dt="2019-06-13T18:27:49.099" v="1422" actId="207"/>
          <ac:spMkLst>
            <pc:docMk/>
            <pc:sldMk cId="765361292" sldId="264"/>
            <ac:spMk id="3" creationId="{0124E215-F3F1-43A7-B0AA-7920F56AB92A}"/>
          </ac:spMkLst>
        </pc:spChg>
        <pc:grpChg chg="mod">
          <ac:chgData name="Cameron Smith" userId="74f47db9b30915f3" providerId="LiveId" clId="{13C5055C-5344-488F-925D-9D41E97DD1E6}" dt="2019-06-13T18:26:39.465" v="1410" actId="1076"/>
          <ac:grpSpMkLst>
            <pc:docMk/>
            <pc:sldMk cId="765361292" sldId="264"/>
            <ac:grpSpMk id="5" creationId="{80DC3DBD-F296-47D6-924F-36C6BD86D21D}"/>
          </ac:grpSpMkLst>
        </pc:grpChg>
      </pc:sldChg>
      <pc:sldChg chg="ord">
        <pc:chgData name="Cameron Smith" userId="74f47db9b30915f3" providerId="LiveId" clId="{13C5055C-5344-488F-925D-9D41E97DD1E6}" dt="2019-06-14T08:18:49.316" v="1545"/>
        <pc:sldMkLst>
          <pc:docMk/>
          <pc:sldMk cId="2871639556" sldId="265"/>
        </pc:sldMkLst>
      </pc:sldChg>
      <pc:sldChg chg="ord">
        <pc:chgData name="Cameron Smith" userId="74f47db9b30915f3" providerId="LiveId" clId="{13C5055C-5344-488F-925D-9D41E97DD1E6}" dt="2019-06-13T19:14:44.940" v="1537"/>
        <pc:sldMkLst>
          <pc:docMk/>
          <pc:sldMk cId="2582951535" sldId="266"/>
        </pc:sldMkLst>
      </pc:sldChg>
      <pc:sldChg chg="addSp delSp modSp add modTransition delAnim modAnim">
        <pc:chgData name="Cameron Smith" userId="74f47db9b30915f3" providerId="LiveId" clId="{13C5055C-5344-488F-925D-9D41E97DD1E6}" dt="2019-06-13T17:12:45.422" v="156" actId="207"/>
        <pc:sldMkLst>
          <pc:docMk/>
          <pc:sldMk cId="83141552" sldId="269"/>
        </pc:sldMkLst>
        <pc:spChg chg="add mod">
          <ac:chgData name="Cameron Smith" userId="74f47db9b30915f3" providerId="LiveId" clId="{13C5055C-5344-488F-925D-9D41E97DD1E6}" dt="2019-06-13T17:12:45.422" v="156" actId="207"/>
          <ac:spMkLst>
            <pc:docMk/>
            <pc:sldMk cId="83141552" sldId="269"/>
            <ac:spMk id="2" creationId="{624D4702-ADE1-4F17-8787-C7E6E11780D2}"/>
          </ac:spMkLst>
        </pc:spChg>
        <pc:spChg chg="add mod">
          <ac:chgData name="Cameron Smith" userId="74f47db9b30915f3" providerId="LiveId" clId="{13C5055C-5344-488F-925D-9D41E97DD1E6}" dt="2019-06-13T16:57:04.753" v="60" actId="122"/>
          <ac:spMkLst>
            <pc:docMk/>
            <pc:sldMk cId="83141552" sldId="269"/>
            <ac:spMk id="5" creationId="{8222A270-40AD-491D-8141-E5557C75045D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15" creationId="{A3DFBF12-F6A3-4E50-9E1D-8B43122F1486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16" creationId="{F5476E39-1235-4466-ADA9-F2DD9FA4DE52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17" creationId="{71CFC2AA-DBDD-4F17-ACA7-4299D8FA920D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20" creationId="{1A61345A-7D72-4DFA-8897-30FE17251C92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36" creationId="{3A515D28-2387-4EB0-852D-04C97E7A8768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37" creationId="{C2E32C47-FE26-460C-936C-5EEC0CCC9EC5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49" creationId="{A9AD5556-2545-4A31-8708-9FA10FAA449F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50" creationId="{3AB4688A-25F8-447A-B6AE-AE6F1DF441CB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61" creationId="{FAF2D097-B390-4B76-9697-043D56CBC1D1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64" creationId="{6ED13FF1-BEB4-40C4-BB5A-E797C92CEAD4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73" creationId="{488445EC-F18A-407B-82A9-D379C5B59620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74" creationId="{5084F353-A931-42DD-B2FF-6FD74C35FD41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75" creationId="{54061C74-54EE-4970-A527-26AD92BC420D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76" creationId="{D18E2B66-59AD-4375-B609-BB76BEBE305C}"/>
          </ac:spMkLst>
        </pc:spChg>
        <pc:spChg chg="del">
          <ac:chgData name="Cameron Smith" userId="74f47db9b30915f3" providerId="LiveId" clId="{13C5055C-5344-488F-925D-9D41E97DD1E6}" dt="2019-06-13T16:46:02.874" v="5" actId="478"/>
          <ac:spMkLst>
            <pc:docMk/>
            <pc:sldMk cId="83141552" sldId="269"/>
            <ac:spMk id="77" creationId="{14AAE449-4885-4664-9BC0-EBBE956E4A46}"/>
          </ac:spMkLst>
        </pc:spChg>
        <pc:picChg chg="add mod">
          <ac:chgData name="Cameron Smith" userId="74f47db9b30915f3" providerId="LiveId" clId="{13C5055C-5344-488F-925D-9D41E97DD1E6}" dt="2019-06-13T16:56:01.317" v="26" actId="1076"/>
          <ac:picMkLst>
            <pc:docMk/>
            <pc:sldMk cId="83141552" sldId="269"/>
            <ac:picMk id="3" creationId="{0FF231AC-C9BB-43B3-8F69-B365378B1A76}"/>
          </ac:picMkLst>
        </pc:picChg>
        <pc:picChg chg="add mod">
          <ac:chgData name="Cameron Smith" userId="74f47db9b30915f3" providerId="LiveId" clId="{13C5055C-5344-488F-925D-9D41E97DD1E6}" dt="2019-06-13T16:46:12.741" v="9" actId="1076"/>
          <ac:picMkLst>
            <pc:docMk/>
            <pc:sldMk cId="83141552" sldId="269"/>
            <ac:picMk id="1026" creationId="{D91019B1-A7C5-4968-BDCF-EC278727F137}"/>
          </ac:picMkLst>
        </pc:picChg>
        <pc:cxnChg chg="del mod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19" creationId="{46509B7C-61AD-488B-BE68-66C465DD7D80}"/>
          </ac:cxnSpMkLst>
        </pc:cxnChg>
        <pc:cxnChg chg="del mod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21" creationId="{E1E67BFD-B4CC-49CE-B268-F2C3494437DF}"/>
          </ac:cxnSpMkLst>
        </pc:cxnChg>
        <pc:cxnChg chg="del mod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24" creationId="{9776E317-3834-49A9-81F2-F5E2D47C56D4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28" creationId="{21613294-E985-4006-BC65-5D008793A26A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29" creationId="{7CD45D26-8724-4DB3-912B-DA1393077EFC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31" creationId="{B7F5020D-46D0-48DB-8D50-9613B9B7BFEF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39" creationId="{E0E6155C-6115-4273-8A75-F9D1B2962362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53" creationId="{92DD81CE-E3F2-43E0-A46F-22963EA849AF}"/>
          </ac:cxnSpMkLst>
        </pc:cxnChg>
        <pc:cxnChg chg="del mod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62" creationId="{158656B5-5F73-439C-93EF-1FD5001009D7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65" creationId="{7DE2DC67-3EFA-4700-83FF-43BC458762D9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72" creationId="{732451E5-F67C-4057-95A8-DEC6C285F4EB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80" creationId="{F5573FAD-A463-45AE-8A22-13EB7A5CF033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84" creationId="{ACD3D3A3-8E93-451B-B497-88FA03990EDA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87" creationId="{3ECE67DD-D9FB-4650-9649-283520E9566C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89" creationId="{46B074CA-CABD-4D9C-A7E3-866721852C8E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93" creationId="{9489826D-B43C-4484-8D20-78DB8C9AF462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95" creationId="{D252D058-920F-4876-8F4D-6882F437C361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97" creationId="{7D2A7653-A7EE-4215-922A-F9583CC2EB8A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102" creationId="{8FE3B7B4-4B2D-4127-A9B0-7FF35167A0F9}"/>
          </ac:cxnSpMkLst>
        </pc:cxnChg>
        <pc:cxnChg chg="del">
          <ac:chgData name="Cameron Smith" userId="74f47db9b30915f3" providerId="LiveId" clId="{13C5055C-5344-488F-925D-9D41E97DD1E6}" dt="2019-06-13T16:46:02.874" v="5" actId="478"/>
          <ac:cxnSpMkLst>
            <pc:docMk/>
            <pc:sldMk cId="83141552" sldId="269"/>
            <ac:cxnSpMk id="104" creationId="{5E04B1CD-FC93-4339-863D-566F39A95AFA}"/>
          </ac:cxnSpMkLst>
        </pc:cxnChg>
      </pc:sldChg>
      <pc:sldChg chg="delSp add del">
        <pc:chgData name="Cameron Smith" userId="74f47db9b30915f3" providerId="LiveId" clId="{13C5055C-5344-488F-925D-9D41E97DD1E6}" dt="2019-06-13T16:45:55.424" v="3" actId="2696"/>
        <pc:sldMkLst>
          <pc:docMk/>
          <pc:sldMk cId="2506860444" sldId="269"/>
        </pc:sldMkLst>
        <pc:grpChg chg="del">
          <ac:chgData name="Cameron Smith" userId="74f47db9b30915f3" providerId="LiveId" clId="{13C5055C-5344-488F-925D-9D41E97DD1E6}" dt="2019-06-13T16:45:37.249" v="2" actId="478"/>
          <ac:grpSpMkLst>
            <pc:docMk/>
            <pc:sldMk cId="2506860444" sldId="269"/>
            <ac:grpSpMk id="6" creationId="{60A66A83-A693-4746-B412-6C7AC885B7D4}"/>
          </ac:grpSpMkLst>
        </pc:grpChg>
      </pc:sldChg>
      <pc:sldChg chg="addSp delSp modSp add delAnim modAnim">
        <pc:chgData name="Cameron Smith" userId="74f47db9b30915f3" providerId="LiveId" clId="{13C5055C-5344-488F-925D-9D41E97DD1E6}" dt="2019-06-13T19:41:26.366" v="1544"/>
        <pc:sldMkLst>
          <pc:docMk/>
          <pc:sldMk cId="579755763" sldId="270"/>
        </pc:sldMkLst>
        <pc:spChg chg="mod">
          <ac:chgData name="Cameron Smith" userId="74f47db9b30915f3" providerId="LiveId" clId="{13C5055C-5344-488F-925D-9D41E97DD1E6}" dt="2019-06-13T17:12:48.808" v="157" actId="207"/>
          <ac:spMkLst>
            <pc:docMk/>
            <pc:sldMk cId="579755763" sldId="270"/>
            <ac:spMk id="2" creationId="{624D4702-ADE1-4F17-8787-C7E6E11780D2}"/>
          </ac:spMkLst>
        </pc:spChg>
        <pc:spChg chg="mod">
          <ac:chgData name="Cameron Smith" userId="74f47db9b30915f3" providerId="LiveId" clId="{13C5055C-5344-488F-925D-9D41E97DD1E6}" dt="2019-06-13T18:15:00.061" v="1165" actId="1076"/>
          <ac:spMkLst>
            <pc:docMk/>
            <pc:sldMk cId="579755763" sldId="270"/>
            <ac:spMk id="4" creationId="{D9CD255E-2B73-44FF-AB86-5A0067F73E28}"/>
          </ac:spMkLst>
        </pc:spChg>
        <pc:spChg chg="mod">
          <ac:chgData name="Cameron Smith" userId="74f47db9b30915f3" providerId="LiveId" clId="{13C5055C-5344-488F-925D-9D41E97DD1E6}" dt="2019-06-13T16:58:46.199" v="135" actId="1076"/>
          <ac:spMkLst>
            <pc:docMk/>
            <pc:sldMk cId="579755763" sldId="270"/>
            <ac:spMk id="5" creationId="{8222A270-40AD-491D-8141-E5557C75045D}"/>
          </ac:spMkLst>
        </pc:spChg>
        <pc:picChg chg="del mod">
          <ac:chgData name="Cameron Smith" userId="74f47db9b30915f3" providerId="LiveId" clId="{13C5055C-5344-488F-925D-9D41E97DD1E6}" dt="2019-06-13T17:05:24.904" v="138" actId="478"/>
          <ac:picMkLst>
            <pc:docMk/>
            <pc:sldMk cId="579755763" sldId="270"/>
            <ac:picMk id="3" creationId="{0FF231AC-C9BB-43B3-8F69-B365378B1A76}"/>
          </ac:picMkLst>
        </pc:picChg>
        <pc:picChg chg="add mod">
          <ac:chgData name="Cameron Smith" userId="74f47db9b30915f3" providerId="LiveId" clId="{13C5055C-5344-488F-925D-9D41E97DD1E6}" dt="2019-06-13T19:11:10.995" v="1533" actId="1076"/>
          <ac:picMkLst>
            <pc:docMk/>
            <pc:sldMk cId="579755763" sldId="270"/>
            <ac:picMk id="10" creationId="{2D3DB259-0474-40A7-BABD-BD986A756F10}"/>
          </ac:picMkLst>
        </pc:picChg>
        <pc:picChg chg="add mod ord">
          <ac:chgData name="Cameron Smith" userId="74f47db9b30915f3" providerId="LiveId" clId="{13C5055C-5344-488F-925D-9D41E97DD1E6}" dt="2019-06-13T19:09:27.604" v="1530" actId="167"/>
          <ac:picMkLst>
            <pc:docMk/>
            <pc:sldMk cId="579755763" sldId="270"/>
            <ac:picMk id="11" creationId="{7F9C2F44-92DC-4A35-8C8E-A685C5CCEF79}"/>
          </ac:picMkLst>
        </pc:picChg>
        <pc:picChg chg="add mod">
          <ac:chgData name="Cameron Smith" userId="74f47db9b30915f3" providerId="LiveId" clId="{13C5055C-5344-488F-925D-9D41E97DD1E6}" dt="2019-06-13T19:41:22.794" v="1543" actId="14100"/>
          <ac:picMkLst>
            <pc:docMk/>
            <pc:sldMk cId="579755763" sldId="270"/>
            <ac:picMk id="12" creationId="{DF0BA69E-1BB9-4DDB-A2E4-1167946D05C9}"/>
          </ac:picMkLst>
        </pc:picChg>
      </pc:sldChg>
      <pc:sldChg chg="addSp delSp modSp add modAnim">
        <pc:chgData name="Cameron Smith" userId="74f47db9b30915f3" providerId="LiveId" clId="{13C5055C-5344-488F-925D-9D41E97DD1E6}" dt="2019-06-14T08:29:07.627" v="1570"/>
        <pc:sldMkLst>
          <pc:docMk/>
          <pc:sldMk cId="3172059514" sldId="271"/>
        </pc:sldMkLst>
        <pc:spChg chg="mod">
          <ac:chgData name="Cameron Smith" userId="74f47db9b30915f3" providerId="LiveId" clId="{13C5055C-5344-488F-925D-9D41E97DD1E6}" dt="2019-06-13T17:07:29.460" v="147" actId="1036"/>
          <ac:spMkLst>
            <pc:docMk/>
            <pc:sldMk cId="3172059514" sldId="271"/>
            <ac:spMk id="2" creationId="{624D4702-ADE1-4F17-8787-C7E6E11780D2}"/>
          </ac:spMkLst>
        </pc:spChg>
        <pc:spChg chg="mod">
          <ac:chgData name="Cameron Smith" userId="74f47db9b30915f3" providerId="LiveId" clId="{13C5055C-5344-488F-925D-9D41E97DD1E6}" dt="2019-06-13T17:13:19.331" v="236" actId="1076"/>
          <ac:spMkLst>
            <pc:docMk/>
            <pc:sldMk cId="3172059514" sldId="271"/>
            <ac:spMk id="5" creationId="{8222A270-40AD-491D-8141-E5557C75045D}"/>
          </ac:spMkLst>
        </pc:spChg>
        <pc:spChg chg="add mod">
          <ac:chgData name="Cameron Smith" userId="74f47db9b30915f3" providerId="LiveId" clId="{13C5055C-5344-488F-925D-9D41E97DD1E6}" dt="2019-06-14T08:25:16.420" v="1547" actId="1076"/>
          <ac:spMkLst>
            <pc:docMk/>
            <pc:sldMk cId="3172059514" sldId="271"/>
            <ac:spMk id="9" creationId="{61B1A7EF-A5D2-4A69-AA2D-3C5A2883103D}"/>
          </ac:spMkLst>
        </pc:spChg>
        <pc:spChg chg="add mod">
          <ac:chgData name="Cameron Smith" userId="74f47db9b30915f3" providerId="LiveId" clId="{13C5055C-5344-488F-925D-9D41E97DD1E6}" dt="2019-06-14T08:27:42.709" v="1556" actId="164"/>
          <ac:spMkLst>
            <pc:docMk/>
            <pc:sldMk cId="3172059514" sldId="271"/>
            <ac:spMk id="10" creationId="{382AE878-64D4-443E-99B0-A03ABFEDAD4D}"/>
          </ac:spMkLst>
        </pc:spChg>
        <pc:spChg chg="add mod">
          <ac:chgData name="Cameron Smith" userId="74f47db9b30915f3" providerId="LiveId" clId="{13C5055C-5344-488F-925D-9D41E97DD1E6}" dt="2019-06-14T08:27:42.709" v="1556" actId="164"/>
          <ac:spMkLst>
            <pc:docMk/>
            <pc:sldMk cId="3172059514" sldId="271"/>
            <ac:spMk id="11" creationId="{993D1576-E2CB-4C85-8629-D3CB5BF21F0E}"/>
          </ac:spMkLst>
        </pc:spChg>
        <pc:spChg chg="add del mod">
          <ac:chgData name="Cameron Smith" userId="74f47db9b30915f3" providerId="LiveId" clId="{13C5055C-5344-488F-925D-9D41E97DD1E6}" dt="2019-06-14T08:28:28.636" v="1561" actId="478"/>
          <ac:spMkLst>
            <pc:docMk/>
            <pc:sldMk cId="3172059514" sldId="271"/>
            <ac:spMk id="15" creationId="{4D1C4C8A-D6BE-4FEB-9E9F-537DB16EBAF5}"/>
          </ac:spMkLst>
        </pc:spChg>
        <pc:grpChg chg="add mod">
          <ac:chgData name="Cameron Smith" userId="74f47db9b30915f3" providerId="LiveId" clId="{13C5055C-5344-488F-925D-9D41E97DD1E6}" dt="2019-06-14T08:28:01.108" v="1558" actId="1076"/>
          <ac:grpSpMkLst>
            <pc:docMk/>
            <pc:sldMk cId="3172059514" sldId="271"/>
            <ac:grpSpMk id="12" creationId="{F778752E-FF6C-438B-906D-8AD1D4E82D40}"/>
          </ac:grpSpMkLst>
        </pc:grpChg>
        <pc:picChg chg="add mod modCrop">
          <ac:chgData name="Cameron Smith" userId="74f47db9b30915f3" providerId="LiveId" clId="{13C5055C-5344-488F-925D-9D41E97DD1E6}" dt="2019-06-13T17:12:31.449" v="155" actId="1076"/>
          <ac:picMkLst>
            <pc:docMk/>
            <pc:sldMk cId="3172059514" sldId="271"/>
            <ac:picMk id="3" creationId="{2F0D5D2F-B282-4565-ABC3-3CE2B962ECC1}"/>
          </ac:picMkLst>
        </pc:picChg>
        <pc:picChg chg="add mod">
          <ac:chgData name="Cameron Smith" userId="74f47db9b30915f3" providerId="LiveId" clId="{13C5055C-5344-488F-925D-9D41E97DD1E6}" dt="2019-06-14T08:28:54.831" v="1567" actId="1076"/>
          <ac:picMkLst>
            <pc:docMk/>
            <pc:sldMk cId="3172059514" sldId="271"/>
            <ac:picMk id="14" creationId="{DF2DF8B3-856F-45BE-9790-011F7A6C3152}"/>
          </ac:picMkLst>
        </pc:picChg>
      </pc:sldChg>
      <pc:sldChg chg="addSp delSp modSp add delAnim modAnim">
        <pc:chgData name="Cameron Smith" userId="74f47db9b30915f3" providerId="LiveId" clId="{13C5055C-5344-488F-925D-9D41E97DD1E6}" dt="2019-06-13T18:58:08.275" v="1476"/>
        <pc:sldMkLst>
          <pc:docMk/>
          <pc:sldMk cId="1522635176" sldId="272"/>
        </pc:sldMkLst>
        <pc:spChg chg="mod">
          <ac:chgData name="Cameron Smith" userId="74f47db9b30915f3" providerId="LiveId" clId="{13C5055C-5344-488F-925D-9D41E97DD1E6}" dt="2019-06-13T17:14:22.629" v="241" actId="1035"/>
          <ac:spMkLst>
            <pc:docMk/>
            <pc:sldMk cId="1522635176" sldId="272"/>
            <ac:spMk id="2" creationId="{624D4702-ADE1-4F17-8787-C7E6E11780D2}"/>
          </ac:spMkLst>
        </pc:spChg>
        <pc:spChg chg="mod">
          <ac:chgData name="Cameron Smith" userId="74f47db9b30915f3" providerId="LiveId" clId="{13C5055C-5344-488F-925D-9D41E97DD1E6}" dt="2019-06-13T18:56:46.916" v="1464" actId="20577"/>
          <ac:spMkLst>
            <pc:docMk/>
            <pc:sldMk cId="1522635176" sldId="272"/>
            <ac:spMk id="5" creationId="{8222A270-40AD-491D-8141-E5557C75045D}"/>
          </ac:spMkLst>
        </pc:spChg>
        <pc:picChg chg="del">
          <ac:chgData name="Cameron Smith" userId="74f47db9b30915f3" providerId="LiveId" clId="{13C5055C-5344-488F-925D-9D41E97DD1E6}" dt="2019-06-13T17:14:27.656" v="242" actId="478"/>
          <ac:picMkLst>
            <pc:docMk/>
            <pc:sldMk cId="1522635176" sldId="272"/>
            <ac:picMk id="3" creationId="{2F0D5D2F-B282-4565-ABC3-3CE2B962ECC1}"/>
          </ac:picMkLst>
        </pc:picChg>
        <pc:picChg chg="add del mod">
          <ac:chgData name="Cameron Smith" userId="74f47db9b30915f3" providerId="LiveId" clId="{13C5055C-5344-488F-925D-9D41E97DD1E6}" dt="2019-06-13T18:55:53.592" v="1431"/>
          <ac:picMkLst>
            <pc:docMk/>
            <pc:sldMk cId="1522635176" sldId="272"/>
            <ac:picMk id="2050" creationId="{3ECFECD4-A79A-45C2-9004-6C954D51197E}"/>
          </ac:picMkLst>
        </pc:picChg>
        <pc:picChg chg="add mod">
          <ac:chgData name="Cameron Smith" userId="74f47db9b30915f3" providerId="LiveId" clId="{13C5055C-5344-488F-925D-9D41E97DD1E6}" dt="2019-06-13T18:57:46.367" v="1469" actId="1076"/>
          <ac:picMkLst>
            <pc:docMk/>
            <pc:sldMk cId="1522635176" sldId="272"/>
            <ac:picMk id="2052" creationId="{D98A12F9-EB61-4CD5-B638-197C17E4C814}"/>
          </ac:picMkLst>
        </pc:picChg>
        <pc:picChg chg="add mod">
          <ac:chgData name="Cameron Smith" userId="74f47db9b30915f3" providerId="LiveId" clId="{13C5055C-5344-488F-925D-9D41E97DD1E6}" dt="2019-06-13T18:58:02.787" v="1474" actId="1076"/>
          <ac:picMkLst>
            <pc:docMk/>
            <pc:sldMk cId="1522635176" sldId="272"/>
            <ac:picMk id="2054" creationId="{F8969260-E2CB-434A-81AA-1C4A5BDF4832}"/>
          </ac:picMkLst>
        </pc:picChg>
      </pc:sldChg>
      <pc:sldChg chg="modSp add modTransition modAnim">
        <pc:chgData name="Cameron Smith" userId="74f47db9b30915f3" providerId="LiveId" clId="{13C5055C-5344-488F-925D-9D41E97DD1E6}" dt="2019-06-13T17:44:31.793" v="504"/>
        <pc:sldMkLst>
          <pc:docMk/>
          <pc:sldMk cId="29375844" sldId="273"/>
        </pc:sldMkLst>
        <pc:spChg chg="mod">
          <ac:chgData name="Cameron Smith" userId="74f47db9b30915f3" providerId="LiveId" clId="{13C5055C-5344-488F-925D-9D41E97DD1E6}" dt="2019-06-13T17:41:56.609" v="453" actId="14100"/>
          <ac:spMkLst>
            <pc:docMk/>
            <pc:sldMk cId="29375844" sldId="273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1:52.346" v="452" actId="1076"/>
          <ac:spMkLst>
            <pc:docMk/>
            <pc:sldMk cId="29375844" sldId="273"/>
            <ac:spMk id="13" creationId="{E8D67EE9-5E9B-41F5-9418-EACA844935E3}"/>
          </ac:spMkLst>
        </pc:spChg>
      </pc:sldChg>
      <pc:sldChg chg="delSp modSp add del modAnim">
        <pc:chgData name="Cameron Smith" userId="74f47db9b30915f3" providerId="LiveId" clId="{13C5055C-5344-488F-925D-9D41E97DD1E6}" dt="2019-06-13T17:41:26.553" v="403" actId="2696"/>
        <pc:sldMkLst>
          <pc:docMk/>
          <pc:sldMk cId="1031410726" sldId="273"/>
        </pc:sldMkLst>
        <pc:spChg chg="mod">
          <ac:chgData name="Cameron Smith" userId="74f47db9b30915f3" providerId="LiveId" clId="{13C5055C-5344-488F-925D-9D41E97DD1E6}" dt="2019-06-13T17:41:17.143" v="400" actId="14100"/>
          <ac:spMkLst>
            <pc:docMk/>
            <pc:sldMk cId="1031410726" sldId="273"/>
            <ac:spMk id="8" creationId="{90CE665F-2F4B-4B71-A5D5-8F50E7680FC8}"/>
          </ac:spMkLst>
        </pc:spChg>
        <pc:spChg chg="del mod">
          <ac:chgData name="Cameron Smith" userId="74f47db9b30915f3" providerId="LiveId" clId="{13C5055C-5344-488F-925D-9D41E97DD1E6}" dt="2019-06-13T17:41:24.958" v="402" actId="478"/>
          <ac:spMkLst>
            <pc:docMk/>
            <pc:sldMk cId="1031410726" sldId="273"/>
            <ac:spMk id="10" creationId="{86F6F2A5-B06A-48B8-89D7-2D968D4A713B}"/>
          </ac:spMkLst>
        </pc:spChg>
        <pc:spChg chg="del mod">
          <ac:chgData name="Cameron Smith" userId="74f47db9b30915f3" providerId="LiveId" clId="{13C5055C-5344-488F-925D-9D41E97DD1E6}" dt="2019-06-13T17:41:24.958" v="402" actId="478"/>
          <ac:spMkLst>
            <pc:docMk/>
            <pc:sldMk cId="1031410726" sldId="273"/>
            <ac:spMk id="11" creationId="{09485FBB-52C3-420C-ABDD-AF7B54D49770}"/>
          </ac:spMkLst>
        </pc:spChg>
        <pc:spChg chg="del mod">
          <ac:chgData name="Cameron Smith" userId="74f47db9b30915f3" providerId="LiveId" clId="{13C5055C-5344-488F-925D-9D41E97DD1E6}" dt="2019-06-13T17:41:24.958" v="402" actId="478"/>
          <ac:spMkLst>
            <pc:docMk/>
            <pc:sldMk cId="1031410726" sldId="273"/>
            <ac:spMk id="12" creationId="{164923F0-1416-46D0-9A1C-489F9A650A82}"/>
          </ac:spMkLst>
        </pc:spChg>
        <pc:spChg chg="mod">
          <ac:chgData name="Cameron Smith" userId="74f47db9b30915f3" providerId="LiveId" clId="{13C5055C-5344-488F-925D-9D41E97DD1E6}" dt="2019-06-13T17:39:09.953" v="376" actId="1076"/>
          <ac:spMkLst>
            <pc:docMk/>
            <pc:sldMk cId="1031410726" sldId="273"/>
            <ac:spMk id="13" creationId="{E8D67EE9-5E9B-41F5-9418-EACA844935E3}"/>
          </ac:spMkLst>
        </pc:spChg>
      </pc:sldChg>
      <pc:sldChg chg="modSp add modTransition">
        <pc:chgData name="Cameron Smith" userId="74f47db9b30915f3" providerId="LiveId" clId="{13C5055C-5344-488F-925D-9D41E97DD1E6}" dt="2019-06-13T17:44:31.793" v="504"/>
        <pc:sldMkLst>
          <pc:docMk/>
          <pc:sldMk cId="678134254" sldId="274"/>
        </pc:sldMkLst>
        <pc:spChg chg="mod">
          <ac:chgData name="Cameron Smith" userId="74f47db9b30915f3" providerId="LiveId" clId="{13C5055C-5344-488F-925D-9D41E97DD1E6}" dt="2019-06-13T17:42:56.563" v="477" actId="14100"/>
          <ac:spMkLst>
            <pc:docMk/>
            <pc:sldMk cId="678134254" sldId="274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2:22.451" v="470" actId="1076"/>
          <ac:spMkLst>
            <pc:docMk/>
            <pc:sldMk cId="678134254" sldId="274"/>
            <ac:spMk id="10" creationId="{86F6F2A5-B06A-48B8-89D7-2D968D4A713B}"/>
          </ac:spMkLst>
        </pc:spChg>
        <pc:spChg chg="mod">
          <ac:chgData name="Cameron Smith" userId="74f47db9b30915f3" providerId="LiveId" clId="{13C5055C-5344-488F-925D-9D41E97DD1E6}" dt="2019-06-13T17:42:23.677" v="473" actId="1076"/>
          <ac:spMkLst>
            <pc:docMk/>
            <pc:sldMk cId="678134254" sldId="274"/>
            <ac:spMk id="14" creationId="{DA5B8F3A-CE8C-458C-9BF9-52B71F3AF0C9}"/>
          </ac:spMkLst>
        </pc:spChg>
        <pc:spChg chg="mod">
          <ac:chgData name="Cameron Smith" userId="74f47db9b30915f3" providerId="LiveId" clId="{13C5055C-5344-488F-925D-9D41E97DD1E6}" dt="2019-06-13T17:42:53.125" v="476" actId="1076"/>
          <ac:spMkLst>
            <pc:docMk/>
            <pc:sldMk cId="678134254" sldId="274"/>
            <ac:spMk id="15" creationId="{1C908EEA-F700-40DB-AAEA-16BBE5033D70}"/>
          </ac:spMkLst>
        </pc:spChg>
      </pc:sldChg>
      <pc:sldChg chg="modSp add del">
        <pc:chgData name="Cameron Smith" userId="74f47db9b30915f3" providerId="LiveId" clId="{13C5055C-5344-488F-925D-9D41E97DD1E6}" dt="2019-06-13T17:41:16.955" v="399"/>
        <pc:sldMkLst>
          <pc:docMk/>
          <pc:sldMk cId="2920089149" sldId="274"/>
        </pc:sldMkLst>
        <pc:spChg chg="mod">
          <ac:chgData name="Cameron Smith" userId="74f47db9b30915f3" providerId="LiveId" clId="{13C5055C-5344-488F-925D-9D41E97DD1E6}" dt="2019-06-13T17:41:16.549" v="397" actId="14100"/>
          <ac:spMkLst>
            <pc:docMk/>
            <pc:sldMk cId="2920089149" sldId="274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1:15.982" v="394" actId="1076"/>
          <ac:spMkLst>
            <pc:docMk/>
            <pc:sldMk cId="2920089149" sldId="274"/>
            <ac:spMk id="10" creationId="{86F6F2A5-B06A-48B8-89D7-2D968D4A713B}"/>
          </ac:spMkLst>
        </pc:spChg>
        <pc:spChg chg="mod">
          <ac:chgData name="Cameron Smith" userId="74f47db9b30915f3" providerId="LiveId" clId="{13C5055C-5344-488F-925D-9D41E97DD1E6}" dt="2019-06-13T17:41:15.632" v="392" actId="1076"/>
          <ac:spMkLst>
            <pc:docMk/>
            <pc:sldMk cId="2920089149" sldId="274"/>
            <ac:spMk id="11" creationId="{09485FBB-52C3-420C-ABDD-AF7B54D49770}"/>
          </ac:spMkLst>
        </pc:spChg>
        <pc:spChg chg="mod">
          <ac:chgData name="Cameron Smith" userId="74f47db9b30915f3" providerId="LiveId" clId="{13C5055C-5344-488F-925D-9D41E97DD1E6}" dt="2019-06-13T17:41:15.274" v="390" actId="1076"/>
          <ac:spMkLst>
            <pc:docMk/>
            <pc:sldMk cId="2920089149" sldId="274"/>
            <ac:spMk id="12" creationId="{164923F0-1416-46D0-9A1C-489F9A650A82}"/>
          </ac:spMkLst>
        </pc:spChg>
        <pc:spChg chg="mod">
          <ac:chgData name="Cameron Smith" userId="74f47db9b30915f3" providerId="LiveId" clId="{13C5055C-5344-488F-925D-9D41E97DD1E6}" dt="2019-06-13T17:41:16.364" v="396" actId="1076"/>
          <ac:spMkLst>
            <pc:docMk/>
            <pc:sldMk cId="2920089149" sldId="274"/>
            <ac:spMk id="14" creationId="{DA5B8F3A-CE8C-458C-9BF9-52B71F3AF0C9}"/>
          </ac:spMkLst>
        </pc:spChg>
        <pc:spChg chg="mod">
          <ac:chgData name="Cameron Smith" userId="74f47db9b30915f3" providerId="LiveId" clId="{13C5055C-5344-488F-925D-9D41E97DD1E6}" dt="2019-06-13T17:41:16.748" v="398" actId="1076"/>
          <ac:spMkLst>
            <pc:docMk/>
            <pc:sldMk cId="2920089149" sldId="274"/>
            <ac:spMk id="15" creationId="{1C908EEA-F700-40DB-AAEA-16BBE5033D70}"/>
          </ac:spMkLst>
        </pc:spChg>
      </pc:sldChg>
      <pc:sldChg chg="addSp modSp add modTransition">
        <pc:chgData name="Cameron Smith" userId="74f47db9b30915f3" providerId="LiveId" clId="{13C5055C-5344-488F-925D-9D41E97DD1E6}" dt="2019-06-13T17:44:31.793" v="504"/>
        <pc:sldMkLst>
          <pc:docMk/>
          <pc:sldMk cId="3255023668" sldId="275"/>
        </pc:sldMkLst>
        <pc:spChg chg="mod">
          <ac:chgData name="Cameron Smith" userId="74f47db9b30915f3" providerId="LiveId" clId="{13C5055C-5344-488F-925D-9D41E97DD1E6}" dt="2019-06-13T17:43:30.525" v="490" actId="14100"/>
          <ac:spMkLst>
            <pc:docMk/>
            <pc:sldMk cId="3255023668" sldId="275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3:19.222" v="486" actId="1076"/>
          <ac:spMkLst>
            <pc:docMk/>
            <pc:sldMk cId="3255023668" sldId="275"/>
            <ac:spMk id="10" creationId="{86F6F2A5-B06A-48B8-89D7-2D968D4A713B}"/>
          </ac:spMkLst>
        </pc:spChg>
        <pc:spChg chg="mod">
          <ac:chgData name="Cameron Smith" userId="74f47db9b30915f3" providerId="LiveId" clId="{13C5055C-5344-488F-925D-9D41E97DD1E6}" dt="2019-06-13T17:43:24.838" v="489" actId="1076"/>
          <ac:spMkLst>
            <pc:docMk/>
            <pc:sldMk cId="3255023668" sldId="275"/>
            <ac:spMk id="14" creationId="{DA5B8F3A-CE8C-458C-9BF9-52B71F3AF0C9}"/>
          </ac:spMkLst>
        </pc:spChg>
        <pc:spChg chg="add mod">
          <ac:chgData name="Cameron Smith" userId="74f47db9b30915f3" providerId="LiveId" clId="{13C5055C-5344-488F-925D-9D41E97DD1E6}" dt="2019-06-13T17:43:11.729" v="482" actId="571"/>
          <ac:spMkLst>
            <pc:docMk/>
            <pc:sldMk cId="3255023668" sldId="275"/>
            <ac:spMk id="16" creationId="{5873DA79-704E-4A80-A566-C9053531CFA5}"/>
          </ac:spMkLst>
        </pc:spChg>
      </pc:sldChg>
      <pc:sldChg chg="modSp add modTransition">
        <pc:chgData name="Cameron Smith" userId="74f47db9b30915f3" providerId="LiveId" clId="{13C5055C-5344-488F-925D-9D41E97DD1E6}" dt="2019-06-13T17:44:31.793" v="504"/>
        <pc:sldMkLst>
          <pc:docMk/>
          <pc:sldMk cId="2866099388" sldId="276"/>
        </pc:sldMkLst>
        <pc:spChg chg="mod">
          <ac:chgData name="Cameron Smith" userId="74f47db9b30915f3" providerId="LiveId" clId="{13C5055C-5344-488F-925D-9D41E97DD1E6}" dt="2019-06-13T17:43:39.778" v="493" actId="14100"/>
          <ac:spMkLst>
            <pc:docMk/>
            <pc:sldMk cId="2866099388" sldId="276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3:36.236" v="492" actId="1076"/>
          <ac:spMkLst>
            <pc:docMk/>
            <pc:sldMk cId="2866099388" sldId="276"/>
            <ac:spMk id="10" creationId="{86F6F2A5-B06A-48B8-89D7-2D968D4A713B}"/>
          </ac:spMkLst>
        </pc:spChg>
        <pc:spChg chg="mod">
          <ac:chgData name="Cameron Smith" userId="74f47db9b30915f3" providerId="LiveId" clId="{13C5055C-5344-488F-925D-9D41E97DD1E6}" dt="2019-06-13T17:43:43.610" v="495" actId="1076"/>
          <ac:spMkLst>
            <pc:docMk/>
            <pc:sldMk cId="2866099388" sldId="276"/>
            <ac:spMk id="11" creationId="{09485FBB-52C3-420C-ABDD-AF7B54D49770}"/>
          </ac:spMkLst>
        </pc:spChg>
      </pc:sldChg>
      <pc:sldChg chg="modSp add modTransition">
        <pc:chgData name="Cameron Smith" userId="74f47db9b30915f3" providerId="LiveId" clId="{13C5055C-5344-488F-925D-9D41E97DD1E6}" dt="2019-06-13T17:44:31.793" v="504"/>
        <pc:sldMkLst>
          <pc:docMk/>
          <pc:sldMk cId="550499441" sldId="277"/>
        </pc:sldMkLst>
        <pc:spChg chg="mod">
          <ac:chgData name="Cameron Smith" userId="74f47db9b30915f3" providerId="LiveId" clId="{13C5055C-5344-488F-925D-9D41E97DD1E6}" dt="2019-06-13T17:43:54.733" v="498" actId="14100"/>
          <ac:spMkLst>
            <pc:docMk/>
            <pc:sldMk cId="550499441" sldId="277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3:50.316" v="497" actId="1076"/>
          <ac:spMkLst>
            <pc:docMk/>
            <pc:sldMk cId="550499441" sldId="277"/>
            <ac:spMk id="11" creationId="{09485FBB-52C3-420C-ABDD-AF7B54D49770}"/>
          </ac:spMkLst>
        </pc:spChg>
      </pc:sldChg>
      <pc:sldChg chg="modSp add modTransition modAnim">
        <pc:chgData name="Cameron Smith" userId="74f47db9b30915f3" providerId="LiveId" clId="{13C5055C-5344-488F-925D-9D41E97DD1E6}" dt="2019-06-13T17:44:31.793" v="504"/>
        <pc:sldMkLst>
          <pc:docMk/>
          <pc:sldMk cId="114293788" sldId="278"/>
        </pc:sldMkLst>
        <pc:spChg chg="mod">
          <ac:chgData name="Cameron Smith" userId="74f47db9b30915f3" providerId="LiveId" clId="{13C5055C-5344-488F-925D-9D41E97DD1E6}" dt="2019-06-13T17:44:04.102" v="501" actId="14100"/>
          <ac:spMkLst>
            <pc:docMk/>
            <pc:sldMk cId="114293788" sldId="278"/>
            <ac:spMk id="8" creationId="{90CE665F-2F4B-4B71-A5D5-8F50E7680FC8}"/>
          </ac:spMkLst>
        </pc:spChg>
        <pc:spChg chg="mod">
          <ac:chgData name="Cameron Smith" userId="74f47db9b30915f3" providerId="LiveId" clId="{13C5055C-5344-488F-925D-9D41E97DD1E6}" dt="2019-06-13T17:44:04.102" v="501" actId="14100"/>
          <ac:spMkLst>
            <pc:docMk/>
            <pc:sldMk cId="114293788" sldId="278"/>
            <ac:spMk id="12" creationId="{164923F0-1416-46D0-9A1C-489F9A650A82}"/>
          </ac:spMkLst>
        </pc:spChg>
      </pc:sldChg>
      <pc:sldChg chg="addSp delSp modSp add ord modAnim">
        <pc:chgData name="Cameron Smith" userId="74f47db9b30915f3" providerId="LiveId" clId="{13C5055C-5344-488F-925D-9D41E97DD1E6}" dt="2019-06-14T08:33:06.852" v="1599"/>
        <pc:sldMkLst>
          <pc:docMk/>
          <pc:sldMk cId="156647525" sldId="279"/>
        </pc:sldMkLst>
        <pc:spChg chg="add del mod">
          <ac:chgData name="Cameron Smith" userId="74f47db9b30915f3" providerId="LiveId" clId="{13C5055C-5344-488F-925D-9D41E97DD1E6}" dt="2019-06-13T18:06:45.423" v="1149"/>
          <ac:spMkLst>
            <pc:docMk/>
            <pc:sldMk cId="156647525" sldId="279"/>
            <ac:spMk id="2" creationId="{1B83C925-3B91-4F56-92FF-CB2FB4A2981F}"/>
          </ac:spMkLst>
        </pc:spChg>
        <pc:spChg chg="add mod">
          <ac:chgData name="Cameron Smith" userId="74f47db9b30915f3" providerId="LiveId" clId="{13C5055C-5344-488F-925D-9D41E97DD1E6}" dt="2019-06-14T08:30:24.976" v="1592" actId="1036"/>
          <ac:spMkLst>
            <pc:docMk/>
            <pc:sldMk cId="156647525" sldId="279"/>
            <ac:spMk id="2" creationId="{1E7D3EE2-5303-4B49-8ACE-ABE0715E5C63}"/>
          </ac:spMkLst>
        </pc:spChg>
        <pc:spChg chg="add mod">
          <ac:chgData name="Cameron Smith" userId="74f47db9b30915f3" providerId="LiveId" clId="{13C5055C-5344-488F-925D-9D41E97DD1E6}" dt="2019-06-13T18:06:54.290" v="1150" actId="1076"/>
          <ac:spMkLst>
            <pc:docMk/>
            <pc:sldMk cId="156647525" sldId="279"/>
            <ac:spMk id="3" creationId="{A558AB45-C3AF-44B0-99B4-299F37475B58}"/>
          </ac:spMkLst>
        </pc:spChg>
        <pc:spChg chg="mod ord">
          <ac:chgData name="Cameron Smith" userId="74f47db9b30915f3" providerId="LiveId" clId="{13C5055C-5344-488F-925D-9D41E97DD1E6}" dt="2019-06-13T17:58:58.017" v="763" actId="1076"/>
          <ac:spMkLst>
            <pc:docMk/>
            <pc:sldMk cId="156647525" sldId="279"/>
            <ac:spMk id="8" creationId="{90CE665F-2F4B-4B71-A5D5-8F50E7680FC8}"/>
          </ac:spMkLst>
        </pc:spChg>
        <pc:spChg chg="add del mod">
          <ac:chgData name="Cameron Smith" userId="74f47db9b30915f3" providerId="LiveId" clId="{13C5055C-5344-488F-925D-9D41E97DD1E6}" dt="2019-06-13T17:50:24.336" v="535" actId="478"/>
          <ac:spMkLst>
            <pc:docMk/>
            <pc:sldMk cId="156647525" sldId="279"/>
            <ac:spMk id="10" creationId="{86F6F2A5-B06A-48B8-89D7-2D968D4A713B}"/>
          </ac:spMkLst>
        </pc:spChg>
        <pc:spChg chg="add del mod">
          <ac:chgData name="Cameron Smith" userId="74f47db9b30915f3" providerId="LiveId" clId="{13C5055C-5344-488F-925D-9D41E97DD1E6}" dt="2019-06-13T17:50:23.573" v="531" actId="478"/>
          <ac:spMkLst>
            <pc:docMk/>
            <pc:sldMk cId="156647525" sldId="279"/>
            <ac:spMk id="11" creationId="{09485FBB-52C3-420C-ABDD-AF7B54D49770}"/>
          </ac:spMkLst>
        </pc:spChg>
        <pc:spChg chg="add del mod">
          <ac:chgData name="Cameron Smith" userId="74f47db9b30915f3" providerId="LiveId" clId="{13C5055C-5344-488F-925D-9D41E97DD1E6}" dt="2019-06-13T17:50:24.564" v="536" actId="478"/>
          <ac:spMkLst>
            <pc:docMk/>
            <pc:sldMk cId="156647525" sldId="279"/>
            <ac:spMk id="12" creationId="{164923F0-1416-46D0-9A1C-489F9A650A82}"/>
          </ac:spMkLst>
        </pc:spChg>
        <pc:spChg chg="add del mod">
          <ac:chgData name="Cameron Smith" userId="74f47db9b30915f3" providerId="LiveId" clId="{13C5055C-5344-488F-925D-9D41E97DD1E6}" dt="2019-06-13T17:50:23.778" v="532" actId="478"/>
          <ac:spMkLst>
            <pc:docMk/>
            <pc:sldMk cId="156647525" sldId="279"/>
            <ac:spMk id="13" creationId="{E8D67EE9-5E9B-41F5-9418-EACA844935E3}"/>
          </ac:spMkLst>
        </pc:spChg>
        <pc:spChg chg="add del mod">
          <ac:chgData name="Cameron Smith" userId="74f47db9b30915f3" providerId="LiveId" clId="{13C5055C-5344-488F-925D-9D41E97DD1E6}" dt="2019-06-13T17:50:23.957" v="533" actId="478"/>
          <ac:spMkLst>
            <pc:docMk/>
            <pc:sldMk cId="156647525" sldId="279"/>
            <ac:spMk id="14" creationId="{DA5B8F3A-CE8C-458C-9BF9-52B71F3AF0C9}"/>
          </ac:spMkLst>
        </pc:spChg>
        <pc:spChg chg="add del mod">
          <ac:chgData name="Cameron Smith" userId="74f47db9b30915f3" providerId="LiveId" clId="{13C5055C-5344-488F-925D-9D41E97DD1E6}" dt="2019-06-13T17:50:24.137" v="534" actId="478"/>
          <ac:spMkLst>
            <pc:docMk/>
            <pc:sldMk cId="156647525" sldId="279"/>
            <ac:spMk id="15" creationId="{1C908EEA-F700-40DB-AAEA-16BBE5033D70}"/>
          </ac:spMkLst>
        </pc:spChg>
        <pc:picChg chg="add mod">
          <ac:chgData name="Cameron Smith" userId="74f47db9b30915f3" providerId="LiveId" clId="{13C5055C-5344-488F-925D-9D41E97DD1E6}" dt="2019-06-14T08:32:57.143" v="1597" actId="1076"/>
          <ac:picMkLst>
            <pc:docMk/>
            <pc:sldMk cId="156647525" sldId="279"/>
            <ac:picMk id="16" creationId="{029EA923-B1A9-4794-AC5D-616AD5F11AE7}"/>
          </ac:picMkLst>
        </pc:picChg>
        <pc:picChg chg="add mod">
          <ac:chgData name="Cameron Smith" userId="74f47db9b30915f3" providerId="LiveId" clId="{13C5055C-5344-488F-925D-9D41E97DD1E6}" dt="2019-06-13T18:07:35.666" v="1161" actId="1037"/>
          <ac:picMkLst>
            <pc:docMk/>
            <pc:sldMk cId="156647525" sldId="279"/>
            <ac:picMk id="14338" creationId="{BB842BCB-183F-4979-A1AF-FE043F677C48}"/>
          </ac:picMkLst>
        </pc:picChg>
      </pc:sldChg>
      <pc:sldChg chg="addSp delSp modSp add del modAnim">
        <pc:chgData name="Cameron Smith" userId="74f47db9b30915f3" providerId="LiveId" clId="{13C5055C-5344-488F-925D-9D41E97DD1E6}" dt="2019-06-13T17:49:44.634" v="520" actId="2696"/>
        <pc:sldMkLst>
          <pc:docMk/>
          <pc:sldMk cId="1605774334" sldId="279"/>
        </pc:sldMkLst>
        <pc:spChg chg="mod">
          <ac:chgData name="Cameron Smith" userId="74f47db9b30915f3" providerId="LiveId" clId="{13C5055C-5344-488F-925D-9D41E97DD1E6}" dt="2019-06-13T17:47:01.162" v="508" actId="1076"/>
          <ac:spMkLst>
            <pc:docMk/>
            <pc:sldMk cId="1605774334" sldId="279"/>
            <ac:spMk id="8" creationId="{90CE665F-2F4B-4B71-A5D5-8F50E7680FC8}"/>
          </ac:spMkLst>
        </pc:spChg>
        <pc:spChg chg="del">
          <ac:chgData name="Cameron Smith" userId="74f47db9b30915f3" providerId="LiveId" clId="{13C5055C-5344-488F-925D-9D41E97DD1E6}" dt="2019-06-13T17:46:58.123" v="507" actId="478"/>
          <ac:spMkLst>
            <pc:docMk/>
            <pc:sldMk cId="1605774334" sldId="279"/>
            <ac:spMk id="10" creationId="{86F6F2A5-B06A-48B8-89D7-2D968D4A713B}"/>
          </ac:spMkLst>
        </pc:spChg>
        <pc:spChg chg="del">
          <ac:chgData name="Cameron Smith" userId="74f47db9b30915f3" providerId="LiveId" clId="{13C5055C-5344-488F-925D-9D41E97DD1E6}" dt="2019-06-13T17:46:58.123" v="507" actId="478"/>
          <ac:spMkLst>
            <pc:docMk/>
            <pc:sldMk cId="1605774334" sldId="279"/>
            <ac:spMk id="11" creationId="{09485FBB-52C3-420C-ABDD-AF7B54D49770}"/>
          </ac:spMkLst>
        </pc:spChg>
        <pc:spChg chg="del">
          <ac:chgData name="Cameron Smith" userId="74f47db9b30915f3" providerId="LiveId" clId="{13C5055C-5344-488F-925D-9D41E97DD1E6}" dt="2019-06-13T17:46:58.123" v="507" actId="478"/>
          <ac:spMkLst>
            <pc:docMk/>
            <pc:sldMk cId="1605774334" sldId="279"/>
            <ac:spMk id="12" creationId="{164923F0-1416-46D0-9A1C-489F9A650A82}"/>
          </ac:spMkLst>
        </pc:spChg>
        <pc:spChg chg="del">
          <ac:chgData name="Cameron Smith" userId="74f47db9b30915f3" providerId="LiveId" clId="{13C5055C-5344-488F-925D-9D41E97DD1E6}" dt="2019-06-13T17:46:58.123" v="507" actId="478"/>
          <ac:spMkLst>
            <pc:docMk/>
            <pc:sldMk cId="1605774334" sldId="279"/>
            <ac:spMk id="13" creationId="{E8D67EE9-5E9B-41F5-9418-EACA844935E3}"/>
          </ac:spMkLst>
        </pc:spChg>
        <pc:spChg chg="del">
          <ac:chgData name="Cameron Smith" userId="74f47db9b30915f3" providerId="LiveId" clId="{13C5055C-5344-488F-925D-9D41E97DD1E6}" dt="2019-06-13T17:46:58.123" v="507" actId="478"/>
          <ac:spMkLst>
            <pc:docMk/>
            <pc:sldMk cId="1605774334" sldId="279"/>
            <ac:spMk id="14" creationId="{DA5B8F3A-CE8C-458C-9BF9-52B71F3AF0C9}"/>
          </ac:spMkLst>
        </pc:spChg>
        <pc:spChg chg="del">
          <ac:chgData name="Cameron Smith" userId="74f47db9b30915f3" providerId="LiveId" clId="{13C5055C-5344-488F-925D-9D41E97DD1E6}" dt="2019-06-13T17:46:58.123" v="507" actId="478"/>
          <ac:spMkLst>
            <pc:docMk/>
            <pc:sldMk cId="1605774334" sldId="279"/>
            <ac:spMk id="15" creationId="{1C908EEA-F700-40DB-AAEA-16BBE5033D70}"/>
          </ac:spMkLst>
        </pc:spChg>
        <pc:picChg chg="add del mod">
          <ac:chgData name="Cameron Smith" userId="74f47db9b30915f3" providerId="LiveId" clId="{13C5055C-5344-488F-925D-9D41E97DD1E6}" dt="2019-06-13T17:49:42.409" v="519" actId="1076"/>
          <ac:picMkLst>
            <pc:docMk/>
            <pc:sldMk cId="1605774334" sldId="279"/>
            <ac:picMk id="6146" creationId="{0B1E0B74-F193-4553-A7D1-C6C8087C32BB}"/>
          </ac:picMkLst>
        </pc:picChg>
      </pc:sldChg>
      <pc:sldChg chg="add">
        <pc:chgData name="Cameron Smith" userId="74f47db9b30915f3" providerId="LiveId" clId="{13C5055C-5344-488F-925D-9D41E97DD1E6}" dt="2019-06-13T18:06:37.740" v="1146"/>
        <pc:sldMkLst>
          <pc:docMk/>
          <pc:sldMk cId="2225255159" sldId="280"/>
        </pc:sldMkLst>
      </pc:sldChg>
      <pc:sldChg chg="addSp delSp modSp add">
        <pc:chgData name="Cameron Smith" userId="74f47db9b30915f3" providerId="LiveId" clId="{13C5055C-5344-488F-925D-9D41E97DD1E6}" dt="2019-06-13T19:03:48.552" v="1524" actId="1076"/>
        <pc:sldMkLst>
          <pc:docMk/>
          <pc:sldMk cId="25092159" sldId="281"/>
        </pc:sldMkLst>
        <pc:spChg chg="del">
          <ac:chgData name="Cameron Smith" userId="74f47db9b30915f3" providerId="LiveId" clId="{13C5055C-5344-488F-925D-9D41E97DD1E6}" dt="2019-06-13T18:59:36.497" v="1478" actId="478"/>
          <ac:spMkLst>
            <pc:docMk/>
            <pc:sldMk cId="25092159" sldId="281"/>
            <ac:spMk id="2" creationId="{7FBC396A-4EF6-45DC-BBEF-449244D8F3BF}"/>
          </ac:spMkLst>
        </pc:spChg>
        <pc:spChg chg="del">
          <ac:chgData name="Cameron Smith" userId="74f47db9b30915f3" providerId="LiveId" clId="{13C5055C-5344-488F-925D-9D41E97DD1E6}" dt="2019-06-13T18:59:36.497" v="1478" actId="478"/>
          <ac:spMkLst>
            <pc:docMk/>
            <pc:sldMk cId="25092159" sldId="281"/>
            <ac:spMk id="3" creationId="{C7268A10-0EFC-4C36-AEA3-B3E213AC5AD3}"/>
          </ac:spMkLst>
        </pc:spChg>
        <pc:spChg chg="add mod">
          <ac:chgData name="Cameron Smith" userId="74f47db9b30915f3" providerId="LiveId" clId="{13C5055C-5344-488F-925D-9D41E97DD1E6}" dt="2019-06-13T19:00:55.109" v="1488" actId="20577"/>
          <ac:spMkLst>
            <pc:docMk/>
            <pc:sldMk cId="25092159" sldId="281"/>
            <ac:spMk id="4" creationId="{A8A47396-F382-4543-B96C-107C65C27EE7}"/>
          </ac:spMkLst>
        </pc:spChg>
        <pc:spChg chg="add mod">
          <ac:chgData name="Cameron Smith" userId="74f47db9b30915f3" providerId="LiveId" clId="{13C5055C-5344-488F-925D-9D41E97DD1E6}" dt="2019-06-13T19:03:39.767" v="1522" actId="1076"/>
          <ac:spMkLst>
            <pc:docMk/>
            <pc:sldMk cId="25092159" sldId="281"/>
            <ac:spMk id="8" creationId="{08E79F54-6D38-4956-A6A9-B5D564F7D8B0}"/>
          </ac:spMkLst>
        </pc:spChg>
        <pc:grpChg chg="add">
          <ac:chgData name="Cameron Smith" userId="74f47db9b30915f3" providerId="LiveId" clId="{13C5055C-5344-488F-925D-9D41E97DD1E6}" dt="2019-06-13T18:59:36.701" v="1479"/>
          <ac:grpSpMkLst>
            <pc:docMk/>
            <pc:sldMk cId="25092159" sldId="281"/>
            <ac:grpSpMk id="5" creationId="{D144632F-4B4F-4F92-A239-2B868F98775D}"/>
          </ac:grpSpMkLst>
        </pc:grpChg>
        <pc:picChg chg="add mod">
          <ac:chgData name="Cameron Smith" userId="74f47db9b30915f3" providerId="LiveId" clId="{13C5055C-5344-488F-925D-9D41E97DD1E6}" dt="2019-06-13T19:03:48.552" v="1524" actId="1076"/>
          <ac:picMkLst>
            <pc:docMk/>
            <pc:sldMk cId="25092159" sldId="281"/>
            <ac:picMk id="12" creationId="{F62EBDFA-CE3B-48DB-B6D1-0B82851323FA}"/>
          </ac:picMkLst>
        </pc:picChg>
        <pc:picChg chg="add del mod">
          <ac:chgData name="Cameron Smith" userId="74f47db9b30915f3" providerId="LiveId" clId="{13C5055C-5344-488F-925D-9D41E97DD1E6}" dt="2019-06-13T19:01:06.923" v="1492" actId="478"/>
          <ac:picMkLst>
            <pc:docMk/>
            <pc:sldMk cId="25092159" sldId="281"/>
            <ac:picMk id="16386" creationId="{9C1C36B5-E777-4831-92DB-295BAB726633}"/>
          </ac:picMkLst>
        </pc:picChg>
        <pc:picChg chg="add del mod">
          <ac:chgData name="Cameron Smith" userId="74f47db9b30915f3" providerId="LiveId" clId="{13C5055C-5344-488F-925D-9D41E97DD1E6}" dt="2019-06-13T19:02:13.955" v="1495" actId="478"/>
          <ac:picMkLst>
            <pc:docMk/>
            <pc:sldMk cId="25092159" sldId="281"/>
            <ac:picMk id="16388" creationId="{13CA4459-AF7C-497E-B0D9-380134311B4B}"/>
          </ac:picMkLst>
        </pc:picChg>
        <pc:picChg chg="add mod">
          <ac:chgData name="Cameron Smith" userId="74f47db9b30915f3" providerId="LiveId" clId="{13C5055C-5344-488F-925D-9D41E97DD1E6}" dt="2019-06-13T19:03:26.886" v="1500" actId="1076"/>
          <ac:picMkLst>
            <pc:docMk/>
            <pc:sldMk cId="25092159" sldId="281"/>
            <ac:picMk id="16390" creationId="{A0AA0BA6-2618-4B2F-81E9-D81AEC5ED8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7B186-CA7C-4CB0-A07F-1EB2347FDD7B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B640D-D9EF-490E-B6BA-A729DB5D09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89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4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529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14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75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64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1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18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205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421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7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Formulation of the problem, recall </a:t>
            </a:r>
            <a:r>
              <a:rPr lang="en-GB" dirty="0" err="1"/>
              <a:t>Lizzi’s</a:t>
            </a:r>
            <a:r>
              <a:rPr lang="en-GB" dirty="0"/>
              <a:t> slides from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266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605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5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Formulation of the problem, recall </a:t>
            </a:r>
            <a:r>
              <a:rPr lang="en-GB" dirty="0" err="1"/>
              <a:t>Lizzi’s</a:t>
            </a:r>
            <a:r>
              <a:rPr lang="en-GB" dirty="0"/>
              <a:t> slides from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46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Formulation of the problem, recall </a:t>
            </a:r>
            <a:r>
              <a:rPr lang="en-GB" dirty="0" err="1"/>
              <a:t>Lizzi’s</a:t>
            </a:r>
            <a:r>
              <a:rPr lang="en-GB" dirty="0"/>
              <a:t> slides from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35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STEP 1: Clean the data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0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STEP 1: Clean the data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8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STEP 1: Clean the data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135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2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640D-D9EF-490E-B6BA-A729DB5D09A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05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6D67-C076-405D-B3D6-2AF3AFA30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4DBED-65A5-4283-841B-2A84E6CEE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17528-3659-4ED9-A378-E4D16665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03293-7A88-4838-B841-6E3CECA4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6CBDF-404C-4BB1-8B61-F17A5CF8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7E4342-D6E5-4543-B191-3D5438B9058F}"/>
              </a:ext>
            </a:extLst>
          </p:cNvPr>
          <p:cNvCxnSpPr/>
          <p:nvPr/>
        </p:nvCxnSpPr>
        <p:spPr>
          <a:xfrm>
            <a:off x="1524000" y="3560763"/>
            <a:ext cx="9144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33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A8E5-CE64-4ED0-BF74-28D0BE0E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9ADBB-8EE2-410E-B0D9-74D9AC81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CB096-B8EB-4140-B766-18C0998CB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FE956-FA05-44CF-983B-0D61C48F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44BDF-5E7D-4D5C-A9B2-8C53E2ECD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F5762-6E11-4CB8-BF9D-05EDB872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7C06-2786-4C3C-A86B-391AE53F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53000" cy="1076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6D2261-1FBE-43A4-8B3E-EAA87101FA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7775" y="361950"/>
            <a:ext cx="6772275" cy="57054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1D96A-4C81-4F27-A769-1A91FACCC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188" y="1162049"/>
            <a:ext cx="4722812" cy="49053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42396-D90B-42F7-97CF-AFB284FE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5643C-989E-4026-8F0A-5D280098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08628-F061-4F09-8009-37E715CF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00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6C783-4970-4915-BB10-174FA6CC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B0C10-8DAD-4C9C-9FC8-858963DD3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181F9-793D-4749-9B06-3BE83C71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18C1C-9B46-40B3-915A-DC26DADC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24C85-1F04-4366-AEA4-F45D2F5D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107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F8B2C-49F8-4D44-AC5D-D194E58AF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763250" y="0"/>
            <a:ext cx="1428750" cy="617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6CE6F-C92F-4692-B463-C3045F202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9550" y="241300"/>
            <a:ext cx="10477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D43A6-D301-4CC9-AE69-011ADF8B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A3A80-0473-4B09-BC1D-A5CBF3AE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69B62-9C43-4FCD-840E-17C7814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72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867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1977-CF49-4184-BB19-F14AFDE9B7EE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678C-5567-476A-B06F-A3BDE6F94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5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53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976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75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42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87264-3303-411E-9350-192391416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864C0-1C4E-4CCB-9D01-7FFA960F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4C6F1-1CB5-4FDD-A1AA-718B5202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9BA647-996F-41A3-852E-EAB1141E590B}"/>
              </a:ext>
            </a:extLst>
          </p:cNvPr>
          <p:cNvSpPr/>
          <p:nvPr/>
        </p:nvSpPr>
        <p:spPr>
          <a:xfrm>
            <a:off x="-1441048" y="2190172"/>
            <a:ext cx="2882096" cy="2882096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976EC0-DBC0-4894-AB2A-DE9A6F4F47B9}"/>
              </a:ext>
            </a:extLst>
          </p:cNvPr>
          <p:cNvSpPr/>
          <p:nvPr/>
        </p:nvSpPr>
        <p:spPr>
          <a:xfrm>
            <a:off x="11346315" y="5002659"/>
            <a:ext cx="623916" cy="62391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69CA3A-58F6-48CD-96CA-B7058A596C3D}"/>
              </a:ext>
            </a:extLst>
          </p:cNvPr>
          <p:cNvSpPr/>
          <p:nvPr/>
        </p:nvSpPr>
        <p:spPr>
          <a:xfrm>
            <a:off x="10195850" y="1354022"/>
            <a:ext cx="1672300" cy="1672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FBF27D-55E9-4901-B48F-79A07554AB03}"/>
              </a:ext>
            </a:extLst>
          </p:cNvPr>
          <p:cNvSpPr/>
          <p:nvPr/>
        </p:nvSpPr>
        <p:spPr>
          <a:xfrm>
            <a:off x="2690344" y="1509604"/>
            <a:ext cx="6803136" cy="3122803"/>
          </a:xfrm>
          <a:prstGeom prst="roundRect">
            <a:avLst>
              <a:gd name="adj" fmla="val 2750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DD09A5-4406-4147-9D92-7A7A8683DD64}"/>
              </a:ext>
            </a:extLst>
          </p:cNvPr>
          <p:cNvGrpSpPr/>
          <p:nvPr/>
        </p:nvGrpSpPr>
        <p:grpSpPr>
          <a:xfrm>
            <a:off x="2315371" y="1180256"/>
            <a:ext cx="749946" cy="491980"/>
            <a:chOff x="2740798" y="1094945"/>
            <a:chExt cx="352024" cy="2309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03563D-4949-4983-BF2E-79090B6C2A26}"/>
                </a:ext>
              </a:extLst>
            </p:cNvPr>
            <p:cNvGrpSpPr/>
            <p:nvPr/>
          </p:nvGrpSpPr>
          <p:grpSpPr>
            <a:xfrm>
              <a:off x="2740798" y="1094945"/>
              <a:ext cx="166878" cy="230935"/>
              <a:chOff x="2740798" y="1094945"/>
              <a:chExt cx="166878" cy="23093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765A9DC-1C71-4CF3-863A-8ADF3EF22030}"/>
                  </a:ext>
                </a:extLst>
              </p:cNvPr>
              <p:cNvSpPr/>
              <p:nvPr/>
            </p:nvSpPr>
            <p:spPr>
              <a:xfrm>
                <a:off x="2743200" y="1179576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4BA85A64-45F8-41C4-9D8E-6DD20F884ABC}"/>
                  </a:ext>
                </a:extLst>
              </p:cNvPr>
              <p:cNvSpPr/>
              <p:nvPr/>
            </p:nvSpPr>
            <p:spPr>
              <a:xfrm rot="20946118">
                <a:off x="2740798" y="1094945"/>
                <a:ext cx="166878" cy="99830"/>
              </a:xfrm>
              <a:prstGeom prst="parallelogram">
                <a:avLst>
                  <a:gd name="adj" fmla="val 1128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EF9F77-07FD-4023-868B-6E49555E7F1A}"/>
                </a:ext>
              </a:extLst>
            </p:cNvPr>
            <p:cNvGrpSpPr/>
            <p:nvPr/>
          </p:nvGrpSpPr>
          <p:grpSpPr>
            <a:xfrm>
              <a:off x="2925944" y="1094945"/>
              <a:ext cx="166878" cy="230935"/>
              <a:chOff x="2740798" y="1094945"/>
              <a:chExt cx="166878" cy="23093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6AE2D2-6C94-41E8-92CD-387F23D055EF}"/>
                  </a:ext>
                </a:extLst>
              </p:cNvPr>
              <p:cNvSpPr/>
              <p:nvPr/>
            </p:nvSpPr>
            <p:spPr>
              <a:xfrm>
                <a:off x="2743200" y="1179576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Parallelogram 16">
                <a:extLst>
                  <a:ext uri="{FF2B5EF4-FFF2-40B4-BE49-F238E27FC236}">
                    <a16:creationId xmlns:a16="http://schemas.microsoft.com/office/drawing/2014/main" id="{D4F1537F-A9CA-4635-B7B6-39EF54B8F246}"/>
                  </a:ext>
                </a:extLst>
              </p:cNvPr>
              <p:cNvSpPr/>
              <p:nvPr/>
            </p:nvSpPr>
            <p:spPr>
              <a:xfrm rot="20946118">
                <a:off x="2740798" y="1094945"/>
                <a:ext cx="166878" cy="99830"/>
              </a:xfrm>
              <a:prstGeom prst="parallelogram">
                <a:avLst>
                  <a:gd name="adj" fmla="val 1128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2E1FFD-DABF-4F20-A09C-83C54CBF2B6D}"/>
              </a:ext>
            </a:extLst>
          </p:cNvPr>
          <p:cNvGrpSpPr/>
          <p:nvPr/>
        </p:nvGrpSpPr>
        <p:grpSpPr>
          <a:xfrm flipH="1" flipV="1">
            <a:off x="9412199" y="4150462"/>
            <a:ext cx="749946" cy="491980"/>
            <a:chOff x="2740798" y="1094945"/>
            <a:chExt cx="352024" cy="2309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AC9C68A-EE7E-4498-8A1F-FA09BA88FE7B}"/>
                </a:ext>
              </a:extLst>
            </p:cNvPr>
            <p:cNvGrpSpPr/>
            <p:nvPr/>
          </p:nvGrpSpPr>
          <p:grpSpPr>
            <a:xfrm>
              <a:off x="2740798" y="1094945"/>
              <a:ext cx="166878" cy="230935"/>
              <a:chOff x="2740798" y="1094945"/>
              <a:chExt cx="166878" cy="23093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0FBC978-3651-49E8-8646-5529265266D5}"/>
                  </a:ext>
                </a:extLst>
              </p:cNvPr>
              <p:cNvSpPr/>
              <p:nvPr/>
            </p:nvSpPr>
            <p:spPr>
              <a:xfrm>
                <a:off x="2743200" y="1179576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E6561CC8-CC92-4896-833D-2B4E841B4AE5}"/>
                  </a:ext>
                </a:extLst>
              </p:cNvPr>
              <p:cNvSpPr/>
              <p:nvPr/>
            </p:nvSpPr>
            <p:spPr>
              <a:xfrm rot="20946118">
                <a:off x="2740798" y="1094945"/>
                <a:ext cx="166878" cy="99830"/>
              </a:xfrm>
              <a:prstGeom prst="parallelogram">
                <a:avLst>
                  <a:gd name="adj" fmla="val 1128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3CE734C-0B6B-46AC-9E27-C9F88C7FB388}"/>
                </a:ext>
              </a:extLst>
            </p:cNvPr>
            <p:cNvGrpSpPr/>
            <p:nvPr/>
          </p:nvGrpSpPr>
          <p:grpSpPr>
            <a:xfrm>
              <a:off x="2925944" y="1094945"/>
              <a:ext cx="166878" cy="230935"/>
              <a:chOff x="2740798" y="1094945"/>
              <a:chExt cx="166878" cy="23093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5ED7274-A742-4773-8E6D-0DFD96EBEDEE}"/>
                  </a:ext>
                </a:extLst>
              </p:cNvPr>
              <p:cNvSpPr/>
              <p:nvPr/>
            </p:nvSpPr>
            <p:spPr>
              <a:xfrm>
                <a:off x="2743200" y="1179576"/>
                <a:ext cx="146304" cy="1463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F755CEA0-7792-4FAC-87AC-CC94A16FE07D}"/>
                  </a:ext>
                </a:extLst>
              </p:cNvPr>
              <p:cNvSpPr/>
              <p:nvPr/>
            </p:nvSpPr>
            <p:spPr>
              <a:xfrm rot="20946118">
                <a:off x="2740798" y="1094945"/>
                <a:ext cx="166878" cy="99830"/>
              </a:xfrm>
              <a:prstGeom prst="parallelogram">
                <a:avLst>
                  <a:gd name="adj" fmla="val 11285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3A019D-88DC-46EC-962F-C36541030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2925" y="1830533"/>
            <a:ext cx="6042025" cy="24907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00AA07A-3301-49D3-951D-A34E9C3D3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7071" y="4969021"/>
            <a:ext cx="5181599" cy="5334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544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81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126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453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216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51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2E63-2F70-4E3C-AB7B-B9245C22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5ACE-9979-4CA6-839E-E31CC60E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C2CD0-8E66-4397-8E1C-B68488D5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058FB-A7ED-4C8B-AD0D-7E03C162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9EDC9-0E6D-4195-A5F1-0A0EC7D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26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F7100A-06D1-437E-8FF4-4516439EA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491C7A-57BF-4614-918E-093BF75640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2213" y="949325"/>
            <a:ext cx="5092137" cy="56483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Relevant picture for the talk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6B27A3-0537-48C9-AA35-2EFE1A3B82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113" y="949325"/>
            <a:ext cx="6529387" cy="34143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F4501-7616-493A-9FDB-C71B00EC0EDC}"/>
              </a:ext>
            </a:extLst>
          </p:cNvPr>
          <p:cNvSpPr/>
          <p:nvPr/>
        </p:nvSpPr>
        <p:spPr>
          <a:xfrm>
            <a:off x="-729205" y="5237625"/>
            <a:ext cx="2882096" cy="2882096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20D287-D082-4A91-83C5-784291F865D5}"/>
              </a:ext>
            </a:extLst>
          </p:cNvPr>
          <p:cNvSpPr/>
          <p:nvPr/>
        </p:nvSpPr>
        <p:spPr>
          <a:xfrm>
            <a:off x="1910072" y="4678680"/>
            <a:ext cx="623916" cy="62391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81E682-EE5F-499C-A94E-78E31946C2B3}"/>
              </a:ext>
            </a:extLst>
          </p:cNvPr>
          <p:cNvSpPr/>
          <p:nvPr/>
        </p:nvSpPr>
        <p:spPr>
          <a:xfrm>
            <a:off x="4251407" y="4925350"/>
            <a:ext cx="1672300" cy="1672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54E01-081E-40AD-BFA9-A61EF2F6C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5B8DC-98BC-46BB-9F45-4A4A05220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CE813-05DE-4CC1-A44C-63202873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BD37B-B9A7-4084-AE87-2D3CD6B2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F0444-B879-4F04-B6FC-79C10A6D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6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17F6-96BC-49B3-A031-703112E8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58F8-D195-4B93-A417-07A49601A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949325"/>
            <a:ext cx="5760000" cy="5137150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ACFC1-323D-4C08-8332-5BFBB4CDD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775" y="958849"/>
            <a:ext cx="5760000" cy="512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0DB47-E053-4D26-9755-4EA2A8D7B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A5E8A-F11E-4595-8C38-56D4D5D6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49E4F-1BD2-48A8-A7DB-7E0C0DED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26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25AE8-7E07-4A0B-933F-48420FEE8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87" y="928688"/>
            <a:ext cx="5760000" cy="4905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65B8D-4076-45EC-A0F4-45BE44670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186" y="1500188"/>
            <a:ext cx="5760000" cy="4557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CE722-BF7E-43F3-9640-CCEF33853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0775" y="928688"/>
            <a:ext cx="5760000" cy="4905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66BE7-5C19-40F5-BC76-6C2D2271C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0775" y="1500188"/>
            <a:ext cx="5760000" cy="4557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2F34F-ACDB-408B-B3B3-F0652859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2AF3E-7AD1-4929-AF19-C4EB8251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8FA1B8-C6CA-4B71-BCEF-AD4D6CA1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B684A9-ABCB-4685-896F-F79986A9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86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15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A93CF-3CB3-43EA-9192-AB614BF00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0D68E-67AC-4C8C-B117-F70F9A0D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CE81E-0CCC-406F-883A-34AAE933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F1C6C-D094-4C4E-8C7A-86D4A09D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53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42E8DD-0627-43AF-B24E-066AF70E97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018807" y="4599581"/>
            <a:ext cx="3915272" cy="15970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logo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A80918-761C-4346-8324-C390806A3616}"/>
              </a:ext>
            </a:extLst>
          </p:cNvPr>
          <p:cNvSpPr/>
          <p:nvPr/>
        </p:nvSpPr>
        <p:spPr>
          <a:xfrm>
            <a:off x="6382512" y="-5632026"/>
            <a:ext cx="9653241" cy="972784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3DD83A-279F-4CE2-AD14-54CD02BAE184}"/>
              </a:ext>
            </a:extLst>
          </p:cNvPr>
          <p:cNvSpPr/>
          <p:nvPr/>
        </p:nvSpPr>
        <p:spPr>
          <a:xfrm>
            <a:off x="3395000" y="2466603"/>
            <a:ext cx="962395" cy="9623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16E5AD-1DA4-41CE-8A03-7E359BD0B448}"/>
              </a:ext>
            </a:extLst>
          </p:cNvPr>
          <p:cNvSpPr/>
          <p:nvPr/>
        </p:nvSpPr>
        <p:spPr>
          <a:xfrm>
            <a:off x="588567" y="620480"/>
            <a:ext cx="2243800" cy="224380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2B7E74-7B60-4B62-8894-1C154DFFB26D}"/>
              </a:ext>
            </a:extLst>
          </p:cNvPr>
          <p:cNvSpPr/>
          <p:nvPr/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B95DEC8-2533-4617-BD09-138497C52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908" y="4525347"/>
            <a:ext cx="7324071" cy="1737360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/>
            </a:lvl1pPr>
          </a:lstStyle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218623-C10D-4C0B-A122-9C905D978EDA}"/>
              </a:ext>
            </a:extLst>
          </p:cNvPr>
          <p:cNvCxnSpPr>
            <a:cxnSpLocks/>
          </p:cNvCxnSpPr>
          <p:nvPr/>
        </p:nvCxnSpPr>
        <p:spPr>
          <a:xfrm>
            <a:off x="7800392" y="4516120"/>
            <a:ext cx="0" cy="1757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1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231F2-4366-4920-A6F8-3ED2B3E1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8675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4296A-55C9-40B4-BED9-348E65947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400" y="958849"/>
            <a:ext cx="11736000" cy="5122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25425-34A1-4E5F-9C9A-26AD7E88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3850" y="61737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DB5A9-0B43-42C6-8E52-576906766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37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E9A5C-FDBB-4D0E-914D-62A091502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4950" y="61769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2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Cambria Math" panose="02040503050406030204" pitchFamily="18" charset="0"/>
          <a:ea typeface="Cambria Math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Cambria Math" panose="02040503050406030204" pitchFamily="18" charset="0"/>
          <a:ea typeface="Cambria Math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FD81-EB46-40ED-8D43-5E80178FF72F}" type="datetimeFigureOut">
              <a:rPr lang="en-GB" smtClean="0"/>
              <a:t>14/06/2019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86AA1-8A48-422A-A9BB-B12BFF84A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616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anto-cigano.blogspot.com/2011/09/sonhadorby-dany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hyperlink" Target="http://en.wikipedia.org/wiki/File:Trafficjamdelhi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Trafficjamdelhi.jpg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.jpeg"/><Relationship Id="rId12" Type="http://schemas.openxmlformats.org/officeDocument/2006/relationships/image" Target="cid:83ae2dd8-f9ee-4ea6-86e6-c77c2334fd1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canto-cigano.blogspot.com/2011/09/sonhadorby-dany.html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image" Target="cid:82fe79e6-00d8-4448-bbcc-44d2a0865db2" TargetMode="Externa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10" Type="http://schemas.openxmlformats.org/officeDocument/2006/relationships/hyperlink" Target="http://owsblog.blogspot.com/2012_10_01_archive.html" TargetMode="External"/><Relationship Id="rId4" Type="http://schemas.openxmlformats.org/officeDocument/2006/relationships/hyperlink" Target="http://canto-cigano.blogspot.com/2011/09/sonhadorby-dany.html" TargetMode="External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anto-cigano.blogspot.com/2011/09/sonhadorby-dany.html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gif"/><Relationship Id="rId5" Type="http://schemas.openxmlformats.org/officeDocument/2006/relationships/hyperlink" Target="http://en.wikipedia.org/wiki/File:Trafficjamdelhi.jpg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en.wikipedia.org/wiki/File:Trafficjamdelhi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canto-cigano.blogspot.com/2011/09/sonhadorby-dan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2C4339A-680F-4759-AE14-2794798B67B9}"/>
              </a:ext>
            </a:extLst>
          </p:cNvPr>
          <p:cNvGrpSpPr/>
          <p:nvPr/>
        </p:nvGrpSpPr>
        <p:grpSpPr>
          <a:xfrm>
            <a:off x="-289404" y="-168364"/>
            <a:ext cx="6451392" cy="7194725"/>
            <a:chOff x="-186572" y="-164595"/>
            <a:chExt cx="6451392" cy="7194725"/>
          </a:xfrm>
        </p:grpSpPr>
        <p:pic>
          <p:nvPicPr>
            <p:cNvPr id="5" name="Picture 4" descr="Clouds in the sky&#10;&#10;Description automatically generated">
              <a:extLst>
                <a:ext uri="{FF2B5EF4-FFF2-40B4-BE49-F238E27FC236}">
                  <a16:creationId xmlns:a16="http://schemas.microsoft.com/office/drawing/2014/main" id="{2B6E51A8-7D5C-40C7-829E-DC0EC243C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533400"/>
            </a:effectLst>
          </p:spPr>
        </p:pic>
        <p:pic>
          <p:nvPicPr>
            <p:cNvPr id="8" name="Picture 7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3FAB4609-F297-41F4-A789-533084292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20478" r="-2" b="-2"/>
            <a:stretch/>
          </p:blipFill>
          <p:spPr>
            <a:xfrm>
              <a:off x="-186572" y="3184611"/>
              <a:ext cx="6447707" cy="3845519"/>
            </a:xfrm>
            <a:prstGeom prst="rect">
              <a:avLst/>
            </a:prstGeom>
            <a:effectLst>
              <a:softEdge rad="53340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EE21A5-0A7A-424A-B149-1EE327B49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1162" y="463879"/>
            <a:ext cx="4820134" cy="3990049"/>
          </a:xfrm>
        </p:spPr>
        <p:txBody>
          <a:bodyPr anchor="t">
            <a:noAutofit/>
          </a:bodyPr>
          <a:lstStyle/>
          <a:p>
            <a:r>
              <a:rPr lang="en-GB" sz="4000" dirty="0"/>
              <a:t>How far in advance can we reliably predict</a:t>
            </a:r>
            <a:br>
              <a:rPr lang="en-GB" sz="4000" dirty="0"/>
            </a:br>
            <a:r>
              <a:rPr lang="en-GB" sz="4000" dirty="0"/>
              <a:t>traffic conditions and associated air quality?</a:t>
            </a:r>
            <a:endParaRPr lang="en-GB" sz="2800" dirty="0">
              <a:solidFill>
                <a:srgbClr val="000000"/>
              </a:solidFill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E24FCFA-5B46-4DEC-BE75-989AA4603E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458" y="4811278"/>
            <a:ext cx="6261542" cy="16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CD255E-2B73-44FF-AB86-5A0067F7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not-quite-infinity war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A66A83-A693-4746-B412-6C7AC885B7D4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7" name="Picture 6" descr="Clouds in the sky&#10;&#10;Description automatically generated">
              <a:extLst>
                <a:ext uri="{FF2B5EF4-FFF2-40B4-BE49-F238E27FC236}">
                  <a16:creationId xmlns:a16="http://schemas.microsoft.com/office/drawing/2014/main" id="{3BB8738E-B8D6-4195-8FED-D59CF14E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Picture 7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A0F170EC-D80E-4C37-8F03-C488619D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026" name="Picture 2" descr="https://i.gyazo.com/59029c926909157c772bf6504ca3ac3f.png">
            <a:extLst>
              <a:ext uri="{FF2B5EF4-FFF2-40B4-BE49-F238E27FC236}">
                <a16:creationId xmlns:a16="http://schemas.microsoft.com/office/drawing/2014/main" id="{D91019B1-A7C5-4968-BDCF-EC278727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0" y="1734205"/>
            <a:ext cx="4519748" cy="21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4D4702-ADE1-4F17-8787-C7E6E11780D2}"/>
              </a:ext>
            </a:extLst>
          </p:cNvPr>
          <p:cNvSpPr/>
          <p:nvPr/>
        </p:nvSpPr>
        <p:spPr>
          <a:xfrm>
            <a:off x="1427480" y="3060700"/>
            <a:ext cx="464820" cy="46228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231AC-C9BB-43B3-8F69-B365378B1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228" y="2143759"/>
            <a:ext cx="5648113" cy="4236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2A270-40AD-491D-8141-E5557C75045D}"/>
              </a:ext>
            </a:extLst>
          </p:cNvPr>
          <p:cNvSpPr txBox="1"/>
          <p:nvPr/>
        </p:nvSpPr>
        <p:spPr>
          <a:xfrm>
            <a:off x="945440" y="4705678"/>
            <a:ext cx="30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Predict traffic using time</a:t>
            </a:r>
          </a:p>
        </p:txBody>
      </p:sp>
    </p:spTree>
    <p:extLst>
      <p:ext uri="{BB962C8B-B14F-4D97-AF65-F5344CB8AC3E}">
        <p14:creationId xmlns:p14="http://schemas.microsoft.com/office/powerpoint/2010/main" val="8314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id:82fe79e6-00d8-4448-bbcc-44d2a0865db2">
            <a:extLst>
              <a:ext uri="{FF2B5EF4-FFF2-40B4-BE49-F238E27FC236}">
                <a16:creationId xmlns:a16="http://schemas.microsoft.com/office/drawing/2014/main" id="{7F9C2F44-92DC-4A35-8C8E-A685C5CCEF79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06" y="1972159"/>
            <a:ext cx="6580319" cy="42392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CD255E-2B73-44FF-AB86-5A0067F7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not-quite-infinity war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A66A83-A693-4746-B412-6C7AC885B7D4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7" name="Picture 6" descr="Clouds in the sky&#10;&#10;Description automatically generated">
              <a:extLst>
                <a:ext uri="{FF2B5EF4-FFF2-40B4-BE49-F238E27FC236}">
                  <a16:creationId xmlns:a16="http://schemas.microsoft.com/office/drawing/2014/main" id="{3BB8738E-B8D6-4195-8FED-D59CF14E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Picture 7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A0F170EC-D80E-4C37-8F03-C488619D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026" name="Picture 2" descr="https://i.gyazo.com/59029c926909157c772bf6504ca3ac3f.png">
            <a:extLst>
              <a:ext uri="{FF2B5EF4-FFF2-40B4-BE49-F238E27FC236}">
                <a16:creationId xmlns:a16="http://schemas.microsoft.com/office/drawing/2014/main" id="{D91019B1-A7C5-4968-BDCF-EC278727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0" y="1734205"/>
            <a:ext cx="4519748" cy="21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4D4702-ADE1-4F17-8787-C7E6E11780D2}"/>
              </a:ext>
            </a:extLst>
          </p:cNvPr>
          <p:cNvSpPr/>
          <p:nvPr/>
        </p:nvSpPr>
        <p:spPr>
          <a:xfrm>
            <a:off x="1426060" y="2132304"/>
            <a:ext cx="464820" cy="46228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2A270-40AD-491D-8141-E5557C75045D}"/>
              </a:ext>
            </a:extLst>
          </p:cNvPr>
          <p:cNvSpPr txBox="1"/>
          <p:nvPr/>
        </p:nvSpPr>
        <p:spPr>
          <a:xfrm>
            <a:off x="1195854" y="3952171"/>
            <a:ext cx="30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Predict pollution using (residuals from) traffic, time and weather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D3DB259-0474-40A7-BABD-BD986A75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93" y="1606858"/>
            <a:ext cx="6249587" cy="489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id:83ae2dd8-f9ee-4ea6-86e6-c77c2334fd13">
            <a:extLst>
              <a:ext uri="{FF2B5EF4-FFF2-40B4-BE49-F238E27FC236}">
                <a16:creationId xmlns:a16="http://schemas.microsoft.com/office/drawing/2014/main" id="{DF0BA69E-1BB9-4DDB-A2E4-1167946D05C9}"/>
              </a:ext>
            </a:extLst>
          </p:cNvPr>
          <p:cNvPicPr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18" y="1972159"/>
            <a:ext cx="6580319" cy="4239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755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CD255E-2B73-44FF-AB86-5A0067F7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not-quite-infinity war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A66A83-A693-4746-B412-6C7AC885B7D4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7" name="Picture 6" descr="Clouds in the sky&#10;&#10;Description automatically generated">
              <a:extLst>
                <a:ext uri="{FF2B5EF4-FFF2-40B4-BE49-F238E27FC236}">
                  <a16:creationId xmlns:a16="http://schemas.microsoft.com/office/drawing/2014/main" id="{3BB8738E-B8D6-4195-8FED-D59CF14E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Picture 7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A0F170EC-D80E-4C37-8F03-C488619D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026" name="Picture 2" descr="https://i.gyazo.com/59029c926909157c772bf6504ca3ac3f.png">
            <a:extLst>
              <a:ext uri="{FF2B5EF4-FFF2-40B4-BE49-F238E27FC236}">
                <a16:creationId xmlns:a16="http://schemas.microsoft.com/office/drawing/2014/main" id="{D91019B1-A7C5-4968-BDCF-EC278727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0" y="1734205"/>
            <a:ext cx="4519748" cy="21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4D4702-ADE1-4F17-8787-C7E6E11780D2}"/>
              </a:ext>
            </a:extLst>
          </p:cNvPr>
          <p:cNvSpPr/>
          <p:nvPr/>
        </p:nvSpPr>
        <p:spPr>
          <a:xfrm>
            <a:off x="2400804" y="3347720"/>
            <a:ext cx="464820" cy="46228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2A270-40AD-491D-8141-E5557C75045D}"/>
              </a:ext>
            </a:extLst>
          </p:cNvPr>
          <p:cNvSpPr txBox="1"/>
          <p:nvPr/>
        </p:nvSpPr>
        <p:spPr>
          <a:xfrm>
            <a:off x="1336824" y="4254913"/>
            <a:ext cx="30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do we pool together multiple traffic sensors?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D5D2F-B282-4565-ABC3-3CE2B962EC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072" t="1037" r="20484"/>
          <a:stretch/>
        </p:blipFill>
        <p:spPr>
          <a:xfrm>
            <a:off x="6624320" y="1901705"/>
            <a:ext cx="3769360" cy="4706416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61B1A7EF-A5D2-4A69-AA2D-3C5A2883103D}"/>
              </a:ext>
            </a:extLst>
          </p:cNvPr>
          <p:cNvSpPr/>
          <p:nvPr/>
        </p:nvSpPr>
        <p:spPr>
          <a:xfrm>
            <a:off x="10553307" y="2326522"/>
            <a:ext cx="989814" cy="98981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78752E-FF6C-438B-906D-8AD1D4E82D40}"/>
              </a:ext>
            </a:extLst>
          </p:cNvPr>
          <p:cNvGrpSpPr/>
          <p:nvPr/>
        </p:nvGrpSpPr>
        <p:grpSpPr>
          <a:xfrm>
            <a:off x="5523543" y="3744353"/>
            <a:ext cx="763571" cy="989814"/>
            <a:chOff x="10642862" y="4496586"/>
            <a:chExt cx="763571" cy="989814"/>
          </a:xfrm>
        </p:grpSpPr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id="{382AE878-64D4-443E-99B0-A03ABFEDAD4D}"/>
                </a:ext>
              </a:extLst>
            </p:cNvPr>
            <p:cNvSpPr/>
            <p:nvPr/>
          </p:nvSpPr>
          <p:spPr>
            <a:xfrm>
              <a:off x="10642862" y="4496586"/>
              <a:ext cx="763571" cy="989814"/>
            </a:xfrm>
            <a:prstGeom prst="mathMultiply">
              <a:avLst>
                <a:gd name="adj1" fmla="val 1590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3D1576-E2CB-4C85-8629-D3CB5BF21F0E}"/>
                </a:ext>
              </a:extLst>
            </p:cNvPr>
            <p:cNvSpPr/>
            <p:nvPr/>
          </p:nvSpPr>
          <p:spPr>
            <a:xfrm>
              <a:off x="10761980" y="4496586"/>
              <a:ext cx="530860" cy="94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F2DF8B3-856F-45BE-9790-011F7A6C31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443595" y="5150352"/>
            <a:ext cx="1681317" cy="11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5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9CD255E-2B73-44FF-AB86-5A0067F7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not-quite-infinity war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A66A83-A693-4746-B412-6C7AC885B7D4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7" name="Picture 6" descr="Clouds in the sky&#10;&#10;Description automatically generated">
              <a:extLst>
                <a:ext uri="{FF2B5EF4-FFF2-40B4-BE49-F238E27FC236}">
                  <a16:creationId xmlns:a16="http://schemas.microsoft.com/office/drawing/2014/main" id="{3BB8738E-B8D6-4195-8FED-D59CF14E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Picture 7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A0F170EC-D80E-4C37-8F03-C488619D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026" name="Picture 2" descr="https://i.gyazo.com/59029c926909157c772bf6504ca3ac3f.png">
            <a:extLst>
              <a:ext uri="{FF2B5EF4-FFF2-40B4-BE49-F238E27FC236}">
                <a16:creationId xmlns:a16="http://schemas.microsoft.com/office/drawing/2014/main" id="{D91019B1-A7C5-4968-BDCF-EC278727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40" y="1734205"/>
            <a:ext cx="4519748" cy="21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4D4702-ADE1-4F17-8787-C7E6E11780D2}"/>
              </a:ext>
            </a:extLst>
          </p:cNvPr>
          <p:cNvSpPr/>
          <p:nvPr/>
        </p:nvSpPr>
        <p:spPr>
          <a:xfrm>
            <a:off x="2400804" y="2128520"/>
            <a:ext cx="464820" cy="46228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2A270-40AD-491D-8141-E5557C75045D}"/>
              </a:ext>
            </a:extLst>
          </p:cNvPr>
          <p:cNvSpPr txBox="1"/>
          <p:nvPr/>
        </p:nvSpPr>
        <p:spPr>
          <a:xfrm>
            <a:off x="1104414" y="4302969"/>
            <a:ext cx="30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do we model pollution using multiple traffic sensors?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98A12F9-EB61-4CD5-B638-197C17E4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37" y="1690688"/>
            <a:ext cx="4464932" cy="334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8969260-E2CB-434A-81AA-1C4A5BDF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60" y="3016251"/>
            <a:ext cx="4845653" cy="36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35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8370353" y="16906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8370353" y="3216384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8348042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2619118" y="16906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2619118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2619118" y="3218759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4512210" y="2172944"/>
            <a:ext cx="3167579" cy="3167579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18096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8370353" y="16906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8370353" y="3216384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8348042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2619118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2619118" y="3218759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4378959" y="2039693"/>
            <a:ext cx="3434082" cy="3434082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2937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8370353" y="16906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8370353" y="3216384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8348042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2619118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4226560" y="1887294"/>
            <a:ext cx="3738880" cy="3738880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67813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8370353" y="16906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8370353" y="3216384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8348042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4071694" y="1732428"/>
            <a:ext cx="4048612" cy="4048612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325502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5645991" y="347726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8370353" y="3216384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8348042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3942080" y="1602814"/>
            <a:ext cx="4307840" cy="4307840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286609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5645991" y="347726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5589057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8348042" y="474683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3817694" y="1478428"/>
            <a:ext cx="4556612" cy="4556612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55049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                    : Assemble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E215-F3F1-43A7-B0AA-7920F56A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04" y="1825625"/>
            <a:ext cx="1162325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AVL problem presented by Gerhard </a:t>
            </a:r>
            <a:r>
              <a:rPr lang="en-GB" dirty="0" err="1"/>
              <a:t>Schagerl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Group:</a:t>
            </a:r>
          </a:p>
          <a:p>
            <a:pPr marL="0" indent="0">
              <a:buNone/>
            </a:pPr>
            <a:r>
              <a:rPr lang="en-GB" dirty="0"/>
              <a:t>	Elizabeth </a:t>
            </a:r>
            <a:r>
              <a:rPr lang="en-GB" dirty="0" err="1"/>
              <a:t>Arter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	Nick </a:t>
            </a:r>
            <a:r>
              <a:rPr lang="en-GB" dirty="0" err="1"/>
              <a:t>McCullen</a:t>
            </a:r>
            <a:r>
              <a:rPr lang="en-GB" dirty="0"/>
              <a:t>,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Lizzi</a:t>
            </a:r>
            <a:r>
              <a:rPr lang="en-GB" dirty="0"/>
              <a:t> Pitt,</a:t>
            </a:r>
          </a:p>
          <a:p>
            <a:pPr marL="0" indent="0">
              <a:buNone/>
            </a:pPr>
            <a:r>
              <a:rPr lang="en-GB" dirty="0"/>
              <a:t>	Cameron Smith,</a:t>
            </a:r>
          </a:p>
          <a:p>
            <a:pPr marL="0" indent="0">
              <a:buNone/>
            </a:pPr>
            <a:r>
              <a:rPr lang="en-GB" dirty="0"/>
              <a:t>	Teresa Smith.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EF72963-5A2C-42F2-BAE7-54BEA4C39D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20" y="510582"/>
            <a:ext cx="3960829" cy="1034648"/>
          </a:xfrm>
          <a:prstGeom prst="rect">
            <a:avLst/>
          </a:prstGeom>
        </p:spPr>
      </p:pic>
      <p:pic>
        <p:nvPicPr>
          <p:cNvPr id="15362" name="Picture 2" descr="Image result for avl logo">
            <a:extLst>
              <a:ext uri="{FF2B5EF4-FFF2-40B4-BE49-F238E27FC236}">
                <a16:creationId xmlns:a16="http://schemas.microsoft.com/office/drawing/2014/main" id="{E52F4AEC-3D88-4F78-84FE-99C559CAA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080" y="4636215"/>
            <a:ext cx="3596640" cy="15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252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5645991" y="347726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5589057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5527900" y="3444578"/>
            <a:ext cx="1193132" cy="119313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5532123" y="342900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3685614" y="1346348"/>
            <a:ext cx="4820772" cy="4820772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</p:spTree>
    <p:extLst>
      <p:ext uri="{BB962C8B-B14F-4D97-AF65-F5344CB8AC3E}">
        <p14:creationId xmlns:p14="http://schemas.microsoft.com/office/powerpoint/2010/main" val="11429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2171271" y="3401556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2114337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2053180" y="3368866"/>
            <a:ext cx="1193132" cy="119313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2057403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2057403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2057403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210894" y="1270636"/>
            <a:ext cx="4820772" cy="4820772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3C925-3B91-4F56-92FF-CB2FB4A2981F}"/>
              </a:ext>
            </a:extLst>
          </p:cNvPr>
          <p:cNvSpPr txBox="1"/>
          <p:nvPr/>
        </p:nvSpPr>
        <p:spPr>
          <a:xfrm>
            <a:off x="5031666" y="2103120"/>
            <a:ext cx="6682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percentage of cars would need to be removed to reduce a certain amount of emissions and where should the intervention take place?</a:t>
            </a:r>
          </a:p>
          <a:p>
            <a:endParaRPr lang="en-GB" dirty="0"/>
          </a:p>
          <a:p>
            <a:r>
              <a:rPr lang="en-GB" dirty="0"/>
              <a:t>Can we remove certain types of vehicle as opposed to shutting areas of a city in order to achieve similar reductions?</a:t>
            </a:r>
          </a:p>
          <a:p>
            <a:endParaRPr lang="en-GB" dirty="0"/>
          </a:p>
          <a:p>
            <a:r>
              <a:rPr lang="en-GB" dirty="0"/>
              <a:t>Can we incorporate the physical air flow in a city to the traffic and pollution models?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8AB45-C3AF-44B0-99B4-299F37475B58}"/>
              </a:ext>
            </a:extLst>
          </p:cNvPr>
          <p:cNvSpPr txBox="1"/>
          <p:nvPr/>
        </p:nvSpPr>
        <p:spPr>
          <a:xfrm>
            <a:off x="5031666" y="4576683"/>
            <a:ext cx="6225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How can we distinguish traffic pollution from other sources of pollution in a city?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255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000649-D365-453A-A22A-F0A1D026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endgame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62D8-E9A8-43B5-83A1-59C7400EC099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F1401E4E-64B7-4A4D-8CFB-49BE94C6D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CAB3C2E6-2DEC-4C13-9659-034366B25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F6F2A5-B06A-48B8-89D7-2D968D4A713B}"/>
              </a:ext>
            </a:extLst>
          </p:cNvPr>
          <p:cNvSpPr/>
          <p:nvPr/>
        </p:nvSpPr>
        <p:spPr>
          <a:xfrm>
            <a:off x="2171271" y="3401556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485FBB-52C3-420C-ABDD-AF7B54D49770}"/>
              </a:ext>
            </a:extLst>
          </p:cNvPr>
          <p:cNvSpPr/>
          <p:nvPr/>
        </p:nvSpPr>
        <p:spPr>
          <a:xfrm>
            <a:off x="2114337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923F0-1416-46D0-9A1C-489F9A650A82}"/>
              </a:ext>
            </a:extLst>
          </p:cNvPr>
          <p:cNvSpPr/>
          <p:nvPr/>
        </p:nvSpPr>
        <p:spPr>
          <a:xfrm>
            <a:off x="2053180" y="3368866"/>
            <a:ext cx="1193132" cy="119313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D67EE9-5E9B-41F5-9418-EACA844935E3}"/>
              </a:ext>
            </a:extLst>
          </p:cNvPr>
          <p:cNvSpPr/>
          <p:nvPr/>
        </p:nvSpPr>
        <p:spPr>
          <a:xfrm>
            <a:off x="2057403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B8F3A-CE8C-458C-9BF9-52B71F3AF0C9}"/>
              </a:ext>
            </a:extLst>
          </p:cNvPr>
          <p:cNvSpPr/>
          <p:nvPr/>
        </p:nvSpPr>
        <p:spPr>
          <a:xfrm>
            <a:off x="2057403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908EEA-F700-40DB-AAEA-16BBE5033D70}"/>
              </a:ext>
            </a:extLst>
          </p:cNvPr>
          <p:cNvSpPr/>
          <p:nvPr/>
        </p:nvSpPr>
        <p:spPr>
          <a:xfrm>
            <a:off x="2057403" y="335328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0CE665F-2F4B-4B71-A5D5-8F50E7680FC8}"/>
              </a:ext>
            </a:extLst>
          </p:cNvPr>
          <p:cNvSpPr/>
          <p:nvPr/>
        </p:nvSpPr>
        <p:spPr>
          <a:xfrm>
            <a:off x="210894" y="1270636"/>
            <a:ext cx="4820772" cy="4820772"/>
          </a:xfrm>
          <a:prstGeom prst="star5">
            <a:avLst>
              <a:gd name="adj" fmla="val 18788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8AB45-C3AF-44B0-99B4-299F37475B58}"/>
              </a:ext>
            </a:extLst>
          </p:cNvPr>
          <p:cNvSpPr txBox="1"/>
          <p:nvPr/>
        </p:nvSpPr>
        <p:spPr>
          <a:xfrm>
            <a:off x="5100479" y="1183243"/>
            <a:ext cx="6225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How can we distinguish traffic pollution from other sources of pollution in a city?</a:t>
            </a:r>
          </a:p>
          <a:p>
            <a:endParaRPr lang="en-GB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B842BCB-183F-4979-A1AF-FE043F677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50" y="2194732"/>
            <a:ext cx="6528434" cy="44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1E7D3EE2-5303-4B49-8ACE-ABE0715E5C63}"/>
              </a:ext>
            </a:extLst>
          </p:cNvPr>
          <p:cNvSpPr/>
          <p:nvPr/>
        </p:nvSpPr>
        <p:spPr>
          <a:xfrm>
            <a:off x="5857240" y="2836816"/>
            <a:ext cx="477520" cy="894080"/>
          </a:xfrm>
          <a:prstGeom prst="frame">
            <a:avLst>
              <a:gd name="adj1" fmla="val 2424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029EA923-B1A9-4794-AC5D-616AD5F11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5" y="2988395"/>
            <a:ext cx="4252338" cy="31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7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A47396-F382-4543-B96C-107C65C2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4632F-4B4F-4F92-A239-2B868F98775D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6" name="Picture 5" descr="Clouds in the sky&#10;&#10;Description automatically generated">
              <a:extLst>
                <a:ext uri="{FF2B5EF4-FFF2-40B4-BE49-F238E27FC236}">
                  <a16:creationId xmlns:a16="http://schemas.microsoft.com/office/drawing/2014/main" id="{2E71A696-51A3-47AF-A1E9-EEA64D662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Picture 6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672E7B86-45D3-4461-AEBD-78309BF92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6390" name="Picture 6" descr="the avengers GIF">
            <a:extLst>
              <a:ext uri="{FF2B5EF4-FFF2-40B4-BE49-F238E27FC236}">
                <a16:creationId xmlns:a16="http://schemas.microsoft.com/office/drawing/2014/main" id="{A0AA0BA6-2618-4B2F-81E9-D81AEC5ED8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0" y="2484351"/>
            <a:ext cx="4272090" cy="348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79F54-6D38-4956-A6A9-B5D564F7D8B0}"/>
              </a:ext>
            </a:extLst>
          </p:cNvPr>
          <p:cNvSpPr txBox="1"/>
          <p:nvPr/>
        </p:nvSpPr>
        <p:spPr>
          <a:xfrm>
            <a:off x="6817360" y="2721114"/>
            <a:ext cx="3692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Any questions?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62EBDFA-CE3B-48DB-B6D1-0B82851323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07" y="4130558"/>
            <a:ext cx="6261542" cy="16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E215-F3F1-43A7-B0AA-7920F56A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825625"/>
            <a:ext cx="11670384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C3DBD-F296-47D6-924F-36C6BD86D21D}"/>
              </a:ext>
            </a:extLst>
          </p:cNvPr>
          <p:cNvGrpSpPr/>
          <p:nvPr/>
        </p:nvGrpSpPr>
        <p:grpSpPr>
          <a:xfrm>
            <a:off x="-1081" y="-27071"/>
            <a:ext cx="12192000" cy="6892694"/>
            <a:chOff x="-1081" y="-27071"/>
            <a:chExt cx="12192000" cy="68926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73E647-1786-40ED-8EFC-89391462741A}"/>
                </a:ext>
              </a:extLst>
            </p:cNvPr>
            <p:cNvSpPr/>
            <p:nvPr/>
          </p:nvSpPr>
          <p:spPr>
            <a:xfrm>
              <a:off x="-1081" y="-27071"/>
              <a:ext cx="12192000" cy="68850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https://i.gyazo.com/f2749956402065fb780ac76e84bfd6d9.png">
              <a:extLst>
                <a:ext uri="{FF2B5EF4-FFF2-40B4-BE49-F238E27FC236}">
                  <a16:creationId xmlns:a16="http://schemas.microsoft.com/office/drawing/2014/main" id="{3E0CF546-26E9-40B3-A0DD-897DE10EC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588" y="-8813"/>
              <a:ext cx="9162732" cy="6874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9397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E215-F3F1-43A7-B0AA-7920F56A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90" y="2066752"/>
            <a:ext cx="677473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A not so civil war </a:t>
            </a:r>
            <a:r>
              <a:rPr lang="en-GB" dirty="0"/>
              <a:t>– The data and its problems.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The guardians of Madrid </a:t>
            </a:r>
            <a:r>
              <a:rPr lang="en-GB" dirty="0"/>
              <a:t>– Choosing our stations.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The not-quite-infinity war </a:t>
            </a:r>
            <a:r>
              <a:rPr lang="en-GB" dirty="0"/>
              <a:t>– Predicting pollution.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The endgame </a:t>
            </a:r>
            <a:r>
              <a:rPr lang="en-GB" dirty="0"/>
              <a:t>– where do we want to end up?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C3DBD-F296-47D6-924F-36C6BD86D21D}"/>
              </a:ext>
            </a:extLst>
          </p:cNvPr>
          <p:cNvGrpSpPr/>
          <p:nvPr/>
        </p:nvGrpSpPr>
        <p:grpSpPr>
          <a:xfrm>
            <a:off x="7246070" y="2467134"/>
            <a:ext cx="4726454" cy="2672080"/>
            <a:chOff x="-1081" y="-27071"/>
            <a:chExt cx="12192000" cy="68926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73E647-1786-40ED-8EFC-89391462741A}"/>
                </a:ext>
              </a:extLst>
            </p:cNvPr>
            <p:cNvSpPr/>
            <p:nvPr/>
          </p:nvSpPr>
          <p:spPr>
            <a:xfrm>
              <a:off x="-1081" y="-27071"/>
              <a:ext cx="12192000" cy="68850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https://i.gyazo.com/f2749956402065fb780ac76e84bfd6d9.png">
              <a:extLst>
                <a:ext uri="{FF2B5EF4-FFF2-40B4-BE49-F238E27FC236}">
                  <a16:creationId xmlns:a16="http://schemas.microsoft.com/office/drawing/2014/main" id="{3E0CF546-26E9-40B3-A0DD-897DE10EC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588" y="-8813"/>
              <a:ext cx="9162732" cy="6874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536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A not so civil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4E215-F3F1-43A7-B0AA-7920F56AB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825625"/>
            <a:ext cx="11670384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Minor inconvenience 1: </a:t>
            </a:r>
            <a:endParaRPr lang="en-GB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" dirty="0">
                <a:solidFill>
                  <a:srgbClr val="FF0000"/>
                </a:solidFill>
              </a:rPr>
              <a:t>Los datos y su documentación asociada están en español.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FFFF00"/>
                </a:solidFill>
              </a:rPr>
              <a:t>The data and its associated documentation are in Spanish.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FF0000"/>
                </a:solidFill>
              </a:rPr>
              <a:t>Limited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knowledge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of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Spanish</a:t>
            </a:r>
            <a:r>
              <a:rPr lang="es-ES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/>
              <a:t>Minor</a:t>
            </a:r>
            <a:r>
              <a:rPr lang="es-ES" dirty="0"/>
              <a:t> </a:t>
            </a:r>
            <a:r>
              <a:rPr lang="en-GB" dirty="0"/>
              <a:t>inconvenience</a:t>
            </a:r>
            <a:r>
              <a:rPr lang="es-ES" dirty="0"/>
              <a:t> 2: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The data didn’t fit in excel…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</p:spTree>
    <p:extLst>
      <p:ext uri="{BB962C8B-B14F-4D97-AF65-F5344CB8AC3E}">
        <p14:creationId xmlns:p14="http://schemas.microsoft.com/office/powerpoint/2010/main" val="48720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Guardians of Madrid…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5A60EBF-DC68-4EB6-BC8A-A466DEAD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D25491-3413-4CDD-9B6D-61AEBAFF4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" t="14433" r="2438"/>
          <a:stretch/>
        </p:blipFill>
        <p:spPr>
          <a:xfrm>
            <a:off x="2281285" y="1825625"/>
            <a:ext cx="7315201" cy="4901736"/>
          </a:xfrm>
          <a:prstGeom prst="rect">
            <a:avLst/>
          </a:prstGeom>
        </p:spPr>
      </p:pic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F85DB167-393B-479E-A141-626C7F3A67AF}"/>
              </a:ext>
            </a:extLst>
          </p:cNvPr>
          <p:cNvSpPr/>
          <p:nvPr/>
        </p:nvSpPr>
        <p:spPr>
          <a:xfrm>
            <a:off x="6231117" y="3157979"/>
            <a:ext cx="367645" cy="367645"/>
          </a:xfrm>
          <a:prstGeom prst="donut">
            <a:avLst>
              <a:gd name="adj" fmla="val 156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Guardians of Madrid…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5A60EBF-DC68-4EB6-BC8A-A466DEAD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596" y="21504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La Plaza Castilla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D25491-3413-4CDD-9B6D-61AEBAFF4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" t="14433" r="2438"/>
          <a:stretch/>
        </p:blipFill>
        <p:spPr>
          <a:xfrm>
            <a:off x="247412" y="4471612"/>
            <a:ext cx="3286936" cy="2202495"/>
          </a:xfrm>
          <a:prstGeom prst="rect">
            <a:avLst/>
          </a:prstGeom>
        </p:spPr>
      </p:pic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F85DB167-393B-479E-A141-626C7F3A67AF}"/>
              </a:ext>
            </a:extLst>
          </p:cNvPr>
          <p:cNvSpPr/>
          <p:nvPr/>
        </p:nvSpPr>
        <p:spPr>
          <a:xfrm>
            <a:off x="2007909" y="5062193"/>
            <a:ext cx="179109" cy="179109"/>
          </a:xfrm>
          <a:prstGeom prst="donut">
            <a:avLst>
              <a:gd name="adj" fmla="val 156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050" name="Picture 2" descr="https://i.gyazo.com/4dadd067156503ff4f0049086a014051.jpg">
            <a:extLst>
              <a:ext uri="{FF2B5EF4-FFF2-40B4-BE49-F238E27FC236}">
                <a16:creationId xmlns:a16="http://schemas.microsoft.com/office/drawing/2014/main" id="{30D94573-95AB-400A-A04C-EFCB8D41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58" y="1508637"/>
            <a:ext cx="5031475" cy="32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gyazo.com/3a4bb6c3304ebd0a090c375989e95661.jpg">
            <a:extLst>
              <a:ext uri="{FF2B5EF4-FFF2-40B4-BE49-F238E27FC236}">
                <a16:creationId xmlns:a16="http://schemas.microsoft.com/office/drawing/2014/main" id="{806C23D3-003A-408A-8730-47D59664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37" y="3388294"/>
            <a:ext cx="4532518" cy="330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5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9B2D-1955-4239-8FF8-E635959D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Guardians of Madrid…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FAAD94-A036-462B-8EA2-4E53EBC2CB2F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8" name="Picture 7" descr="Clouds in the sky&#10;&#10;Description automatically generated">
              <a:extLst>
                <a:ext uri="{FF2B5EF4-FFF2-40B4-BE49-F238E27FC236}">
                  <a16:creationId xmlns:a16="http://schemas.microsoft.com/office/drawing/2014/main" id="{C97C0CCF-1DB0-47C9-A8EF-D8E1F276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9" name="Picture 8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7DD470FF-8AAB-407A-AAAB-E31BEAF80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5A60EBF-DC68-4EB6-BC8A-A466DEAD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3596" y="21504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La Plaza Castilla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D25491-3413-4CDD-9B6D-61AEBAFF4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" t="14433" r="2438"/>
          <a:stretch/>
        </p:blipFill>
        <p:spPr>
          <a:xfrm>
            <a:off x="247412" y="4471612"/>
            <a:ext cx="3286936" cy="2202495"/>
          </a:xfrm>
          <a:prstGeom prst="rect">
            <a:avLst/>
          </a:prstGeom>
        </p:spPr>
      </p:pic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F85DB167-393B-479E-A141-626C7F3A67AF}"/>
              </a:ext>
            </a:extLst>
          </p:cNvPr>
          <p:cNvSpPr/>
          <p:nvPr/>
        </p:nvSpPr>
        <p:spPr>
          <a:xfrm>
            <a:off x="2007909" y="5062193"/>
            <a:ext cx="179109" cy="179109"/>
          </a:xfrm>
          <a:prstGeom prst="donut">
            <a:avLst>
              <a:gd name="adj" fmla="val 156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AutoShape 8" descr="SensorArea.png">
            <a:extLst>
              <a:ext uri="{FF2B5EF4-FFF2-40B4-BE49-F238E27FC236}">
                <a16:creationId xmlns:a16="http://schemas.microsoft.com/office/drawing/2014/main" id="{660539C3-919D-4604-8BB3-9F7E914CD5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02336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5E8529FB-C94F-4E78-B997-CD8D128F05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8" y="1742700"/>
            <a:ext cx="5950982" cy="4687863"/>
          </a:xfrm>
          <a:prstGeom prst="rect">
            <a:avLst/>
          </a:prstGeom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5335D908-20E5-46F3-B0FB-6125B14B8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0" t="30944" r="33617" b="62296"/>
          <a:stretch/>
        </p:blipFill>
        <p:spPr bwMode="auto">
          <a:xfrm>
            <a:off x="8135619" y="2540654"/>
            <a:ext cx="840741" cy="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7DD236FD-CEC5-47CB-BFB5-73CD1894A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0" t="30944" r="33617" b="62296"/>
          <a:stretch/>
        </p:blipFill>
        <p:spPr bwMode="auto">
          <a:xfrm>
            <a:off x="9966960" y="3276600"/>
            <a:ext cx="840741" cy="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EEFE88DF-7715-4814-B23A-91FE8DF37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0" t="30944" r="33617" b="62296"/>
          <a:stretch/>
        </p:blipFill>
        <p:spPr bwMode="auto">
          <a:xfrm>
            <a:off x="6391396" y="3032760"/>
            <a:ext cx="840741" cy="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17A370F0-D783-48D9-8903-604E944C9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0" t="30944" r="33617" b="62296"/>
          <a:stretch/>
        </p:blipFill>
        <p:spPr bwMode="auto">
          <a:xfrm>
            <a:off x="5915525" y="4448618"/>
            <a:ext cx="840741" cy="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40EE26A3-65DA-491C-8E0B-613DBB83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0" t="30944" r="33617" b="62296"/>
          <a:stretch/>
        </p:blipFill>
        <p:spPr bwMode="auto">
          <a:xfrm>
            <a:off x="7534909" y="5462078"/>
            <a:ext cx="840741" cy="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50EA3718-2F49-4117-85E1-641FFEB70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7" t="56276" r="23474" b="30713"/>
          <a:stretch/>
        </p:blipFill>
        <p:spPr bwMode="auto">
          <a:xfrm>
            <a:off x="9165518" y="4274711"/>
            <a:ext cx="51816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3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5573FAD-A463-45AE-8A22-13EB7A5CF033}"/>
              </a:ext>
            </a:extLst>
          </p:cNvPr>
          <p:cNvCxnSpPr>
            <a:cxnSpLocks/>
          </p:cNvCxnSpPr>
          <p:nvPr/>
        </p:nvCxnSpPr>
        <p:spPr>
          <a:xfrm>
            <a:off x="1760674" y="4369215"/>
            <a:ext cx="5798366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489826D-B43C-4484-8D20-78DB8C9AF462}"/>
              </a:ext>
            </a:extLst>
          </p:cNvPr>
          <p:cNvCxnSpPr>
            <a:cxnSpLocks/>
          </p:cNvCxnSpPr>
          <p:nvPr/>
        </p:nvCxnSpPr>
        <p:spPr>
          <a:xfrm>
            <a:off x="1749099" y="4369250"/>
            <a:ext cx="3193291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9CD255E-2B73-44FF-AB86-5A0067F73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74" y="365125"/>
            <a:ext cx="9945280" cy="1325563"/>
          </a:xfrm>
        </p:spPr>
        <p:txBody>
          <a:bodyPr/>
          <a:lstStyle/>
          <a:p>
            <a:r>
              <a:rPr lang="en-GB" dirty="0"/>
              <a:t>The not-quite-infinity war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A66A83-A693-4746-B412-6C7AC885B7D4}"/>
              </a:ext>
            </a:extLst>
          </p:cNvPr>
          <p:cNvGrpSpPr/>
          <p:nvPr/>
        </p:nvGrpSpPr>
        <p:grpSpPr>
          <a:xfrm>
            <a:off x="0" y="-27071"/>
            <a:ext cx="1891961" cy="1921415"/>
            <a:chOff x="-186572" y="-164595"/>
            <a:chExt cx="6451392" cy="6551827"/>
          </a:xfrm>
          <a:effectLst/>
        </p:grpSpPr>
        <p:pic>
          <p:nvPicPr>
            <p:cNvPr id="7" name="Picture 6" descr="Clouds in the sky&#10;&#10;Description automatically generated">
              <a:extLst>
                <a:ext uri="{FF2B5EF4-FFF2-40B4-BE49-F238E27FC236}">
                  <a16:creationId xmlns:a16="http://schemas.microsoft.com/office/drawing/2014/main" id="{3BB8738E-B8D6-4195-8FED-D59CF14E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r="4450" b="2"/>
            <a:stretch/>
          </p:blipFill>
          <p:spPr>
            <a:xfrm>
              <a:off x="-182887" y="-164595"/>
              <a:ext cx="6447707" cy="4622292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Picture 7" descr="A car driving down a busy street filled with lots of traffic&#10;&#10;Description automatically generated">
              <a:extLst>
                <a:ext uri="{FF2B5EF4-FFF2-40B4-BE49-F238E27FC236}">
                  <a16:creationId xmlns:a16="http://schemas.microsoft.com/office/drawing/2014/main" id="{A0F170EC-D80E-4C37-8F03-C488619D9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t="20478" r="-2" b="-2"/>
            <a:stretch/>
          </p:blipFill>
          <p:spPr>
            <a:xfrm>
              <a:off x="-186572" y="2541714"/>
              <a:ext cx="6447706" cy="384551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FBF12-F6A3-4E50-9E1D-8B43122F1486}"/>
              </a:ext>
            </a:extLst>
          </p:cNvPr>
          <p:cNvSpPr/>
          <p:nvPr/>
        </p:nvSpPr>
        <p:spPr>
          <a:xfrm>
            <a:off x="632922" y="226144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Air pollution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76E39-1235-4466-ADA9-F2DD9FA4DE52}"/>
              </a:ext>
            </a:extLst>
          </p:cNvPr>
          <p:cNvSpPr/>
          <p:nvPr/>
        </p:nvSpPr>
        <p:spPr>
          <a:xfrm>
            <a:off x="632922" y="531759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Traffic level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CFC2AA-DBDD-4F17-ACA7-4299D8FA920D}"/>
              </a:ext>
            </a:extLst>
          </p:cNvPr>
          <p:cNvSpPr/>
          <p:nvPr/>
        </p:nvSpPr>
        <p:spPr>
          <a:xfrm>
            <a:off x="3007662" y="4634686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Predict traffic patterns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509B7C-61AD-488B-BE68-66C465DD7D80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1760674" y="5198562"/>
            <a:ext cx="1246988" cy="682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A61345A-7D72-4DFA-8897-30FE17251C92}"/>
              </a:ext>
            </a:extLst>
          </p:cNvPr>
          <p:cNvSpPr/>
          <p:nvPr/>
        </p:nvSpPr>
        <p:spPr>
          <a:xfrm>
            <a:off x="3007662" y="2377196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Predict air pollution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E67BFD-B4CC-49CE-B268-F2C3494437DF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760674" y="2941072"/>
            <a:ext cx="1246988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76E317-3834-49A9-81F2-F5E2D47C56D4}"/>
              </a:ext>
            </a:extLst>
          </p:cNvPr>
          <p:cNvCxnSpPr>
            <a:cxnSpLocks/>
            <a:stCxn id="17" idx="0"/>
            <a:endCxn id="20" idx="2"/>
          </p:cNvCxnSpPr>
          <p:nvPr/>
        </p:nvCxnSpPr>
        <p:spPr>
          <a:xfrm flipV="1">
            <a:off x="3571538" y="3504948"/>
            <a:ext cx="0" cy="112973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613294-E985-4006-BC65-5D008793A26A}"/>
              </a:ext>
            </a:extLst>
          </p:cNvPr>
          <p:cNvCxnSpPr/>
          <p:nvPr/>
        </p:nvCxnSpPr>
        <p:spPr>
          <a:xfrm>
            <a:off x="2384168" y="1690688"/>
            <a:ext cx="0" cy="482585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D45D26-8724-4DB3-912B-DA1393077EFC}"/>
              </a:ext>
            </a:extLst>
          </p:cNvPr>
          <p:cNvCxnSpPr/>
          <p:nvPr/>
        </p:nvCxnSpPr>
        <p:spPr>
          <a:xfrm>
            <a:off x="4733827" y="1690688"/>
            <a:ext cx="0" cy="482585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F5020D-46D0-48DB-8D50-9613B9B7BFEF}"/>
              </a:ext>
            </a:extLst>
          </p:cNvPr>
          <p:cNvCxnSpPr>
            <a:cxnSpLocks/>
          </p:cNvCxnSpPr>
          <p:nvPr/>
        </p:nvCxnSpPr>
        <p:spPr>
          <a:xfrm>
            <a:off x="1760674" y="6089810"/>
            <a:ext cx="359601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A515D28-2387-4EB0-852D-04C97E7A8768}"/>
              </a:ext>
            </a:extLst>
          </p:cNvPr>
          <p:cNvSpPr txBox="1"/>
          <p:nvPr/>
        </p:nvSpPr>
        <p:spPr>
          <a:xfrm>
            <a:off x="2622363" y="1829281"/>
            <a:ext cx="187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Single site traffic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E32C47-FE26-460C-936C-5EEC0CCC9EC5}"/>
              </a:ext>
            </a:extLst>
          </p:cNvPr>
          <p:cNvSpPr/>
          <p:nvPr/>
        </p:nvSpPr>
        <p:spPr>
          <a:xfrm>
            <a:off x="632922" y="3789519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Weather data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0E6155C-6115-4273-8A75-F9D1B2962362}"/>
              </a:ext>
            </a:extLst>
          </p:cNvPr>
          <p:cNvCxnSpPr>
            <a:cxnSpLocks/>
          </p:cNvCxnSpPr>
          <p:nvPr/>
        </p:nvCxnSpPr>
        <p:spPr>
          <a:xfrm>
            <a:off x="1760674" y="4370685"/>
            <a:ext cx="2734959" cy="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9AD5556-2545-4A31-8708-9FA10FAA449F}"/>
              </a:ext>
            </a:extLst>
          </p:cNvPr>
          <p:cNvSpPr/>
          <p:nvPr/>
        </p:nvSpPr>
        <p:spPr>
          <a:xfrm>
            <a:off x="5356684" y="531759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Combine traffic sensors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B4688A-25F8-447A-B6AE-AE6F1DF441CB}"/>
              </a:ext>
            </a:extLst>
          </p:cNvPr>
          <p:cNvSpPr txBox="1"/>
          <p:nvPr/>
        </p:nvSpPr>
        <p:spPr>
          <a:xfrm>
            <a:off x="843330" y="180473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Data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2DD81CE-E3F2-43E0-A46F-22963EA849AF}"/>
              </a:ext>
            </a:extLst>
          </p:cNvPr>
          <p:cNvCxnSpPr>
            <a:cxnSpLocks/>
          </p:cNvCxnSpPr>
          <p:nvPr/>
        </p:nvCxnSpPr>
        <p:spPr>
          <a:xfrm flipH="1" flipV="1">
            <a:off x="4486275" y="4368165"/>
            <a:ext cx="1023065" cy="949429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AF2D097-B390-4B76-9697-043D56CBC1D1}"/>
              </a:ext>
            </a:extLst>
          </p:cNvPr>
          <p:cNvSpPr/>
          <p:nvPr/>
        </p:nvSpPr>
        <p:spPr>
          <a:xfrm>
            <a:off x="5356684" y="2377196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Predict pollution,  multiple traffic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58656B5-5F73-439C-93EF-1FD5001009D7}"/>
              </a:ext>
            </a:extLst>
          </p:cNvPr>
          <p:cNvCxnSpPr>
            <a:cxnSpLocks/>
            <a:endCxn id="61" idx="2"/>
          </p:cNvCxnSpPr>
          <p:nvPr/>
        </p:nvCxnSpPr>
        <p:spPr>
          <a:xfrm flipV="1">
            <a:off x="5920560" y="3504948"/>
            <a:ext cx="0" cy="18126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ED13FF1-BEB4-40C4-BB5A-E797C92CEAD4}"/>
              </a:ext>
            </a:extLst>
          </p:cNvPr>
          <p:cNvSpPr txBox="1"/>
          <p:nvPr/>
        </p:nvSpPr>
        <p:spPr>
          <a:xfrm>
            <a:off x="5062520" y="1829281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Multi site traffic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DE2DC67-3EFA-4700-83FF-43BC458762D9}"/>
              </a:ext>
            </a:extLst>
          </p:cNvPr>
          <p:cNvCxnSpPr/>
          <p:nvPr/>
        </p:nvCxnSpPr>
        <p:spPr>
          <a:xfrm>
            <a:off x="7085415" y="1677131"/>
            <a:ext cx="0" cy="482585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2451E5-F67C-4057-95A8-DEC6C285F4EB}"/>
              </a:ext>
            </a:extLst>
          </p:cNvPr>
          <p:cNvCxnSpPr/>
          <p:nvPr/>
        </p:nvCxnSpPr>
        <p:spPr>
          <a:xfrm>
            <a:off x="9432375" y="1656887"/>
            <a:ext cx="0" cy="482585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88445EC-F18A-407B-82A9-D379C5B59620}"/>
              </a:ext>
            </a:extLst>
          </p:cNvPr>
          <p:cNvSpPr txBox="1"/>
          <p:nvPr/>
        </p:nvSpPr>
        <p:spPr>
          <a:xfrm>
            <a:off x="10150345" y="180473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Data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084F353-A931-42DD-B2FF-6FD74C35FD41}"/>
              </a:ext>
            </a:extLst>
          </p:cNvPr>
          <p:cNvSpPr/>
          <p:nvPr/>
        </p:nvSpPr>
        <p:spPr>
          <a:xfrm>
            <a:off x="9937698" y="2261448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Fleet details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4061C74-54EE-4970-A527-26AD92BC420D}"/>
              </a:ext>
            </a:extLst>
          </p:cNvPr>
          <p:cNvSpPr/>
          <p:nvPr/>
        </p:nvSpPr>
        <p:spPr>
          <a:xfrm>
            <a:off x="9937698" y="3787144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Land use data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18E2B66-59AD-4375-B609-BB76BEBE305C}"/>
              </a:ext>
            </a:extLst>
          </p:cNvPr>
          <p:cNvSpPr/>
          <p:nvPr/>
        </p:nvSpPr>
        <p:spPr>
          <a:xfrm>
            <a:off x="9915387" y="5317590"/>
            <a:ext cx="1127752" cy="1127752"/>
          </a:xfrm>
          <a:prstGeom prst="rect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Hilliness</a:t>
            </a:r>
          </a:p>
        </p:txBody>
      </p:sp>
      <p:sp>
        <p:nvSpPr>
          <p:cNvPr id="77" name="Star: 5 Points 76">
            <a:extLst>
              <a:ext uri="{FF2B5EF4-FFF2-40B4-BE49-F238E27FC236}">
                <a16:creationId xmlns:a16="http://schemas.microsoft.com/office/drawing/2014/main" id="{14AAE449-4885-4664-9BC0-EBBE956E4A46}"/>
              </a:ext>
            </a:extLst>
          </p:cNvPr>
          <p:cNvSpPr/>
          <p:nvPr/>
        </p:nvSpPr>
        <p:spPr>
          <a:xfrm>
            <a:off x="7173988" y="3011499"/>
            <a:ext cx="2187063" cy="2187063"/>
          </a:xfrm>
          <a:prstGeom prst="star5">
            <a:avLst>
              <a:gd name="adj" fmla="val 27396"/>
              <a:gd name="hf" fmla="val 105146"/>
              <a:gd name="vf" fmla="val 110557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City wide prediction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CD3D3A3-8E93-451B-B497-88FA03990EDA}"/>
              </a:ext>
            </a:extLst>
          </p:cNvPr>
          <p:cNvCxnSpPr>
            <a:cxnSpLocks/>
          </p:cNvCxnSpPr>
          <p:nvPr/>
        </p:nvCxnSpPr>
        <p:spPr>
          <a:xfrm flipH="1">
            <a:off x="8696180" y="2825324"/>
            <a:ext cx="1219207" cy="8677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ECE67DD-D9FB-4650-9649-283520E9566C}"/>
              </a:ext>
            </a:extLst>
          </p:cNvPr>
          <p:cNvCxnSpPr>
            <a:cxnSpLocks/>
          </p:cNvCxnSpPr>
          <p:nvPr/>
        </p:nvCxnSpPr>
        <p:spPr>
          <a:xfrm flipH="1">
            <a:off x="8836660" y="4351020"/>
            <a:ext cx="1101039" cy="17281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6B074CA-CABD-4D9C-A7E3-866721852C8E}"/>
              </a:ext>
            </a:extLst>
          </p:cNvPr>
          <p:cNvCxnSpPr>
            <a:cxnSpLocks/>
          </p:cNvCxnSpPr>
          <p:nvPr/>
        </p:nvCxnSpPr>
        <p:spPr>
          <a:xfrm flipH="1" flipV="1">
            <a:off x="8945880" y="4926530"/>
            <a:ext cx="969508" cy="8839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252D058-920F-4876-8F4D-6882F437C361}"/>
              </a:ext>
            </a:extLst>
          </p:cNvPr>
          <p:cNvCxnSpPr>
            <a:cxnSpLocks/>
          </p:cNvCxnSpPr>
          <p:nvPr/>
        </p:nvCxnSpPr>
        <p:spPr>
          <a:xfrm flipH="1">
            <a:off x="4935855" y="3503237"/>
            <a:ext cx="722067" cy="868738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D2A7653-A7EE-4215-922A-F9583CC2EB8A}"/>
              </a:ext>
            </a:extLst>
          </p:cNvPr>
          <p:cNvCxnSpPr>
            <a:cxnSpLocks/>
          </p:cNvCxnSpPr>
          <p:nvPr/>
        </p:nvCxnSpPr>
        <p:spPr>
          <a:xfrm flipV="1">
            <a:off x="1771614" y="3384165"/>
            <a:ext cx="1246988" cy="68290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FE3B7B4-4B2D-4127-A9B0-7FF35167A0F9}"/>
              </a:ext>
            </a:extLst>
          </p:cNvPr>
          <p:cNvCxnSpPr>
            <a:cxnSpLocks/>
          </p:cNvCxnSpPr>
          <p:nvPr/>
        </p:nvCxnSpPr>
        <p:spPr>
          <a:xfrm flipH="1" flipV="1">
            <a:off x="6482199" y="2825324"/>
            <a:ext cx="1013704" cy="966572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E04B1CD-FC93-4339-863D-566F39A95AFA}"/>
              </a:ext>
            </a:extLst>
          </p:cNvPr>
          <p:cNvCxnSpPr>
            <a:cxnSpLocks/>
          </p:cNvCxnSpPr>
          <p:nvPr/>
        </p:nvCxnSpPr>
        <p:spPr>
          <a:xfrm flipH="1">
            <a:off x="6505720" y="4826643"/>
            <a:ext cx="1133571" cy="846937"/>
          </a:xfrm>
          <a:prstGeom prst="straightConnector1">
            <a:avLst/>
          </a:prstGeom>
          <a:ln w="190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3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36" grpId="0"/>
      <p:bldP spid="37" grpId="0" animBg="1"/>
      <p:bldP spid="49" grpId="0" animBg="1"/>
      <p:bldP spid="50" grpId="0"/>
      <p:bldP spid="61" grpId="0" animBg="1"/>
      <p:bldP spid="64" grpId="0"/>
      <p:bldP spid="73" grpId="0"/>
      <p:bldP spid="74" grpId="0" animBg="1"/>
      <p:bldP spid="75" grpId="0" animBg="1"/>
      <p:bldP spid="76" grpId="0" animBg="1"/>
      <p:bldP spid="77" grpId="0" animBg="1"/>
    </p:bldLst>
  </p:timing>
</p:sld>
</file>

<file path=ppt/theme/theme1.xml><?xml version="1.0" encoding="utf-8"?>
<a:theme xmlns:a="http://schemas.openxmlformats.org/drawingml/2006/main" name="My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Theme" id="{7A588CA0-04FF-4915-9B64-23869B09B2CE}" vid="{8560F4B5-B351-43E2-BCCF-FDE4B2CA601F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552</Words>
  <Application>Microsoft Office PowerPoint</Application>
  <PresentationFormat>Widescreen</PresentationFormat>
  <Paragraphs>164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Cambria Math</vt:lpstr>
      <vt:lpstr>My Theme</vt:lpstr>
      <vt:lpstr>Office Theme</vt:lpstr>
      <vt:lpstr>How far in advance can we reliably predict traffic conditions and associated air quality?</vt:lpstr>
      <vt:lpstr>                    : Assemble</vt:lpstr>
      <vt:lpstr>PowerPoint Presentation</vt:lpstr>
      <vt:lpstr>Outline</vt:lpstr>
      <vt:lpstr>A not so civil war</vt:lpstr>
      <vt:lpstr>Guardians of Madrid…</vt:lpstr>
      <vt:lpstr>Guardians of Madrid…</vt:lpstr>
      <vt:lpstr>Guardians of Madrid…</vt:lpstr>
      <vt:lpstr>The not-quite-infinity war</vt:lpstr>
      <vt:lpstr>The not-quite-infinity war</vt:lpstr>
      <vt:lpstr>The not-quite-infinity war</vt:lpstr>
      <vt:lpstr>The not-quite-infinity war</vt:lpstr>
      <vt:lpstr>The not-quite-infinity war</vt:lpstr>
      <vt:lpstr>The endgame</vt:lpstr>
      <vt:lpstr>The endgame</vt:lpstr>
      <vt:lpstr>The endgame</vt:lpstr>
      <vt:lpstr>The endgame</vt:lpstr>
      <vt:lpstr>The endgame</vt:lpstr>
      <vt:lpstr>The endgame</vt:lpstr>
      <vt:lpstr>The endgame</vt:lpstr>
      <vt:lpstr>The endgame</vt:lpstr>
      <vt:lpstr>The endgame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Cameron Smith</dc:creator>
  <cp:lastModifiedBy>Cameron Smith</cp:lastModifiedBy>
  <cp:revision>12</cp:revision>
  <dcterms:created xsi:type="dcterms:W3CDTF">2019-06-13T13:49:38Z</dcterms:created>
  <dcterms:modified xsi:type="dcterms:W3CDTF">2019-06-14T08:33:11Z</dcterms:modified>
</cp:coreProperties>
</file>