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81"/>
  </p:normalViewPr>
  <p:slideViewPr>
    <p:cSldViewPr snapToGrid="0" snapToObjects="1">
      <p:cViewPr varScale="1">
        <p:scale>
          <a:sx n="76" d="100"/>
          <a:sy n="76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8C97-43FE-D946-9AEF-63499C418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38AC3-829D-4043-8E19-8E5200D78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1C2C7-8A52-F74E-8CEC-06DE6A247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3BDAC-430E-7542-97FD-225B6F49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E43BC-1803-B644-965A-9B73BCF9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5BED-5916-7346-BE96-84484BECA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781C0-BD9A-0C49-8650-EE3D9BEB5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9EE14-3919-004F-9477-64AEF039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DBAE9-F4C2-7F4F-AFB4-9C87F828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BF639-D7C3-F54C-B6AF-0BDA3B13F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4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46FC0-9F55-634D-9030-D5C1F6895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4FE7B-BDE4-C24D-BBC5-B94E1EC64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C3FD0-DB07-CC40-BDF5-6C75436A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28674-E02D-B342-BC99-2ED24BC1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B0421-BE38-C248-9BBD-8FFA9A949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8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E78F-3523-E74A-9C9E-29A8151D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4B6A7-5D90-0440-8E0F-B56E9D29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ABD36-5AC8-9A46-B1AA-741E3391C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237EA-4970-B243-B1AB-D089B7B1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D26D-DC3A-7042-BC6F-5404EF12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30CD-B4B7-324C-BD79-790B05BE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8E6FD-73CC-C44B-AF34-01C39AB1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31F67-43BB-7747-BE03-18543420D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1D877-C7EC-834E-B45C-4E609FA5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A18A1-BDB0-B247-884D-767E510A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3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02C0-C511-0043-AB3B-264135F20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7D80C-B47C-6841-B0C6-4FCD340A12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3D916-C765-BA41-9C60-487F7506B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449F94-3492-1246-BED4-92C87F6E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E6A00-70F9-944A-B520-49ED620E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D312D-3D76-B342-8812-F8B6ACB7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1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E9F3-EEA9-0A48-A80E-D09805712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C1A7B-D1B2-2242-A8C1-C03C471DA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92A74-FB18-444D-8C48-14E82CCAF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C67EB-0D72-1147-98F1-899E0DC22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727EC-6282-6F44-91B9-2E7A38C9E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19922-1F58-114A-85D5-1B9A931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ABBCD-E512-2E47-BF71-C25786E4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4E740-AFD9-3E48-B76C-32B62AD73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7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83F9-3612-9246-A77A-24915CB0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726822-CE61-344F-8D2C-97DA07BC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2A9E4-5E75-DC4B-8C8C-6AA7380C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CAC27-88FE-E74C-87C8-4FA0E27BF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4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DBAF6-2586-BC43-8CF3-9A5A705C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A29E0-D055-7748-BE5C-5FFB910E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9CDD-61BC-A747-8A2A-D6720C8C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95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3CF1-4136-C544-8C4C-AB7CC699F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E47A1-CB12-814B-A5D5-51BEF1E40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B7343-1816-2141-A817-222DD49FB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DEA27A-DF5F-514E-B236-6E8D8579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111E4-5179-B04F-924C-CFDD520E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247D2-75F0-2246-86CE-AEA85378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301E-DB69-C146-B1F2-6B17E3189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34B51-49A0-3C41-BBA7-76A4EE7CE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C516A-8D76-A44B-96D9-E615EB111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E2677-A9AC-5A45-9A73-0E72287F7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28E42-AAAE-3F43-A571-4CD10657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8CC8C-02A7-3745-89B5-DB31275F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8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8DB81-1FB1-C64C-8394-A3615CF0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E2BB-78D7-3A4D-967C-A9DEEA570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123E8-3F09-0B4E-B7DB-6429EFD427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45E3F-A311-804E-911E-42FAF3D34497}" type="datetimeFigureOut">
              <a:rPr lang="en-US" smtClean="0"/>
              <a:t>7/6/22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9054F-26D3-6146-AA63-2D0B3505F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8C8E6-BC55-B147-A34D-E40850016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9D62-81A1-294C-82F4-E672BB36E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2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20dec2015eu3 (talk).mov">
            <a:hlinkClick r:id="" action="ppaction://media"/>
            <a:extLst>
              <a:ext uri="{FF2B5EF4-FFF2-40B4-BE49-F238E27FC236}">
                <a16:creationId xmlns:a16="http://schemas.microsoft.com/office/drawing/2014/main" id="{2ECA96D8-FAD2-1A49-9D90-85D99E7A03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41120" y="457200"/>
            <a:ext cx="950976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7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Cathryn Mitchell</dc:creator>
  <cp:lastModifiedBy>Cathryn Mitchell</cp:lastModifiedBy>
  <cp:revision>1</cp:revision>
  <dcterms:created xsi:type="dcterms:W3CDTF">2022-07-06T09:34:41Z</dcterms:created>
  <dcterms:modified xsi:type="dcterms:W3CDTF">2022-07-06T09:35:03Z</dcterms:modified>
</cp:coreProperties>
</file>