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2" r:id="rId3"/>
    <p:sldId id="257" r:id="rId4"/>
    <p:sldId id="258" r:id="rId5"/>
    <p:sldId id="259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9B36-2DC2-47B7-A5D7-EE44525201C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86B2-EBD0-457D-ACBE-CFF0C7C05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92D514-CB1A-4B7C-A059-EFDC0F5FB60B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75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86B2-EBD0-457D-ACBE-CFF0C7C05930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86B2-EBD0-457D-ACBE-CFF0C7C05930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86B2-EBD0-457D-ACBE-CFF0C7C05930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86B2-EBD0-457D-ACBE-CFF0C7C05930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86B2-EBD0-457D-ACBE-CFF0C7C05930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86B2-EBD0-457D-ACBE-CFF0C7C05930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1043-6FCA-4F4A-B2BE-FE322285D68B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1FDB-C464-449A-A704-D065AFD4684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aintingsilove.com/uploads/5/5567/gateway-ti-the-secret-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9050"/>
            <a:ext cx="91551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713" y="4724400"/>
            <a:ext cx="6621462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i="0" dirty="0">
                <a:solidFill>
                  <a:schemeClr val="tx2"/>
                </a:solidFill>
                <a:effectLst/>
              </a:rPr>
              <a:t>Thinking metaphorically about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352696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0"/>
            <a:ext cx="3744416" cy="6669360"/>
          </a:xfrm>
        </p:spPr>
        <p:txBody>
          <a:bodyPr>
            <a:normAutofit/>
          </a:bodyPr>
          <a:lstStyle/>
          <a:p>
            <a:r>
              <a:rPr lang="en-GB" sz="2800" b="1" dirty="0"/>
              <a:t>Garden metaphors for Curriculum (Ross 2000)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baroque</a:t>
            </a:r>
            <a:br>
              <a:rPr lang="en-GB" sz="2800" dirty="0"/>
            </a:br>
            <a:r>
              <a:rPr lang="en-GB" sz="2800" dirty="0"/>
              <a:t>natural landscape</a:t>
            </a:r>
            <a:br>
              <a:rPr lang="en-GB" sz="2800" dirty="0"/>
            </a:br>
            <a:r>
              <a:rPr lang="en-GB" sz="2800" dirty="0"/>
              <a:t>‘dig for victory’!</a:t>
            </a:r>
            <a:br>
              <a:rPr lang="en-GB" sz="2800" dirty="0"/>
            </a:br>
            <a:r>
              <a:rPr lang="en-GB" sz="2800" dirty="0"/>
              <a:t>cottage</a:t>
            </a:r>
          </a:p>
        </p:txBody>
      </p:sp>
      <p:pic>
        <p:nvPicPr>
          <p:cNvPr id="4" name="Content Placeholder 3" descr="Boundary 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8064" cy="686408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ostseefjordschlei.com/media_en/bilder/inhalt/OFS/Freizeitanbieter/Baroque_Garden_Schleswig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r="5042"/>
          <a:stretch/>
        </p:blipFill>
        <p:spPr bwMode="auto">
          <a:xfrm>
            <a:off x="-10285" y="0"/>
            <a:ext cx="9313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www.gardenvisit.com/assets/madge/prior_park_landscape_garden_16_jpg/600x/prior_park_landscape_garden_16_jpg_6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myglyw.org.uk/uploads/pics/gcc029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 bwMode="auto">
          <a:xfrm>
            <a:off x="1" y="13080"/>
            <a:ext cx="9144000" cy="684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3.bp.blogspot.com/-2AmjxWc2hOQ/T5q4by0vw4I/AAAAAAAAArg/Nto0Pxt7Txg/s1600/english-country-pub-garden-7379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08920"/>
            <a:ext cx="4114800" cy="1143000"/>
          </a:xfrm>
        </p:spPr>
        <p:txBody>
          <a:bodyPr/>
          <a:lstStyle/>
          <a:p>
            <a:r>
              <a:rPr lang="en-GB" dirty="0"/>
              <a:t>… and now?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://farm8.staticflickr.com/7236/6874913478_5ac209fd3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7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119</TotalTime>
  <Words>24</Words>
  <Application>Microsoft Office PowerPoint</Application>
  <PresentationFormat>On-screen Show (4:3)</PresentationFormat>
  <Paragraphs>10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Thinking metaphorically about the curriculum</vt:lpstr>
      <vt:lpstr>Garden metaphors for Curriculum (Ross 2000)  baroque natural landscape ‘dig for victory’! cottage</vt:lpstr>
      <vt:lpstr>PowerPoint Presentation</vt:lpstr>
      <vt:lpstr>PowerPoint Presentation</vt:lpstr>
      <vt:lpstr>PowerPoint Presentation</vt:lpstr>
      <vt:lpstr>PowerPoint Presentation</vt:lpstr>
      <vt:lpstr>… and 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jimc</dc:creator>
  <cp:lastModifiedBy>Paul Denley</cp:lastModifiedBy>
  <cp:revision>5</cp:revision>
  <dcterms:created xsi:type="dcterms:W3CDTF">2011-07-24T15:29:55Z</dcterms:created>
  <dcterms:modified xsi:type="dcterms:W3CDTF">2016-07-12T10:42:58Z</dcterms:modified>
</cp:coreProperties>
</file>