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4"/>
  </p:notesMasterIdLst>
  <p:handoutMasterIdLst>
    <p:handoutMasterId r:id="rId25"/>
  </p:handoutMasterIdLst>
  <p:sldIdLst>
    <p:sldId id="256" r:id="rId2"/>
    <p:sldId id="267" r:id="rId3"/>
    <p:sldId id="305" r:id="rId4"/>
    <p:sldId id="288" r:id="rId5"/>
    <p:sldId id="322" r:id="rId6"/>
    <p:sldId id="319" r:id="rId7"/>
    <p:sldId id="307" r:id="rId8"/>
    <p:sldId id="304" r:id="rId9"/>
    <p:sldId id="316" r:id="rId10"/>
    <p:sldId id="298" r:id="rId11"/>
    <p:sldId id="306" r:id="rId12"/>
    <p:sldId id="266" r:id="rId13"/>
    <p:sldId id="272" r:id="rId14"/>
    <p:sldId id="309" r:id="rId15"/>
    <p:sldId id="310" r:id="rId16"/>
    <p:sldId id="311" r:id="rId17"/>
    <p:sldId id="312" r:id="rId18"/>
    <p:sldId id="313" r:id="rId19"/>
    <p:sldId id="314" r:id="rId20"/>
    <p:sldId id="315" r:id="rId21"/>
    <p:sldId id="317" r:id="rId22"/>
    <p:sldId id="323" r:id="rId23"/>
  </p:sldIdLst>
  <p:sldSz cx="9144000" cy="6858000" type="screen4x3"/>
  <p:notesSz cx="6811963" cy="9942513"/>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989" autoAdjust="0"/>
    <p:restoredTop sz="92671" autoAdjust="0"/>
  </p:normalViewPr>
  <p:slideViewPr>
    <p:cSldViewPr>
      <p:cViewPr varScale="1">
        <p:scale>
          <a:sx n="60" d="100"/>
          <a:sy n="60" d="100"/>
        </p:scale>
        <p:origin x="110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388"/>
    </p:cViewPr>
  </p:sorterViewPr>
  <p:notesViewPr>
    <p:cSldViewPr>
      <p:cViewPr varScale="1">
        <p:scale>
          <a:sx n="49" d="100"/>
          <a:sy n="49" d="100"/>
        </p:scale>
        <p:origin x="-1734" y="-108"/>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51851" cy="496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a:defRPr sz="1200"/>
            </a:lvl1pPr>
          </a:lstStyle>
          <a:p>
            <a:pPr>
              <a:defRPr/>
            </a:pPr>
            <a:endParaRPr lang="en-GB"/>
          </a:p>
        </p:txBody>
      </p:sp>
      <p:sp>
        <p:nvSpPr>
          <p:cNvPr id="31747" name="Rectangle 3"/>
          <p:cNvSpPr>
            <a:spLocks noGrp="1" noChangeArrowheads="1"/>
          </p:cNvSpPr>
          <p:nvPr>
            <p:ph type="dt" sz="quarter" idx="1"/>
          </p:nvPr>
        </p:nvSpPr>
        <p:spPr bwMode="auto">
          <a:xfrm>
            <a:off x="3858536" y="0"/>
            <a:ext cx="2951851" cy="496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algn="r">
              <a:defRPr sz="1200"/>
            </a:lvl1pPr>
          </a:lstStyle>
          <a:p>
            <a:pPr>
              <a:defRPr/>
            </a:pPr>
            <a:endParaRPr lang="en-GB"/>
          </a:p>
        </p:txBody>
      </p:sp>
      <p:sp>
        <p:nvSpPr>
          <p:cNvPr id="31748" name="Rectangle 4"/>
          <p:cNvSpPr>
            <a:spLocks noGrp="1" noChangeArrowheads="1"/>
          </p:cNvSpPr>
          <p:nvPr>
            <p:ph type="ftr" sz="quarter" idx="2"/>
          </p:nvPr>
        </p:nvSpPr>
        <p:spPr bwMode="auto">
          <a:xfrm>
            <a:off x="0" y="9444198"/>
            <a:ext cx="2951851" cy="496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a:defRPr sz="1200"/>
            </a:lvl1pPr>
          </a:lstStyle>
          <a:p>
            <a:pPr>
              <a:defRPr/>
            </a:pPr>
            <a:endParaRPr lang="en-GB"/>
          </a:p>
        </p:txBody>
      </p:sp>
      <p:sp>
        <p:nvSpPr>
          <p:cNvPr id="31749" name="Rectangle 5"/>
          <p:cNvSpPr>
            <a:spLocks noGrp="1" noChangeArrowheads="1"/>
          </p:cNvSpPr>
          <p:nvPr>
            <p:ph type="sldNum" sz="quarter" idx="3"/>
          </p:nvPr>
        </p:nvSpPr>
        <p:spPr bwMode="auto">
          <a:xfrm>
            <a:off x="3858536" y="9444198"/>
            <a:ext cx="2951851" cy="496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algn="r">
              <a:defRPr sz="1200"/>
            </a:lvl1pPr>
          </a:lstStyle>
          <a:p>
            <a:pPr>
              <a:defRPr/>
            </a:pPr>
            <a:fld id="{05DF928F-8ED6-4E49-ACB8-C5DF71C5F738}" type="slidenum">
              <a:rPr lang="en-GB"/>
              <a:pPr>
                <a:defRPr/>
              </a:pPr>
              <a:t>‹#›</a:t>
            </a:fld>
            <a:endParaRPr lang="en-GB"/>
          </a:p>
        </p:txBody>
      </p:sp>
    </p:spTree>
    <p:extLst>
      <p:ext uri="{BB962C8B-B14F-4D97-AF65-F5344CB8AC3E}">
        <p14:creationId xmlns:p14="http://schemas.microsoft.com/office/powerpoint/2010/main" val="24200076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51851" cy="496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a:defRPr sz="1200"/>
            </a:lvl1pPr>
          </a:lstStyle>
          <a:p>
            <a:pPr>
              <a:defRPr/>
            </a:pPr>
            <a:endParaRPr lang="en-GB"/>
          </a:p>
        </p:txBody>
      </p:sp>
      <p:sp>
        <p:nvSpPr>
          <p:cNvPr id="50179" name="Rectangle 3"/>
          <p:cNvSpPr>
            <a:spLocks noGrp="1" noChangeArrowheads="1"/>
          </p:cNvSpPr>
          <p:nvPr>
            <p:ph type="dt" idx="1"/>
          </p:nvPr>
        </p:nvSpPr>
        <p:spPr bwMode="auto">
          <a:xfrm>
            <a:off x="3858536" y="0"/>
            <a:ext cx="2951851" cy="496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lvl1pPr algn="r">
              <a:defRPr sz="1200"/>
            </a:lvl1pPr>
          </a:lstStyle>
          <a:p>
            <a:pPr>
              <a:defRPr/>
            </a:pPr>
            <a:endParaRPr lang="en-GB"/>
          </a:p>
        </p:txBody>
      </p:sp>
      <p:sp>
        <p:nvSpPr>
          <p:cNvPr id="36868" name="Rectangle 4"/>
          <p:cNvSpPr>
            <a:spLocks noGrp="1" noRot="1" noChangeAspect="1" noChangeArrowheads="1" noTextEdit="1"/>
          </p:cNvSpPr>
          <p:nvPr>
            <p:ph type="sldImg" idx="2"/>
          </p:nvPr>
        </p:nvSpPr>
        <p:spPr bwMode="auto">
          <a:xfrm>
            <a:off x="922338" y="746125"/>
            <a:ext cx="4967287"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0181" name="Rectangle 5"/>
          <p:cNvSpPr>
            <a:spLocks noGrp="1" noChangeArrowheads="1"/>
          </p:cNvSpPr>
          <p:nvPr>
            <p:ph type="body" sz="quarter" idx="3"/>
          </p:nvPr>
        </p:nvSpPr>
        <p:spPr bwMode="auto">
          <a:xfrm>
            <a:off x="681197" y="4722892"/>
            <a:ext cx="5449570" cy="44737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50182" name="Rectangle 6"/>
          <p:cNvSpPr>
            <a:spLocks noGrp="1" noChangeArrowheads="1"/>
          </p:cNvSpPr>
          <p:nvPr>
            <p:ph type="ftr" sz="quarter" idx="4"/>
          </p:nvPr>
        </p:nvSpPr>
        <p:spPr bwMode="auto">
          <a:xfrm>
            <a:off x="0" y="9444198"/>
            <a:ext cx="2951851" cy="496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a:defRPr sz="1200"/>
            </a:lvl1pPr>
          </a:lstStyle>
          <a:p>
            <a:pPr>
              <a:defRPr/>
            </a:pPr>
            <a:endParaRPr lang="en-GB"/>
          </a:p>
        </p:txBody>
      </p:sp>
      <p:sp>
        <p:nvSpPr>
          <p:cNvPr id="50183" name="Rectangle 7"/>
          <p:cNvSpPr>
            <a:spLocks noGrp="1" noChangeArrowheads="1"/>
          </p:cNvSpPr>
          <p:nvPr>
            <p:ph type="sldNum" sz="quarter" idx="5"/>
          </p:nvPr>
        </p:nvSpPr>
        <p:spPr bwMode="auto">
          <a:xfrm>
            <a:off x="3858536" y="9444198"/>
            <a:ext cx="2951851" cy="496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66" tIns="45583" rIns="91166" bIns="45583" numCol="1" anchor="b" anchorCtr="0" compatLnSpc="1">
            <a:prstTxWarp prst="textNoShape">
              <a:avLst/>
            </a:prstTxWarp>
          </a:bodyPr>
          <a:lstStyle>
            <a:lvl1pPr algn="r">
              <a:defRPr sz="1200"/>
            </a:lvl1pPr>
          </a:lstStyle>
          <a:p>
            <a:pPr>
              <a:defRPr/>
            </a:pPr>
            <a:fld id="{97184158-8D65-4D18-97A6-BA2B0FE84394}" type="slidenum">
              <a:rPr lang="en-GB"/>
              <a:pPr>
                <a:defRPr/>
              </a:pPr>
              <a:t>‹#›</a:t>
            </a:fld>
            <a:endParaRPr lang="en-GB"/>
          </a:p>
        </p:txBody>
      </p:sp>
    </p:spTree>
    <p:extLst>
      <p:ext uri="{BB962C8B-B14F-4D97-AF65-F5344CB8AC3E}">
        <p14:creationId xmlns:p14="http://schemas.microsoft.com/office/powerpoint/2010/main" val="35224095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cs typeface="Arial" charset="0"/>
              </a:defRPr>
            </a:lvl1pPr>
            <a:lvl2pPr marL="740721" indent="-284893" eaLnBrk="0" hangingPunct="0">
              <a:defRPr>
                <a:solidFill>
                  <a:schemeClr val="tx1"/>
                </a:solidFill>
                <a:latin typeface="Arial" charset="0"/>
                <a:cs typeface="Arial" charset="0"/>
              </a:defRPr>
            </a:lvl2pPr>
            <a:lvl3pPr marL="1139571" indent="-227914" eaLnBrk="0" hangingPunct="0">
              <a:defRPr>
                <a:solidFill>
                  <a:schemeClr val="tx1"/>
                </a:solidFill>
                <a:latin typeface="Arial" charset="0"/>
                <a:cs typeface="Arial" charset="0"/>
              </a:defRPr>
            </a:lvl3pPr>
            <a:lvl4pPr marL="1595399" indent="-227914" eaLnBrk="0" hangingPunct="0">
              <a:defRPr>
                <a:solidFill>
                  <a:schemeClr val="tx1"/>
                </a:solidFill>
                <a:latin typeface="Arial" charset="0"/>
                <a:cs typeface="Arial" charset="0"/>
              </a:defRPr>
            </a:lvl4pPr>
            <a:lvl5pPr marL="2051228" indent="-227914" eaLnBrk="0" hangingPunct="0">
              <a:defRPr>
                <a:solidFill>
                  <a:schemeClr val="tx1"/>
                </a:solidFill>
                <a:latin typeface="Arial" charset="0"/>
                <a:cs typeface="Arial" charset="0"/>
              </a:defRPr>
            </a:lvl5pPr>
            <a:lvl6pPr marL="2507056" indent="-227914" eaLnBrk="0" fontAlgn="base" hangingPunct="0">
              <a:spcBef>
                <a:spcPct val="0"/>
              </a:spcBef>
              <a:spcAft>
                <a:spcPct val="0"/>
              </a:spcAft>
              <a:defRPr>
                <a:solidFill>
                  <a:schemeClr val="tx1"/>
                </a:solidFill>
                <a:latin typeface="Arial" charset="0"/>
                <a:cs typeface="Arial" charset="0"/>
              </a:defRPr>
            </a:lvl6pPr>
            <a:lvl7pPr marL="2962885" indent="-227914" eaLnBrk="0" fontAlgn="base" hangingPunct="0">
              <a:spcBef>
                <a:spcPct val="0"/>
              </a:spcBef>
              <a:spcAft>
                <a:spcPct val="0"/>
              </a:spcAft>
              <a:defRPr>
                <a:solidFill>
                  <a:schemeClr val="tx1"/>
                </a:solidFill>
                <a:latin typeface="Arial" charset="0"/>
                <a:cs typeface="Arial" charset="0"/>
              </a:defRPr>
            </a:lvl7pPr>
            <a:lvl8pPr marL="3418713" indent="-227914" eaLnBrk="0" fontAlgn="base" hangingPunct="0">
              <a:spcBef>
                <a:spcPct val="0"/>
              </a:spcBef>
              <a:spcAft>
                <a:spcPct val="0"/>
              </a:spcAft>
              <a:defRPr>
                <a:solidFill>
                  <a:schemeClr val="tx1"/>
                </a:solidFill>
                <a:latin typeface="Arial" charset="0"/>
                <a:cs typeface="Arial" charset="0"/>
              </a:defRPr>
            </a:lvl8pPr>
            <a:lvl9pPr marL="3874541" indent="-227914" eaLnBrk="0" fontAlgn="base" hangingPunct="0">
              <a:spcBef>
                <a:spcPct val="0"/>
              </a:spcBef>
              <a:spcAft>
                <a:spcPct val="0"/>
              </a:spcAft>
              <a:defRPr>
                <a:solidFill>
                  <a:schemeClr val="tx1"/>
                </a:solidFill>
                <a:latin typeface="Arial" charset="0"/>
                <a:cs typeface="Arial" charset="0"/>
              </a:defRPr>
            </a:lvl9pPr>
          </a:lstStyle>
          <a:p>
            <a:pPr eaLnBrk="1" hangingPunct="1"/>
            <a:fld id="{D823C11A-E866-47F9-B6C8-77514C7681B1}" type="slidenum">
              <a:rPr lang="en-GB" smtClean="0"/>
              <a:pPr eaLnBrk="1" hangingPunct="1"/>
              <a:t>4</a:t>
            </a:fld>
            <a:endParaRPr lang="en-GB"/>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endParaRPr lang="en-GB" dirty="0"/>
          </a:p>
        </p:txBody>
      </p:sp>
    </p:spTree>
    <p:extLst>
      <p:ext uri="{BB962C8B-B14F-4D97-AF65-F5344CB8AC3E}">
        <p14:creationId xmlns:p14="http://schemas.microsoft.com/office/powerpoint/2010/main" val="977884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9972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5004" name="Rectangle 12"/>
          <p:cNvSpPr>
            <a:spLocks noGrp="1" noChangeArrowheads="1"/>
          </p:cNvSpPr>
          <p:nvPr>
            <p:ph type="ctrTitle"/>
          </p:nvPr>
        </p:nvSpPr>
        <p:spPr>
          <a:xfrm>
            <a:off x="990600" y="1676400"/>
            <a:ext cx="7772400" cy="1462088"/>
          </a:xfrm>
        </p:spPr>
        <p:txBody>
          <a:bodyPr/>
          <a:lstStyle>
            <a:lvl1pPr>
              <a:defRPr/>
            </a:lvl1pPr>
          </a:lstStyle>
          <a:p>
            <a:pPr lvl="0"/>
            <a:r>
              <a:rPr lang="en-GB" noProof="0"/>
              <a:t>Click to edit Master title style</a:t>
            </a:r>
          </a:p>
        </p:txBody>
      </p:sp>
      <p:sp>
        <p:nvSpPr>
          <p:cNvPr id="85005" name="Rectangle 13"/>
          <p:cNvSpPr>
            <a:spLocks noGrp="1" noChangeArrowheads="1"/>
          </p:cNvSpPr>
          <p:nvPr>
            <p:ph type="subTitle" idx="1"/>
          </p:nvPr>
        </p:nvSpPr>
        <p:spPr>
          <a:xfrm>
            <a:off x="1371600" y="3886200"/>
            <a:ext cx="6400800" cy="1752600"/>
          </a:xfrm>
        </p:spPr>
        <p:txBody>
          <a:bodyPr/>
          <a:lstStyle>
            <a:lvl1pPr algn="ctr">
              <a:defRPr/>
            </a:lvl1pPr>
          </a:lstStyle>
          <a:p>
            <a:pPr lvl="0"/>
            <a:r>
              <a:rPr lang="en-GB" noProof="0"/>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GB"/>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GB"/>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03648FDF-84DE-462E-A867-FDD747B4A3C2}" type="slidenum">
              <a:rPr lang="en-GB"/>
              <a:pPr>
                <a:defRPr/>
              </a:pPr>
              <a:t>‹#›</a:t>
            </a:fld>
            <a:endParaRPr lang="en-GB"/>
          </a:p>
        </p:txBody>
      </p:sp>
    </p:spTree>
    <p:extLst>
      <p:ext uri="{BB962C8B-B14F-4D97-AF65-F5344CB8AC3E}">
        <p14:creationId xmlns:p14="http://schemas.microsoft.com/office/powerpoint/2010/main" val="1516360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44DD4B6C-1FCB-4735-B73D-F075E8B6DB21}" type="slidenum">
              <a:rPr lang="en-GB"/>
              <a:pPr>
                <a:defRPr/>
              </a:pPr>
              <a:t>‹#›</a:t>
            </a:fld>
            <a:endParaRPr lang="en-GB"/>
          </a:p>
        </p:txBody>
      </p:sp>
    </p:spTree>
    <p:extLst>
      <p:ext uri="{BB962C8B-B14F-4D97-AF65-F5344CB8AC3E}">
        <p14:creationId xmlns:p14="http://schemas.microsoft.com/office/powerpoint/2010/main" val="3454262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4E2B0AC1-5DD3-4302-9063-EB01E884C1E3}" type="slidenum">
              <a:rPr lang="en-GB"/>
              <a:pPr>
                <a:defRPr/>
              </a:pPr>
              <a:t>‹#›</a:t>
            </a:fld>
            <a:endParaRPr lang="en-GB"/>
          </a:p>
        </p:txBody>
      </p:sp>
    </p:spTree>
    <p:extLst>
      <p:ext uri="{BB962C8B-B14F-4D97-AF65-F5344CB8AC3E}">
        <p14:creationId xmlns:p14="http://schemas.microsoft.com/office/powerpoint/2010/main" val="29316663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a:t>Click to edit Master title style</a:t>
            </a:r>
            <a:endParaRPr lang="en-GB"/>
          </a:p>
        </p:txBody>
      </p:sp>
      <p:sp>
        <p:nvSpPr>
          <p:cNvPr id="3" name="Text Placeholder 2"/>
          <p:cNvSpPr>
            <a:spLocks noGrp="1"/>
          </p:cNvSpPr>
          <p:nvPr>
            <p:ph type="body"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quarter" idx="2"/>
          </p:nvPr>
        </p:nvSpPr>
        <p:spPr>
          <a:xfrm>
            <a:off x="5145088" y="20177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p:cNvSpPr>
            <a:spLocks noGrp="1"/>
          </p:cNvSpPr>
          <p:nvPr>
            <p:ph sz="quarter" idx="3"/>
          </p:nvPr>
        </p:nvSpPr>
        <p:spPr>
          <a:xfrm>
            <a:off x="5145088" y="4151313"/>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11"/>
          <p:cNvSpPr>
            <a:spLocks noGrp="1" noChangeArrowheads="1"/>
          </p:cNvSpPr>
          <p:nvPr>
            <p:ph type="dt" sz="half" idx="10"/>
          </p:nvPr>
        </p:nvSpPr>
        <p:spPr>
          <a:ln/>
        </p:spPr>
        <p:txBody>
          <a:bodyPr/>
          <a:lstStyle>
            <a:lvl1pPr>
              <a:defRPr/>
            </a:lvl1pPr>
          </a:lstStyle>
          <a:p>
            <a:pPr>
              <a:defRPr/>
            </a:pPr>
            <a:endParaRPr lang="en-GB"/>
          </a:p>
        </p:txBody>
      </p:sp>
      <p:sp>
        <p:nvSpPr>
          <p:cNvPr id="7" name="Rectangle 12"/>
          <p:cNvSpPr>
            <a:spLocks noGrp="1" noChangeArrowheads="1"/>
          </p:cNvSpPr>
          <p:nvPr>
            <p:ph type="ftr" sz="quarter" idx="11"/>
          </p:nvPr>
        </p:nvSpPr>
        <p:spPr>
          <a:ln/>
        </p:spPr>
        <p:txBody>
          <a:bodyPr/>
          <a:lstStyle>
            <a:lvl1pPr>
              <a:defRPr/>
            </a:lvl1pPr>
          </a:lstStyle>
          <a:p>
            <a:pPr>
              <a:defRPr/>
            </a:pPr>
            <a:endParaRPr lang="en-GB"/>
          </a:p>
        </p:txBody>
      </p:sp>
      <p:sp>
        <p:nvSpPr>
          <p:cNvPr id="8" name="Rectangle 13"/>
          <p:cNvSpPr>
            <a:spLocks noGrp="1" noChangeArrowheads="1"/>
          </p:cNvSpPr>
          <p:nvPr>
            <p:ph type="sldNum" sz="quarter" idx="12"/>
          </p:nvPr>
        </p:nvSpPr>
        <p:spPr>
          <a:ln/>
        </p:spPr>
        <p:txBody>
          <a:bodyPr/>
          <a:lstStyle>
            <a:lvl1pPr>
              <a:defRPr/>
            </a:lvl1pPr>
          </a:lstStyle>
          <a:p>
            <a:pPr>
              <a:defRPr/>
            </a:pPr>
            <a:fld id="{EAD114DD-AAFA-4041-B41F-E65ED1E58759}" type="slidenum">
              <a:rPr lang="en-GB"/>
              <a:pPr>
                <a:defRPr/>
              </a:pPr>
              <a:t>‹#›</a:t>
            </a:fld>
            <a:endParaRPr lang="en-GB"/>
          </a:p>
        </p:txBody>
      </p:sp>
    </p:spTree>
    <p:extLst>
      <p:ext uri="{BB962C8B-B14F-4D97-AF65-F5344CB8AC3E}">
        <p14:creationId xmlns:p14="http://schemas.microsoft.com/office/powerpoint/2010/main" val="4198245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a:t>Click to edit Master title style</a:t>
            </a:r>
            <a:endParaRPr lang="en-GB"/>
          </a:p>
        </p:txBody>
      </p:sp>
      <p:sp>
        <p:nvSpPr>
          <p:cNvPr id="3" name="Table Placeholder 2"/>
          <p:cNvSpPr>
            <a:spLocks noGrp="1"/>
          </p:cNvSpPr>
          <p:nvPr>
            <p:ph type="tbl" idx="1"/>
          </p:nvPr>
        </p:nvSpPr>
        <p:spPr>
          <a:xfrm>
            <a:off x="1182688" y="2017713"/>
            <a:ext cx="7772400" cy="4114800"/>
          </a:xfrm>
        </p:spPr>
        <p:txBody>
          <a:bodyPr/>
          <a:lstStyle/>
          <a:p>
            <a:pPr lvl="0"/>
            <a:endParaRPr lang="en-GB" noProof="0"/>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5A792855-37FA-4B23-B420-4E8BC1ACE773}" type="slidenum">
              <a:rPr lang="en-GB"/>
              <a:pPr>
                <a:defRPr/>
              </a:pPr>
              <a:t>‹#›</a:t>
            </a:fld>
            <a:endParaRPr lang="en-GB"/>
          </a:p>
        </p:txBody>
      </p:sp>
    </p:spTree>
    <p:extLst>
      <p:ext uri="{BB962C8B-B14F-4D97-AF65-F5344CB8AC3E}">
        <p14:creationId xmlns:p14="http://schemas.microsoft.com/office/powerpoint/2010/main" val="4120371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217F5082-74A2-492E-90AF-194FA3011667}" type="slidenum">
              <a:rPr lang="en-GB"/>
              <a:pPr>
                <a:defRPr/>
              </a:pPr>
              <a:t>‹#›</a:t>
            </a:fld>
            <a:endParaRPr lang="en-GB"/>
          </a:p>
        </p:txBody>
      </p:sp>
    </p:spTree>
    <p:extLst>
      <p:ext uri="{BB962C8B-B14F-4D97-AF65-F5344CB8AC3E}">
        <p14:creationId xmlns:p14="http://schemas.microsoft.com/office/powerpoint/2010/main" val="364495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GB"/>
          </a:p>
        </p:txBody>
      </p:sp>
      <p:sp>
        <p:nvSpPr>
          <p:cNvPr id="5" name="Rectangle 12"/>
          <p:cNvSpPr>
            <a:spLocks noGrp="1" noChangeArrowheads="1"/>
          </p:cNvSpPr>
          <p:nvPr>
            <p:ph type="ftr" sz="quarter" idx="11"/>
          </p:nvPr>
        </p:nvSpPr>
        <p:spPr>
          <a:ln/>
        </p:spPr>
        <p:txBody>
          <a:bodyPr/>
          <a:lstStyle>
            <a:lvl1pPr>
              <a:defRPr/>
            </a:lvl1pPr>
          </a:lstStyle>
          <a:p>
            <a:pPr>
              <a:defRPr/>
            </a:pPr>
            <a:endParaRPr lang="en-GB"/>
          </a:p>
        </p:txBody>
      </p:sp>
      <p:sp>
        <p:nvSpPr>
          <p:cNvPr id="6" name="Rectangle 13"/>
          <p:cNvSpPr>
            <a:spLocks noGrp="1" noChangeArrowheads="1"/>
          </p:cNvSpPr>
          <p:nvPr>
            <p:ph type="sldNum" sz="quarter" idx="12"/>
          </p:nvPr>
        </p:nvSpPr>
        <p:spPr>
          <a:ln/>
        </p:spPr>
        <p:txBody>
          <a:bodyPr/>
          <a:lstStyle>
            <a:lvl1pPr>
              <a:defRPr/>
            </a:lvl1pPr>
          </a:lstStyle>
          <a:p>
            <a:pPr>
              <a:defRPr/>
            </a:pPr>
            <a:fld id="{2611B7F9-74A4-4AC2-BDB0-7752048059FD}" type="slidenum">
              <a:rPr lang="en-GB"/>
              <a:pPr>
                <a:defRPr/>
              </a:pPr>
              <a:t>‹#›</a:t>
            </a:fld>
            <a:endParaRPr lang="en-GB"/>
          </a:p>
        </p:txBody>
      </p:sp>
    </p:spTree>
    <p:extLst>
      <p:ext uri="{BB962C8B-B14F-4D97-AF65-F5344CB8AC3E}">
        <p14:creationId xmlns:p14="http://schemas.microsoft.com/office/powerpoint/2010/main" val="1397092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1"/>
          <p:cNvSpPr>
            <a:spLocks noGrp="1" noChangeArrowheads="1"/>
          </p:cNvSpPr>
          <p:nvPr>
            <p:ph type="dt" sz="half" idx="10"/>
          </p:nvPr>
        </p:nvSpPr>
        <p:spPr>
          <a:ln/>
        </p:spPr>
        <p:txBody>
          <a:bodyPr/>
          <a:lstStyle>
            <a:lvl1pPr>
              <a:defRPr/>
            </a:lvl1pPr>
          </a:lstStyle>
          <a:p>
            <a:pPr>
              <a:defRPr/>
            </a:pPr>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GB"/>
          </a:p>
        </p:txBody>
      </p:sp>
      <p:sp>
        <p:nvSpPr>
          <p:cNvPr id="7" name="Rectangle 13"/>
          <p:cNvSpPr>
            <a:spLocks noGrp="1" noChangeArrowheads="1"/>
          </p:cNvSpPr>
          <p:nvPr>
            <p:ph type="sldNum" sz="quarter" idx="12"/>
          </p:nvPr>
        </p:nvSpPr>
        <p:spPr>
          <a:ln/>
        </p:spPr>
        <p:txBody>
          <a:bodyPr/>
          <a:lstStyle>
            <a:lvl1pPr>
              <a:defRPr/>
            </a:lvl1pPr>
          </a:lstStyle>
          <a:p>
            <a:pPr>
              <a:defRPr/>
            </a:pPr>
            <a:fld id="{27E009FE-2251-4A7A-BF3E-2E59F837813C}" type="slidenum">
              <a:rPr lang="en-GB"/>
              <a:pPr>
                <a:defRPr/>
              </a:pPr>
              <a:t>‹#›</a:t>
            </a:fld>
            <a:endParaRPr lang="en-GB"/>
          </a:p>
        </p:txBody>
      </p:sp>
    </p:spTree>
    <p:extLst>
      <p:ext uri="{BB962C8B-B14F-4D97-AF65-F5344CB8AC3E}">
        <p14:creationId xmlns:p14="http://schemas.microsoft.com/office/powerpoint/2010/main" val="505431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11"/>
          <p:cNvSpPr>
            <a:spLocks noGrp="1" noChangeArrowheads="1"/>
          </p:cNvSpPr>
          <p:nvPr>
            <p:ph type="dt" sz="half" idx="10"/>
          </p:nvPr>
        </p:nvSpPr>
        <p:spPr>
          <a:ln/>
        </p:spPr>
        <p:txBody>
          <a:bodyPr/>
          <a:lstStyle>
            <a:lvl1pPr>
              <a:defRPr/>
            </a:lvl1pPr>
          </a:lstStyle>
          <a:p>
            <a:pPr>
              <a:defRPr/>
            </a:pPr>
            <a:endParaRPr lang="en-GB"/>
          </a:p>
        </p:txBody>
      </p:sp>
      <p:sp>
        <p:nvSpPr>
          <p:cNvPr id="8" name="Rectangle 12"/>
          <p:cNvSpPr>
            <a:spLocks noGrp="1" noChangeArrowheads="1"/>
          </p:cNvSpPr>
          <p:nvPr>
            <p:ph type="ftr" sz="quarter" idx="11"/>
          </p:nvPr>
        </p:nvSpPr>
        <p:spPr>
          <a:ln/>
        </p:spPr>
        <p:txBody>
          <a:bodyPr/>
          <a:lstStyle>
            <a:lvl1pPr>
              <a:defRPr/>
            </a:lvl1pPr>
          </a:lstStyle>
          <a:p>
            <a:pPr>
              <a:defRPr/>
            </a:pPr>
            <a:endParaRPr lang="en-GB"/>
          </a:p>
        </p:txBody>
      </p:sp>
      <p:sp>
        <p:nvSpPr>
          <p:cNvPr id="9" name="Rectangle 13"/>
          <p:cNvSpPr>
            <a:spLocks noGrp="1" noChangeArrowheads="1"/>
          </p:cNvSpPr>
          <p:nvPr>
            <p:ph type="sldNum" sz="quarter" idx="12"/>
          </p:nvPr>
        </p:nvSpPr>
        <p:spPr>
          <a:ln/>
        </p:spPr>
        <p:txBody>
          <a:bodyPr/>
          <a:lstStyle>
            <a:lvl1pPr>
              <a:defRPr/>
            </a:lvl1pPr>
          </a:lstStyle>
          <a:p>
            <a:pPr>
              <a:defRPr/>
            </a:pPr>
            <a:fld id="{BB3FD652-2927-475B-81EE-557D39613377}" type="slidenum">
              <a:rPr lang="en-GB"/>
              <a:pPr>
                <a:defRPr/>
              </a:pPr>
              <a:t>‹#›</a:t>
            </a:fld>
            <a:endParaRPr lang="en-GB"/>
          </a:p>
        </p:txBody>
      </p:sp>
    </p:spTree>
    <p:extLst>
      <p:ext uri="{BB962C8B-B14F-4D97-AF65-F5344CB8AC3E}">
        <p14:creationId xmlns:p14="http://schemas.microsoft.com/office/powerpoint/2010/main" val="855079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11"/>
          <p:cNvSpPr>
            <a:spLocks noGrp="1" noChangeArrowheads="1"/>
          </p:cNvSpPr>
          <p:nvPr>
            <p:ph type="dt" sz="half" idx="10"/>
          </p:nvPr>
        </p:nvSpPr>
        <p:spPr>
          <a:ln/>
        </p:spPr>
        <p:txBody>
          <a:bodyPr/>
          <a:lstStyle>
            <a:lvl1pPr>
              <a:defRPr/>
            </a:lvl1pPr>
          </a:lstStyle>
          <a:p>
            <a:pPr>
              <a:defRPr/>
            </a:pPr>
            <a:endParaRPr lang="en-GB"/>
          </a:p>
        </p:txBody>
      </p:sp>
      <p:sp>
        <p:nvSpPr>
          <p:cNvPr id="4" name="Rectangle 12"/>
          <p:cNvSpPr>
            <a:spLocks noGrp="1" noChangeArrowheads="1"/>
          </p:cNvSpPr>
          <p:nvPr>
            <p:ph type="ftr" sz="quarter" idx="11"/>
          </p:nvPr>
        </p:nvSpPr>
        <p:spPr>
          <a:ln/>
        </p:spPr>
        <p:txBody>
          <a:bodyPr/>
          <a:lstStyle>
            <a:lvl1pPr>
              <a:defRPr/>
            </a:lvl1pPr>
          </a:lstStyle>
          <a:p>
            <a:pPr>
              <a:defRPr/>
            </a:pPr>
            <a:endParaRPr lang="en-GB"/>
          </a:p>
        </p:txBody>
      </p:sp>
      <p:sp>
        <p:nvSpPr>
          <p:cNvPr id="5" name="Rectangle 13"/>
          <p:cNvSpPr>
            <a:spLocks noGrp="1" noChangeArrowheads="1"/>
          </p:cNvSpPr>
          <p:nvPr>
            <p:ph type="sldNum" sz="quarter" idx="12"/>
          </p:nvPr>
        </p:nvSpPr>
        <p:spPr>
          <a:ln/>
        </p:spPr>
        <p:txBody>
          <a:bodyPr/>
          <a:lstStyle>
            <a:lvl1pPr>
              <a:defRPr/>
            </a:lvl1pPr>
          </a:lstStyle>
          <a:p>
            <a:pPr>
              <a:defRPr/>
            </a:pPr>
            <a:fld id="{ED34EC00-5FA7-4356-900B-2BA57F26A4E5}" type="slidenum">
              <a:rPr lang="en-GB"/>
              <a:pPr>
                <a:defRPr/>
              </a:pPr>
              <a:t>‹#›</a:t>
            </a:fld>
            <a:endParaRPr lang="en-GB"/>
          </a:p>
        </p:txBody>
      </p:sp>
    </p:spTree>
    <p:extLst>
      <p:ext uri="{BB962C8B-B14F-4D97-AF65-F5344CB8AC3E}">
        <p14:creationId xmlns:p14="http://schemas.microsoft.com/office/powerpoint/2010/main" val="2549217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GB"/>
          </a:p>
        </p:txBody>
      </p:sp>
      <p:sp>
        <p:nvSpPr>
          <p:cNvPr id="3" name="Rectangle 12"/>
          <p:cNvSpPr>
            <a:spLocks noGrp="1" noChangeArrowheads="1"/>
          </p:cNvSpPr>
          <p:nvPr>
            <p:ph type="ftr" sz="quarter" idx="11"/>
          </p:nvPr>
        </p:nvSpPr>
        <p:spPr>
          <a:ln/>
        </p:spPr>
        <p:txBody>
          <a:bodyPr/>
          <a:lstStyle>
            <a:lvl1pPr>
              <a:defRPr/>
            </a:lvl1pPr>
          </a:lstStyle>
          <a:p>
            <a:pPr>
              <a:defRPr/>
            </a:pPr>
            <a:endParaRPr lang="en-GB"/>
          </a:p>
        </p:txBody>
      </p:sp>
      <p:sp>
        <p:nvSpPr>
          <p:cNvPr id="4" name="Rectangle 13"/>
          <p:cNvSpPr>
            <a:spLocks noGrp="1" noChangeArrowheads="1"/>
          </p:cNvSpPr>
          <p:nvPr>
            <p:ph type="sldNum" sz="quarter" idx="12"/>
          </p:nvPr>
        </p:nvSpPr>
        <p:spPr>
          <a:ln/>
        </p:spPr>
        <p:txBody>
          <a:bodyPr/>
          <a:lstStyle>
            <a:lvl1pPr>
              <a:defRPr/>
            </a:lvl1pPr>
          </a:lstStyle>
          <a:p>
            <a:pPr>
              <a:defRPr/>
            </a:pPr>
            <a:fld id="{9BD91E95-9D22-4674-99B4-DDA0AD0B701A}" type="slidenum">
              <a:rPr lang="en-GB"/>
              <a:pPr>
                <a:defRPr/>
              </a:pPr>
              <a:t>‹#›</a:t>
            </a:fld>
            <a:endParaRPr lang="en-GB"/>
          </a:p>
        </p:txBody>
      </p:sp>
    </p:spTree>
    <p:extLst>
      <p:ext uri="{BB962C8B-B14F-4D97-AF65-F5344CB8AC3E}">
        <p14:creationId xmlns:p14="http://schemas.microsoft.com/office/powerpoint/2010/main" val="3032547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GB"/>
          </a:p>
        </p:txBody>
      </p:sp>
      <p:sp>
        <p:nvSpPr>
          <p:cNvPr id="7" name="Rectangle 13"/>
          <p:cNvSpPr>
            <a:spLocks noGrp="1" noChangeArrowheads="1"/>
          </p:cNvSpPr>
          <p:nvPr>
            <p:ph type="sldNum" sz="quarter" idx="12"/>
          </p:nvPr>
        </p:nvSpPr>
        <p:spPr>
          <a:ln/>
        </p:spPr>
        <p:txBody>
          <a:bodyPr/>
          <a:lstStyle>
            <a:lvl1pPr>
              <a:defRPr/>
            </a:lvl1pPr>
          </a:lstStyle>
          <a:p>
            <a:pPr>
              <a:defRPr/>
            </a:pPr>
            <a:fld id="{FB9F7884-B635-40E0-A827-D9928F0DE5F0}" type="slidenum">
              <a:rPr lang="en-GB"/>
              <a:pPr>
                <a:defRPr/>
              </a:pPr>
              <a:t>‹#›</a:t>
            </a:fld>
            <a:endParaRPr lang="en-GB"/>
          </a:p>
        </p:txBody>
      </p:sp>
    </p:spTree>
    <p:extLst>
      <p:ext uri="{BB962C8B-B14F-4D97-AF65-F5344CB8AC3E}">
        <p14:creationId xmlns:p14="http://schemas.microsoft.com/office/powerpoint/2010/main" val="1322246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GB"/>
          </a:p>
        </p:txBody>
      </p:sp>
      <p:sp>
        <p:nvSpPr>
          <p:cNvPr id="6" name="Rectangle 12"/>
          <p:cNvSpPr>
            <a:spLocks noGrp="1" noChangeArrowheads="1"/>
          </p:cNvSpPr>
          <p:nvPr>
            <p:ph type="ftr" sz="quarter" idx="11"/>
          </p:nvPr>
        </p:nvSpPr>
        <p:spPr>
          <a:ln/>
        </p:spPr>
        <p:txBody>
          <a:bodyPr/>
          <a:lstStyle>
            <a:lvl1pPr>
              <a:defRPr/>
            </a:lvl1pPr>
          </a:lstStyle>
          <a:p>
            <a:pPr>
              <a:defRPr/>
            </a:pPr>
            <a:endParaRPr lang="en-GB"/>
          </a:p>
        </p:txBody>
      </p:sp>
      <p:sp>
        <p:nvSpPr>
          <p:cNvPr id="7" name="Rectangle 13"/>
          <p:cNvSpPr>
            <a:spLocks noGrp="1" noChangeArrowheads="1"/>
          </p:cNvSpPr>
          <p:nvPr>
            <p:ph type="sldNum" sz="quarter" idx="12"/>
          </p:nvPr>
        </p:nvSpPr>
        <p:spPr>
          <a:ln/>
        </p:spPr>
        <p:txBody>
          <a:bodyPr/>
          <a:lstStyle>
            <a:lvl1pPr>
              <a:defRPr/>
            </a:lvl1pPr>
          </a:lstStyle>
          <a:p>
            <a:pPr>
              <a:defRPr/>
            </a:pPr>
            <a:fld id="{1ABEFF7F-C356-4898-B1DA-16B7F3A70E98}" type="slidenum">
              <a:rPr lang="en-GB"/>
              <a:pPr>
                <a:defRPr/>
              </a:pPr>
              <a:t>‹#›</a:t>
            </a:fld>
            <a:endParaRPr lang="en-GB"/>
          </a:p>
        </p:txBody>
      </p:sp>
    </p:spTree>
    <p:extLst>
      <p:ext uri="{BB962C8B-B14F-4D97-AF65-F5344CB8AC3E}">
        <p14:creationId xmlns:p14="http://schemas.microsoft.com/office/powerpoint/2010/main" val="2919579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Tahoma" pitchFamily="34" charset="0"/>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Tahoma" pitchFamily="34" charset="0"/>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Tahoma" pitchFamily="34" charset="0"/>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Tahoma" pitchFamily="34" charset="0"/>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Tahoma" pitchFamily="34" charset="0"/>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Tahoma" pitchFamily="34" charset="0"/>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sz="2400">
              <a:latin typeface="Tahoma" pitchFamily="34" charset="0"/>
            </a:endParaRPr>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GB"/>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83979"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atin typeface="+mn-lt"/>
              </a:defRPr>
            </a:lvl1pPr>
          </a:lstStyle>
          <a:p>
            <a:pPr>
              <a:defRPr/>
            </a:pPr>
            <a:endParaRPr lang="en-GB"/>
          </a:p>
        </p:txBody>
      </p:sp>
      <p:sp>
        <p:nvSpPr>
          <p:cNvPr id="83980"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atin typeface="+mn-lt"/>
              </a:defRPr>
            </a:lvl1pPr>
          </a:lstStyle>
          <a:p>
            <a:pPr>
              <a:defRPr/>
            </a:pPr>
            <a:endParaRPr lang="en-GB"/>
          </a:p>
        </p:txBody>
      </p:sp>
      <p:sp>
        <p:nvSpPr>
          <p:cNvPr id="83981"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atin typeface="+mn-lt"/>
              </a:defRPr>
            </a:lvl1pPr>
          </a:lstStyle>
          <a:p>
            <a:pPr>
              <a:defRPr/>
            </a:pPr>
            <a:fld id="{EE478817-D81D-4E82-A0E2-2959DADBC9B1}"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06" r:id="rId1"/>
    <p:sldLayoutId id="2147483705" r:id="rId2"/>
    <p:sldLayoutId id="2147483704" r:id="rId3"/>
    <p:sldLayoutId id="2147483703" r:id="rId4"/>
    <p:sldLayoutId id="2147483702" r:id="rId5"/>
    <p:sldLayoutId id="2147483701" r:id="rId6"/>
    <p:sldLayoutId id="2147483700" r:id="rId7"/>
    <p:sldLayoutId id="2147483699" r:id="rId8"/>
    <p:sldLayoutId id="2147483698" r:id="rId9"/>
    <p:sldLayoutId id="2147483697" r:id="rId10"/>
    <p:sldLayoutId id="2147483696" r:id="rId11"/>
    <p:sldLayoutId id="2147483695" r:id="rId12"/>
    <p:sldLayoutId id="2147483694" r:id="rId13"/>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Tahoma" pitchFamily="34" charset="0"/>
          <a:cs typeface="Arial" charset="0"/>
        </a:defRPr>
      </a:lvl2pPr>
      <a:lvl3pPr algn="l" rtl="0" eaLnBrk="0" fontAlgn="base" hangingPunct="0">
        <a:spcBef>
          <a:spcPct val="0"/>
        </a:spcBef>
        <a:spcAft>
          <a:spcPct val="0"/>
        </a:spcAft>
        <a:defRPr sz="3600">
          <a:solidFill>
            <a:schemeClr val="tx2"/>
          </a:solidFill>
          <a:latin typeface="Tahoma" pitchFamily="34" charset="0"/>
          <a:cs typeface="Arial" charset="0"/>
        </a:defRPr>
      </a:lvl3pPr>
      <a:lvl4pPr algn="l" rtl="0" eaLnBrk="0" fontAlgn="base" hangingPunct="0">
        <a:spcBef>
          <a:spcPct val="0"/>
        </a:spcBef>
        <a:spcAft>
          <a:spcPct val="0"/>
        </a:spcAft>
        <a:defRPr sz="3600">
          <a:solidFill>
            <a:schemeClr val="tx2"/>
          </a:solidFill>
          <a:latin typeface="Tahoma" pitchFamily="34" charset="0"/>
          <a:cs typeface="Arial" charset="0"/>
        </a:defRPr>
      </a:lvl4pPr>
      <a:lvl5pPr algn="l" rtl="0" eaLnBrk="0" fontAlgn="base" hangingPunct="0">
        <a:spcBef>
          <a:spcPct val="0"/>
        </a:spcBef>
        <a:spcAft>
          <a:spcPct val="0"/>
        </a:spcAft>
        <a:defRPr sz="3600">
          <a:solidFill>
            <a:schemeClr val="tx2"/>
          </a:solidFill>
          <a:latin typeface="Tahoma" pitchFamily="34" charset="0"/>
          <a:cs typeface="Arial" charset="0"/>
        </a:defRPr>
      </a:lvl5pPr>
      <a:lvl6pPr marL="457200" algn="l" rtl="0" fontAlgn="base">
        <a:spcBef>
          <a:spcPct val="0"/>
        </a:spcBef>
        <a:spcAft>
          <a:spcPct val="0"/>
        </a:spcAft>
        <a:defRPr sz="3600">
          <a:solidFill>
            <a:schemeClr val="tx2"/>
          </a:solidFill>
          <a:latin typeface="Tahoma" pitchFamily="34" charset="0"/>
          <a:cs typeface="Arial" charset="0"/>
        </a:defRPr>
      </a:lvl6pPr>
      <a:lvl7pPr marL="914400" algn="l" rtl="0" fontAlgn="base">
        <a:spcBef>
          <a:spcPct val="0"/>
        </a:spcBef>
        <a:spcAft>
          <a:spcPct val="0"/>
        </a:spcAft>
        <a:defRPr sz="3600">
          <a:solidFill>
            <a:schemeClr val="tx2"/>
          </a:solidFill>
          <a:latin typeface="Tahoma" pitchFamily="34" charset="0"/>
          <a:cs typeface="Arial" charset="0"/>
        </a:defRPr>
      </a:lvl7pPr>
      <a:lvl8pPr marL="1371600" algn="l" rtl="0" fontAlgn="base">
        <a:spcBef>
          <a:spcPct val="0"/>
        </a:spcBef>
        <a:spcAft>
          <a:spcPct val="0"/>
        </a:spcAft>
        <a:defRPr sz="3600">
          <a:solidFill>
            <a:schemeClr val="tx2"/>
          </a:solidFill>
          <a:latin typeface="Tahoma" pitchFamily="34" charset="0"/>
          <a:cs typeface="Arial" charset="0"/>
        </a:defRPr>
      </a:lvl8pPr>
      <a:lvl9pPr marL="1828800" algn="l" rtl="0" fontAlgn="base">
        <a:spcBef>
          <a:spcPct val="0"/>
        </a:spcBef>
        <a:spcAft>
          <a:spcPct val="0"/>
        </a:spcAft>
        <a:defRPr sz="3600">
          <a:solidFill>
            <a:schemeClr val="tx2"/>
          </a:solidFill>
          <a:latin typeface="Tahoma" pitchFamily="34" charset="0"/>
          <a:cs typeface="Arial" charset="0"/>
        </a:defRPr>
      </a:lvl9pPr>
    </p:titleStyle>
    <p:bodyStyle>
      <a:lvl1pPr marL="342900" indent="-339725" algn="l" rtl="0" eaLnBrk="0" fontAlgn="base" hangingPunct="0">
        <a:spcBef>
          <a:spcPct val="20000"/>
        </a:spcBef>
        <a:spcAft>
          <a:spcPct val="0"/>
        </a:spcAft>
        <a:buClr>
          <a:srgbClr val="009999"/>
        </a:buClr>
        <a:buFont typeface="Wingdings" pitchFamily="2" charset="2"/>
        <a:buChar char="Ø"/>
        <a:defRPr sz="3200">
          <a:solidFill>
            <a:schemeClr val="tx2"/>
          </a:solidFill>
          <a:latin typeface="+mn-lt"/>
          <a:ea typeface="+mn-ea"/>
          <a:cs typeface="+mn-cs"/>
        </a:defRPr>
      </a:lvl1pPr>
      <a:lvl2pPr marL="912813" indent="-285750" algn="l" rtl="0" eaLnBrk="0" fontAlgn="base" hangingPunct="0">
        <a:spcBef>
          <a:spcPct val="20000"/>
        </a:spcBef>
        <a:spcAft>
          <a:spcPct val="0"/>
        </a:spcAft>
        <a:buClr>
          <a:srgbClr val="009999"/>
        </a:buClr>
        <a:buFont typeface="Wingdings" pitchFamily="2" charset="2"/>
        <a:buChar char="Ø"/>
        <a:defRPr sz="2800">
          <a:solidFill>
            <a:schemeClr val="tx2"/>
          </a:solidFill>
          <a:latin typeface="+mn-lt"/>
          <a:cs typeface="+mn-cs"/>
        </a:defRPr>
      </a:lvl2pPr>
      <a:lvl3pPr marL="1320800" indent="-228600" algn="l" rtl="0" eaLnBrk="0" fontAlgn="base" hangingPunct="0">
        <a:spcBef>
          <a:spcPct val="20000"/>
        </a:spcBef>
        <a:spcAft>
          <a:spcPct val="0"/>
        </a:spcAft>
        <a:buClr>
          <a:srgbClr val="009999"/>
        </a:buClr>
        <a:buFont typeface="Wingdings" pitchFamily="2" charset="2"/>
        <a:buChar char="Ø"/>
        <a:defRPr sz="2400">
          <a:solidFill>
            <a:schemeClr val="tx2"/>
          </a:solidFill>
          <a:latin typeface="+mn-lt"/>
          <a:cs typeface="+mn-cs"/>
        </a:defRPr>
      </a:lvl3pPr>
      <a:lvl4pPr marL="1728788" indent="-228600" algn="l" rtl="0" eaLnBrk="0" fontAlgn="base" hangingPunct="0">
        <a:spcBef>
          <a:spcPct val="20000"/>
        </a:spcBef>
        <a:spcAft>
          <a:spcPct val="0"/>
        </a:spcAft>
        <a:buClr>
          <a:srgbClr val="009999"/>
        </a:buClr>
        <a:buFont typeface="Wingdings" pitchFamily="2" charset="2"/>
        <a:buChar char="Ø"/>
        <a:defRPr sz="2000">
          <a:solidFill>
            <a:schemeClr val="tx2"/>
          </a:solidFill>
          <a:latin typeface="+mn-lt"/>
          <a:cs typeface="+mn-cs"/>
        </a:defRPr>
      </a:lvl4pPr>
      <a:lvl5pPr marL="2136775" indent="-228600" algn="l" rtl="0" eaLnBrk="0" fontAlgn="base" hangingPunct="0">
        <a:spcBef>
          <a:spcPct val="20000"/>
        </a:spcBef>
        <a:spcAft>
          <a:spcPct val="0"/>
        </a:spcAft>
        <a:buClr>
          <a:srgbClr val="009999"/>
        </a:buClr>
        <a:buFont typeface="Wingdings" pitchFamily="2" charset="2"/>
        <a:buChar char="Ø"/>
        <a:defRPr sz="2000">
          <a:solidFill>
            <a:schemeClr val="tx2"/>
          </a:solidFill>
          <a:latin typeface="+mn-lt"/>
          <a:cs typeface="+mn-cs"/>
        </a:defRPr>
      </a:lvl5pPr>
      <a:lvl6pPr marL="2593975" indent="-228600" algn="l" rtl="0" fontAlgn="base">
        <a:spcBef>
          <a:spcPct val="20000"/>
        </a:spcBef>
        <a:spcAft>
          <a:spcPct val="0"/>
        </a:spcAft>
        <a:buClr>
          <a:srgbClr val="009999"/>
        </a:buClr>
        <a:buFont typeface="Wingdings" pitchFamily="2" charset="2"/>
        <a:buChar char="Ø"/>
        <a:defRPr sz="2000">
          <a:solidFill>
            <a:schemeClr val="tx2"/>
          </a:solidFill>
          <a:latin typeface="+mn-lt"/>
          <a:cs typeface="+mn-cs"/>
        </a:defRPr>
      </a:lvl6pPr>
      <a:lvl7pPr marL="3051175" indent="-228600" algn="l" rtl="0" fontAlgn="base">
        <a:spcBef>
          <a:spcPct val="20000"/>
        </a:spcBef>
        <a:spcAft>
          <a:spcPct val="0"/>
        </a:spcAft>
        <a:buClr>
          <a:srgbClr val="009999"/>
        </a:buClr>
        <a:buFont typeface="Wingdings" pitchFamily="2" charset="2"/>
        <a:buChar char="Ø"/>
        <a:defRPr sz="2000">
          <a:solidFill>
            <a:schemeClr val="tx2"/>
          </a:solidFill>
          <a:latin typeface="+mn-lt"/>
          <a:cs typeface="+mn-cs"/>
        </a:defRPr>
      </a:lvl7pPr>
      <a:lvl8pPr marL="3508375" indent="-228600" algn="l" rtl="0" fontAlgn="base">
        <a:spcBef>
          <a:spcPct val="20000"/>
        </a:spcBef>
        <a:spcAft>
          <a:spcPct val="0"/>
        </a:spcAft>
        <a:buClr>
          <a:srgbClr val="009999"/>
        </a:buClr>
        <a:buFont typeface="Wingdings" pitchFamily="2" charset="2"/>
        <a:buChar char="Ø"/>
        <a:defRPr sz="2000">
          <a:solidFill>
            <a:schemeClr val="tx2"/>
          </a:solidFill>
          <a:latin typeface="+mn-lt"/>
          <a:cs typeface="+mn-cs"/>
        </a:defRPr>
      </a:lvl8pPr>
      <a:lvl9pPr marL="3965575" indent="-228600" algn="l" rtl="0" fontAlgn="base">
        <a:spcBef>
          <a:spcPct val="20000"/>
        </a:spcBef>
        <a:spcAft>
          <a:spcPct val="0"/>
        </a:spcAft>
        <a:buClr>
          <a:srgbClr val="009999"/>
        </a:buClr>
        <a:buFont typeface="Wingdings" pitchFamily="2" charset="2"/>
        <a:buChar char="Ø"/>
        <a:defRPr sz="2000">
          <a:solidFill>
            <a:schemeClr val="tx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1916113"/>
            <a:ext cx="7772400" cy="1600200"/>
          </a:xfrm>
        </p:spPr>
        <p:txBody>
          <a:bodyPr/>
          <a:lstStyle/>
          <a:p>
            <a:pPr algn="ctr" eaLnBrk="1" hangingPunct="1"/>
            <a:r>
              <a:rPr lang="en-GB" sz="3200" dirty="0"/>
              <a:t>Assessment</a:t>
            </a:r>
            <a:br>
              <a:rPr lang="en-GB" sz="3200" dirty="0"/>
            </a:br>
            <a:br>
              <a:rPr lang="en-GB" sz="3200" dirty="0"/>
            </a:br>
            <a:r>
              <a:rPr lang="en-GB" sz="3200" dirty="0"/>
              <a:t>Norm-referenced Assessment and Criterion-referenced Assessment:</a:t>
            </a:r>
            <a:br>
              <a:rPr lang="en-GB" sz="3200" dirty="0"/>
            </a:br>
            <a:endParaRPr lang="en-GB" sz="3200" dirty="0"/>
          </a:p>
        </p:txBody>
      </p:sp>
      <p:sp>
        <p:nvSpPr>
          <p:cNvPr id="3075" name="Rectangle 3"/>
          <p:cNvSpPr>
            <a:spLocks noGrp="1" noChangeArrowheads="1"/>
          </p:cNvSpPr>
          <p:nvPr>
            <p:ph type="subTitle" idx="1"/>
          </p:nvPr>
        </p:nvSpPr>
        <p:spPr>
          <a:xfrm>
            <a:off x="1403350" y="4508500"/>
            <a:ext cx="6400800" cy="1752600"/>
          </a:xfrm>
        </p:spPr>
        <p:txBody>
          <a:bodyPr/>
          <a:lstStyle/>
          <a:p>
            <a:pPr marL="0" indent="3175" eaLnBrk="1" hangingPunct="1">
              <a:buFont typeface="Wingdings" pitchFamily="2" charset="2"/>
              <a:buNone/>
            </a:pPr>
            <a:r>
              <a:rPr lang="en-GB" dirty="0"/>
              <a:t>Poles apart?</a:t>
            </a:r>
          </a:p>
          <a:p>
            <a:pPr marL="0" indent="3175" eaLnBrk="1" hangingPunct="1">
              <a:buFont typeface="Wingdings" pitchFamily="2" charset="2"/>
              <a:buNone/>
            </a:pPr>
            <a:r>
              <a:rPr lang="en-GB" dirty="0"/>
              <a:t>A question of perspective?</a:t>
            </a:r>
          </a:p>
        </p:txBody>
      </p:sp>
      <p:pic>
        <p:nvPicPr>
          <p:cNvPr id="3076" name="Picture 4" descr="jigsaw_puzzl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950" y="5300663"/>
            <a:ext cx="18002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8" name="Picture 4" descr="CRM 5ft 8i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2132856"/>
            <a:ext cx="6120680" cy="4327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dirty="0"/>
              <a:t>What do test items assess? – what is achieved or what is not achieved?</a:t>
            </a:r>
          </a:p>
        </p:txBody>
      </p:sp>
      <p:sp>
        <p:nvSpPr>
          <p:cNvPr id="12292" name="Text Box 39"/>
          <p:cNvSpPr txBox="1">
            <a:spLocks noChangeArrowheads="1"/>
          </p:cNvSpPr>
          <p:nvPr/>
        </p:nvSpPr>
        <p:spPr bwMode="auto">
          <a:xfrm>
            <a:off x="4500563" y="2420938"/>
            <a:ext cx="53181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dirty="0" err="1">
                <a:solidFill>
                  <a:schemeClr val="bg1"/>
                </a:solidFill>
                <a:latin typeface="Lucida Sans Unicode" pitchFamily="34" charset="0"/>
              </a:rPr>
              <a:t>freq</a:t>
            </a:r>
            <a:endParaRPr lang="en-GB" sz="1400" dirty="0">
              <a:solidFill>
                <a:schemeClr val="bg1"/>
              </a:solidFill>
              <a:latin typeface="Lucida Sans Unicode" pitchFamily="34" charset="0"/>
            </a:endParaRPr>
          </a:p>
        </p:txBody>
      </p:sp>
      <p:grpSp>
        <p:nvGrpSpPr>
          <p:cNvPr id="12293" name="Group 79"/>
          <p:cNvGrpSpPr>
            <a:grpSpLocks/>
          </p:cNvGrpSpPr>
          <p:nvPr/>
        </p:nvGrpSpPr>
        <p:grpSpPr bwMode="auto">
          <a:xfrm>
            <a:off x="320676" y="1916113"/>
            <a:ext cx="3771900" cy="4540250"/>
            <a:chOff x="204" y="1026"/>
            <a:chExt cx="2376" cy="2860"/>
          </a:xfrm>
        </p:grpSpPr>
        <p:sp>
          <p:nvSpPr>
            <p:cNvPr id="12315" name="Text Box 4"/>
            <p:cNvSpPr txBox="1">
              <a:spLocks noChangeArrowheads="1"/>
            </p:cNvSpPr>
            <p:nvPr/>
          </p:nvSpPr>
          <p:spPr bwMode="auto">
            <a:xfrm>
              <a:off x="567" y="2614"/>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316" name="Line 5"/>
            <p:cNvSpPr>
              <a:spLocks noChangeShapeType="1"/>
            </p:cNvSpPr>
            <p:nvPr/>
          </p:nvSpPr>
          <p:spPr bwMode="auto">
            <a:xfrm flipV="1">
              <a:off x="521" y="1661"/>
              <a:ext cx="0" cy="1951"/>
            </a:xfrm>
            <a:prstGeom prst="line">
              <a:avLst/>
            </a:prstGeom>
            <a:noFill/>
            <a:ln w="1270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317" name="Line 7"/>
            <p:cNvSpPr>
              <a:spLocks noChangeShapeType="1"/>
            </p:cNvSpPr>
            <p:nvPr/>
          </p:nvSpPr>
          <p:spPr bwMode="auto">
            <a:xfrm>
              <a:off x="521" y="3612"/>
              <a:ext cx="1769" cy="0"/>
            </a:xfrm>
            <a:prstGeom prst="line">
              <a:avLst/>
            </a:prstGeom>
            <a:noFill/>
            <a:ln w="9525">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318" name="Text Box 9"/>
            <p:cNvSpPr txBox="1">
              <a:spLocks noChangeArrowheads="1"/>
            </p:cNvSpPr>
            <p:nvPr/>
          </p:nvSpPr>
          <p:spPr bwMode="auto">
            <a:xfrm>
              <a:off x="884" y="2478"/>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319" name="Text Box 10"/>
            <p:cNvSpPr txBox="1">
              <a:spLocks noChangeArrowheads="1"/>
            </p:cNvSpPr>
            <p:nvPr/>
          </p:nvSpPr>
          <p:spPr bwMode="auto">
            <a:xfrm>
              <a:off x="1791" y="2024"/>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320" name="Text Box 11"/>
            <p:cNvSpPr txBox="1">
              <a:spLocks noChangeArrowheads="1"/>
            </p:cNvSpPr>
            <p:nvPr/>
          </p:nvSpPr>
          <p:spPr bwMode="auto">
            <a:xfrm>
              <a:off x="567" y="3657"/>
              <a:ext cx="19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E</a:t>
              </a:r>
            </a:p>
          </p:txBody>
        </p:sp>
        <p:sp>
          <p:nvSpPr>
            <p:cNvPr id="12321" name="Text Box 12"/>
            <p:cNvSpPr txBox="1">
              <a:spLocks noChangeArrowheads="1"/>
            </p:cNvSpPr>
            <p:nvPr/>
          </p:nvSpPr>
          <p:spPr bwMode="auto">
            <a:xfrm>
              <a:off x="1519" y="2069"/>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322" name="Text Box 13"/>
            <p:cNvSpPr txBox="1">
              <a:spLocks noChangeArrowheads="1"/>
            </p:cNvSpPr>
            <p:nvPr/>
          </p:nvSpPr>
          <p:spPr bwMode="auto">
            <a:xfrm>
              <a:off x="1156" y="2115"/>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323" name="Text Box 14"/>
            <p:cNvSpPr txBox="1">
              <a:spLocks noChangeArrowheads="1"/>
            </p:cNvSpPr>
            <p:nvPr/>
          </p:nvSpPr>
          <p:spPr bwMode="auto">
            <a:xfrm>
              <a:off x="204" y="1525"/>
              <a:ext cx="335"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freq</a:t>
              </a:r>
            </a:p>
          </p:txBody>
        </p:sp>
        <p:sp>
          <p:nvSpPr>
            <p:cNvPr id="12324" name="Text Box 15"/>
            <p:cNvSpPr txBox="1">
              <a:spLocks noChangeArrowheads="1"/>
            </p:cNvSpPr>
            <p:nvPr/>
          </p:nvSpPr>
          <p:spPr bwMode="auto">
            <a:xfrm>
              <a:off x="340" y="3521"/>
              <a:ext cx="187"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0</a:t>
              </a:r>
            </a:p>
            <a:p>
              <a:pPr eaLnBrk="1" hangingPunct="1"/>
              <a:endParaRPr lang="en-GB">
                <a:solidFill>
                  <a:schemeClr val="tx2"/>
                </a:solidFill>
                <a:latin typeface="Lucida Sans Unicode" pitchFamily="34" charset="0"/>
              </a:endParaRPr>
            </a:p>
          </p:txBody>
        </p:sp>
        <p:sp>
          <p:nvSpPr>
            <p:cNvPr id="12325" name="Text Box 16"/>
            <p:cNvSpPr txBox="1">
              <a:spLocks noChangeArrowheads="1"/>
            </p:cNvSpPr>
            <p:nvPr/>
          </p:nvSpPr>
          <p:spPr bwMode="auto">
            <a:xfrm>
              <a:off x="294" y="3203"/>
              <a:ext cx="25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20</a:t>
              </a:r>
            </a:p>
          </p:txBody>
        </p:sp>
        <p:sp>
          <p:nvSpPr>
            <p:cNvPr id="12326" name="Text Box 17"/>
            <p:cNvSpPr txBox="1">
              <a:spLocks noChangeArrowheads="1"/>
            </p:cNvSpPr>
            <p:nvPr/>
          </p:nvSpPr>
          <p:spPr bwMode="auto">
            <a:xfrm>
              <a:off x="294" y="2840"/>
              <a:ext cx="25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40</a:t>
              </a:r>
            </a:p>
          </p:txBody>
        </p:sp>
        <p:sp>
          <p:nvSpPr>
            <p:cNvPr id="12327" name="Text Box 18"/>
            <p:cNvSpPr txBox="1">
              <a:spLocks noChangeArrowheads="1"/>
            </p:cNvSpPr>
            <p:nvPr/>
          </p:nvSpPr>
          <p:spPr bwMode="auto">
            <a:xfrm>
              <a:off x="294" y="2478"/>
              <a:ext cx="25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60</a:t>
              </a:r>
            </a:p>
          </p:txBody>
        </p:sp>
        <p:sp>
          <p:nvSpPr>
            <p:cNvPr id="12328" name="Text Box 19"/>
            <p:cNvSpPr txBox="1">
              <a:spLocks noChangeArrowheads="1"/>
            </p:cNvSpPr>
            <p:nvPr/>
          </p:nvSpPr>
          <p:spPr bwMode="auto">
            <a:xfrm>
              <a:off x="294" y="2115"/>
              <a:ext cx="25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80</a:t>
              </a:r>
            </a:p>
          </p:txBody>
        </p:sp>
        <p:sp>
          <p:nvSpPr>
            <p:cNvPr id="12329" name="Text Box 21"/>
            <p:cNvSpPr txBox="1">
              <a:spLocks noChangeArrowheads="1"/>
            </p:cNvSpPr>
            <p:nvPr/>
          </p:nvSpPr>
          <p:spPr bwMode="auto">
            <a:xfrm>
              <a:off x="249" y="1797"/>
              <a:ext cx="329"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100</a:t>
              </a:r>
            </a:p>
          </p:txBody>
        </p:sp>
        <p:sp>
          <p:nvSpPr>
            <p:cNvPr id="12330" name="Text Box 22"/>
            <p:cNvSpPr txBox="1">
              <a:spLocks noChangeArrowheads="1"/>
            </p:cNvSpPr>
            <p:nvPr/>
          </p:nvSpPr>
          <p:spPr bwMode="auto">
            <a:xfrm>
              <a:off x="2154" y="3657"/>
              <a:ext cx="42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grade</a:t>
              </a:r>
            </a:p>
          </p:txBody>
        </p:sp>
        <p:sp>
          <p:nvSpPr>
            <p:cNvPr id="12331" name="Text Box 25"/>
            <p:cNvSpPr txBox="1">
              <a:spLocks noChangeArrowheads="1"/>
            </p:cNvSpPr>
            <p:nvPr/>
          </p:nvSpPr>
          <p:spPr bwMode="auto">
            <a:xfrm>
              <a:off x="884" y="3657"/>
              <a:ext cx="19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D</a:t>
              </a:r>
            </a:p>
          </p:txBody>
        </p:sp>
        <p:sp>
          <p:nvSpPr>
            <p:cNvPr id="12332" name="Text Box 26"/>
            <p:cNvSpPr txBox="1">
              <a:spLocks noChangeArrowheads="1"/>
            </p:cNvSpPr>
            <p:nvPr/>
          </p:nvSpPr>
          <p:spPr bwMode="auto">
            <a:xfrm>
              <a:off x="1202" y="3657"/>
              <a:ext cx="19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C</a:t>
              </a:r>
            </a:p>
          </p:txBody>
        </p:sp>
        <p:sp>
          <p:nvSpPr>
            <p:cNvPr id="12333" name="Text Box 27"/>
            <p:cNvSpPr txBox="1">
              <a:spLocks noChangeArrowheads="1"/>
            </p:cNvSpPr>
            <p:nvPr/>
          </p:nvSpPr>
          <p:spPr bwMode="auto">
            <a:xfrm>
              <a:off x="1519" y="3657"/>
              <a:ext cx="19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B</a:t>
              </a:r>
            </a:p>
          </p:txBody>
        </p:sp>
        <p:sp>
          <p:nvSpPr>
            <p:cNvPr id="12334" name="Text Box 28"/>
            <p:cNvSpPr txBox="1">
              <a:spLocks noChangeArrowheads="1"/>
            </p:cNvSpPr>
            <p:nvPr/>
          </p:nvSpPr>
          <p:spPr bwMode="auto">
            <a:xfrm>
              <a:off x="1837" y="3657"/>
              <a:ext cx="19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A</a:t>
              </a:r>
            </a:p>
          </p:txBody>
        </p:sp>
        <p:sp>
          <p:nvSpPr>
            <p:cNvPr id="12335" name="Text Box 52"/>
            <p:cNvSpPr txBox="1">
              <a:spLocks noChangeArrowheads="1"/>
            </p:cNvSpPr>
            <p:nvPr/>
          </p:nvSpPr>
          <p:spPr bwMode="auto">
            <a:xfrm>
              <a:off x="1066" y="1026"/>
              <a:ext cx="5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rPr>
                <a:t>Item A</a:t>
              </a:r>
            </a:p>
          </p:txBody>
        </p:sp>
      </p:grpSp>
      <p:grpSp>
        <p:nvGrpSpPr>
          <p:cNvPr id="12294" name="Group 80"/>
          <p:cNvGrpSpPr>
            <a:grpSpLocks/>
          </p:cNvGrpSpPr>
          <p:nvPr/>
        </p:nvGrpSpPr>
        <p:grpSpPr bwMode="auto">
          <a:xfrm>
            <a:off x="4572000" y="1916113"/>
            <a:ext cx="3700463" cy="4540250"/>
            <a:chOff x="2880" y="1026"/>
            <a:chExt cx="2331" cy="2860"/>
          </a:xfrm>
        </p:grpSpPr>
        <p:sp>
          <p:nvSpPr>
            <p:cNvPr id="12295" name="Text Box 30"/>
            <p:cNvSpPr txBox="1">
              <a:spLocks noChangeArrowheads="1"/>
            </p:cNvSpPr>
            <p:nvPr/>
          </p:nvSpPr>
          <p:spPr bwMode="auto">
            <a:xfrm>
              <a:off x="3197" y="2160"/>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296" name="Line 31"/>
            <p:cNvSpPr>
              <a:spLocks noChangeShapeType="1"/>
            </p:cNvSpPr>
            <p:nvPr/>
          </p:nvSpPr>
          <p:spPr bwMode="auto">
            <a:xfrm flipV="1">
              <a:off x="3152" y="1661"/>
              <a:ext cx="0" cy="1951"/>
            </a:xfrm>
            <a:prstGeom prst="line">
              <a:avLst/>
            </a:prstGeom>
            <a:noFill/>
            <a:ln w="1270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297" name="Line 32"/>
            <p:cNvSpPr>
              <a:spLocks noChangeShapeType="1"/>
            </p:cNvSpPr>
            <p:nvPr/>
          </p:nvSpPr>
          <p:spPr bwMode="auto">
            <a:xfrm>
              <a:off x="3152" y="3612"/>
              <a:ext cx="1769" cy="0"/>
            </a:xfrm>
            <a:prstGeom prst="line">
              <a:avLst/>
            </a:prstGeom>
            <a:noFill/>
            <a:ln w="9525">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2298" name="Text Box 34"/>
            <p:cNvSpPr txBox="1">
              <a:spLocks noChangeArrowheads="1"/>
            </p:cNvSpPr>
            <p:nvPr/>
          </p:nvSpPr>
          <p:spPr bwMode="auto">
            <a:xfrm>
              <a:off x="3515" y="2115"/>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299" name="Text Box 35"/>
            <p:cNvSpPr txBox="1">
              <a:spLocks noChangeArrowheads="1"/>
            </p:cNvSpPr>
            <p:nvPr/>
          </p:nvSpPr>
          <p:spPr bwMode="auto">
            <a:xfrm>
              <a:off x="4422" y="2024"/>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300" name="Text Box 36"/>
            <p:cNvSpPr txBox="1">
              <a:spLocks noChangeArrowheads="1"/>
            </p:cNvSpPr>
            <p:nvPr/>
          </p:nvSpPr>
          <p:spPr bwMode="auto">
            <a:xfrm>
              <a:off x="3198" y="3657"/>
              <a:ext cx="19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E</a:t>
              </a:r>
            </a:p>
          </p:txBody>
        </p:sp>
        <p:sp>
          <p:nvSpPr>
            <p:cNvPr id="12301" name="Text Box 37"/>
            <p:cNvSpPr txBox="1">
              <a:spLocks noChangeArrowheads="1"/>
            </p:cNvSpPr>
            <p:nvPr/>
          </p:nvSpPr>
          <p:spPr bwMode="auto">
            <a:xfrm>
              <a:off x="4150" y="2069"/>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302" name="Text Box 38"/>
            <p:cNvSpPr txBox="1">
              <a:spLocks noChangeArrowheads="1"/>
            </p:cNvSpPr>
            <p:nvPr/>
          </p:nvSpPr>
          <p:spPr bwMode="auto">
            <a:xfrm>
              <a:off x="3787" y="2115"/>
              <a:ext cx="1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latin typeface="Lucida Sans Unicode" pitchFamily="34" charset="0"/>
                </a:rPr>
                <a:t>∙</a:t>
              </a:r>
            </a:p>
          </p:txBody>
        </p:sp>
        <p:sp>
          <p:nvSpPr>
            <p:cNvPr id="12303" name="Text Box 40"/>
            <p:cNvSpPr txBox="1">
              <a:spLocks noChangeArrowheads="1"/>
            </p:cNvSpPr>
            <p:nvPr/>
          </p:nvSpPr>
          <p:spPr bwMode="auto">
            <a:xfrm>
              <a:off x="2971" y="3521"/>
              <a:ext cx="187"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0</a:t>
              </a:r>
            </a:p>
            <a:p>
              <a:pPr eaLnBrk="1" hangingPunct="1"/>
              <a:endParaRPr lang="en-GB">
                <a:solidFill>
                  <a:schemeClr val="tx2"/>
                </a:solidFill>
                <a:latin typeface="Lucida Sans Unicode" pitchFamily="34" charset="0"/>
              </a:endParaRPr>
            </a:p>
          </p:txBody>
        </p:sp>
        <p:sp>
          <p:nvSpPr>
            <p:cNvPr id="12304" name="Text Box 41"/>
            <p:cNvSpPr txBox="1">
              <a:spLocks noChangeArrowheads="1"/>
            </p:cNvSpPr>
            <p:nvPr/>
          </p:nvSpPr>
          <p:spPr bwMode="auto">
            <a:xfrm>
              <a:off x="2925" y="3203"/>
              <a:ext cx="25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20</a:t>
              </a:r>
            </a:p>
          </p:txBody>
        </p:sp>
        <p:sp>
          <p:nvSpPr>
            <p:cNvPr id="12305" name="Text Box 42"/>
            <p:cNvSpPr txBox="1">
              <a:spLocks noChangeArrowheads="1"/>
            </p:cNvSpPr>
            <p:nvPr/>
          </p:nvSpPr>
          <p:spPr bwMode="auto">
            <a:xfrm>
              <a:off x="2925" y="2840"/>
              <a:ext cx="25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40</a:t>
              </a:r>
            </a:p>
          </p:txBody>
        </p:sp>
        <p:sp>
          <p:nvSpPr>
            <p:cNvPr id="12306" name="Text Box 43"/>
            <p:cNvSpPr txBox="1">
              <a:spLocks noChangeArrowheads="1"/>
            </p:cNvSpPr>
            <p:nvPr/>
          </p:nvSpPr>
          <p:spPr bwMode="auto">
            <a:xfrm>
              <a:off x="2925" y="2478"/>
              <a:ext cx="25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60</a:t>
              </a:r>
            </a:p>
          </p:txBody>
        </p:sp>
        <p:sp>
          <p:nvSpPr>
            <p:cNvPr id="12307" name="Text Box 44"/>
            <p:cNvSpPr txBox="1">
              <a:spLocks noChangeArrowheads="1"/>
            </p:cNvSpPr>
            <p:nvPr/>
          </p:nvSpPr>
          <p:spPr bwMode="auto">
            <a:xfrm>
              <a:off x="2925" y="2115"/>
              <a:ext cx="258"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80</a:t>
              </a:r>
            </a:p>
          </p:txBody>
        </p:sp>
        <p:sp>
          <p:nvSpPr>
            <p:cNvPr id="12308" name="Text Box 45"/>
            <p:cNvSpPr txBox="1">
              <a:spLocks noChangeArrowheads="1"/>
            </p:cNvSpPr>
            <p:nvPr/>
          </p:nvSpPr>
          <p:spPr bwMode="auto">
            <a:xfrm>
              <a:off x="2880" y="1797"/>
              <a:ext cx="329"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100</a:t>
              </a:r>
            </a:p>
          </p:txBody>
        </p:sp>
        <p:sp>
          <p:nvSpPr>
            <p:cNvPr id="12309" name="Text Box 46"/>
            <p:cNvSpPr txBox="1">
              <a:spLocks noChangeArrowheads="1"/>
            </p:cNvSpPr>
            <p:nvPr/>
          </p:nvSpPr>
          <p:spPr bwMode="auto">
            <a:xfrm>
              <a:off x="4785" y="3657"/>
              <a:ext cx="426"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latin typeface="Lucida Sans Unicode" pitchFamily="34" charset="0"/>
                </a:rPr>
                <a:t>grade</a:t>
              </a:r>
            </a:p>
          </p:txBody>
        </p:sp>
        <p:sp>
          <p:nvSpPr>
            <p:cNvPr id="12310" name="Text Box 47"/>
            <p:cNvSpPr txBox="1">
              <a:spLocks noChangeArrowheads="1"/>
            </p:cNvSpPr>
            <p:nvPr/>
          </p:nvSpPr>
          <p:spPr bwMode="auto">
            <a:xfrm>
              <a:off x="3515" y="3657"/>
              <a:ext cx="19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D</a:t>
              </a:r>
            </a:p>
          </p:txBody>
        </p:sp>
        <p:sp>
          <p:nvSpPr>
            <p:cNvPr id="12311" name="Text Box 48"/>
            <p:cNvSpPr txBox="1">
              <a:spLocks noChangeArrowheads="1"/>
            </p:cNvSpPr>
            <p:nvPr/>
          </p:nvSpPr>
          <p:spPr bwMode="auto">
            <a:xfrm>
              <a:off x="3833" y="3657"/>
              <a:ext cx="19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C</a:t>
              </a:r>
            </a:p>
          </p:txBody>
        </p:sp>
        <p:sp>
          <p:nvSpPr>
            <p:cNvPr id="12312" name="Text Box 49"/>
            <p:cNvSpPr txBox="1">
              <a:spLocks noChangeArrowheads="1"/>
            </p:cNvSpPr>
            <p:nvPr/>
          </p:nvSpPr>
          <p:spPr bwMode="auto">
            <a:xfrm>
              <a:off x="4150" y="3657"/>
              <a:ext cx="19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B</a:t>
              </a:r>
            </a:p>
          </p:txBody>
        </p:sp>
        <p:sp>
          <p:nvSpPr>
            <p:cNvPr id="12313" name="Text Box 50"/>
            <p:cNvSpPr txBox="1">
              <a:spLocks noChangeArrowheads="1"/>
            </p:cNvSpPr>
            <p:nvPr/>
          </p:nvSpPr>
          <p:spPr bwMode="auto">
            <a:xfrm>
              <a:off x="4468" y="3657"/>
              <a:ext cx="191"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1400">
                  <a:solidFill>
                    <a:schemeClr val="tx2"/>
                  </a:solidFill>
                </a:rPr>
                <a:t>A</a:t>
              </a:r>
            </a:p>
          </p:txBody>
        </p:sp>
        <p:sp>
          <p:nvSpPr>
            <p:cNvPr id="12314" name="Text Box 53"/>
            <p:cNvSpPr txBox="1">
              <a:spLocks noChangeArrowheads="1"/>
            </p:cNvSpPr>
            <p:nvPr/>
          </p:nvSpPr>
          <p:spPr bwMode="auto">
            <a:xfrm>
              <a:off x="3833" y="1026"/>
              <a:ext cx="5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rPr>
                <a:t>Item B</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GB" sz="3200" dirty="0"/>
              <a:t>Marking an MA Assignment!</a:t>
            </a:r>
          </a:p>
        </p:txBody>
      </p:sp>
      <p:sp>
        <p:nvSpPr>
          <p:cNvPr id="13315" name="Rectangle 3"/>
          <p:cNvSpPr>
            <a:spLocks noGrp="1" noChangeArrowheads="1"/>
          </p:cNvSpPr>
          <p:nvPr>
            <p:ph type="body" idx="1"/>
          </p:nvPr>
        </p:nvSpPr>
        <p:spPr>
          <a:xfrm>
            <a:off x="827088" y="2133600"/>
            <a:ext cx="7772400" cy="4114800"/>
          </a:xfrm>
        </p:spPr>
        <p:txBody>
          <a:bodyPr/>
          <a:lstStyle/>
          <a:p>
            <a:pPr marL="457200" indent="-457200" eaLnBrk="1" hangingPunct="1">
              <a:lnSpc>
                <a:spcPct val="80000"/>
              </a:lnSpc>
              <a:tabLst>
                <a:tab pos="630238" algn="l"/>
              </a:tabLst>
            </a:pPr>
            <a:r>
              <a:rPr lang="en-GB" sz="2800" dirty="0"/>
              <a:t>You will be given an assignment on NRA/CRA to read through and to attempt to grade in relation to current MA criteria.</a:t>
            </a:r>
          </a:p>
          <a:p>
            <a:pPr marL="457200" indent="-457200" eaLnBrk="1" hangingPunct="1">
              <a:lnSpc>
                <a:spcPct val="80000"/>
              </a:lnSpc>
              <a:tabLst>
                <a:tab pos="630238" algn="l"/>
              </a:tabLst>
            </a:pPr>
            <a:endParaRPr lang="en-GB" sz="2800" dirty="0"/>
          </a:p>
          <a:p>
            <a:pPr marL="457200" indent="-457200" eaLnBrk="1" hangingPunct="1">
              <a:lnSpc>
                <a:spcPct val="80000"/>
              </a:lnSpc>
              <a:tabLst>
                <a:tab pos="630238" algn="l"/>
              </a:tabLst>
            </a:pPr>
            <a:r>
              <a:rPr lang="en-GB" sz="2800" dirty="0"/>
              <a:t>When you have done this, you will have the opportunity to compare your grading with others in your group.</a:t>
            </a:r>
          </a:p>
          <a:p>
            <a:pPr marL="457200" indent="-457200" eaLnBrk="1" hangingPunct="1">
              <a:lnSpc>
                <a:spcPct val="80000"/>
              </a:lnSpc>
              <a:tabLst>
                <a:tab pos="630238" algn="l"/>
              </a:tabLst>
            </a:pPr>
            <a:endParaRPr lang="en-GB" sz="2800" dirty="0"/>
          </a:p>
          <a:p>
            <a:pPr marL="457200" indent="-457200" eaLnBrk="1" hangingPunct="1">
              <a:lnSpc>
                <a:spcPct val="80000"/>
              </a:lnSpc>
              <a:tabLst>
                <a:tab pos="630238" algn="l"/>
              </a:tabLst>
            </a:pPr>
            <a:r>
              <a:rPr lang="en-GB" sz="2800" dirty="0"/>
              <a:t>After that we will discuss the outcomes but, perhaps more importantly, the process.</a:t>
            </a:r>
            <a:endParaRPr lang="en-GB" dirty="0"/>
          </a:p>
          <a:p>
            <a:pPr marL="0" indent="0" eaLnBrk="1" hangingPunct="1">
              <a:lnSpc>
                <a:spcPct val="80000"/>
              </a:lnSpc>
              <a:buFont typeface="Wingdings" pitchFamily="2" charset="2"/>
              <a:buNone/>
              <a:tabLst>
                <a:tab pos="630238" algn="l"/>
              </a:tabLst>
            </a:pPr>
            <a:endParaRPr lang="en-GB" dirty="0"/>
          </a:p>
          <a:p>
            <a:pPr marL="0" indent="0" eaLnBrk="1" hangingPunct="1">
              <a:lnSpc>
                <a:spcPct val="80000"/>
              </a:lnSpc>
              <a:buFont typeface="Wingdings" pitchFamily="2" charset="2"/>
              <a:buNone/>
              <a:tabLst>
                <a:tab pos="630238" algn="l"/>
              </a:tabLst>
            </a:pPr>
            <a:r>
              <a:rPr lang="en-GB" sz="2800"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GB"/>
              <a:t>MA Assessment assignment</a:t>
            </a:r>
          </a:p>
        </p:txBody>
      </p:sp>
      <p:sp>
        <p:nvSpPr>
          <p:cNvPr id="14339" name="Rectangle 3"/>
          <p:cNvSpPr>
            <a:spLocks noGrp="1" noChangeArrowheads="1"/>
          </p:cNvSpPr>
          <p:nvPr>
            <p:ph type="body" idx="1"/>
          </p:nvPr>
        </p:nvSpPr>
        <p:spPr>
          <a:xfrm>
            <a:off x="1150938" y="2636912"/>
            <a:ext cx="7344494" cy="3312418"/>
          </a:xfrm>
        </p:spPr>
        <p:txBody>
          <a:bodyPr/>
          <a:lstStyle/>
          <a:p>
            <a:pPr marL="539750" indent="-539750" eaLnBrk="1" hangingPunct="1">
              <a:lnSpc>
                <a:spcPct val="80000"/>
              </a:lnSpc>
              <a:spcBef>
                <a:spcPts val="0"/>
              </a:spcBef>
              <a:spcAft>
                <a:spcPts val="2400"/>
              </a:spcAft>
            </a:pPr>
            <a:r>
              <a:rPr lang="en-GB" sz="2400" dirty="0"/>
              <a:t>What is being assessed?</a:t>
            </a:r>
          </a:p>
          <a:p>
            <a:pPr marL="539750" indent="-539750" eaLnBrk="1" hangingPunct="1">
              <a:lnSpc>
                <a:spcPct val="80000"/>
              </a:lnSpc>
              <a:spcBef>
                <a:spcPts val="0"/>
              </a:spcBef>
              <a:spcAft>
                <a:spcPts val="2400"/>
              </a:spcAft>
            </a:pPr>
            <a:r>
              <a:rPr lang="en-GB" sz="2400" dirty="0"/>
              <a:t>To what extent is the assessment valid?</a:t>
            </a:r>
          </a:p>
          <a:p>
            <a:pPr marL="539750" indent="-539750" eaLnBrk="1" hangingPunct="1">
              <a:lnSpc>
                <a:spcPct val="80000"/>
              </a:lnSpc>
              <a:spcBef>
                <a:spcPts val="0"/>
              </a:spcBef>
              <a:spcAft>
                <a:spcPts val="2400"/>
              </a:spcAft>
            </a:pPr>
            <a:r>
              <a:rPr lang="en-GB" sz="2400" dirty="0"/>
              <a:t>To what extent is the assessment reliable?</a:t>
            </a:r>
          </a:p>
          <a:p>
            <a:pPr marL="539750" indent="-539750" eaLnBrk="1" hangingPunct="1">
              <a:lnSpc>
                <a:spcPct val="80000"/>
              </a:lnSpc>
              <a:spcBef>
                <a:spcPts val="0"/>
              </a:spcBef>
              <a:spcAft>
                <a:spcPts val="2400"/>
              </a:spcAft>
            </a:pPr>
            <a:r>
              <a:rPr lang="en-GB" sz="2400" dirty="0"/>
              <a:t>Is this CRA or NRA or both?</a:t>
            </a:r>
          </a:p>
          <a:p>
            <a:pPr marL="539750" indent="-539750" eaLnBrk="1" hangingPunct="1">
              <a:lnSpc>
                <a:spcPct val="80000"/>
              </a:lnSpc>
              <a:spcBef>
                <a:spcPts val="0"/>
              </a:spcBef>
              <a:spcAft>
                <a:spcPts val="2400"/>
              </a:spcAft>
            </a:pPr>
            <a:r>
              <a:rPr lang="en-GB" sz="2400" dirty="0"/>
              <a:t>How might the reliability and validity or the assessment be improved?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GB" dirty="0"/>
              <a:t>Two Assessment Scenarios</a:t>
            </a:r>
          </a:p>
        </p:txBody>
      </p:sp>
      <p:sp>
        <p:nvSpPr>
          <p:cNvPr id="4" name="Rectangle 3"/>
          <p:cNvSpPr txBox="1">
            <a:spLocks noChangeArrowheads="1"/>
          </p:cNvSpPr>
          <p:nvPr/>
        </p:nvSpPr>
        <p:spPr bwMode="auto">
          <a:xfrm>
            <a:off x="2411760" y="3356992"/>
            <a:ext cx="4392488"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39725" algn="l" rtl="0" eaLnBrk="0" fontAlgn="base" hangingPunct="0">
              <a:spcBef>
                <a:spcPct val="20000"/>
              </a:spcBef>
              <a:spcAft>
                <a:spcPct val="0"/>
              </a:spcAft>
              <a:buClr>
                <a:srgbClr val="009999"/>
              </a:buClr>
              <a:buFont typeface="Wingdings" pitchFamily="2" charset="2"/>
              <a:buChar char="Ø"/>
              <a:defRPr sz="3200">
                <a:solidFill>
                  <a:schemeClr val="tx2"/>
                </a:solidFill>
                <a:latin typeface="+mn-lt"/>
                <a:ea typeface="+mn-ea"/>
                <a:cs typeface="+mn-cs"/>
              </a:defRPr>
            </a:lvl1pPr>
            <a:lvl2pPr marL="912813" indent="-285750" algn="l" rtl="0" eaLnBrk="0" fontAlgn="base" hangingPunct="0">
              <a:spcBef>
                <a:spcPct val="20000"/>
              </a:spcBef>
              <a:spcAft>
                <a:spcPct val="0"/>
              </a:spcAft>
              <a:buClr>
                <a:srgbClr val="009999"/>
              </a:buClr>
              <a:buFont typeface="Wingdings" pitchFamily="2" charset="2"/>
              <a:buChar char="Ø"/>
              <a:defRPr sz="2800">
                <a:solidFill>
                  <a:schemeClr val="tx2"/>
                </a:solidFill>
                <a:latin typeface="+mn-lt"/>
                <a:cs typeface="+mn-cs"/>
              </a:defRPr>
            </a:lvl2pPr>
            <a:lvl3pPr marL="1320800" indent="-228600" algn="l" rtl="0" eaLnBrk="0" fontAlgn="base" hangingPunct="0">
              <a:spcBef>
                <a:spcPct val="20000"/>
              </a:spcBef>
              <a:spcAft>
                <a:spcPct val="0"/>
              </a:spcAft>
              <a:buClr>
                <a:srgbClr val="009999"/>
              </a:buClr>
              <a:buFont typeface="Wingdings" pitchFamily="2" charset="2"/>
              <a:buChar char="Ø"/>
              <a:defRPr sz="2400">
                <a:solidFill>
                  <a:schemeClr val="tx2"/>
                </a:solidFill>
                <a:latin typeface="+mn-lt"/>
                <a:cs typeface="+mn-cs"/>
              </a:defRPr>
            </a:lvl3pPr>
            <a:lvl4pPr marL="1728788" indent="-228600" algn="l" rtl="0" eaLnBrk="0" fontAlgn="base" hangingPunct="0">
              <a:spcBef>
                <a:spcPct val="20000"/>
              </a:spcBef>
              <a:spcAft>
                <a:spcPct val="0"/>
              </a:spcAft>
              <a:buClr>
                <a:srgbClr val="009999"/>
              </a:buClr>
              <a:buFont typeface="Wingdings" pitchFamily="2" charset="2"/>
              <a:buChar char="Ø"/>
              <a:defRPr sz="2000">
                <a:solidFill>
                  <a:schemeClr val="tx2"/>
                </a:solidFill>
                <a:latin typeface="+mn-lt"/>
                <a:cs typeface="+mn-cs"/>
              </a:defRPr>
            </a:lvl4pPr>
            <a:lvl5pPr marL="2136775" indent="-228600" algn="l" rtl="0" eaLnBrk="0" fontAlgn="base" hangingPunct="0">
              <a:spcBef>
                <a:spcPct val="20000"/>
              </a:spcBef>
              <a:spcAft>
                <a:spcPct val="0"/>
              </a:spcAft>
              <a:buClr>
                <a:srgbClr val="009999"/>
              </a:buClr>
              <a:buFont typeface="Wingdings" pitchFamily="2" charset="2"/>
              <a:buChar char="Ø"/>
              <a:defRPr sz="2000">
                <a:solidFill>
                  <a:schemeClr val="tx2"/>
                </a:solidFill>
                <a:latin typeface="+mn-lt"/>
                <a:cs typeface="+mn-cs"/>
              </a:defRPr>
            </a:lvl5pPr>
            <a:lvl6pPr marL="2593975" indent="-228600" algn="l" rtl="0" fontAlgn="base">
              <a:spcBef>
                <a:spcPct val="20000"/>
              </a:spcBef>
              <a:spcAft>
                <a:spcPct val="0"/>
              </a:spcAft>
              <a:buClr>
                <a:srgbClr val="009999"/>
              </a:buClr>
              <a:buFont typeface="Wingdings" pitchFamily="2" charset="2"/>
              <a:buChar char="Ø"/>
              <a:defRPr sz="2000">
                <a:solidFill>
                  <a:schemeClr val="tx2"/>
                </a:solidFill>
                <a:latin typeface="+mn-lt"/>
                <a:cs typeface="+mn-cs"/>
              </a:defRPr>
            </a:lvl6pPr>
            <a:lvl7pPr marL="3051175" indent="-228600" algn="l" rtl="0" fontAlgn="base">
              <a:spcBef>
                <a:spcPct val="20000"/>
              </a:spcBef>
              <a:spcAft>
                <a:spcPct val="0"/>
              </a:spcAft>
              <a:buClr>
                <a:srgbClr val="009999"/>
              </a:buClr>
              <a:buFont typeface="Wingdings" pitchFamily="2" charset="2"/>
              <a:buChar char="Ø"/>
              <a:defRPr sz="2000">
                <a:solidFill>
                  <a:schemeClr val="tx2"/>
                </a:solidFill>
                <a:latin typeface="+mn-lt"/>
                <a:cs typeface="+mn-cs"/>
              </a:defRPr>
            </a:lvl7pPr>
            <a:lvl8pPr marL="3508375" indent="-228600" algn="l" rtl="0" fontAlgn="base">
              <a:spcBef>
                <a:spcPct val="20000"/>
              </a:spcBef>
              <a:spcAft>
                <a:spcPct val="0"/>
              </a:spcAft>
              <a:buClr>
                <a:srgbClr val="009999"/>
              </a:buClr>
              <a:buFont typeface="Wingdings" pitchFamily="2" charset="2"/>
              <a:buChar char="Ø"/>
              <a:defRPr sz="2000">
                <a:solidFill>
                  <a:schemeClr val="tx2"/>
                </a:solidFill>
                <a:latin typeface="+mn-lt"/>
                <a:cs typeface="+mn-cs"/>
              </a:defRPr>
            </a:lvl8pPr>
            <a:lvl9pPr marL="3965575" indent="-228600" algn="l" rtl="0" fontAlgn="base">
              <a:spcBef>
                <a:spcPct val="20000"/>
              </a:spcBef>
              <a:spcAft>
                <a:spcPct val="0"/>
              </a:spcAft>
              <a:buClr>
                <a:srgbClr val="009999"/>
              </a:buClr>
              <a:buFont typeface="Wingdings" pitchFamily="2" charset="2"/>
              <a:buChar char="Ø"/>
              <a:defRPr sz="2000">
                <a:solidFill>
                  <a:schemeClr val="tx2"/>
                </a:solidFill>
                <a:latin typeface="+mn-lt"/>
                <a:cs typeface="+mn-cs"/>
              </a:defRPr>
            </a:lvl9pPr>
          </a:lstStyle>
          <a:p>
            <a:pPr marL="0" indent="3175" algn="ctr" eaLnBrk="1" hangingPunct="1">
              <a:lnSpc>
                <a:spcPct val="90000"/>
              </a:lnSpc>
              <a:buFont typeface="Wingdings" pitchFamily="2" charset="2"/>
              <a:buNone/>
            </a:pPr>
            <a:r>
              <a:rPr lang="en-GB" sz="2800" kern="0" dirty="0"/>
              <a:t>Norming and conforming: responding to pressures and expectations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a:t>Scenario 1 ~ Grade awarding</a:t>
            </a:r>
          </a:p>
        </p:txBody>
      </p:sp>
      <p:sp>
        <p:nvSpPr>
          <p:cNvPr id="18435" name="Rectangle 3"/>
          <p:cNvSpPr>
            <a:spLocks noGrp="1" noChangeArrowheads="1"/>
          </p:cNvSpPr>
          <p:nvPr>
            <p:ph type="body" idx="1"/>
          </p:nvPr>
        </p:nvSpPr>
        <p:spPr/>
        <p:txBody>
          <a:bodyPr/>
          <a:lstStyle/>
          <a:p>
            <a:pPr eaLnBrk="1" hangingPunct="1">
              <a:buFont typeface="Wingdings" pitchFamily="2" charset="2"/>
              <a:buNone/>
            </a:pPr>
            <a:r>
              <a:rPr lang="en-GB" dirty="0">
                <a:solidFill>
                  <a:schemeClr val="folHlink"/>
                </a:solidFill>
              </a:rPr>
              <a:t>	</a:t>
            </a:r>
            <a:r>
              <a:rPr lang="en-GB" sz="2800" dirty="0"/>
              <a:t>The guidelines for awarding a Grade A are outlined in a programme document:</a:t>
            </a:r>
          </a:p>
          <a:p>
            <a:pPr eaLnBrk="1" hangingPunct="1">
              <a:buFont typeface="Wingdings" pitchFamily="2" charset="2"/>
              <a:buNone/>
            </a:pPr>
            <a:endParaRPr lang="en-GB" sz="2800" dirty="0"/>
          </a:p>
          <a:p>
            <a:pPr eaLnBrk="1" hangingPunct="1">
              <a:buFont typeface="Wingdings" pitchFamily="2" charset="2"/>
              <a:buNone/>
            </a:pPr>
            <a:r>
              <a:rPr lang="en-GB" sz="2800" dirty="0"/>
              <a:t>	</a:t>
            </a:r>
            <a:r>
              <a:rPr lang="en-GB" sz="2800" i="1" dirty="0"/>
              <a:t>Outstanding: demonstrates thorough understanding and interpretation of topics and underlying theories being discussed, and shows a high level of critical thinking and synthesis. …</a:t>
            </a:r>
          </a:p>
          <a:p>
            <a:pPr algn="r" eaLnBrk="1" hangingPunct="1">
              <a:buFont typeface="Wingdings" pitchFamily="2" charset="2"/>
              <a:buNone/>
            </a:pPr>
            <a:r>
              <a:rPr lang="en-GB" sz="2000" dirty="0"/>
              <a:t>(Biggs &amp; Tang, 2007, p.166)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xfrm>
            <a:off x="827584" y="2348880"/>
            <a:ext cx="7772400" cy="4114800"/>
          </a:xfrm>
        </p:spPr>
        <p:txBody>
          <a:bodyPr/>
          <a:lstStyle/>
          <a:p>
            <a:pPr eaLnBrk="1" hangingPunct="1">
              <a:lnSpc>
                <a:spcPct val="90000"/>
              </a:lnSpc>
              <a:buFont typeface="Wingdings" pitchFamily="2" charset="2"/>
              <a:buNone/>
            </a:pPr>
            <a:r>
              <a:rPr lang="en-GB" sz="2400" dirty="0">
                <a:solidFill>
                  <a:schemeClr val="folHlink"/>
                </a:solidFill>
              </a:rPr>
              <a:t>	</a:t>
            </a:r>
            <a:r>
              <a:rPr lang="en-GB" sz="2400" dirty="0"/>
              <a:t>You use the guidelines in grading the assessment tasks of our class of 100 students and find to your delight that 35 (35%) meet these criteria, so you award A to all of them.  Your department head, however, is unhappy about this because you are ‘not showing enough discrimination between students and we don’t want this department to get a reputation for easy marking’.  The results have not been announced yet, so he suggests that you regrade so that only 15% of your students are given an A.</a:t>
            </a:r>
          </a:p>
          <a:p>
            <a:pPr eaLnBrk="1" hangingPunct="1">
              <a:lnSpc>
                <a:spcPct val="90000"/>
              </a:lnSpc>
              <a:buFont typeface="Wingdings" pitchFamily="2" charset="2"/>
              <a:buNone/>
            </a:pPr>
            <a:r>
              <a:rPr lang="en-GB" sz="2400" dirty="0"/>
              <a:t>	</a:t>
            </a:r>
            <a:r>
              <a:rPr lang="en-GB" sz="2400" i="1" dirty="0"/>
              <a:t>What do you say?</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dirty="0"/>
              <a:t>Your response?</a:t>
            </a:r>
          </a:p>
        </p:txBody>
      </p:sp>
      <p:sp>
        <p:nvSpPr>
          <p:cNvPr id="106499" name="Rectangle 3"/>
          <p:cNvSpPr>
            <a:spLocks noGrp="1" noChangeArrowheads="1"/>
          </p:cNvSpPr>
          <p:nvPr>
            <p:ph type="body" idx="1"/>
          </p:nvPr>
        </p:nvSpPr>
        <p:spPr>
          <a:xfrm>
            <a:off x="1187450" y="1989138"/>
            <a:ext cx="7772400" cy="4114800"/>
          </a:xfrm>
        </p:spPr>
        <p:txBody>
          <a:bodyPr/>
          <a:lstStyle/>
          <a:p>
            <a:pPr eaLnBrk="1" hangingPunct="1">
              <a:lnSpc>
                <a:spcPct val="80000"/>
              </a:lnSpc>
              <a:buFont typeface="Wingdings" pitchFamily="2" charset="2"/>
              <a:buNone/>
            </a:pPr>
            <a:r>
              <a:rPr lang="en-GB" sz="2000" dirty="0"/>
              <a:t>a)	You agree you must have been too lenient, so you do as he says, giving A to the top 15 only, the remaining of the original As being given B.</a:t>
            </a:r>
          </a:p>
          <a:p>
            <a:pPr eaLnBrk="1" hangingPunct="1">
              <a:lnSpc>
                <a:spcPct val="80000"/>
              </a:lnSpc>
              <a:buFont typeface="Wingdings" pitchFamily="2" charset="2"/>
              <a:buNone/>
            </a:pPr>
            <a:r>
              <a:rPr lang="en-GB" sz="2000" dirty="0"/>
              <a:t>b)	You compromise, splitting the difference: you give As to 25 students.</a:t>
            </a:r>
          </a:p>
          <a:p>
            <a:pPr eaLnBrk="1" hangingPunct="1">
              <a:lnSpc>
                <a:spcPct val="80000"/>
              </a:lnSpc>
              <a:buFont typeface="Wingdings" pitchFamily="2" charset="2"/>
              <a:buNone/>
            </a:pPr>
            <a:r>
              <a:rPr lang="en-GB" sz="2000" dirty="0"/>
              <a:t>c) You say something like ‘Sorry, but the guidelines are clear.  I must in all conscience stick with the original.  The conclusion to be drawn is that this was an exceptionally good group of students and that they were taught well.’</a:t>
            </a:r>
          </a:p>
          <a:p>
            <a:pPr eaLnBrk="1" hangingPunct="1">
              <a:lnSpc>
                <a:spcPct val="80000"/>
              </a:lnSpc>
              <a:buFont typeface="Wingdings" pitchFamily="2" charset="2"/>
              <a:buNone/>
            </a:pPr>
            <a:r>
              <a:rPr lang="en-GB" sz="2000" dirty="0"/>
              <a:t>d) ‘I must stick with the guidelines. However, I am prepared to entertain a second opinion.  If I can be persuaded that I have been too lenient I will change my grades.’</a:t>
            </a:r>
          </a:p>
          <a:p>
            <a:pPr eaLnBrk="1" hangingPunct="1">
              <a:lnSpc>
                <a:spcPct val="80000"/>
              </a:lnSpc>
              <a:buFont typeface="Wingdings" pitchFamily="2" charset="2"/>
              <a:buNone/>
            </a:pPr>
            <a:r>
              <a:rPr lang="en-GB" sz="2000" dirty="0"/>
              <a:t>e)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 calcmode="lin" valueType="num">
                                      <p:cBhvr additive="base">
                                        <p:cTn id="7" dur="500" fill="hold"/>
                                        <p:tgtEl>
                                          <p:spTgt spid="1064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6499">
                                            <p:txEl>
                                              <p:pRg st="1" end="1"/>
                                            </p:txEl>
                                          </p:spTgt>
                                        </p:tgtEl>
                                        <p:attrNameLst>
                                          <p:attrName>style.visibility</p:attrName>
                                        </p:attrNameLst>
                                      </p:cBhvr>
                                      <p:to>
                                        <p:strVal val="visible"/>
                                      </p:to>
                                    </p:set>
                                    <p:anim calcmode="lin" valueType="num">
                                      <p:cBhvr additive="base">
                                        <p:cTn id="13" dur="500" fill="hold"/>
                                        <p:tgtEl>
                                          <p:spTgt spid="1064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6499">
                                            <p:txEl>
                                              <p:pRg st="2" end="2"/>
                                            </p:txEl>
                                          </p:spTgt>
                                        </p:tgtEl>
                                        <p:attrNameLst>
                                          <p:attrName>style.visibility</p:attrName>
                                        </p:attrNameLst>
                                      </p:cBhvr>
                                      <p:to>
                                        <p:strVal val="visible"/>
                                      </p:to>
                                    </p:set>
                                    <p:anim calcmode="lin" valueType="num">
                                      <p:cBhvr additive="base">
                                        <p:cTn id="19" dur="500" fill="hold"/>
                                        <p:tgtEl>
                                          <p:spTgt spid="1064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64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6499">
                                            <p:txEl>
                                              <p:pRg st="3" end="3"/>
                                            </p:txEl>
                                          </p:spTgt>
                                        </p:tgtEl>
                                        <p:attrNameLst>
                                          <p:attrName>style.visibility</p:attrName>
                                        </p:attrNameLst>
                                      </p:cBhvr>
                                      <p:to>
                                        <p:strVal val="visible"/>
                                      </p:to>
                                    </p:set>
                                    <p:anim calcmode="lin" valueType="num">
                                      <p:cBhvr additive="base">
                                        <p:cTn id="25" dur="500" fill="hold"/>
                                        <p:tgtEl>
                                          <p:spTgt spid="1064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64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6499">
                                            <p:txEl>
                                              <p:pRg st="4" end="4"/>
                                            </p:txEl>
                                          </p:spTgt>
                                        </p:tgtEl>
                                        <p:attrNameLst>
                                          <p:attrName>style.visibility</p:attrName>
                                        </p:attrNameLst>
                                      </p:cBhvr>
                                      <p:to>
                                        <p:strVal val="visible"/>
                                      </p:to>
                                    </p:set>
                                    <p:anim calcmode="lin" valueType="num">
                                      <p:cBhvr additive="base">
                                        <p:cTn id="31" dur="500" fill="hold"/>
                                        <p:tgtEl>
                                          <p:spTgt spid="1064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64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GB" dirty="0"/>
              <a:t>Scenario 2 ~ Weighting issue</a:t>
            </a:r>
          </a:p>
        </p:txBody>
      </p:sp>
      <p:sp>
        <p:nvSpPr>
          <p:cNvPr id="21507" name="Rectangle 3"/>
          <p:cNvSpPr>
            <a:spLocks noGrp="1" noChangeArrowheads="1"/>
          </p:cNvSpPr>
          <p:nvPr>
            <p:ph type="body" idx="1"/>
          </p:nvPr>
        </p:nvSpPr>
        <p:spPr/>
        <p:txBody>
          <a:bodyPr/>
          <a:lstStyle/>
          <a:p>
            <a:pPr eaLnBrk="1" hangingPunct="1">
              <a:buFont typeface="Wingdings" pitchFamily="2" charset="2"/>
              <a:buNone/>
            </a:pPr>
            <a:r>
              <a:rPr lang="en-GB" sz="2800"/>
              <a:t>	</a:t>
            </a:r>
            <a:r>
              <a:rPr lang="en-GB" sz="2400"/>
              <a:t>A department is trying to arrive at a policy on the proportion of final examination to coursework assignments.  In discussing the issue, the head collates data over the past few years and it becomes very clear that coursework assessments are consistently higher than examination results.  In discussing this phenomenon, the following opinions are voiced.  Which argument would you support?</a:t>
            </a:r>
          </a:p>
          <a:p>
            <a:pPr algn="r" eaLnBrk="1" hangingPunct="1">
              <a:buFont typeface="Wingdings" pitchFamily="2" charset="2"/>
              <a:buNone/>
            </a:pPr>
            <a:r>
              <a:rPr lang="en-GB" sz="1800"/>
              <a:t>(Biggs &amp; Tang, 2007, p.168)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p:txBody>
          <a:bodyPr/>
          <a:lstStyle/>
          <a:p>
            <a:pPr eaLnBrk="1" hangingPunct="1">
              <a:lnSpc>
                <a:spcPct val="90000"/>
              </a:lnSpc>
              <a:buFont typeface="Wingdings" pitchFamily="2" charset="2"/>
              <a:buNone/>
            </a:pPr>
            <a:r>
              <a:rPr lang="en-GB" sz="2800"/>
              <a:t>a) Such results show that coursework assessments may be too lenient and because the conditions under which they are undertaken are not standardised, and are unsupervised, the results may well be inflated by collaboration and outright plagiarism.  Examination conditions control for these factors.  Therefore, final exams must be a higher proportion of the final grade than coursework assessment.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dirty="0"/>
              <a:t>Aims</a:t>
            </a:r>
          </a:p>
        </p:txBody>
      </p:sp>
      <p:sp>
        <p:nvSpPr>
          <p:cNvPr id="19459" name="Rectangle 3"/>
          <p:cNvSpPr>
            <a:spLocks noGrp="1" noChangeArrowheads="1"/>
          </p:cNvSpPr>
          <p:nvPr>
            <p:ph type="body" idx="1"/>
          </p:nvPr>
        </p:nvSpPr>
        <p:spPr/>
        <p:txBody>
          <a:bodyPr/>
          <a:lstStyle/>
          <a:p>
            <a:pPr marL="538163" indent="-446088" eaLnBrk="1" hangingPunct="1"/>
            <a:r>
              <a:rPr lang="en-GB" dirty="0"/>
              <a:t>to understand and distinguish between NRA and CRA and the extent to which they overlap</a:t>
            </a:r>
          </a:p>
          <a:p>
            <a:pPr marL="538163" indent="-446088" eaLnBrk="1" hangingPunct="1"/>
            <a:endParaRPr lang="en-GB" dirty="0"/>
          </a:p>
          <a:p>
            <a:pPr marL="538163" indent="-446088" eaLnBrk="1" hangingPunct="1"/>
            <a:r>
              <a:rPr lang="en-GB" dirty="0"/>
              <a:t>to appreciate that behind every criterion there is a norm</a:t>
            </a:r>
          </a:p>
          <a:p>
            <a:pPr marL="538163" indent="-446088" eaLnBrk="1" hangingPunct="1"/>
            <a:endParaRPr lang="en-GB" dirty="0"/>
          </a:p>
          <a:p>
            <a:pPr marL="538163" indent="-446088" eaLnBrk="1" hangingPunct="1"/>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p:txBody>
          <a:bodyPr/>
          <a:lstStyle/>
          <a:p>
            <a:pPr eaLnBrk="1" hangingPunct="1">
              <a:lnSpc>
                <a:spcPct val="80000"/>
              </a:lnSpc>
              <a:buFont typeface="Wingdings" pitchFamily="2" charset="2"/>
              <a:buNone/>
            </a:pPr>
            <a:r>
              <a:rPr lang="en-GB" sz="2800" dirty="0"/>
              <a:t>b) The conditions under which final examinations are conducted are artificial: working under time pressure, little and often no access to tools or data sources, and the mode of assessment limited to written expression or MCQ means that exam performances are sampling only a narrow range of students’ learning.  Therefore, coursework assessments must be a higher proportion of the final grade than exams.</a:t>
            </a:r>
          </a:p>
          <a:p>
            <a:pPr eaLnBrk="1" hangingPunct="1">
              <a:lnSpc>
                <a:spcPct val="80000"/>
              </a:lnSpc>
              <a:buFont typeface="Wingdings" pitchFamily="2" charset="2"/>
              <a:buNone/>
            </a:pPr>
            <a:endParaRPr lang="en-GB" sz="2800" dirty="0"/>
          </a:p>
          <a:p>
            <a:pPr eaLnBrk="1" hangingPunct="1">
              <a:lnSpc>
                <a:spcPct val="80000"/>
              </a:lnSpc>
              <a:buFont typeface="Wingdings" pitchFamily="2" charset="2"/>
              <a:buNone/>
            </a:pPr>
            <a:r>
              <a:rPr lang="en-GB" sz="2800" dirty="0"/>
              <a:t>c)	Other?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dirty="0"/>
              <a:t>CRA?</a:t>
            </a:r>
          </a:p>
        </p:txBody>
      </p:sp>
      <p:pic>
        <p:nvPicPr>
          <p:cNvPr id="10244" name="Picture 4" descr="Pass Fail decision paper plane"/>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8139" r="9302"/>
          <a:stretch/>
        </p:blipFill>
        <p:spPr bwMode="auto">
          <a:xfrm>
            <a:off x="1907704" y="2132856"/>
            <a:ext cx="5328592" cy="4564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87711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dirty="0"/>
              <a:t>TGAT ~ what might have been </a:t>
            </a:r>
          </a:p>
        </p:txBody>
      </p:sp>
      <p:sp>
        <p:nvSpPr>
          <p:cNvPr id="106499" name="Rectangle 3"/>
          <p:cNvSpPr>
            <a:spLocks noGrp="1" noChangeArrowheads="1"/>
          </p:cNvSpPr>
          <p:nvPr>
            <p:ph type="body" idx="1"/>
          </p:nvPr>
        </p:nvSpPr>
        <p:spPr>
          <a:xfrm>
            <a:off x="251520" y="2204864"/>
            <a:ext cx="8568952" cy="4464496"/>
          </a:xfrm>
        </p:spPr>
        <p:txBody>
          <a:bodyPr/>
          <a:lstStyle/>
          <a:p>
            <a:pPr marL="3175" indent="0">
              <a:buNone/>
            </a:pPr>
            <a:r>
              <a:rPr lang="en-GB" sz="1800" dirty="0"/>
              <a:t>Any system of assessment should satisfy certain general criteria. For the purpose of national assessment we give priority to the following four criteria:</a:t>
            </a:r>
          </a:p>
          <a:p>
            <a:pPr marL="3175" indent="0">
              <a:buNone/>
            </a:pPr>
            <a:endParaRPr lang="en-GB" sz="1800" dirty="0"/>
          </a:p>
          <a:p>
            <a:pPr>
              <a:spcBef>
                <a:spcPts val="0"/>
              </a:spcBef>
              <a:spcAft>
                <a:spcPts val="1200"/>
              </a:spcAft>
            </a:pPr>
            <a:r>
              <a:rPr lang="en-GB" sz="1800" dirty="0"/>
              <a:t>the assessment results should give direct information about pupils' achievement in relation to objectives: they should be </a:t>
            </a:r>
            <a:r>
              <a:rPr lang="en-GB" sz="1800" b="1" dirty="0"/>
              <a:t>criterion-referenced;</a:t>
            </a:r>
          </a:p>
          <a:p>
            <a:pPr>
              <a:spcBef>
                <a:spcPts val="0"/>
              </a:spcBef>
              <a:spcAft>
                <a:spcPts val="1200"/>
              </a:spcAft>
            </a:pPr>
            <a:r>
              <a:rPr lang="en-GB" sz="1800" dirty="0"/>
              <a:t>the results should provide a basis for decisions about pupils' further learning needs: they should be </a:t>
            </a:r>
            <a:r>
              <a:rPr lang="en-GB" sz="1800" b="1" dirty="0"/>
              <a:t>formative;</a:t>
            </a:r>
          </a:p>
          <a:p>
            <a:pPr>
              <a:spcBef>
                <a:spcPts val="0"/>
              </a:spcBef>
              <a:spcAft>
                <a:spcPts val="1200"/>
              </a:spcAft>
            </a:pPr>
            <a:r>
              <a:rPr lang="en-GB" sz="1800" dirty="0"/>
              <a:t>the scales or grades should be capable of comparison across classes and schools, if teachers, pupils and parents are to share a common language and common standards: so the assessments should be calibrated or </a:t>
            </a:r>
            <a:r>
              <a:rPr lang="en-GB" sz="1800" b="1" dirty="0"/>
              <a:t>moderated;</a:t>
            </a:r>
          </a:p>
          <a:p>
            <a:pPr>
              <a:spcBef>
                <a:spcPts val="0"/>
              </a:spcBef>
              <a:spcAft>
                <a:spcPts val="1200"/>
              </a:spcAft>
            </a:pPr>
            <a:r>
              <a:rPr lang="en-GB" sz="1800" dirty="0"/>
              <a:t>the ways in which criteria and scales are set up and used should relate to expected routes of educational development, giving some continuity to a pupil's assessment at different ages: the assessments should relate to </a:t>
            </a:r>
            <a:r>
              <a:rPr lang="en-GB" sz="1800" b="1" dirty="0"/>
              <a:t>progression</a:t>
            </a:r>
            <a:r>
              <a:rPr lang="en-GB" sz="1800" dirty="0"/>
              <a:t>.</a:t>
            </a:r>
          </a:p>
        </p:txBody>
      </p:sp>
    </p:spTree>
    <p:extLst>
      <p:ext uri="{BB962C8B-B14F-4D97-AF65-F5344CB8AC3E}">
        <p14:creationId xmlns:p14="http://schemas.microsoft.com/office/powerpoint/2010/main" val="342354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 calcmode="lin" valueType="num">
                                      <p:cBhvr additive="base">
                                        <p:cTn id="7" dur="500" fill="hold"/>
                                        <p:tgtEl>
                                          <p:spTgt spid="1064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6499">
                                            <p:txEl>
                                              <p:pRg st="2" end="2"/>
                                            </p:txEl>
                                          </p:spTgt>
                                        </p:tgtEl>
                                        <p:attrNameLst>
                                          <p:attrName>style.visibility</p:attrName>
                                        </p:attrNameLst>
                                      </p:cBhvr>
                                      <p:to>
                                        <p:strVal val="visible"/>
                                      </p:to>
                                    </p:set>
                                    <p:anim calcmode="lin" valueType="num">
                                      <p:cBhvr additive="base">
                                        <p:cTn id="13" dur="500" fill="hold"/>
                                        <p:tgtEl>
                                          <p:spTgt spid="1064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6499">
                                            <p:txEl>
                                              <p:pRg st="3" end="3"/>
                                            </p:txEl>
                                          </p:spTgt>
                                        </p:tgtEl>
                                        <p:attrNameLst>
                                          <p:attrName>style.visibility</p:attrName>
                                        </p:attrNameLst>
                                      </p:cBhvr>
                                      <p:to>
                                        <p:strVal val="visible"/>
                                      </p:to>
                                    </p:set>
                                    <p:anim calcmode="lin" valueType="num">
                                      <p:cBhvr additive="base">
                                        <p:cTn id="19" dur="500" fill="hold"/>
                                        <p:tgtEl>
                                          <p:spTgt spid="1064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64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6499">
                                            <p:txEl>
                                              <p:pRg st="4" end="4"/>
                                            </p:txEl>
                                          </p:spTgt>
                                        </p:tgtEl>
                                        <p:attrNameLst>
                                          <p:attrName>style.visibility</p:attrName>
                                        </p:attrNameLst>
                                      </p:cBhvr>
                                      <p:to>
                                        <p:strVal val="visible"/>
                                      </p:to>
                                    </p:set>
                                    <p:anim calcmode="lin" valueType="num">
                                      <p:cBhvr additive="base">
                                        <p:cTn id="25" dur="500" fill="hold"/>
                                        <p:tgtEl>
                                          <p:spTgt spid="10649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649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6499">
                                            <p:txEl>
                                              <p:pRg st="5" end="5"/>
                                            </p:txEl>
                                          </p:spTgt>
                                        </p:tgtEl>
                                        <p:attrNameLst>
                                          <p:attrName>style.visibility</p:attrName>
                                        </p:attrNameLst>
                                      </p:cBhvr>
                                      <p:to>
                                        <p:strVal val="visible"/>
                                      </p:to>
                                    </p:set>
                                    <p:anim calcmode="lin" valueType="num">
                                      <p:cBhvr additive="base">
                                        <p:cTn id="31" dur="500" fill="hold"/>
                                        <p:tgtEl>
                                          <p:spTgt spid="106499">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649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dirty="0"/>
              <a:t>Assessment spectrum</a:t>
            </a:r>
          </a:p>
        </p:txBody>
      </p:sp>
      <p:sp>
        <p:nvSpPr>
          <p:cNvPr id="78851" name="Text Box 3"/>
          <p:cNvSpPr txBox="1">
            <a:spLocks noChangeArrowheads="1"/>
          </p:cNvSpPr>
          <p:nvPr/>
        </p:nvSpPr>
        <p:spPr bwMode="auto">
          <a:xfrm>
            <a:off x="6286500" y="2138363"/>
            <a:ext cx="104067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solidFill>
                  <a:schemeClr val="tx2"/>
                </a:solidFill>
              </a:rPr>
              <a:t>GCSEs</a:t>
            </a:r>
          </a:p>
        </p:txBody>
      </p:sp>
      <p:sp>
        <p:nvSpPr>
          <p:cNvPr id="78852" name="Text Box 4"/>
          <p:cNvSpPr txBox="1">
            <a:spLocks noChangeArrowheads="1"/>
          </p:cNvSpPr>
          <p:nvPr/>
        </p:nvSpPr>
        <p:spPr bwMode="auto">
          <a:xfrm>
            <a:off x="4918075" y="2138363"/>
            <a:ext cx="90479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solidFill>
                  <a:schemeClr val="tx2"/>
                </a:solidFill>
              </a:rPr>
              <a:t>‘SAT’s</a:t>
            </a:r>
          </a:p>
        </p:txBody>
      </p:sp>
      <p:sp>
        <p:nvSpPr>
          <p:cNvPr id="78853" name="Text Box 5"/>
          <p:cNvSpPr txBox="1">
            <a:spLocks noChangeArrowheads="1"/>
          </p:cNvSpPr>
          <p:nvPr/>
        </p:nvSpPr>
        <p:spPr bwMode="auto">
          <a:xfrm>
            <a:off x="2038350" y="2138363"/>
            <a:ext cx="115448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solidFill>
                  <a:schemeClr val="tx2"/>
                </a:solidFill>
              </a:rPr>
              <a:t>Degrees</a:t>
            </a:r>
          </a:p>
        </p:txBody>
      </p:sp>
      <p:sp>
        <p:nvSpPr>
          <p:cNvPr id="78854" name="Text Box 6"/>
          <p:cNvSpPr txBox="1">
            <a:spLocks noChangeArrowheads="1"/>
          </p:cNvSpPr>
          <p:nvPr/>
        </p:nvSpPr>
        <p:spPr bwMode="auto">
          <a:xfrm>
            <a:off x="5508625" y="5734050"/>
            <a:ext cx="31607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solidFill>
                  <a:schemeClr val="tx2"/>
                </a:solidFill>
              </a:rPr>
              <a:t>criterion-referenced (CRA)</a:t>
            </a:r>
          </a:p>
        </p:txBody>
      </p:sp>
      <p:sp>
        <p:nvSpPr>
          <p:cNvPr id="78855" name="Text Box 7"/>
          <p:cNvSpPr txBox="1">
            <a:spLocks noChangeArrowheads="1"/>
          </p:cNvSpPr>
          <p:nvPr/>
        </p:nvSpPr>
        <p:spPr bwMode="auto">
          <a:xfrm>
            <a:off x="539750" y="5734050"/>
            <a:ext cx="28352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solidFill>
                  <a:schemeClr val="tx2"/>
                </a:solidFill>
              </a:rPr>
              <a:t>norm-referenced (NRA)</a:t>
            </a:r>
          </a:p>
        </p:txBody>
      </p:sp>
      <p:sp>
        <p:nvSpPr>
          <p:cNvPr id="78856" name="Rectangle 8"/>
          <p:cNvSpPr>
            <a:spLocks noChangeArrowheads="1"/>
          </p:cNvSpPr>
          <p:nvPr/>
        </p:nvSpPr>
        <p:spPr bwMode="auto">
          <a:xfrm>
            <a:off x="3767138" y="2138363"/>
            <a:ext cx="40267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dirty="0">
                <a:solidFill>
                  <a:schemeClr val="tx2"/>
                </a:solidFill>
              </a:rPr>
              <a:t>IB</a:t>
            </a:r>
          </a:p>
        </p:txBody>
      </p:sp>
      <p:grpSp>
        <p:nvGrpSpPr>
          <p:cNvPr id="5129" name="Group 9"/>
          <p:cNvGrpSpPr>
            <a:grpSpLocks/>
          </p:cNvGrpSpPr>
          <p:nvPr/>
        </p:nvGrpSpPr>
        <p:grpSpPr bwMode="auto">
          <a:xfrm>
            <a:off x="539750" y="1676400"/>
            <a:ext cx="8134350" cy="3310782"/>
            <a:chOff x="344" y="1706"/>
            <a:chExt cx="5124" cy="1792"/>
          </a:xfrm>
        </p:grpSpPr>
        <p:sp>
          <p:nvSpPr>
            <p:cNvPr id="5131" name="Text Box 10"/>
            <p:cNvSpPr txBox="1">
              <a:spLocks noChangeArrowheads="1"/>
            </p:cNvSpPr>
            <p:nvPr/>
          </p:nvSpPr>
          <p:spPr bwMode="auto">
            <a:xfrm>
              <a:off x="344" y="2885"/>
              <a:ext cx="172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solidFill>
                    <a:schemeClr val="tx2"/>
                  </a:solidFill>
                </a:rPr>
                <a:t>summative</a:t>
              </a:r>
            </a:p>
          </p:txBody>
        </p:sp>
        <p:sp>
          <p:nvSpPr>
            <p:cNvPr id="5132" name="Text Box 11"/>
            <p:cNvSpPr txBox="1">
              <a:spLocks noChangeArrowheads="1"/>
            </p:cNvSpPr>
            <p:nvPr/>
          </p:nvSpPr>
          <p:spPr bwMode="auto">
            <a:xfrm>
              <a:off x="4653" y="2885"/>
              <a:ext cx="773"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solidFill>
                    <a:schemeClr val="tx2"/>
                  </a:solidFill>
                </a:rPr>
                <a:t>formative</a:t>
              </a:r>
            </a:p>
          </p:txBody>
        </p:sp>
        <p:sp>
          <p:nvSpPr>
            <p:cNvPr id="5133" name="Text Box 12"/>
            <p:cNvSpPr txBox="1">
              <a:spLocks noChangeArrowheads="1"/>
            </p:cNvSpPr>
            <p:nvPr/>
          </p:nvSpPr>
          <p:spPr bwMode="auto">
            <a:xfrm>
              <a:off x="3247" y="2523"/>
              <a:ext cx="222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solidFill>
                    <a:schemeClr val="tx2"/>
                  </a:solidFill>
                </a:rPr>
                <a:t>Assessment for learning (</a:t>
              </a:r>
              <a:r>
                <a:rPr lang="en-GB" sz="2000" dirty="0" err="1">
                  <a:solidFill>
                    <a:schemeClr val="tx2"/>
                  </a:solidFill>
                </a:rPr>
                <a:t>AfL</a:t>
              </a:r>
              <a:r>
                <a:rPr lang="en-GB" sz="2000">
                  <a:solidFill>
                    <a:schemeClr val="tx2"/>
                  </a:solidFill>
                </a:rPr>
                <a:t>)</a:t>
              </a:r>
            </a:p>
          </p:txBody>
        </p:sp>
        <p:sp>
          <p:nvSpPr>
            <p:cNvPr id="5134" name="Text Box 13"/>
            <p:cNvSpPr txBox="1">
              <a:spLocks noChangeArrowheads="1"/>
            </p:cNvSpPr>
            <p:nvPr/>
          </p:nvSpPr>
          <p:spPr bwMode="auto">
            <a:xfrm>
              <a:off x="4018" y="3248"/>
              <a:ext cx="1424"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a:solidFill>
                    <a:schemeClr val="tx2"/>
                  </a:solidFill>
                </a:rPr>
                <a:t>improving learning</a:t>
              </a:r>
            </a:p>
          </p:txBody>
        </p:sp>
        <p:sp>
          <p:nvSpPr>
            <p:cNvPr id="5135" name="Text Box 14"/>
            <p:cNvSpPr txBox="1">
              <a:spLocks noChangeArrowheads="1"/>
            </p:cNvSpPr>
            <p:nvPr/>
          </p:nvSpPr>
          <p:spPr bwMode="auto">
            <a:xfrm>
              <a:off x="344" y="3248"/>
              <a:ext cx="1806"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dirty="0">
                  <a:solidFill>
                    <a:schemeClr val="tx2"/>
                  </a:solidFill>
                </a:rPr>
                <a:t>selection, accountability</a:t>
              </a:r>
            </a:p>
          </p:txBody>
        </p:sp>
        <p:sp>
          <p:nvSpPr>
            <p:cNvPr id="5136" name="Text Box 15"/>
            <p:cNvSpPr txBox="1">
              <a:spLocks noChangeArrowheads="1"/>
            </p:cNvSpPr>
            <p:nvPr/>
          </p:nvSpPr>
          <p:spPr bwMode="auto">
            <a:xfrm>
              <a:off x="344" y="2507"/>
              <a:ext cx="213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sz="2000">
                  <a:solidFill>
                    <a:schemeClr val="tx2"/>
                  </a:solidFill>
                </a:rPr>
                <a:t>Assessment</a:t>
              </a:r>
              <a:r>
                <a:rPr lang="en-GB">
                  <a:solidFill>
                    <a:schemeClr val="tx2"/>
                  </a:solidFill>
                </a:rPr>
                <a:t> of learning (AofL)</a:t>
              </a:r>
            </a:p>
          </p:txBody>
        </p:sp>
        <p:sp>
          <p:nvSpPr>
            <p:cNvPr id="5137" name="Line 16"/>
            <p:cNvSpPr>
              <a:spLocks noChangeShapeType="1"/>
            </p:cNvSpPr>
            <p:nvPr/>
          </p:nvSpPr>
          <p:spPr bwMode="auto">
            <a:xfrm>
              <a:off x="389" y="1706"/>
              <a:ext cx="4990" cy="0"/>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38" name="Line 17"/>
            <p:cNvSpPr>
              <a:spLocks noChangeShapeType="1"/>
            </p:cNvSpPr>
            <p:nvPr/>
          </p:nvSpPr>
          <p:spPr bwMode="auto">
            <a:xfrm flipV="1">
              <a:off x="888" y="1706"/>
              <a:ext cx="0" cy="454"/>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5139" name="Line 18"/>
            <p:cNvSpPr>
              <a:spLocks noChangeShapeType="1"/>
            </p:cNvSpPr>
            <p:nvPr/>
          </p:nvSpPr>
          <p:spPr bwMode="auto">
            <a:xfrm flipV="1">
              <a:off x="4789" y="1706"/>
              <a:ext cx="0" cy="454"/>
            </a:xfrm>
            <a:prstGeom prst="line">
              <a:avLst/>
            </a:prstGeom>
            <a:noFill/>
            <a:ln w="9525">
              <a:solidFill>
                <a:schemeClr val="bg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885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8854"/>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885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885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885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8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p:bldP spid="78852" grpId="0"/>
      <p:bldP spid="78853" grpId="0"/>
      <p:bldP spid="78854" grpId="0"/>
      <p:bldP spid="78855" grpId="0"/>
      <p:bldP spid="788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a:t>Types and purposes</a:t>
            </a:r>
          </a:p>
        </p:txBody>
      </p:sp>
      <p:sp>
        <p:nvSpPr>
          <p:cNvPr id="6147" name="Rectangle 3"/>
          <p:cNvSpPr>
            <a:spLocks noGrp="1" noChangeArrowheads="1"/>
          </p:cNvSpPr>
          <p:nvPr>
            <p:ph type="body" sz="half" idx="1"/>
          </p:nvPr>
        </p:nvSpPr>
        <p:spPr>
          <a:xfrm>
            <a:off x="539552" y="2420888"/>
            <a:ext cx="4038600" cy="4276303"/>
          </a:xfrm>
        </p:spPr>
        <p:txBody>
          <a:bodyPr/>
          <a:lstStyle/>
          <a:p>
            <a:pPr marL="0" indent="3175" eaLnBrk="1" hangingPunct="1">
              <a:lnSpc>
                <a:spcPct val="80000"/>
              </a:lnSpc>
              <a:buFont typeface="Wingdings" pitchFamily="2" charset="2"/>
              <a:buNone/>
            </a:pPr>
            <a:r>
              <a:rPr lang="en-GB" sz="2400" dirty="0"/>
              <a:t>Norm-referenced assessment (NRA) </a:t>
            </a:r>
          </a:p>
          <a:p>
            <a:pPr marL="0" indent="3175" eaLnBrk="1" hangingPunct="1">
              <a:lnSpc>
                <a:spcPct val="80000"/>
              </a:lnSpc>
              <a:buFont typeface="Wingdings" pitchFamily="2" charset="2"/>
              <a:buNone/>
            </a:pPr>
            <a:endParaRPr lang="en-GB" sz="2400" dirty="0"/>
          </a:p>
          <a:p>
            <a:pPr marL="0" indent="3175" eaLnBrk="1" hangingPunct="1">
              <a:lnSpc>
                <a:spcPct val="80000"/>
              </a:lnSpc>
              <a:buFont typeface="Wingdings" pitchFamily="2" charset="2"/>
              <a:buNone/>
            </a:pPr>
            <a:endParaRPr lang="en-GB" sz="2400" dirty="0"/>
          </a:p>
          <a:p>
            <a:pPr marL="0" indent="3175" eaLnBrk="1" hangingPunct="1">
              <a:lnSpc>
                <a:spcPct val="80000"/>
              </a:lnSpc>
              <a:buFont typeface="Wingdings" pitchFamily="2" charset="2"/>
              <a:buNone/>
            </a:pPr>
            <a:r>
              <a:rPr lang="en-GB" sz="2400" dirty="0"/>
              <a:t>Criterion-referenced assessment (CRA)</a:t>
            </a:r>
          </a:p>
          <a:p>
            <a:pPr marL="0" indent="3175" eaLnBrk="1" hangingPunct="1">
              <a:lnSpc>
                <a:spcPct val="80000"/>
              </a:lnSpc>
              <a:buFont typeface="Wingdings" pitchFamily="2" charset="2"/>
              <a:buNone/>
            </a:pPr>
            <a:endParaRPr lang="en-GB" sz="2400" dirty="0"/>
          </a:p>
          <a:p>
            <a:pPr marL="0" indent="3175" eaLnBrk="1" hangingPunct="1">
              <a:lnSpc>
                <a:spcPct val="80000"/>
              </a:lnSpc>
              <a:buFont typeface="Wingdings" pitchFamily="2" charset="2"/>
              <a:buNone/>
            </a:pPr>
            <a:endParaRPr lang="en-GB" sz="2400" dirty="0"/>
          </a:p>
          <a:p>
            <a:pPr marL="0" indent="3175" eaLnBrk="1" hangingPunct="1">
              <a:lnSpc>
                <a:spcPct val="80000"/>
              </a:lnSpc>
              <a:buFont typeface="Wingdings" pitchFamily="2" charset="2"/>
              <a:buNone/>
            </a:pPr>
            <a:r>
              <a:rPr lang="en-GB" sz="2400" dirty="0" err="1"/>
              <a:t>Ipsative</a:t>
            </a:r>
            <a:r>
              <a:rPr lang="en-GB" sz="2400" dirty="0"/>
              <a:t> - self-referenced assessment</a:t>
            </a:r>
            <a:endParaRPr lang="en-GB" sz="1800" dirty="0"/>
          </a:p>
        </p:txBody>
      </p:sp>
      <p:pic>
        <p:nvPicPr>
          <p:cNvPr id="6148" name="Picture 4" descr="norm1"/>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6084167" y="1751982"/>
            <a:ext cx="2623518" cy="167871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26" name="Picture 2" descr="Image result for driving test clipar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32040" y="3636723"/>
            <a:ext cx="1348430" cy="116213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personal best clip ar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807893" y="4941168"/>
            <a:ext cx="1176065" cy="125596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fade">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14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6147">
                                            <p:txEl>
                                              <p:pRg st="3" end="3"/>
                                            </p:txEl>
                                          </p:spTgt>
                                        </p:tgtEl>
                                        <p:attrNameLst>
                                          <p:attrName>style.visibility</p:attrName>
                                        </p:attrNameLst>
                                      </p:cBhvr>
                                      <p:to>
                                        <p:strVal val="visible"/>
                                      </p:to>
                                    </p:set>
                                    <p:animEffect transition="in" filter="fade">
                                      <p:cBhvr>
                                        <p:cTn id="16" dur="500"/>
                                        <p:tgtEl>
                                          <p:spTgt spid="6147">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147">
                                            <p:txEl>
                                              <p:pRg st="6" end="6"/>
                                            </p:txEl>
                                          </p:spTgt>
                                        </p:tgtEl>
                                        <p:attrNameLst>
                                          <p:attrName>style.visibility</p:attrName>
                                        </p:attrNameLst>
                                      </p:cBhvr>
                                      <p:to>
                                        <p:strVal val="visible"/>
                                      </p:to>
                                    </p:set>
                                    <p:animEffect transition="in" filter="fade">
                                      <p:cBhvr>
                                        <p:cTn id="25" dur="500"/>
                                        <p:tgtEl>
                                          <p:spTgt spid="6147">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NRA &amp; CRA ~ Points of Reference</a:t>
            </a:r>
          </a:p>
        </p:txBody>
      </p:sp>
      <p:sp>
        <p:nvSpPr>
          <p:cNvPr id="3" name="Content Placeholder 2"/>
          <p:cNvSpPr>
            <a:spLocks noGrp="1"/>
          </p:cNvSpPr>
          <p:nvPr>
            <p:ph idx="1"/>
          </p:nvPr>
        </p:nvSpPr>
        <p:spPr>
          <a:xfrm>
            <a:off x="683567" y="2060848"/>
            <a:ext cx="8260407" cy="4114800"/>
          </a:xfrm>
        </p:spPr>
        <p:txBody>
          <a:bodyPr/>
          <a:lstStyle/>
          <a:p>
            <a:pPr marL="539750" indent="-536575"/>
            <a:r>
              <a:rPr lang="en-GB" dirty="0"/>
              <a:t>Norm-referenced assessment makes a comparison between an individual’s and a group’s performance, or between individuals</a:t>
            </a:r>
          </a:p>
          <a:p>
            <a:pPr marL="539750" indent="-536575"/>
            <a:r>
              <a:rPr lang="en-GB" dirty="0"/>
              <a:t>Criterion-referenced assessment makes a comparison between an individual’s achievement and performance criteria (which are pre-specified)</a:t>
            </a:r>
          </a:p>
          <a:p>
            <a:endParaRPr lang="en-GB" dirty="0"/>
          </a:p>
        </p:txBody>
      </p:sp>
    </p:spTree>
    <p:extLst>
      <p:ext uri="{BB962C8B-B14F-4D97-AF65-F5344CB8AC3E}">
        <p14:creationId xmlns:p14="http://schemas.microsoft.com/office/powerpoint/2010/main" val="83747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NRA &amp; CRA ~ TGAT Report (1988)</a:t>
            </a:r>
          </a:p>
        </p:txBody>
      </p:sp>
      <p:sp>
        <p:nvSpPr>
          <p:cNvPr id="3" name="Content Placeholder 2"/>
          <p:cNvSpPr>
            <a:spLocks noGrp="1"/>
          </p:cNvSpPr>
          <p:nvPr>
            <p:ph idx="1"/>
          </p:nvPr>
        </p:nvSpPr>
        <p:spPr>
          <a:xfrm>
            <a:off x="683567" y="2060848"/>
            <a:ext cx="8260407" cy="4464496"/>
          </a:xfrm>
        </p:spPr>
        <p:txBody>
          <a:bodyPr/>
          <a:lstStyle/>
          <a:p>
            <a:pPr marL="3175" indent="0">
              <a:buNone/>
            </a:pPr>
            <a:r>
              <a:rPr lang="en-GB" sz="2000" b="1" i="1" dirty="0"/>
              <a:t>Norm-referencing</a:t>
            </a:r>
          </a:p>
          <a:p>
            <a:pPr marL="3175" indent="0">
              <a:buNone/>
            </a:pPr>
            <a:r>
              <a:rPr lang="en-GB" sz="2000" dirty="0"/>
              <a:t>An assessment system in which pupils are placed in rank order and pre-determined proportions are placed in the various grades. It implies that the grade given to a particular pupil depends upon a comparison between that pupil's performance and those of all the other pupils in the group, rather than upon the absolute quality of the performance.</a:t>
            </a:r>
          </a:p>
          <a:p>
            <a:pPr marL="3175" indent="0">
              <a:buNone/>
            </a:pPr>
            <a:endParaRPr lang="en-GB" sz="2000" dirty="0"/>
          </a:p>
          <a:p>
            <a:pPr marL="3175" indent="0">
              <a:buNone/>
            </a:pPr>
            <a:r>
              <a:rPr lang="en-GB" sz="2000" b="1" i="1" dirty="0"/>
              <a:t>Criterion-referencing</a:t>
            </a:r>
          </a:p>
          <a:p>
            <a:pPr marL="3175" indent="0">
              <a:buNone/>
            </a:pPr>
            <a:r>
              <a:rPr lang="en-GB" sz="2000" dirty="0"/>
              <a:t>As defined for this report, an assessment system in which an award or grade is made on the basis of the quality of the performance of a pupil irrespective of the performance of other pupils: this implies that teachers and pupils be given clear descriptions of the performances being sought.</a:t>
            </a:r>
          </a:p>
        </p:txBody>
      </p:sp>
    </p:spTree>
    <p:extLst>
      <p:ext uri="{BB962C8B-B14F-4D97-AF65-F5344CB8AC3E}">
        <p14:creationId xmlns:p14="http://schemas.microsoft.com/office/powerpoint/2010/main" val="3513338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5" descr="00441-daily-cartoons-refrigerator-draw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2132856"/>
            <a:ext cx="3960539" cy="4501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dirty="0"/>
              <a:t>NRA &amp; CRA – some examples</a:t>
            </a:r>
          </a:p>
        </p:txBody>
      </p:sp>
      <p:sp>
        <p:nvSpPr>
          <p:cNvPr id="8195" name="Rectangle 3"/>
          <p:cNvSpPr>
            <a:spLocks noGrp="1" noChangeArrowheads="1"/>
          </p:cNvSpPr>
          <p:nvPr>
            <p:ph type="body" idx="1"/>
          </p:nvPr>
        </p:nvSpPr>
        <p:spPr>
          <a:xfrm>
            <a:off x="971600" y="2017713"/>
            <a:ext cx="7983488" cy="4114800"/>
          </a:xfrm>
        </p:spPr>
        <p:txBody>
          <a:bodyPr/>
          <a:lstStyle/>
          <a:p>
            <a:pPr marL="514350" indent="-514350" eaLnBrk="1" hangingPunct="1">
              <a:buFont typeface="+mj-lt"/>
              <a:buAutoNum type="arabicPeriod"/>
            </a:pPr>
            <a:r>
              <a:rPr lang="en-US" sz="2800" dirty="0"/>
              <a:t>Sue came 5</a:t>
            </a:r>
            <a:r>
              <a:rPr lang="en-US" sz="2800" baseline="30000" dirty="0"/>
              <a:t>th</a:t>
            </a:r>
            <a:r>
              <a:rPr lang="en-US" sz="2800" dirty="0"/>
              <a:t> in her class of 20</a:t>
            </a:r>
          </a:p>
          <a:p>
            <a:pPr marL="514350" indent="-514350" eaLnBrk="1" hangingPunct="1">
              <a:buFont typeface="+mj-lt"/>
              <a:buAutoNum type="arabicPeriod"/>
            </a:pPr>
            <a:r>
              <a:rPr lang="en-US" sz="2800" dirty="0"/>
              <a:t>Everyone in the class can add two single digits</a:t>
            </a:r>
          </a:p>
          <a:p>
            <a:pPr marL="514350" indent="-514350" eaLnBrk="1" hangingPunct="1">
              <a:buFont typeface="+mj-lt"/>
              <a:buAutoNum type="arabicPeriod"/>
            </a:pPr>
            <a:r>
              <a:rPr lang="en-US" sz="2800" dirty="0"/>
              <a:t>Adam has attained Level 4 in reading</a:t>
            </a:r>
          </a:p>
          <a:p>
            <a:pPr marL="514350" indent="-514350" eaLnBrk="1" hangingPunct="1">
              <a:buFont typeface="+mj-lt"/>
              <a:buAutoNum type="arabicPeriod"/>
            </a:pPr>
            <a:r>
              <a:rPr lang="en-US" sz="2800" dirty="0"/>
              <a:t>Isaac scored 115 on the IQ test</a:t>
            </a:r>
          </a:p>
          <a:p>
            <a:pPr marL="514350" indent="-514350" eaLnBrk="1" hangingPunct="1">
              <a:buFont typeface="+mj-lt"/>
              <a:buAutoNum type="arabicPeriod"/>
            </a:pPr>
            <a:r>
              <a:rPr lang="en-US" sz="2800" dirty="0"/>
              <a:t>Ali’s performance is above average this year</a:t>
            </a:r>
          </a:p>
          <a:p>
            <a:pPr marL="514350" indent="-514350" eaLnBrk="1" hangingPunct="1">
              <a:buFont typeface="+mj-lt"/>
              <a:buAutoNum type="arabicPeriod"/>
            </a:pPr>
            <a:r>
              <a:rPr lang="en-US" sz="2800" dirty="0"/>
              <a:t>Steve passed his Academic Integrity test</a:t>
            </a:r>
          </a:p>
          <a:p>
            <a:pPr marL="0" indent="0" eaLnBrk="1" hangingPunct="1">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GB" dirty="0"/>
              <a:t>Examples of referenced assessments</a:t>
            </a:r>
          </a:p>
        </p:txBody>
      </p:sp>
      <p:graphicFrame>
        <p:nvGraphicFramePr>
          <p:cNvPr id="53322" name="Group 74"/>
          <p:cNvGraphicFramePr>
            <a:graphicFrameLocks noGrp="1"/>
          </p:cNvGraphicFramePr>
          <p:nvPr>
            <p:ph idx="1"/>
            <p:extLst>
              <p:ext uri="{D42A27DB-BD31-4B8C-83A1-F6EECF244321}">
                <p14:modId xmlns:p14="http://schemas.microsoft.com/office/powerpoint/2010/main" val="799718419"/>
              </p:ext>
            </p:extLst>
          </p:nvPr>
        </p:nvGraphicFramePr>
        <p:xfrm>
          <a:off x="683568" y="2348880"/>
          <a:ext cx="7772400" cy="3847704"/>
        </p:xfrm>
        <a:graphic>
          <a:graphicData uri="http://schemas.openxmlformats.org/drawingml/2006/table">
            <a:tbl>
              <a:tblPr/>
              <a:tblGrid>
                <a:gridCol w="2159000">
                  <a:extLst>
                    <a:ext uri="{9D8B030D-6E8A-4147-A177-3AD203B41FA5}">
                      <a16:colId xmlns:a16="http://schemas.microsoft.com/office/drawing/2014/main" val="20000"/>
                    </a:ext>
                  </a:extLst>
                </a:gridCol>
                <a:gridCol w="2520950">
                  <a:extLst>
                    <a:ext uri="{9D8B030D-6E8A-4147-A177-3AD203B41FA5}">
                      <a16:colId xmlns:a16="http://schemas.microsoft.com/office/drawing/2014/main" val="20001"/>
                    </a:ext>
                  </a:extLst>
                </a:gridCol>
                <a:gridCol w="3092450">
                  <a:extLst>
                    <a:ext uri="{9D8B030D-6E8A-4147-A177-3AD203B41FA5}">
                      <a16:colId xmlns:a16="http://schemas.microsoft.com/office/drawing/2014/main" val="20002"/>
                    </a:ext>
                  </a:extLst>
                </a:gridCol>
              </a:tblGrid>
              <a:tr h="1007666">
                <a:tc>
                  <a:txBody>
                    <a:bodyPr/>
                    <a:lstStyle/>
                    <a:p>
                      <a:pPr marL="3175" marR="0" lvl="0" indent="0" algn="ctr" defTabSz="914400" rtl="0" eaLnBrk="0" fontAlgn="base" latinLnBrk="0" hangingPunct="0">
                        <a:lnSpc>
                          <a:spcPct val="100000"/>
                        </a:lnSpc>
                        <a:spcBef>
                          <a:spcPct val="20000"/>
                        </a:spcBef>
                        <a:spcAft>
                          <a:spcPct val="0"/>
                        </a:spcAft>
                        <a:buClr>
                          <a:srgbClr val="009999"/>
                        </a:buClr>
                        <a:buSzTx/>
                        <a:buFont typeface="Wingdings" pitchFamily="2" charset="2"/>
                        <a:buNone/>
                        <a:tabLst/>
                      </a:pPr>
                      <a:r>
                        <a:rPr kumimoji="0" lang="en-GB" sz="2800" b="0" i="0" u="none" strike="noStrike" cap="none" normalizeH="0" baseline="0" dirty="0">
                          <a:ln>
                            <a:noFill/>
                          </a:ln>
                          <a:solidFill>
                            <a:schemeClr val="tx2"/>
                          </a:solidFill>
                          <a:effectLst/>
                          <a:latin typeface="Tahoma" pitchFamily="34" charset="0"/>
                          <a:cs typeface="Arial" charset="0"/>
                        </a:rPr>
                        <a:t>NRA</a:t>
                      </a:r>
                    </a:p>
                  </a:txBody>
                  <a:tcPr horzOverflow="overflow">
                    <a:lnL cap="flat">
                      <a:noFill/>
                    </a:lnL>
                    <a:lnR w="12700" cap="flat" cmpd="sng" algn="ctr">
                      <a:solidFill>
                        <a:schemeClr val="tx1"/>
                      </a:solidFill>
                      <a:prstDash val="solid"/>
                      <a:round/>
                      <a:headEnd type="none" w="med" len="med"/>
                      <a:tailEnd type="none" w="med" len="med"/>
                    </a:lnR>
                    <a:lnT cap="flat">
                      <a:noFill/>
                    </a:lnT>
                    <a:lnB>
                      <a:noFill/>
                    </a:lnB>
                    <a:lnTlToBr>
                      <a:noFill/>
                    </a:lnTlToBr>
                    <a:lnBlToTr>
                      <a:noFill/>
                    </a:lnBlToTr>
                    <a:noFill/>
                  </a:tcPr>
                </a:tc>
                <a:tc>
                  <a:txBody>
                    <a:bodyPr/>
                    <a:lstStyle/>
                    <a:p>
                      <a:pPr marL="3175" marR="0" lvl="0" indent="0" algn="l" defTabSz="914400" rtl="0" eaLnBrk="0" fontAlgn="base" latinLnBrk="0" hangingPunct="0">
                        <a:lnSpc>
                          <a:spcPct val="100000"/>
                        </a:lnSpc>
                        <a:spcBef>
                          <a:spcPct val="20000"/>
                        </a:spcBef>
                        <a:spcAft>
                          <a:spcPct val="0"/>
                        </a:spcAft>
                        <a:buClr>
                          <a:srgbClr val="009999"/>
                        </a:buClr>
                        <a:buSzTx/>
                        <a:buFont typeface="Wingdings" pitchFamily="2" charset="2"/>
                        <a:buNone/>
                        <a:tabLst/>
                      </a:pPr>
                      <a:endParaRPr kumimoji="0" lang="en-US" sz="2800" b="0" i="0" u="none" strike="noStrike" cap="none" normalizeH="0" baseline="0" dirty="0">
                        <a:ln>
                          <a:noFill/>
                        </a:ln>
                        <a:solidFill>
                          <a:schemeClr val="tx2"/>
                        </a:solidFill>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175" marR="0" lvl="0" indent="0" algn="l" defTabSz="914400" rtl="0" eaLnBrk="0" fontAlgn="base" latinLnBrk="0" hangingPunct="0">
                        <a:lnSpc>
                          <a:spcPct val="100000"/>
                        </a:lnSpc>
                        <a:spcBef>
                          <a:spcPct val="20000"/>
                        </a:spcBef>
                        <a:spcAft>
                          <a:spcPct val="0"/>
                        </a:spcAft>
                        <a:buClr>
                          <a:srgbClr val="009999"/>
                        </a:buClr>
                        <a:buSzTx/>
                        <a:buFont typeface="Wingdings" pitchFamily="2" charset="2"/>
                        <a:buNone/>
                        <a:tabLst/>
                      </a:pPr>
                      <a:endParaRPr kumimoji="0" lang="en-US" sz="2800" b="0" i="0" u="none" strike="noStrike" cap="none" normalizeH="0" baseline="0">
                        <a:ln>
                          <a:noFill/>
                        </a:ln>
                        <a:solidFill>
                          <a:schemeClr val="tx2"/>
                        </a:solidFill>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19175">
                <a:tc>
                  <a:txBody>
                    <a:bodyPr/>
                    <a:lstStyle/>
                    <a:p>
                      <a:pPr marL="3175" marR="0" lvl="0" indent="0" algn="ctr" defTabSz="914400" rtl="0" eaLnBrk="0" fontAlgn="base" latinLnBrk="0" hangingPunct="0">
                        <a:lnSpc>
                          <a:spcPct val="100000"/>
                        </a:lnSpc>
                        <a:spcBef>
                          <a:spcPct val="20000"/>
                        </a:spcBef>
                        <a:spcAft>
                          <a:spcPct val="0"/>
                        </a:spcAft>
                        <a:buClr>
                          <a:srgbClr val="009999"/>
                        </a:buClr>
                        <a:buSzTx/>
                        <a:buFont typeface="Wingdings" pitchFamily="2" charset="2"/>
                        <a:buNone/>
                        <a:tabLst/>
                      </a:pPr>
                      <a:r>
                        <a:rPr kumimoji="0" lang="en-GB" sz="2800" b="0" i="0" u="none" strike="noStrike" cap="none" normalizeH="0" baseline="0">
                          <a:ln>
                            <a:noFill/>
                          </a:ln>
                          <a:solidFill>
                            <a:schemeClr val="tx2"/>
                          </a:solidFill>
                          <a:effectLst/>
                          <a:latin typeface="Tahoma" pitchFamily="34" charset="0"/>
                          <a:cs typeface="Arial" charset="0"/>
                        </a:rPr>
                        <a:t>CRA</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3175" marR="0" lvl="0" indent="0" algn="l" defTabSz="914400" rtl="0" eaLnBrk="0" fontAlgn="base" latinLnBrk="0" hangingPunct="0">
                        <a:lnSpc>
                          <a:spcPct val="100000"/>
                        </a:lnSpc>
                        <a:spcBef>
                          <a:spcPct val="20000"/>
                        </a:spcBef>
                        <a:spcAft>
                          <a:spcPct val="0"/>
                        </a:spcAft>
                        <a:buClr>
                          <a:srgbClr val="009999"/>
                        </a:buClr>
                        <a:buSzTx/>
                        <a:buFont typeface="Wingdings" pitchFamily="2" charset="2"/>
                        <a:buNone/>
                        <a:tabLst/>
                      </a:pPr>
                      <a:endParaRPr kumimoji="0" lang="en-US" sz="2800" b="0" i="0" u="none" strike="noStrike" cap="none" normalizeH="0" baseline="0" dirty="0">
                        <a:ln>
                          <a:noFill/>
                        </a:ln>
                        <a:solidFill>
                          <a:schemeClr val="tx2"/>
                        </a:solidFill>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175" marR="0" lvl="0" indent="0" algn="l" defTabSz="914400" rtl="0" eaLnBrk="0" fontAlgn="base" latinLnBrk="0" hangingPunct="0">
                        <a:lnSpc>
                          <a:spcPct val="100000"/>
                        </a:lnSpc>
                        <a:spcBef>
                          <a:spcPct val="20000"/>
                        </a:spcBef>
                        <a:spcAft>
                          <a:spcPct val="0"/>
                        </a:spcAft>
                        <a:buClr>
                          <a:srgbClr val="009999"/>
                        </a:buClr>
                        <a:buSzTx/>
                        <a:buFont typeface="Wingdings" pitchFamily="2" charset="2"/>
                        <a:buNone/>
                        <a:tabLst/>
                      </a:pPr>
                      <a:endParaRPr kumimoji="0" lang="en-US" sz="2800" b="0" i="0" u="none" strike="noStrike" cap="none" normalizeH="0" baseline="0" dirty="0">
                        <a:ln>
                          <a:noFill/>
                        </a:ln>
                        <a:solidFill>
                          <a:schemeClr val="tx2"/>
                        </a:solidFill>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17588">
                <a:tc>
                  <a:txBody>
                    <a:bodyPr/>
                    <a:lstStyle/>
                    <a:p>
                      <a:pPr marL="3175" marR="0" lvl="0" indent="0" algn="ctr" defTabSz="914400" rtl="0" eaLnBrk="0" fontAlgn="base" latinLnBrk="0" hangingPunct="0">
                        <a:lnSpc>
                          <a:spcPct val="100000"/>
                        </a:lnSpc>
                        <a:spcBef>
                          <a:spcPct val="20000"/>
                        </a:spcBef>
                        <a:spcAft>
                          <a:spcPct val="0"/>
                        </a:spcAft>
                        <a:buClr>
                          <a:srgbClr val="009999"/>
                        </a:buClr>
                        <a:buSzTx/>
                        <a:buFont typeface="Wingdings" pitchFamily="2" charset="2"/>
                        <a:buNone/>
                        <a:tabLst/>
                      </a:pPr>
                      <a:r>
                        <a:rPr kumimoji="0" lang="en-GB" sz="2800" b="0" i="0" u="none" strike="noStrike" cap="none" normalizeH="0" baseline="0">
                          <a:ln>
                            <a:noFill/>
                          </a:ln>
                          <a:solidFill>
                            <a:schemeClr val="tx2"/>
                          </a:solidFill>
                          <a:effectLst/>
                          <a:latin typeface="Tahoma" pitchFamily="34" charset="0"/>
                          <a:cs typeface="Arial" charset="0"/>
                        </a:rPr>
                        <a:t>Ipsative</a:t>
                      </a:r>
                    </a:p>
                  </a:txBody>
                  <a:tcPr horzOverflow="overflow">
                    <a:lnL cap="flat">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3175" marR="0" lvl="0" indent="0" algn="l" defTabSz="914400" rtl="0" eaLnBrk="0" fontAlgn="base" latinLnBrk="0" hangingPunct="0">
                        <a:lnSpc>
                          <a:spcPct val="100000"/>
                        </a:lnSpc>
                        <a:spcBef>
                          <a:spcPct val="20000"/>
                        </a:spcBef>
                        <a:spcAft>
                          <a:spcPct val="0"/>
                        </a:spcAft>
                        <a:buClr>
                          <a:srgbClr val="009999"/>
                        </a:buClr>
                        <a:buSzTx/>
                        <a:buFont typeface="Wingdings" pitchFamily="2" charset="2"/>
                        <a:buNone/>
                        <a:tabLst/>
                      </a:pPr>
                      <a:endParaRPr kumimoji="0" lang="en-US" sz="2800" b="0" i="0" u="none" strike="noStrike" cap="none" normalizeH="0" baseline="0">
                        <a:ln>
                          <a:noFill/>
                        </a:ln>
                        <a:solidFill>
                          <a:schemeClr val="tx2"/>
                        </a:solidFill>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3175" marR="0" lvl="0" indent="0" algn="l" defTabSz="914400" rtl="0" eaLnBrk="0" fontAlgn="base" latinLnBrk="0" hangingPunct="0">
                        <a:lnSpc>
                          <a:spcPct val="100000"/>
                        </a:lnSpc>
                        <a:spcBef>
                          <a:spcPct val="20000"/>
                        </a:spcBef>
                        <a:spcAft>
                          <a:spcPct val="0"/>
                        </a:spcAft>
                        <a:buClr>
                          <a:srgbClr val="009999"/>
                        </a:buClr>
                        <a:buSzTx/>
                        <a:buFont typeface="Wingdings" pitchFamily="2" charset="2"/>
                        <a:buNone/>
                        <a:tabLst/>
                      </a:pPr>
                      <a:endParaRPr kumimoji="0" lang="en-US" sz="2800" b="0" i="0" u="none" strike="noStrike" cap="none" normalizeH="0" baseline="0" dirty="0">
                        <a:ln>
                          <a:noFill/>
                        </a:ln>
                        <a:solidFill>
                          <a:schemeClr val="tx2"/>
                        </a:solidFill>
                        <a:effectLst/>
                        <a:latin typeface="Tahoma" pitchFamily="34"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03275">
                <a:tc>
                  <a:txBody>
                    <a:bodyPr/>
                    <a:lstStyle/>
                    <a:p>
                      <a:pPr marL="3175" marR="0" lvl="0" indent="0" algn="ctr" defTabSz="914400" rtl="0" eaLnBrk="0" fontAlgn="base" latinLnBrk="0" hangingPunct="0">
                        <a:lnSpc>
                          <a:spcPct val="100000"/>
                        </a:lnSpc>
                        <a:spcBef>
                          <a:spcPct val="20000"/>
                        </a:spcBef>
                        <a:spcAft>
                          <a:spcPct val="0"/>
                        </a:spcAft>
                        <a:buClr>
                          <a:srgbClr val="009999"/>
                        </a:buClr>
                        <a:buSzTx/>
                        <a:buFont typeface="Wingdings" pitchFamily="2" charset="2"/>
                        <a:buNone/>
                        <a:tabLst/>
                      </a:pPr>
                      <a:endParaRPr kumimoji="0" lang="en-US" sz="2800" b="0" i="0" u="none" strike="noStrike" cap="none" normalizeH="0" baseline="0">
                        <a:ln>
                          <a:noFill/>
                        </a:ln>
                        <a:solidFill>
                          <a:schemeClr val="tx2"/>
                        </a:solidFill>
                        <a:effectLst/>
                        <a:latin typeface="Tahoma" pitchFamily="34" charset="0"/>
                        <a:cs typeface="Arial" charset="0"/>
                      </a:endParaRPr>
                    </a:p>
                  </a:txBody>
                  <a:tcPr horzOverflow="overflow">
                    <a:lnL cap="flat">
                      <a:noFill/>
                    </a:lnL>
                    <a:lnR>
                      <a:noFill/>
                    </a:lnR>
                    <a:lnT>
                      <a:noFill/>
                    </a:lnT>
                    <a:lnB cap="flat">
                      <a:noFill/>
                    </a:lnB>
                    <a:lnTlToBr>
                      <a:noFill/>
                    </a:lnTlToBr>
                    <a:lnBlToTr>
                      <a:noFill/>
                    </a:lnBlToTr>
                    <a:noFill/>
                  </a:tcPr>
                </a:tc>
                <a:tc>
                  <a:txBody>
                    <a:bodyPr/>
                    <a:lstStyle/>
                    <a:p>
                      <a:pPr marL="3175" marR="0" lvl="0" indent="0" algn="ctr" defTabSz="914400" rtl="0" eaLnBrk="0" fontAlgn="base" latinLnBrk="0" hangingPunct="0">
                        <a:lnSpc>
                          <a:spcPct val="100000"/>
                        </a:lnSpc>
                        <a:spcBef>
                          <a:spcPct val="20000"/>
                        </a:spcBef>
                        <a:spcAft>
                          <a:spcPct val="0"/>
                        </a:spcAft>
                        <a:buClr>
                          <a:srgbClr val="009999"/>
                        </a:buClr>
                        <a:buSzTx/>
                        <a:buFont typeface="Wingdings" pitchFamily="2" charset="2"/>
                        <a:buNone/>
                        <a:tabLst/>
                      </a:pPr>
                      <a:r>
                        <a:rPr kumimoji="0" lang="en-GB" sz="2800" b="0" i="0" u="none" strike="noStrike" cap="none" normalizeH="0" baseline="0">
                          <a:ln>
                            <a:noFill/>
                          </a:ln>
                          <a:solidFill>
                            <a:schemeClr val="tx2"/>
                          </a:solidFill>
                          <a:effectLst/>
                          <a:latin typeface="Tahoma" pitchFamily="34" charset="0"/>
                          <a:cs typeface="Arial" charset="0"/>
                        </a:rPr>
                        <a:t>Formative </a:t>
                      </a:r>
                    </a:p>
                  </a:txBody>
                  <a:tcPr horzOverflow="overflow">
                    <a:lnL>
                      <a:noFill/>
                    </a:lnL>
                    <a:lnR>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3175" marR="0" lvl="0" indent="0" algn="ctr" defTabSz="914400" rtl="0" eaLnBrk="0" fontAlgn="base" latinLnBrk="0" hangingPunct="0">
                        <a:lnSpc>
                          <a:spcPct val="100000"/>
                        </a:lnSpc>
                        <a:spcBef>
                          <a:spcPct val="20000"/>
                        </a:spcBef>
                        <a:spcAft>
                          <a:spcPct val="0"/>
                        </a:spcAft>
                        <a:buClr>
                          <a:srgbClr val="009999"/>
                        </a:buClr>
                        <a:buSzTx/>
                        <a:buFont typeface="Wingdings" pitchFamily="2" charset="2"/>
                        <a:buNone/>
                        <a:tabLst/>
                      </a:pPr>
                      <a:r>
                        <a:rPr kumimoji="0" lang="en-GB" sz="2800" b="0" i="0" u="none" strike="noStrike" cap="none" normalizeH="0" baseline="0" dirty="0">
                          <a:ln>
                            <a:noFill/>
                          </a:ln>
                          <a:solidFill>
                            <a:schemeClr val="tx2"/>
                          </a:solidFill>
                          <a:effectLst/>
                          <a:latin typeface="Tahoma" pitchFamily="34" charset="0"/>
                          <a:cs typeface="Arial" charset="0"/>
                        </a:rPr>
                        <a:t>Summative</a:t>
                      </a:r>
                    </a:p>
                  </a:txBody>
                  <a:tcPr horzOverflow="overflow">
                    <a:lnL>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9483</TotalTime>
  <Words>792</Words>
  <Application>Microsoft Office PowerPoint</Application>
  <PresentationFormat>On-screen Show (4:3)</PresentationFormat>
  <Paragraphs>134</Paragraphs>
  <Slides>22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Lucida Sans Unicode</vt:lpstr>
      <vt:lpstr>Tahoma</vt:lpstr>
      <vt:lpstr>Wingdings</vt:lpstr>
      <vt:lpstr>Blends</vt:lpstr>
      <vt:lpstr>Assessment  Norm-referenced Assessment and Criterion-referenced Assessment: </vt:lpstr>
      <vt:lpstr>Aims</vt:lpstr>
      <vt:lpstr>Assessment spectrum</vt:lpstr>
      <vt:lpstr>Types and purposes</vt:lpstr>
      <vt:lpstr>NRA &amp; CRA ~ Points of Reference</vt:lpstr>
      <vt:lpstr>NRA &amp; CRA ~ TGAT Report (1988)</vt:lpstr>
      <vt:lpstr>PowerPoint Presentation</vt:lpstr>
      <vt:lpstr>NRA &amp; CRA – some examples</vt:lpstr>
      <vt:lpstr>Examples of referenced assessments</vt:lpstr>
      <vt:lpstr>PowerPoint Presentation</vt:lpstr>
      <vt:lpstr>What do test items assess? – what is achieved or what is not achieved?</vt:lpstr>
      <vt:lpstr>Marking an MA Assignment!</vt:lpstr>
      <vt:lpstr>MA Assessment assignment</vt:lpstr>
      <vt:lpstr>Two Assessment Scenarios</vt:lpstr>
      <vt:lpstr>Scenario 1 ~ Grade awarding</vt:lpstr>
      <vt:lpstr>PowerPoint Presentation</vt:lpstr>
      <vt:lpstr>Your response?</vt:lpstr>
      <vt:lpstr>Scenario 2 ~ Weighting issue</vt:lpstr>
      <vt:lpstr>PowerPoint Presentation</vt:lpstr>
      <vt:lpstr>PowerPoint Presentation</vt:lpstr>
      <vt:lpstr>CRA?</vt:lpstr>
      <vt:lpstr>TGAT ~ what might have been </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Martin</dc:creator>
  <cp:lastModifiedBy>Paul Denley</cp:lastModifiedBy>
  <cp:revision>61</cp:revision>
  <cp:lastPrinted>2013-06-25T16:12:41Z</cp:lastPrinted>
  <dcterms:created xsi:type="dcterms:W3CDTF">2008-07-15T13:06:58Z</dcterms:created>
  <dcterms:modified xsi:type="dcterms:W3CDTF">2016-10-07T15:56:07Z</dcterms:modified>
</cp:coreProperties>
</file>