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hara.org/features" TargetMode="External"/><Relationship Id="rId2" Type="http://schemas.openxmlformats.org/officeDocument/2006/relationships/hyperlink" Target="https://www.youtube.com/watch?v=vUjn9l5TI6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../Sessions/8%20Where%20is%20assessment%20going_presentations/e-scape/e-scape-brochure-web.pdf" TargetMode="External"/><Relationship Id="rId4" Type="http://schemas.openxmlformats.org/officeDocument/2006/relationships/hyperlink" Target="https://sites.google.com/site/eportfolioapp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://www.cambridgeassessment.org.uk/news/video/view/e-assessment-in-high-stakes-examinations/" TargetMode="External"/><Relationship Id="rId4" Type="http://schemas.openxmlformats.org/officeDocument/2006/relationships/hyperlink" Target="https://www.youtube.com/watch?v=Ep4c-eUI-F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hyperlink" Target="http://www.cambridgeassessment.org.uk/news/video/view/e-assessment-in-high-stakes-examinations/" TargetMode="External"/><Relationship Id="rId4" Type="http://schemas.openxmlformats.org/officeDocument/2006/relationships/hyperlink" Target="https://www.youtube.com/watch?v=Ep4c-eUI-F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assessment.org.uk/news/video/view/e-assessment-in-high-stakes-examinations/" TargetMode="External"/><Relationship Id="rId2" Type="http://schemas.openxmlformats.org/officeDocument/2006/relationships/hyperlink" Target="https://www.youtube.com/watch?v=Ep4c-eUI-F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isc.ac.uk/guides?f%5b0%5d=field_project_topics:421" TargetMode="External"/><Relationship Id="rId4" Type="http://schemas.openxmlformats.org/officeDocument/2006/relationships/hyperlink" Target="http://www.reap.ac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pstt.org.uk/resources/curriculum-materials/assessment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Trends in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24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areas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014" y="3429000"/>
            <a:ext cx="8418870" cy="2075091"/>
          </a:xfrm>
        </p:spPr>
        <p:txBody>
          <a:bodyPr>
            <a:noAutofit/>
          </a:bodyPr>
          <a:lstStyle/>
          <a:p>
            <a:r>
              <a:rPr lang="en-GB" sz="3200" dirty="0"/>
              <a:t>Formative assessment/Assessment for Learning</a:t>
            </a:r>
          </a:p>
          <a:p>
            <a:r>
              <a:rPr lang="en-GB" sz="3200" dirty="0"/>
              <a:t>Portfolio assessment</a:t>
            </a:r>
          </a:p>
          <a:p>
            <a:r>
              <a:rPr lang="en-GB" sz="3200" dirty="0"/>
              <a:t>E-assessment</a:t>
            </a:r>
          </a:p>
          <a:p>
            <a:r>
              <a:rPr lang="en-GB" sz="3200" dirty="0"/>
              <a:t>Comparative judgement</a:t>
            </a:r>
          </a:p>
        </p:txBody>
      </p:sp>
    </p:spTree>
    <p:extLst>
      <p:ext uri="{BB962C8B-B14F-4D97-AF65-F5344CB8AC3E}">
        <p14:creationId xmlns:p14="http://schemas.microsoft.com/office/powerpoint/2010/main" val="321434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E-portfolios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607" y="2237601"/>
            <a:ext cx="8758450" cy="3439868"/>
          </a:xfrm>
        </p:spPr>
        <p:txBody>
          <a:bodyPr>
            <a:noAutofit/>
          </a:bodyPr>
          <a:lstStyle/>
          <a:p>
            <a:r>
              <a:rPr lang="en-GB" sz="3200" dirty="0">
                <a:hlinkClick r:id="rId2"/>
              </a:rPr>
              <a:t>Why E-portfolios?</a:t>
            </a:r>
            <a:endParaRPr lang="en-GB" sz="3200" dirty="0"/>
          </a:p>
          <a:p>
            <a:r>
              <a:rPr lang="en-GB" sz="3200" dirty="0">
                <a:hlinkClick r:id="rId3"/>
              </a:rPr>
              <a:t>Example using the </a:t>
            </a:r>
            <a:r>
              <a:rPr lang="en-GB" sz="3200" dirty="0" err="1">
                <a:hlinkClick r:id="rId3"/>
              </a:rPr>
              <a:t>Mahara</a:t>
            </a:r>
            <a:r>
              <a:rPr lang="en-GB" sz="3200" dirty="0">
                <a:hlinkClick r:id="rId3"/>
              </a:rPr>
              <a:t> platform</a:t>
            </a:r>
            <a:endParaRPr lang="en-GB" sz="3200" dirty="0"/>
          </a:p>
          <a:p>
            <a:r>
              <a:rPr lang="en-GB" sz="3200" dirty="0">
                <a:hlinkClick r:id="rId4"/>
              </a:rPr>
              <a:t>Google e-portfolios</a:t>
            </a:r>
            <a:endParaRPr lang="en-GB" sz="3200" dirty="0"/>
          </a:p>
          <a:p>
            <a:r>
              <a:rPr lang="en-GB" sz="3200" i="1" dirty="0">
                <a:hlinkClick r:id="rId5" action="ppaction://hlinkfile"/>
              </a:rPr>
              <a:t>e-scape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103335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E-assessment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610" y="2065867"/>
            <a:ext cx="8758450" cy="3630937"/>
          </a:xfrm>
        </p:spPr>
        <p:txBody>
          <a:bodyPr>
            <a:noAutofit/>
          </a:bodyPr>
          <a:lstStyle/>
          <a:p>
            <a:r>
              <a:rPr lang="en-GB" sz="3200" dirty="0"/>
              <a:t>E-tests/e-examinations</a:t>
            </a:r>
          </a:p>
          <a:p>
            <a:r>
              <a:rPr lang="en-GB" sz="3200" dirty="0"/>
              <a:t>E-marking</a:t>
            </a:r>
          </a:p>
          <a:p>
            <a:r>
              <a:rPr lang="en-GB" sz="3200" dirty="0"/>
              <a:t>Data analysis</a:t>
            </a:r>
          </a:p>
          <a:p>
            <a:r>
              <a:rPr lang="en-GB" sz="3200" dirty="0"/>
              <a:t>Peer assessment</a:t>
            </a:r>
          </a:p>
          <a:p>
            <a:r>
              <a:rPr lang="en-GB" sz="3200" dirty="0"/>
              <a:t>Group/Project assessment</a:t>
            </a:r>
          </a:p>
        </p:txBody>
      </p:sp>
    </p:spTree>
    <p:extLst>
      <p:ext uri="{BB962C8B-B14F-4D97-AF65-F5344CB8AC3E}">
        <p14:creationId xmlns:p14="http://schemas.microsoft.com/office/powerpoint/2010/main" val="71981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E-assessment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71606"/>
            <a:ext cx="1526457" cy="1078071"/>
          </a:xfrm>
        </p:spPr>
        <p:txBody>
          <a:bodyPr>
            <a:noAutofit/>
          </a:bodyPr>
          <a:lstStyle/>
          <a:p>
            <a:r>
              <a:rPr lang="en-GB" sz="3200" dirty="0">
                <a:hlinkClick r:id="rId4"/>
              </a:rPr>
              <a:t>MYP!</a:t>
            </a:r>
            <a:endParaRPr lang="en-GB" sz="3200" dirty="0">
              <a:hlinkClick r:id="rId5"/>
            </a:endParaRPr>
          </a:p>
        </p:txBody>
      </p:sp>
      <p:pic>
        <p:nvPicPr>
          <p:cNvPr id="4" name="Robert Harrison - Why MYP eAssessment-">
            <a:hlinkClick r:id="" action="ppaction://media"/>
            <a:extLst>
              <a:ext uri="{FF2B5EF4-FFF2-40B4-BE49-F238E27FC236}">
                <a16:creationId xmlns:a16="http://schemas.microsoft.com/office/drawing/2014/main" id="{3742794A-AEBF-4824-BC4C-42C4A9E3EE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4581" y="492978"/>
            <a:ext cx="8082116" cy="60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E-assessment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71606"/>
            <a:ext cx="1526457" cy="1078071"/>
          </a:xfrm>
        </p:spPr>
        <p:txBody>
          <a:bodyPr>
            <a:noAutofit/>
          </a:bodyPr>
          <a:lstStyle/>
          <a:p>
            <a:r>
              <a:rPr lang="en-GB" sz="3200" dirty="0">
                <a:hlinkClick r:id="rId4"/>
              </a:rPr>
              <a:t>MYP!</a:t>
            </a:r>
            <a:endParaRPr lang="en-GB" sz="3200" dirty="0">
              <a:hlinkClick r:id="rId5"/>
            </a:endParaRPr>
          </a:p>
        </p:txBody>
      </p:sp>
      <p:pic>
        <p:nvPicPr>
          <p:cNvPr id="5" name="MYP eAssessment">
            <a:hlinkClick r:id="" action="ppaction://media"/>
            <a:extLst>
              <a:ext uri="{FF2B5EF4-FFF2-40B4-BE49-F238E27FC236}">
                <a16:creationId xmlns:a16="http://schemas.microsoft.com/office/drawing/2014/main" id="{609D36F1-B3EA-46D1-8CF5-E46BDA73F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7710" y="179192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E-assessment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71606"/>
            <a:ext cx="8758450" cy="3840936"/>
          </a:xfrm>
        </p:spPr>
        <p:txBody>
          <a:bodyPr>
            <a:noAutofit/>
          </a:bodyPr>
          <a:lstStyle/>
          <a:p>
            <a:r>
              <a:rPr lang="en-GB" sz="3200" dirty="0">
                <a:hlinkClick r:id="rId2"/>
              </a:rPr>
              <a:t>MYP!</a:t>
            </a:r>
            <a:endParaRPr lang="en-GB" sz="3200" dirty="0">
              <a:hlinkClick r:id="rId3"/>
            </a:endParaRPr>
          </a:p>
          <a:p>
            <a:r>
              <a:rPr lang="en-GB" sz="3200" dirty="0">
                <a:hlinkClick r:id="rId3"/>
              </a:rPr>
              <a:t>High stakes e-assessment</a:t>
            </a:r>
          </a:p>
          <a:p>
            <a:r>
              <a:rPr lang="en-GB" sz="3200" dirty="0">
                <a:hlinkClick r:id="rId4"/>
              </a:rPr>
              <a:t>Re-Engineering Assessment Practices</a:t>
            </a:r>
            <a:endParaRPr lang="en-GB" sz="3200" dirty="0"/>
          </a:p>
          <a:p>
            <a:r>
              <a:rPr lang="en-GB" sz="3200" dirty="0">
                <a:hlinkClick r:id="rId5"/>
              </a:rPr>
              <a:t>JISC Guides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99967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Bath taps</a:t>
            </a:r>
          </a:p>
        </p:txBody>
      </p:sp>
      <p:pic>
        <p:nvPicPr>
          <p:cNvPr id="1026" name="Picture 2" descr="TAPs pyramid tool - PD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22" y="1123605"/>
            <a:ext cx="7966640" cy="520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534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86</TotalTime>
  <Words>62</Words>
  <Application>Microsoft Office PowerPoint</Application>
  <PresentationFormat>Widescreen</PresentationFormat>
  <Paragraphs>27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Celestial</vt:lpstr>
      <vt:lpstr>Trends in assessment</vt:lpstr>
      <vt:lpstr>Current areas of Interest</vt:lpstr>
      <vt:lpstr>E-portfolios</vt:lpstr>
      <vt:lpstr>E-assessment</vt:lpstr>
      <vt:lpstr>E-assessment</vt:lpstr>
      <vt:lpstr>E-assessment</vt:lpstr>
      <vt:lpstr>E-assessment</vt:lpstr>
      <vt:lpstr>Bath taps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in assessment</dc:title>
  <dc:creator>Paul Denley</dc:creator>
  <cp:lastModifiedBy>Paul Denley</cp:lastModifiedBy>
  <cp:revision>11</cp:revision>
  <dcterms:created xsi:type="dcterms:W3CDTF">2016-10-08T16:06:03Z</dcterms:created>
  <dcterms:modified xsi:type="dcterms:W3CDTF">2018-09-22T13:02:10Z</dcterms:modified>
</cp:coreProperties>
</file>