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59" r:id="rId6"/>
    <p:sldId id="267" r:id="rId7"/>
    <p:sldId id="262" r:id="rId8"/>
    <p:sldId id="263" r:id="rId9"/>
    <p:sldId id="261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5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1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10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1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8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7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1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3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4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2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7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9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F7AB-8AC0-4AB9-A0FC-07A3BC0442D3}" type="datetimeFigureOut">
              <a:rPr lang="en-GB" smtClean="0"/>
              <a:t>24/06/2019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8310-5DA5-4278-AB8E-DA3E8D1E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4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5" y="1767841"/>
            <a:ext cx="8161746" cy="4590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0281" y="746369"/>
            <a:ext cx="754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Reflecting on your learning journey</a:t>
            </a:r>
          </a:p>
        </p:txBody>
      </p:sp>
    </p:spTree>
    <p:extLst>
      <p:ext uri="{BB962C8B-B14F-4D97-AF65-F5344CB8AC3E}">
        <p14:creationId xmlns:p14="http://schemas.microsoft.com/office/powerpoint/2010/main" val="196421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0" y="1130808"/>
            <a:ext cx="8290088" cy="45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2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45253" y="588248"/>
            <a:ext cx="10199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what does your learning journey feel like at </a:t>
            </a:r>
            <a:r>
              <a:rPr lang="en-GB" sz="2800"/>
              <a:t>the start </a:t>
            </a:r>
            <a:r>
              <a:rPr lang="en-GB" sz="2800" dirty="0"/>
              <a:t>of this week?</a:t>
            </a:r>
          </a:p>
          <a:p>
            <a:endParaRPr lang="en-GB" sz="2800" dirty="0"/>
          </a:p>
          <a:p>
            <a:r>
              <a:rPr lang="en-GB" sz="2800" dirty="0"/>
              <a:t>We would like you to do a simple drawing which represents where you are – and maybe where you’ve come from and where you are going.</a:t>
            </a:r>
          </a:p>
          <a:p>
            <a:endParaRPr lang="en-GB" sz="2800" dirty="0"/>
          </a:p>
          <a:p>
            <a:r>
              <a:rPr lang="en-GB" sz="2800" dirty="0"/>
              <a:t>It doesn’t have to be a work of art! Could you include a short paragraph to explain or put some labels on your diagram!</a:t>
            </a:r>
          </a:p>
          <a:p>
            <a:endParaRPr lang="en-GB" sz="2800" dirty="0"/>
          </a:p>
          <a:p>
            <a:r>
              <a:rPr lang="en-GB" sz="2800" dirty="0"/>
              <a:t>It shouldn’t take more than 10 minutes then compare your drawing with the person next to you and see how they are similar or different.</a:t>
            </a:r>
          </a:p>
          <a:p>
            <a:endParaRPr lang="en-GB" sz="2800" dirty="0"/>
          </a:p>
          <a:p>
            <a:r>
              <a:rPr lang="en-GB" sz="2800" dirty="0"/>
              <a:t>Finally, talk about ways you can support one another on your journeys. </a:t>
            </a:r>
          </a:p>
        </p:txBody>
      </p:sp>
    </p:spTree>
    <p:extLst>
      <p:ext uri="{BB962C8B-B14F-4D97-AF65-F5344CB8AC3E}">
        <p14:creationId xmlns:p14="http://schemas.microsoft.com/office/powerpoint/2010/main" val="191495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2" y="402863"/>
            <a:ext cx="9144482" cy="60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713422"/>
            <a:ext cx="7791450" cy="54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82624"/>
            <a:ext cx="8001000" cy="55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377666"/>
            <a:ext cx="9856470" cy="61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545782"/>
            <a:ext cx="9860280" cy="5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ungl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46234"/>
            <a:ext cx="9925050" cy="62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7" y="1004887"/>
            <a:ext cx="8518884" cy="48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5" y="777376"/>
            <a:ext cx="8740987" cy="49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737616"/>
            <a:ext cx="7440930" cy="51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245</TotalTime>
  <Words>113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Denley</dc:creator>
  <cp:lastModifiedBy>Paul Denley</cp:lastModifiedBy>
  <cp:revision>11</cp:revision>
  <dcterms:created xsi:type="dcterms:W3CDTF">2017-07-06T06:46:06Z</dcterms:created>
  <dcterms:modified xsi:type="dcterms:W3CDTF">2019-06-24T12:07:16Z</dcterms:modified>
</cp:coreProperties>
</file>