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ctiveX/activeX2.xml" ContentType="application/vnd.ms-office.activeX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activeX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1"/>
  </p:notesMasterIdLst>
  <p:sldIdLst>
    <p:sldId id="256" r:id="rId3"/>
    <p:sldId id="257" r:id="rId4"/>
    <p:sldId id="260" r:id="rId5"/>
    <p:sldId id="261" r:id="rId6"/>
    <p:sldId id="264" r:id="rId7"/>
    <p:sldId id="265" r:id="rId8"/>
    <p:sldId id="267" r:id="rId9"/>
    <p:sldId id="266" r:id="rId10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383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355B9-AC31-47C0-B891-0FC664D510B3}" type="datetimeFigureOut">
              <a:rPr lang="en-GB" smtClean="0"/>
              <a:pPr/>
              <a:t>06/07/2011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AA7F0B-F53F-4081-A6A3-8D2833E24CF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CD804C0-B875-44BD-AD47-57711FDBEBA1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A7123E8-717B-47A7-842A-9BB6C3B81FB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C47D36-9406-4CA4-BCB1-98D343A1160C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123E8-717B-47A7-842A-9BB6C3B81F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7CB3F0-C02F-44E4-B874-826B386096C8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123E8-717B-47A7-842A-9BB6C3B81F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B8FB-7E09-43BA-A65B-28DDEF5A078A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458C4-6AF4-4B4E-8648-1B8C2FDE15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523B8-FE74-4194-9B42-5175AD38AAEB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458C4-6AF4-4B4E-8648-1B8C2FDE15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D82A-8A32-490C-909E-CEF9540AD12A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458C4-6AF4-4B4E-8648-1B8C2FDE15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C0326-F8EC-4503-BF59-348158C2BE98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458C4-6AF4-4B4E-8648-1B8C2FDE15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B688-6B6B-41C3-88B2-2F788A2E675B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458C4-6AF4-4B4E-8648-1B8C2FDE15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99D3-4CB9-4499-A68F-CE80D8159FFE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458C4-6AF4-4B4E-8648-1B8C2FDE15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9DC19-DC8D-4989-A5C5-D4E439320FFB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458C4-6AF4-4B4E-8648-1B8C2FDE15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E6ED-ED0C-4A4B-ADC7-2ED079037458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458C4-6AF4-4B4E-8648-1B8C2FDE15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F00399-C894-4D80-849A-A97E242E1507}" type="datetime1">
              <a:rPr lang="en-GB" smtClean="0"/>
              <a:pPr/>
              <a:t>06/07/2011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123E8-717B-47A7-842A-9BB6C3B81F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48A7E-6512-43F8-AF1A-D87D9850420F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458C4-6AF4-4B4E-8648-1B8C2FDE15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2FA3-0255-4136-958D-6A1B04687177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458C4-6AF4-4B4E-8648-1B8C2FDE15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B5DF-81F0-4DE4-BA46-77238B5651FE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458C4-6AF4-4B4E-8648-1B8C2FDE15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EDE8DA2-CA61-4C6C-A42F-A5672136BA99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A7123E8-717B-47A7-842A-9BB6C3B81FB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r>
              <a:rPr lang="en-GB" dirty="0" smtClean="0"/>
              <a:t> </a:t>
            </a:r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B38B57-6DA5-4269-89FB-CB607FE85A94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A7123E8-717B-47A7-842A-9BB6C3B81FB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4CD746-D0A4-4387-BE7C-7F0E2B5579A0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A7123E8-717B-47A7-842A-9BB6C3B81F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0A4C4D-11F8-4B58-9713-2CA9123D1688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123E8-717B-47A7-842A-9BB6C3B81FB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D368A-12EA-497C-AFA8-4C97202B93B7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123E8-717B-47A7-842A-9BB6C3B81F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03AE48D-C81B-434F-BCC3-3D954486D471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A7123E8-717B-47A7-842A-9BB6C3B81FB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r>
              <a:rPr lang="en-GB" dirty="0" smtClean="0"/>
              <a:t> </a:t>
            </a:r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4D14C50-BA65-4F12-8E22-CFADBCDE7094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A7123E8-717B-47A7-842A-9BB6C3B81FB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E454FB0-16B7-4A9F-A108-2553ABC7EB6F}" type="datetime1">
              <a:rPr lang="en-GB" smtClean="0"/>
              <a:pPr/>
              <a:t>06/07/2011</a:t>
            </a:fld>
            <a:endParaRPr lang="en-GB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A7123E8-717B-47A7-842A-9BB6C3B81FB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dt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EE908-9F6E-4674-8341-5B8345390D6C}" type="datetime1">
              <a:rPr lang="en-GB" smtClean="0"/>
              <a:pPr/>
              <a:t>06/07/2011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458C4-6AF4-4B4E-8648-1B8C2FDE153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Measuring the Effectiveness of a Maths Support Service</a:t>
            </a:r>
            <a:endParaRPr lang="en-GB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5877272"/>
            <a:ext cx="6400800" cy="838944"/>
          </a:xfrm>
        </p:spPr>
        <p:txBody>
          <a:bodyPr/>
          <a:lstStyle/>
          <a:p>
            <a:r>
              <a:rPr lang="en-GB" dirty="0" smtClean="0"/>
              <a:t>Matthew Taylor</a:t>
            </a:r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3356992"/>
            <a:ext cx="2052082" cy="1975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 smtClean="0"/>
              <a:t>1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Personal 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Greater Manchester, England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Year Student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BA German &amp; Mathematics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23E8-717B-47A7-842A-9BB6C3B81FB8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5507664" cy="274320"/>
          </a:xfrm>
        </p:spPr>
        <p:txBody>
          <a:bodyPr/>
          <a:lstStyle/>
          <a:p>
            <a:pPr algn="l"/>
            <a:r>
              <a:rPr lang="en-GB" dirty="0" smtClean="0"/>
              <a:t>    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Project Aims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Maximize efficiency of a MSS model</a:t>
            </a:r>
          </a:p>
          <a:p>
            <a:pPr lvl="1"/>
            <a:r>
              <a:rPr lang="en-GB" dirty="0" smtClean="0"/>
              <a:t>Simulation</a:t>
            </a:r>
          </a:p>
          <a:p>
            <a:pPr lvl="1"/>
            <a:r>
              <a:rPr lang="en-GB" dirty="0" smtClean="0"/>
              <a:t>‘What if…?’ scenarios</a:t>
            </a:r>
          </a:p>
          <a:p>
            <a:pPr lvl="1"/>
            <a:r>
              <a:rPr lang="en-GB" dirty="0" smtClean="0"/>
              <a:t>Alternate models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23E8-717B-47A7-842A-9BB6C3B81FB8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5507664" cy="274320"/>
          </a:xfrm>
        </p:spPr>
        <p:txBody>
          <a:bodyPr/>
          <a:lstStyle/>
          <a:p>
            <a:pPr algn="l"/>
            <a:r>
              <a:rPr lang="en-GB" dirty="0" smtClean="0"/>
              <a:t>    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Simul8 – An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What is Simul8?</a:t>
            </a:r>
          </a:p>
          <a:p>
            <a:pPr lvl="1"/>
            <a:r>
              <a:rPr lang="en-GB" dirty="0" smtClean="0"/>
              <a:t>Simulation software package</a:t>
            </a:r>
          </a:p>
          <a:p>
            <a:pPr lvl="1"/>
            <a:r>
              <a:rPr lang="en-GB" dirty="0" smtClean="0"/>
              <a:t>Accounts for limiting factors</a:t>
            </a:r>
          </a:p>
          <a:p>
            <a:pPr lvl="1"/>
            <a:r>
              <a:rPr lang="en-GB" dirty="0" smtClean="0"/>
              <a:t>Discrete simulation</a:t>
            </a:r>
          </a:p>
          <a:p>
            <a:r>
              <a:rPr lang="en-GB" dirty="0" smtClean="0"/>
              <a:t>Methodology</a:t>
            </a:r>
          </a:p>
          <a:p>
            <a:pPr lvl="1"/>
            <a:r>
              <a:rPr lang="en-GB" dirty="0" smtClean="0"/>
              <a:t>Simulation</a:t>
            </a:r>
            <a:br>
              <a:rPr lang="en-GB" dirty="0" smtClean="0"/>
            </a:br>
            <a:r>
              <a:rPr lang="en-GB" sz="2000" i="1" dirty="0" smtClean="0"/>
              <a:t>‘a visual model depicting a real-life system’ Pidd (2004)</a:t>
            </a:r>
          </a:p>
          <a:p>
            <a:pPr lvl="1"/>
            <a:r>
              <a:rPr lang="en-GB" dirty="0" smtClean="0"/>
              <a:t>Validation</a:t>
            </a:r>
            <a:br>
              <a:rPr lang="en-GB" dirty="0" smtClean="0"/>
            </a:br>
            <a:r>
              <a:rPr lang="en-GB" sz="2000" i="1" dirty="0" smtClean="0"/>
              <a:t>‘the process of determining whether a simulation model is an accurate representation of the system’ Law (2007)</a:t>
            </a:r>
          </a:p>
          <a:p>
            <a:pPr lvl="1"/>
            <a:r>
              <a:rPr lang="en-GB" dirty="0" smtClean="0"/>
              <a:t>Analysis</a:t>
            </a:r>
            <a:br>
              <a:rPr lang="en-GB" dirty="0" smtClean="0"/>
            </a:br>
            <a:r>
              <a:rPr lang="en-GB" sz="2200" i="1" dirty="0" smtClean="0"/>
              <a:t>‘information can be extrapolated to envisage how the actual system will respond’ Bunday (1996)</a:t>
            </a:r>
            <a:endParaRPr lang="en-GB" i="1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76672"/>
            <a:ext cx="14859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23E8-717B-47A7-842A-9BB6C3B81FB8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5507664" cy="274320"/>
          </a:xfrm>
        </p:spPr>
        <p:txBody>
          <a:bodyPr/>
          <a:lstStyle/>
          <a:p>
            <a:pPr algn="l"/>
            <a:r>
              <a:rPr lang="en-GB" dirty="0" smtClean="0"/>
              <a:t>    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Simul8 – An Overview</a:t>
            </a:r>
            <a:endParaRPr lang="en-GB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476672"/>
            <a:ext cx="14859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23E8-717B-47A7-842A-9BB6C3B81FB8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			</a:t>
            </a:r>
            <a:endParaRPr lang="en-GB" dirty="0"/>
          </a:p>
        </p:txBody>
      </p:sp>
    </p:spTree>
    <p:controls>
      <p:control spid="1030" name="ShockwaveFlash1" r:id="rId2" imgW="5486400" imgH="4114800"/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Simul8 – An Overview</a:t>
            </a:r>
            <a:endParaRPr lang="en-GB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476672"/>
            <a:ext cx="14859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23E8-717B-47A7-842A-9BB6C3B81FB8}" type="slidenum">
              <a:rPr lang="en-GB" smtClean="0"/>
              <a:pPr/>
              <a:t>6</a:t>
            </a:fld>
            <a:endParaRPr lang="en-GB"/>
          </a:p>
        </p:txBody>
      </p:sp>
    </p:spTree>
    <p:controls>
      <p:control spid="2052" name="ShockwaveFlash1" r:id="rId2" imgW="5486400" imgH="4114800"/>
    </p:controls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End Targets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YouSimul8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5507664" cy="274320"/>
          </a:xfrm>
        </p:spPr>
        <p:txBody>
          <a:bodyPr/>
          <a:lstStyle/>
          <a:p>
            <a:pPr algn="l"/>
            <a:r>
              <a:rPr lang="en-GB" dirty="0" smtClean="0"/>
              <a:t>    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23E8-717B-47A7-842A-9BB6C3B81FB8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6" name="Picture 5" descr="YouSimul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65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023 L -0.18906 0.0842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MSS Models</a:t>
            </a:r>
          </a:p>
          <a:p>
            <a:pPr lvl="1"/>
            <a:r>
              <a:rPr lang="en-GB" dirty="0" smtClean="0"/>
              <a:t>Parameters</a:t>
            </a:r>
          </a:p>
          <a:p>
            <a:pPr lvl="1"/>
            <a:r>
              <a:rPr lang="en-GB" dirty="0" smtClean="0"/>
              <a:t>Student Opinion</a:t>
            </a:r>
          </a:p>
          <a:p>
            <a:r>
              <a:rPr lang="en-GB" dirty="0" smtClean="0"/>
              <a:t>Data</a:t>
            </a:r>
          </a:p>
          <a:p>
            <a:pPr lvl="1"/>
            <a:r>
              <a:rPr lang="en-GB" dirty="0" smtClean="0"/>
              <a:t>Method for collection</a:t>
            </a:r>
          </a:p>
          <a:p>
            <a:r>
              <a:rPr lang="en-GB" dirty="0" smtClean="0"/>
              <a:t>Teamwork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23E8-717B-47A7-842A-9BB6C3B81FB8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5507664" cy="274320"/>
          </a:xfrm>
        </p:spPr>
        <p:txBody>
          <a:bodyPr/>
          <a:lstStyle/>
          <a:p>
            <a:pPr algn="l"/>
            <a:r>
              <a:rPr lang="en-GB" dirty="0" smtClean="0"/>
              <a:t>    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1516</TotalTime>
  <Words>86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Foundry</vt:lpstr>
      <vt:lpstr>Custom Design</vt:lpstr>
      <vt:lpstr>Measuring the Effectiveness of a Maths Support Service</vt:lpstr>
      <vt:lpstr>Personal Background</vt:lpstr>
      <vt:lpstr>Project Aims</vt:lpstr>
      <vt:lpstr>Simul8 – An Overview</vt:lpstr>
      <vt:lpstr>Simul8 – An Overview</vt:lpstr>
      <vt:lpstr>Simul8 – An Overview</vt:lpstr>
      <vt:lpstr>End Targets</vt:lpstr>
      <vt:lpstr>Interaction</vt:lpstr>
    </vt:vector>
  </TitlesOfParts>
  <Company>Cardiff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the Effectiveness of a Maths Support Service</dc:title>
  <dc:creator>ses9mt</dc:creator>
  <cp:lastModifiedBy>Andrew</cp:lastModifiedBy>
  <cp:revision>90</cp:revision>
  <dcterms:created xsi:type="dcterms:W3CDTF">2011-06-14T09:52:50Z</dcterms:created>
  <dcterms:modified xsi:type="dcterms:W3CDTF">2011-07-06T14:06:54Z</dcterms:modified>
</cp:coreProperties>
</file>