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1" r:id="rId1"/>
    <p:sldMasterId id="2147483752" r:id="rId2"/>
  </p:sldMasterIdLst>
  <p:notesMasterIdLst>
    <p:notesMasterId r:id="rId14"/>
  </p:notesMasterIdLst>
  <p:sldIdLst>
    <p:sldId id="256" r:id="rId3"/>
    <p:sldId id="257" r:id="rId4"/>
    <p:sldId id="258" r:id="rId5"/>
    <p:sldId id="259" r:id="rId6"/>
    <p:sldId id="260" r:id="rId7"/>
    <p:sldId id="261" r:id="rId8"/>
    <p:sldId id="262" r:id="rId9"/>
    <p:sldId id="263" r:id="rId10"/>
    <p:sldId id="264" r:id="rId11"/>
    <p:sldId id="265" r:id="rId12"/>
    <p:sldId id="266"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A3D21"/>
    <a:srgbClr val="649679"/>
    <a:srgbClr val="878C6B"/>
    <a:srgbClr val="6D84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683721E-D4FC-4FE0-965C-46FF0FF4329F}" v="1641" dt="2025-07-12T13:44:02.1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286" autoAdjust="0"/>
  </p:normalViewPr>
  <p:slideViewPr>
    <p:cSldViewPr snapToGrid="0">
      <p:cViewPr varScale="1">
        <p:scale>
          <a:sx n="67" d="100"/>
          <a:sy n="67" d="100"/>
        </p:scale>
        <p:origin x="1296" y="3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19"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y Barlow" userId="9d1ef115-bfd4-4e0d-a07f-2df53e5abb2c" providerId="ADAL" clId="{4683721E-D4FC-4FE0-965C-46FF0FF4329F}"/>
    <pc:docChg chg="undo custSel modSld modShowInfo">
      <pc:chgData name="Abby Barlow" userId="9d1ef115-bfd4-4e0d-a07f-2df53e5abb2c" providerId="ADAL" clId="{4683721E-D4FC-4FE0-965C-46FF0FF4329F}" dt="2025-07-14T18:38:14.454" v="3612" actId="208"/>
      <pc:docMkLst>
        <pc:docMk/>
      </pc:docMkLst>
      <pc:sldChg chg="addSp modSp mod modTransition">
        <pc:chgData name="Abby Barlow" userId="9d1ef115-bfd4-4e0d-a07f-2df53e5abb2c" providerId="ADAL" clId="{4683721E-D4FC-4FE0-965C-46FF0FF4329F}" dt="2025-07-09T14:22:07.139" v="3561" actId="1076"/>
        <pc:sldMkLst>
          <pc:docMk/>
          <pc:sldMk cId="2447834390" sldId="256"/>
        </pc:sldMkLst>
        <pc:spChg chg="mod">
          <ac:chgData name="Abby Barlow" userId="9d1ef115-bfd4-4e0d-a07f-2df53e5abb2c" providerId="ADAL" clId="{4683721E-D4FC-4FE0-965C-46FF0FF4329F}" dt="2025-07-09T14:22:07.139" v="3561" actId="1076"/>
          <ac:spMkLst>
            <pc:docMk/>
            <pc:sldMk cId="2447834390" sldId="256"/>
            <ac:spMk id="2" creationId="{3504CA09-DE0D-61A0-8544-8ACEE143CB06}"/>
          </ac:spMkLst>
        </pc:spChg>
        <pc:spChg chg="mod">
          <ac:chgData name="Abby Barlow" userId="9d1ef115-bfd4-4e0d-a07f-2df53e5abb2c" providerId="ADAL" clId="{4683721E-D4FC-4FE0-965C-46FF0FF4329F}" dt="2025-06-27T12:24:11.509" v="119" actId="1076"/>
          <ac:spMkLst>
            <pc:docMk/>
            <pc:sldMk cId="2447834390" sldId="256"/>
            <ac:spMk id="3" creationId="{9A2E26BE-3C45-7117-6C15-927E0C2BCE56}"/>
          </ac:spMkLst>
        </pc:spChg>
        <pc:spChg chg="add mod">
          <ac:chgData name="Abby Barlow" userId="9d1ef115-bfd4-4e0d-a07f-2df53e5abb2c" providerId="ADAL" clId="{4683721E-D4FC-4FE0-965C-46FF0FF4329F}" dt="2025-06-27T13:57:50.730" v="1316" actId="1076"/>
          <ac:spMkLst>
            <pc:docMk/>
            <pc:sldMk cId="2447834390" sldId="256"/>
            <ac:spMk id="25" creationId="{DCFEB879-313E-EE71-871F-827FD4F5B8D5}"/>
          </ac:spMkLst>
        </pc:spChg>
        <pc:picChg chg="mod">
          <ac:chgData name="Abby Barlow" userId="9d1ef115-bfd4-4e0d-a07f-2df53e5abb2c" providerId="ADAL" clId="{4683721E-D4FC-4FE0-965C-46FF0FF4329F}" dt="2025-06-27T13:56:25.869" v="1312" actId="1076"/>
          <ac:picMkLst>
            <pc:docMk/>
            <pc:sldMk cId="2447834390" sldId="256"/>
            <ac:picMk id="4" creationId="{312F195D-F7BA-F945-FFEB-899FBFF2AC7A}"/>
          </ac:picMkLst>
        </pc:picChg>
        <pc:picChg chg="add mod">
          <ac:chgData name="Abby Barlow" userId="9d1ef115-bfd4-4e0d-a07f-2df53e5abb2c" providerId="ADAL" clId="{4683721E-D4FC-4FE0-965C-46FF0FF4329F}" dt="2025-06-27T12:23:48.118" v="113" actId="1076"/>
          <ac:picMkLst>
            <pc:docMk/>
            <pc:sldMk cId="2447834390" sldId="256"/>
            <ac:picMk id="8" creationId="{04255FEF-3FBF-49C8-5C25-2997B11025C7}"/>
          </ac:picMkLst>
        </pc:picChg>
        <pc:picChg chg="add mod">
          <ac:chgData name="Abby Barlow" userId="9d1ef115-bfd4-4e0d-a07f-2df53e5abb2c" providerId="ADAL" clId="{4683721E-D4FC-4FE0-965C-46FF0FF4329F}" dt="2025-06-27T12:23:56.993" v="116" actId="1076"/>
          <ac:picMkLst>
            <pc:docMk/>
            <pc:sldMk cId="2447834390" sldId="256"/>
            <ac:picMk id="10" creationId="{8E808399-B7A4-188D-7B66-D369FA4F86D3}"/>
          </ac:picMkLst>
        </pc:picChg>
        <pc:picChg chg="add mod">
          <ac:chgData name="Abby Barlow" userId="9d1ef115-bfd4-4e0d-a07f-2df53e5abb2c" providerId="ADAL" clId="{4683721E-D4FC-4FE0-965C-46FF0FF4329F}" dt="2025-06-27T12:23:58.275" v="117" actId="1076"/>
          <ac:picMkLst>
            <pc:docMk/>
            <pc:sldMk cId="2447834390" sldId="256"/>
            <ac:picMk id="12" creationId="{91FB6FFC-B048-BFBD-937B-D444241B983F}"/>
          </ac:picMkLst>
        </pc:picChg>
      </pc:sldChg>
      <pc:sldChg chg="addSp delSp modSp mod modTransition modAnim">
        <pc:chgData name="Abby Barlow" userId="9d1ef115-bfd4-4e0d-a07f-2df53e5abb2c" providerId="ADAL" clId="{4683721E-D4FC-4FE0-965C-46FF0FF4329F}" dt="2025-07-07T11:30:37.287" v="3459"/>
        <pc:sldMkLst>
          <pc:docMk/>
          <pc:sldMk cId="2856270630" sldId="257"/>
        </pc:sldMkLst>
        <pc:spChg chg="add mod">
          <ac:chgData name="Abby Barlow" userId="9d1ef115-bfd4-4e0d-a07f-2df53e5abb2c" providerId="ADAL" clId="{4683721E-D4FC-4FE0-965C-46FF0FF4329F}" dt="2025-07-04T10:43:05.648" v="3356" actId="1076"/>
          <ac:spMkLst>
            <pc:docMk/>
            <pc:sldMk cId="2856270630" sldId="257"/>
            <ac:spMk id="2" creationId="{4DEF24B4-3FFF-CE2F-7B6A-B2900B880366}"/>
          </ac:spMkLst>
        </pc:spChg>
        <pc:spChg chg="mod">
          <ac:chgData name="Abby Barlow" userId="9d1ef115-bfd4-4e0d-a07f-2df53e5abb2c" providerId="ADAL" clId="{4683721E-D4FC-4FE0-965C-46FF0FF4329F}" dt="2025-06-27T13:58:13.022" v="1318" actId="1076"/>
          <ac:spMkLst>
            <pc:docMk/>
            <pc:sldMk cId="2856270630" sldId="257"/>
            <ac:spMk id="4" creationId="{E685EB64-F0D8-3676-8FFC-7A60E4FCE517}"/>
          </ac:spMkLst>
        </pc:spChg>
        <pc:spChg chg="mod">
          <ac:chgData name="Abby Barlow" userId="9d1ef115-bfd4-4e0d-a07f-2df53e5abb2c" providerId="ADAL" clId="{4683721E-D4FC-4FE0-965C-46FF0FF4329F}" dt="2025-06-27T16:11:23.876" v="3198" actId="1076"/>
          <ac:spMkLst>
            <pc:docMk/>
            <pc:sldMk cId="2856270630" sldId="257"/>
            <ac:spMk id="7" creationId="{1A18CD03-3A2F-0096-9F1E-B8BD36D98F2B}"/>
          </ac:spMkLst>
        </pc:spChg>
        <pc:spChg chg="mod">
          <ac:chgData name="Abby Barlow" userId="9d1ef115-bfd4-4e0d-a07f-2df53e5abb2c" providerId="ADAL" clId="{4683721E-D4FC-4FE0-965C-46FF0FF4329F}" dt="2025-06-27T16:10:53.611" v="3193"/>
          <ac:spMkLst>
            <pc:docMk/>
            <pc:sldMk cId="2856270630" sldId="257"/>
            <ac:spMk id="21" creationId="{76C68884-A935-7C2D-9CC9-6ADC37BEC371}"/>
          </ac:spMkLst>
        </pc:spChg>
        <pc:spChg chg="mod">
          <ac:chgData name="Abby Barlow" userId="9d1ef115-bfd4-4e0d-a07f-2df53e5abb2c" providerId="ADAL" clId="{4683721E-D4FC-4FE0-965C-46FF0FF4329F}" dt="2025-06-27T16:10:53.611" v="3193"/>
          <ac:spMkLst>
            <pc:docMk/>
            <pc:sldMk cId="2856270630" sldId="257"/>
            <ac:spMk id="22" creationId="{EAEAE7B2-043B-6DA9-FDFC-26F5EF182B42}"/>
          </ac:spMkLst>
        </pc:spChg>
        <pc:spChg chg="mod">
          <ac:chgData name="Abby Barlow" userId="9d1ef115-bfd4-4e0d-a07f-2df53e5abb2c" providerId="ADAL" clId="{4683721E-D4FC-4FE0-965C-46FF0FF4329F}" dt="2025-06-27T16:10:53.611" v="3193"/>
          <ac:spMkLst>
            <pc:docMk/>
            <pc:sldMk cId="2856270630" sldId="257"/>
            <ac:spMk id="25" creationId="{CD3BF3E8-BCEB-A0D3-E8FC-24FDF8A3414F}"/>
          </ac:spMkLst>
        </pc:spChg>
        <pc:spChg chg="mod">
          <ac:chgData name="Abby Barlow" userId="9d1ef115-bfd4-4e0d-a07f-2df53e5abb2c" providerId="ADAL" clId="{4683721E-D4FC-4FE0-965C-46FF0FF4329F}" dt="2025-06-27T16:10:53.611" v="3193"/>
          <ac:spMkLst>
            <pc:docMk/>
            <pc:sldMk cId="2856270630" sldId="257"/>
            <ac:spMk id="27" creationId="{57190722-25A8-13AC-ECE6-C1EABDE052C7}"/>
          </ac:spMkLst>
        </pc:spChg>
        <pc:spChg chg="mod">
          <ac:chgData name="Abby Barlow" userId="9d1ef115-bfd4-4e0d-a07f-2df53e5abb2c" providerId="ADAL" clId="{4683721E-D4FC-4FE0-965C-46FF0FF4329F}" dt="2025-06-27T16:10:53.611" v="3193"/>
          <ac:spMkLst>
            <pc:docMk/>
            <pc:sldMk cId="2856270630" sldId="257"/>
            <ac:spMk id="31" creationId="{17884974-672B-0DD0-FCCD-29AA938D0550}"/>
          </ac:spMkLst>
        </pc:spChg>
        <pc:spChg chg="mod">
          <ac:chgData name="Abby Barlow" userId="9d1ef115-bfd4-4e0d-a07f-2df53e5abb2c" providerId="ADAL" clId="{4683721E-D4FC-4FE0-965C-46FF0FF4329F}" dt="2025-06-27T16:10:53.611" v="3193"/>
          <ac:spMkLst>
            <pc:docMk/>
            <pc:sldMk cId="2856270630" sldId="257"/>
            <ac:spMk id="33" creationId="{B29BFE79-AA77-F1D4-D8B4-98958CF2112E}"/>
          </ac:spMkLst>
        </pc:spChg>
        <pc:spChg chg="mod">
          <ac:chgData name="Abby Barlow" userId="9d1ef115-bfd4-4e0d-a07f-2df53e5abb2c" providerId="ADAL" clId="{4683721E-D4FC-4FE0-965C-46FF0FF4329F}" dt="2025-06-27T16:10:53.611" v="3193"/>
          <ac:spMkLst>
            <pc:docMk/>
            <pc:sldMk cId="2856270630" sldId="257"/>
            <ac:spMk id="34" creationId="{3E4121A7-64EF-1D55-6277-14E1FFC811E3}"/>
          </ac:spMkLst>
        </pc:spChg>
        <pc:spChg chg="mod">
          <ac:chgData name="Abby Barlow" userId="9d1ef115-bfd4-4e0d-a07f-2df53e5abb2c" providerId="ADAL" clId="{4683721E-D4FC-4FE0-965C-46FF0FF4329F}" dt="2025-06-27T16:10:53.611" v="3193"/>
          <ac:spMkLst>
            <pc:docMk/>
            <pc:sldMk cId="2856270630" sldId="257"/>
            <ac:spMk id="35" creationId="{3323E710-9DEA-5B41-8CFB-F61AA224B359}"/>
          </ac:spMkLst>
        </pc:spChg>
        <pc:spChg chg="mod">
          <ac:chgData name="Abby Barlow" userId="9d1ef115-bfd4-4e0d-a07f-2df53e5abb2c" providerId="ADAL" clId="{4683721E-D4FC-4FE0-965C-46FF0FF4329F}" dt="2025-06-27T16:11:00.868" v="3194" actId="1076"/>
          <ac:spMkLst>
            <pc:docMk/>
            <pc:sldMk cId="2856270630" sldId="257"/>
            <ac:spMk id="42" creationId="{E7AE06CD-E74C-91AD-F636-12468B5427A8}"/>
          </ac:spMkLst>
        </pc:spChg>
        <pc:spChg chg="mod">
          <ac:chgData name="Abby Barlow" userId="9d1ef115-bfd4-4e0d-a07f-2df53e5abb2c" providerId="ADAL" clId="{4683721E-D4FC-4FE0-965C-46FF0FF4329F}" dt="2025-06-27T16:11:00.868" v="3194" actId="1076"/>
          <ac:spMkLst>
            <pc:docMk/>
            <pc:sldMk cId="2856270630" sldId="257"/>
            <ac:spMk id="43" creationId="{B51F9820-B02F-FC82-746D-198223BDB29B}"/>
          </ac:spMkLst>
        </pc:spChg>
        <pc:spChg chg="mod">
          <ac:chgData name="Abby Barlow" userId="9d1ef115-bfd4-4e0d-a07f-2df53e5abb2c" providerId="ADAL" clId="{4683721E-D4FC-4FE0-965C-46FF0FF4329F}" dt="2025-06-27T16:11:00.868" v="3194" actId="1076"/>
          <ac:spMkLst>
            <pc:docMk/>
            <pc:sldMk cId="2856270630" sldId="257"/>
            <ac:spMk id="44" creationId="{319FAF90-D47A-3D84-7998-D493781A07AB}"/>
          </ac:spMkLst>
        </pc:spChg>
        <pc:spChg chg="add mod">
          <ac:chgData name="Abby Barlow" userId="9d1ef115-bfd4-4e0d-a07f-2df53e5abb2c" providerId="ADAL" clId="{4683721E-D4FC-4FE0-965C-46FF0FF4329F}" dt="2025-06-27T16:11:00.868" v="3194" actId="1076"/>
          <ac:spMkLst>
            <pc:docMk/>
            <pc:sldMk cId="2856270630" sldId="257"/>
            <ac:spMk id="45" creationId="{3057806D-B6EF-CD2E-C017-452E7333BEE2}"/>
          </ac:spMkLst>
        </pc:spChg>
        <pc:spChg chg="add mod">
          <ac:chgData name="Abby Barlow" userId="9d1ef115-bfd4-4e0d-a07f-2df53e5abb2c" providerId="ADAL" clId="{4683721E-D4FC-4FE0-965C-46FF0FF4329F}" dt="2025-06-27T16:11:00.868" v="3194" actId="1076"/>
          <ac:spMkLst>
            <pc:docMk/>
            <pc:sldMk cId="2856270630" sldId="257"/>
            <ac:spMk id="48" creationId="{BD0DAE7D-5469-E2D7-AE69-C4881E3E14F1}"/>
          </ac:spMkLst>
        </pc:spChg>
        <pc:spChg chg="add mod">
          <ac:chgData name="Abby Barlow" userId="9d1ef115-bfd4-4e0d-a07f-2df53e5abb2c" providerId="ADAL" clId="{4683721E-D4FC-4FE0-965C-46FF0FF4329F}" dt="2025-06-27T16:11:13.498" v="3196" actId="1076"/>
          <ac:spMkLst>
            <pc:docMk/>
            <pc:sldMk cId="2856270630" sldId="257"/>
            <ac:spMk id="49" creationId="{D503BD6E-22FE-05DC-3E4F-57267A48C31E}"/>
          </ac:spMkLst>
        </pc:spChg>
        <pc:spChg chg="add mod">
          <ac:chgData name="Abby Barlow" userId="9d1ef115-bfd4-4e0d-a07f-2df53e5abb2c" providerId="ADAL" clId="{4683721E-D4FC-4FE0-965C-46FF0FF4329F}" dt="2025-06-27T16:12:32.261" v="3207" actId="14100"/>
          <ac:spMkLst>
            <pc:docMk/>
            <pc:sldMk cId="2856270630" sldId="257"/>
            <ac:spMk id="50" creationId="{8AEB6E2E-B855-030B-F17F-F3AF32BCE94A}"/>
          </ac:spMkLst>
        </pc:spChg>
        <pc:spChg chg="add mod">
          <ac:chgData name="Abby Barlow" userId="9d1ef115-bfd4-4e0d-a07f-2df53e5abb2c" providerId="ADAL" clId="{4683721E-D4FC-4FE0-965C-46FF0FF4329F}" dt="2025-06-27T16:12:41.758" v="3214" actId="20577"/>
          <ac:spMkLst>
            <pc:docMk/>
            <pc:sldMk cId="2856270630" sldId="257"/>
            <ac:spMk id="51" creationId="{8A60A068-CDFF-54B3-06BB-8EEC3A07DCC9}"/>
          </ac:spMkLst>
        </pc:spChg>
        <pc:spChg chg="add mod">
          <ac:chgData name="Abby Barlow" userId="9d1ef115-bfd4-4e0d-a07f-2df53e5abb2c" providerId="ADAL" clId="{4683721E-D4FC-4FE0-965C-46FF0FF4329F}" dt="2025-06-27T16:12:57.647" v="3222" actId="1076"/>
          <ac:spMkLst>
            <pc:docMk/>
            <pc:sldMk cId="2856270630" sldId="257"/>
            <ac:spMk id="52" creationId="{BA93D760-3B10-CBA5-710C-95C7291654C8}"/>
          </ac:spMkLst>
        </pc:spChg>
        <pc:spChg chg="add mod">
          <ac:chgData name="Abby Barlow" userId="9d1ef115-bfd4-4e0d-a07f-2df53e5abb2c" providerId="ADAL" clId="{4683721E-D4FC-4FE0-965C-46FF0FF4329F}" dt="2025-06-27T16:13:09.723" v="3229" actId="1076"/>
          <ac:spMkLst>
            <pc:docMk/>
            <pc:sldMk cId="2856270630" sldId="257"/>
            <ac:spMk id="53" creationId="{F8BA2611-A319-5757-73C0-327B04AE128B}"/>
          </ac:spMkLst>
        </pc:spChg>
        <pc:spChg chg="add mod">
          <ac:chgData name="Abby Barlow" userId="9d1ef115-bfd4-4e0d-a07f-2df53e5abb2c" providerId="ADAL" clId="{4683721E-D4FC-4FE0-965C-46FF0FF4329F}" dt="2025-07-01T08:18:26.085" v="3310"/>
          <ac:spMkLst>
            <pc:docMk/>
            <pc:sldMk cId="2856270630" sldId="257"/>
            <ac:spMk id="54" creationId="{D5131548-33FB-5EA2-0141-6A7B50922FCF}"/>
          </ac:spMkLst>
        </pc:spChg>
        <pc:picChg chg="mod">
          <ac:chgData name="Abby Barlow" userId="9d1ef115-bfd4-4e0d-a07f-2df53e5abb2c" providerId="ADAL" clId="{4683721E-D4FC-4FE0-965C-46FF0FF4329F}" dt="2025-06-27T16:11:20.331" v="3197" actId="1076"/>
          <ac:picMkLst>
            <pc:docMk/>
            <pc:sldMk cId="2856270630" sldId="257"/>
            <ac:picMk id="6" creationId="{A9A8D176-77E0-CB17-FD4F-05B290B9D0D9}"/>
          </ac:picMkLst>
        </pc:picChg>
        <pc:picChg chg="mod">
          <ac:chgData name="Abby Barlow" userId="9d1ef115-bfd4-4e0d-a07f-2df53e5abb2c" providerId="ADAL" clId="{4683721E-D4FC-4FE0-965C-46FF0FF4329F}" dt="2025-06-27T16:11:00.868" v="3194" actId="1076"/>
          <ac:picMkLst>
            <pc:docMk/>
            <pc:sldMk cId="2856270630" sldId="257"/>
            <ac:picMk id="14" creationId="{BC781AAD-0FC4-F0E2-F29A-2DD13DDBBA6D}"/>
          </ac:picMkLst>
        </pc:picChg>
        <pc:picChg chg="mod">
          <ac:chgData name="Abby Barlow" userId="9d1ef115-bfd4-4e0d-a07f-2df53e5abb2c" providerId="ADAL" clId="{4683721E-D4FC-4FE0-965C-46FF0FF4329F}" dt="2025-06-27T16:11:00.868" v="3194" actId="1076"/>
          <ac:picMkLst>
            <pc:docMk/>
            <pc:sldMk cId="2856270630" sldId="257"/>
            <ac:picMk id="15" creationId="{AC4839D5-4D70-4DC5-21FC-B9B71433F29F}"/>
          </ac:picMkLst>
        </pc:picChg>
        <pc:picChg chg="mod">
          <ac:chgData name="Abby Barlow" userId="9d1ef115-bfd4-4e0d-a07f-2df53e5abb2c" providerId="ADAL" clId="{4683721E-D4FC-4FE0-965C-46FF0FF4329F}" dt="2025-06-27T16:11:00.868" v="3194" actId="1076"/>
          <ac:picMkLst>
            <pc:docMk/>
            <pc:sldMk cId="2856270630" sldId="257"/>
            <ac:picMk id="16" creationId="{1D17B52D-A061-0CA9-7E48-A31F90C7A663}"/>
          </ac:picMkLst>
        </pc:picChg>
        <pc:picChg chg="mod">
          <ac:chgData name="Abby Barlow" userId="9d1ef115-bfd4-4e0d-a07f-2df53e5abb2c" providerId="ADAL" clId="{4683721E-D4FC-4FE0-965C-46FF0FF4329F}" dt="2025-06-27T16:11:00.868" v="3194" actId="1076"/>
          <ac:picMkLst>
            <pc:docMk/>
            <pc:sldMk cId="2856270630" sldId="257"/>
            <ac:picMk id="17" creationId="{D0FA427D-FC08-4E0E-AAB2-B81311E31077}"/>
          </ac:picMkLst>
        </pc:picChg>
        <pc:picChg chg="mod">
          <ac:chgData name="Abby Barlow" userId="9d1ef115-bfd4-4e0d-a07f-2df53e5abb2c" providerId="ADAL" clId="{4683721E-D4FC-4FE0-965C-46FF0FF4329F}" dt="2025-06-27T16:11:00.868" v="3194" actId="1076"/>
          <ac:picMkLst>
            <pc:docMk/>
            <pc:sldMk cId="2856270630" sldId="257"/>
            <ac:picMk id="19" creationId="{5C1D9566-38F0-B831-7197-2CFFB8C79D9A}"/>
          </ac:picMkLst>
        </pc:picChg>
      </pc:sldChg>
      <pc:sldChg chg="addSp modSp mod modTransition">
        <pc:chgData name="Abby Barlow" userId="9d1ef115-bfd4-4e0d-a07f-2df53e5abb2c" providerId="ADAL" clId="{4683721E-D4FC-4FE0-965C-46FF0FF4329F}" dt="2025-07-09T14:47:49.341" v="3562" actId="208"/>
        <pc:sldMkLst>
          <pc:docMk/>
          <pc:sldMk cId="2269148628" sldId="258"/>
        </pc:sldMkLst>
        <pc:spChg chg="mod">
          <ac:chgData name="Abby Barlow" userId="9d1ef115-bfd4-4e0d-a07f-2df53e5abb2c" providerId="ADAL" clId="{4683721E-D4FC-4FE0-965C-46FF0FF4329F}" dt="2025-07-09T14:47:49.341" v="3562" actId="208"/>
          <ac:spMkLst>
            <pc:docMk/>
            <pc:sldMk cId="2269148628" sldId="258"/>
            <ac:spMk id="10" creationId="{4BE9388F-FA0E-56F1-9437-72DCDA4177A1}"/>
          </ac:spMkLst>
        </pc:spChg>
        <pc:spChg chg="mod">
          <ac:chgData name="Abby Barlow" userId="9d1ef115-bfd4-4e0d-a07f-2df53e5abb2c" providerId="ADAL" clId="{4683721E-D4FC-4FE0-965C-46FF0FF4329F}" dt="2025-07-07T12:00:35.148" v="3461" actId="208"/>
          <ac:spMkLst>
            <pc:docMk/>
            <pc:sldMk cId="2269148628" sldId="258"/>
            <ac:spMk id="11" creationId="{E11F3D4A-E08C-C06C-FEC5-63C3FB8F713C}"/>
          </ac:spMkLst>
        </pc:spChg>
        <pc:spChg chg="mod">
          <ac:chgData name="Abby Barlow" userId="9d1ef115-bfd4-4e0d-a07f-2df53e5abb2c" providerId="ADAL" clId="{4683721E-D4FC-4FE0-965C-46FF0FF4329F}" dt="2025-07-07T12:00:40.569" v="3462" actId="208"/>
          <ac:spMkLst>
            <pc:docMk/>
            <pc:sldMk cId="2269148628" sldId="258"/>
            <ac:spMk id="12" creationId="{409D17C0-AA2F-F54A-08A5-D317F7F7DFD0}"/>
          </ac:spMkLst>
        </pc:spChg>
        <pc:spChg chg="add mod">
          <ac:chgData name="Abby Barlow" userId="9d1ef115-bfd4-4e0d-a07f-2df53e5abb2c" providerId="ADAL" clId="{4683721E-D4FC-4FE0-965C-46FF0FF4329F}" dt="2025-06-27T13:46:51.436" v="1097" actId="1076"/>
          <ac:spMkLst>
            <pc:docMk/>
            <pc:sldMk cId="2269148628" sldId="258"/>
            <ac:spMk id="44" creationId="{3F7CBA3F-D66B-314D-73DE-7DEEC38CF41D}"/>
          </ac:spMkLst>
        </pc:spChg>
      </pc:sldChg>
      <pc:sldChg chg="addSp delSp modSp mod modTransition delAnim modAnim modNotesTx">
        <pc:chgData name="Abby Barlow" userId="9d1ef115-bfd4-4e0d-a07f-2df53e5abb2c" providerId="ADAL" clId="{4683721E-D4FC-4FE0-965C-46FF0FF4329F}" dt="2025-07-07T12:02:33.983" v="3482" actId="1076"/>
        <pc:sldMkLst>
          <pc:docMk/>
          <pc:sldMk cId="595262373" sldId="259"/>
        </pc:sldMkLst>
        <pc:spChg chg="mod">
          <ac:chgData name="Abby Barlow" userId="9d1ef115-bfd4-4e0d-a07f-2df53e5abb2c" providerId="ADAL" clId="{4683721E-D4FC-4FE0-965C-46FF0FF4329F}" dt="2025-06-27T13:51:14.267" v="1149" actId="1076"/>
          <ac:spMkLst>
            <pc:docMk/>
            <pc:sldMk cId="595262373" sldId="259"/>
            <ac:spMk id="2" creationId="{2B29C4F7-88B1-81A9-8098-19341093C496}"/>
          </ac:spMkLst>
        </pc:spChg>
        <pc:spChg chg="add mod">
          <ac:chgData name="Abby Barlow" userId="9d1ef115-bfd4-4e0d-a07f-2df53e5abb2c" providerId="ADAL" clId="{4683721E-D4FC-4FE0-965C-46FF0FF4329F}" dt="2025-07-07T12:01:19.527" v="3466" actId="1076"/>
          <ac:spMkLst>
            <pc:docMk/>
            <pc:sldMk cId="595262373" sldId="259"/>
            <ac:spMk id="3" creationId="{46202846-A825-EC61-482E-CAA06DE68B64}"/>
          </ac:spMkLst>
        </pc:spChg>
        <pc:spChg chg="mod">
          <ac:chgData name="Abby Barlow" userId="9d1ef115-bfd4-4e0d-a07f-2df53e5abb2c" providerId="ADAL" clId="{4683721E-D4FC-4FE0-965C-46FF0FF4329F}" dt="2025-06-27T13:56:00.120" v="1309" actId="1076"/>
          <ac:spMkLst>
            <pc:docMk/>
            <pc:sldMk cId="595262373" sldId="259"/>
            <ac:spMk id="4" creationId="{BF4D4AC1-DFE7-C981-F654-C1BC095776A3}"/>
          </ac:spMkLst>
        </pc:spChg>
        <pc:spChg chg="add del mod">
          <ac:chgData name="Abby Barlow" userId="9d1ef115-bfd4-4e0d-a07f-2df53e5abb2c" providerId="ADAL" clId="{4683721E-D4FC-4FE0-965C-46FF0FF4329F}" dt="2025-06-27T13:55:55.851" v="1308" actId="1076"/>
          <ac:spMkLst>
            <pc:docMk/>
            <pc:sldMk cId="595262373" sldId="259"/>
            <ac:spMk id="5" creationId="{18982664-FD19-9F6B-5807-55F3DB7AB66E}"/>
          </ac:spMkLst>
        </pc:spChg>
        <pc:spChg chg="add mod">
          <ac:chgData name="Abby Barlow" userId="9d1ef115-bfd4-4e0d-a07f-2df53e5abb2c" providerId="ADAL" clId="{4683721E-D4FC-4FE0-965C-46FF0FF4329F}" dt="2025-07-07T12:01:30.393" v="3469" actId="1076"/>
          <ac:spMkLst>
            <pc:docMk/>
            <pc:sldMk cId="595262373" sldId="259"/>
            <ac:spMk id="9" creationId="{8A74B15F-7A8D-9A6A-F3EE-0EAB93CDEB93}"/>
          </ac:spMkLst>
        </pc:spChg>
        <pc:spChg chg="mod">
          <ac:chgData name="Abby Barlow" userId="9d1ef115-bfd4-4e0d-a07f-2df53e5abb2c" providerId="ADAL" clId="{4683721E-D4FC-4FE0-965C-46FF0FF4329F}" dt="2025-07-07T12:02:29.267" v="3481" actId="1076"/>
          <ac:spMkLst>
            <pc:docMk/>
            <pc:sldMk cId="595262373" sldId="259"/>
            <ac:spMk id="11" creationId="{954CBA3C-0755-3F3A-18D8-ABD3D0A78665}"/>
          </ac:spMkLst>
        </pc:spChg>
        <pc:spChg chg="mod">
          <ac:chgData name="Abby Barlow" userId="9d1ef115-bfd4-4e0d-a07f-2df53e5abb2c" providerId="ADAL" clId="{4683721E-D4FC-4FE0-965C-46FF0FF4329F}" dt="2025-07-07T12:02:33.983" v="3482" actId="1076"/>
          <ac:spMkLst>
            <pc:docMk/>
            <pc:sldMk cId="595262373" sldId="259"/>
            <ac:spMk id="13" creationId="{51AD73E7-1F8D-0513-BC15-999C4EAB39F9}"/>
          </ac:spMkLst>
        </pc:spChg>
        <pc:spChg chg="mod">
          <ac:chgData name="Abby Barlow" userId="9d1ef115-bfd4-4e0d-a07f-2df53e5abb2c" providerId="ADAL" clId="{4683721E-D4FC-4FE0-965C-46FF0FF4329F}" dt="2025-06-27T15:51:56.230" v="2977" actId="1076"/>
          <ac:spMkLst>
            <pc:docMk/>
            <pc:sldMk cId="595262373" sldId="259"/>
            <ac:spMk id="15" creationId="{A41DFA14-0560-8CFF-0DB3-1A6305039A73}"/>
          </ac:spMkLst>
        </pc:spChg>
        <pc:spChg chg="mod">
          <ac:chgData name="Abby Barlow" userId="9d1ef115-bfd4-4e0d-a07f-2df53e5abb2c" providerId="ADAL" clId="{4683721E-D4FC-4FE0-965C-46FF0FF4329F}" dt="2025-07-04T10:54:47.836" v="3381" actId="1076"/>
          <ac:spMkLst>
            <pc:docMk/>
            <pc:sldMk cId="595262373" sldId="259"/>
            <ac:spMk id="16" creationId="{1705DF57-46FD-CCA1-E159-9E0B6D8E84D0}"/>
          </ac:spMkLst>
        </pc:spChg>
        <pc:spChg chg="mod">
          <ac:chgData name="Abby Barlow" userId="9d1ef115-bfd4-4e0d-a07f-2df53e5abb2c" providerId="ADAL" clId="{4683721E-D4FC-4FE0-965C-46FF0FF4329F}" dt="2025-06-27T15:51:56.230" v="2977" actId="1076"/>
          <ac:spMkLst>
            <pc:docMk/>
            <pc:sldMk cId="595262373" sldId="259"/>
            <ac:spMk id="17" creationId="{09C8C6B4-A8BF-53C0-8190-13A6D01753D6}"/>
          </ac:spMkLst>
        </pc:spChg>
        <pc:spChg chg="mod">
          <ac:chgData name="Abby Barlow" userId="9d1ef115-bfd4-4e0d-a07f-2df53e5abb2c" providerId="ADAL" clId="{4683721E-D4FC-4FE0-965C-46FF0FF4329F}" dt="2025-07-07T12:01:04.363" v="3464" actId="1076"/>
          <ac:spMkLst>
            <pc:docMk/>
            <pc:sldMk cId="595262373" sldId="259"/>
            <ac:spMk id="18" creationId="{ED509ADF-F0FB-CC2B-2A76-A961768663FF}"/>
          </ac:spMkLst>
        </pc:spChg>
        <pc:spChg chg="mod">
          <ac:chgData name="Abby Barlow" userId="9d1ef115-bfd4-4e0d-a07f-2df53e5abb2c" providerId="ADAL" clId="{4683721E-D4FC-4FE0-965C-46FF0FF4329F}" dt="2025-07-04T11:02:46.699" v="3384" actId="20577"/>
          <ac:spMkLst>
            <pc:docMk/>
            <pc:sldMk cId="595262373" sldId="259"/>
            <ac:spMk id="27" creationId="{18F752A0-CC37-BA02-A9A4-ED16F1BD53B3}"/>
          </ac:spMkLst>
        </pc:spChg>
        <pc:spChg chg="mod">
          <ac:chgData name="Abby Barlow" userId="9d1ef115-bfd4-4e0d-a07f-2df53e5abb2c" providerId="ADAL" clId="{4683721E-D4FC-4FE0-965C-46FF0FF4329F}" dt="2025-07-07T12:01:53.213" v="3472" actId="1076"/>
          <ac:spMkLst>
            <pc:docMk/>
            <pc:sldMk cId="595262373" sldId="259"/>
            <ac:spMk id="28" creationId="{AEEF00AD-9EAB-D13F-D62F-F7F9ED8096CD}"/>
          </ac:spMkLst>
        </pc:spChg>
        <pc:spChg chg="mod">
          <ac:chgData name="Abby Barlow" userId="9d1ef115-bfd4-4e0d-a07f-2df53e5abb2c" providerId="ADAL" clId="{4683721E-D4FC-4FE0-965C-46FF0FF4329F}" dt="2025-07-07T12:01:42.313" v="3471" actId="1076"/>
          <ac:spMkLst>
            <pc:docMk/>
            <pc:sldMk cId="595262373" sldId="259"/>
            <ac:spMk id="29" creationId="{239ED9DA-DD57-4C8C-12F6-29F00C18561D}"/>
          </ac:spMkLst>
        </pc:spChg>
        <pc:spChg chg="mod">
          <ac:chgData name="Abby Barlow" userId="9d1ef115-bfd4-4e0d-a07f-2df53e5abb2c" providerId="ADAL" clId="{4683721E-D4FC-4FE0-965C-46FF0FF4329F}" dt="2025-07-07T12:01:33.738" v="3470" actId="1076"/>
          <ac:spMkLst>
            <pc:docMk/>
            <pc:sldMk cId="595262373" sldId="259"/>
            <ac:spMk id="30" creationId="{B28039FC-81A9-3103-FDA6-B76C1F5997BC}"/>
          </ac:spMkLst>
        </pc:spChg>
        <pc:spChg chg="mod">
          <ac:chgData name="Abby Barlow" userId="9d1ef115-bfd4-4e0d-a07f-2df53e5abb2c" providerId="ADAL" clId="{4683721E-D4FC-4FE0-965C-46FF0FF4329F}" dt="2025-07-07T12:00:55.323" v="3463" actId="1076"/>
          <ac:spMkLst>
            <pc:docMk/>
            <pc:sldMk cId="595262373" sldId="259"/>
            <ac:spMk id="31" creationId="{09507A97-E55C-6509-429F-9B204E937A84}"/>
          </ac:spMkLst>
        </pc:spChg>
        <pc:spChg chg="mod">
          <ac:chgData name="Abby Barlow" userId="9d1ef115-bfd4-4e0d-a07f-2df53e5abb2c" providerId="ADAL" clId="{4683721E-D4FC-4FE0-965C-46FF0FF4329F}" dt="2025-06-27T15:51:56.230" v="2977" actId="1076"/>
          <ac:spMkLst>
            <pc:docMk/>
            <pc:sldMk cId="595262373" sldId="259"/>
            <ac:spMk id="32" creationId="{401C1F5C-2BFD-F8BF-6712-16EA00DC15D6}"/>
          </ac:spMkLst>
        </pc:spChg>
        <pc:spChg chg="mod">
          <ac:chgData name="Abby Barlow" userId="9d1ef115-bfd4-4e0d-a07f-2df53e5abb2c" providerId="ADAL" clId="{4683721E-D4FC-4FE0-965C-46FF0FF4329F}" dt="2025-07-04T10:54:47.836" v="3381" actId="1076"/>
          <ac:spMkLst>
            <pc:docMk/>
            <pc:sldMk cId="595262373" sldId="259"/>
            <ac:spMk id="33" creationId="{7F027FBE-0D7F-E4EE-F810-43886E16588D}"/>
          </ac:spMkLst>
        </pc:spChg>
        <pc:spChg chg="mod">
          <ac:chgData name="Abby Barlow" userId="9d1ef115-bfd4-4e0d-a07f-2df53e5abb2c" providerId="ADAL" clId="{4683721E-D4FC-4FE0-965C-46FF0FF4329F}" dt="2025-07-07T12:01:07.710" v="3465" actId="1076"/>
          <ac:spMkLst>
            <pc:docMk/>
            <pc:sldMk cId="595262373" sldId="259"/>
            <ac:spMk id="34" creationId="{BBCB2A7D-EB6B-7796-AAFD-3F84A3ACF837}"/>
          </ac:spMkLst>
        </pc:spChg>
        <pc:spChg chg="mod">
          <ac:chgData name="Abby Barlow" userId="9d1ef115-bfd4-4e0d-a07f-2df53e5abb2c" providerId="ADAL" clId="{4683721E-D4FC-4FE0-965C-46FF0FF4329F}" dt="2025-07-04T10:54:47.836" v="3381" actId="1076"/>
          <ac:spMkLst>
            <pc:docMk/>
            <pc:sldMk cId="595262373" sldId="259"/>
            <ac:spMk id="37" creationId="{5D385EC7-F6F0-E8A4-53BF-A08F6D3CDD45}"/>
          </ac:spMkLst>
        </pc:spChg>
        <pc:spChg chg="mod">
          <ac:chgData name="Abby Barlow" userId="9d1ef115-bfd4-4e0d-a07f-2df53e5abb2c" providerId="ADAL" clId="{4683721E-D4FC-4FE0-965C-46FF0FF4329F}" dt="2025-07-04T10:54:47.836" v="3381" actId="1076"/>
          <ac:spMkLst>
            <pc:docMk/>
            <pc:sldMk cId="595262373" sldId="259"/>
            <ac:spMk id="38" creationId="{6FB3EDEE-4A33-8BE2-C53E-DAAEACE7E4F9}"/>
          </ac:spMkLst>
        </pc:spChg>
        <pc:spChg chg="mod">
          <ac:chgData name="Abby Barlow" userId="9d1ef115-bfd4-4e0d-a07f-2df53e5abb2c" providerId="ADAL" clId="{4683721E-D4FC-4FE0-965C-46FF0FF4329F}" dt="2025-06-27T13:55:55.851" v="1308" actId="1076"/>
          <ac:spMkLst>
            <pc:docMk/>
            <pc:sldMk cId="595262373" sldId="259"/>
            <ac:spMk id="39" creationId="{844DE9A5-E92B-E707-EBEA-A140A4D71572}"/>
          </ac:spMkLst>
        </pc:spChg>
        <pc:spChg chg="mod">
          <ac:chgData name="Abby Barlow" userId="9d1ef115-bfd4-4e0d-a07f-2df53e5abb2c" providerId="ADAL" clId="{4683721E-D4FC-4FE0-965C-46FF0FF4329F}" dt="2025-07-04T10:54:47.836" v="3381" actId="1076"/>
          <ac:spMkLst>
            <pc:docMk/>
            <pc:sldMk cId="595262373" sldId="259"/>
            <ac:spMk id="40" creationId="{59DC86AA-0D9C-697D-6744-E7BAC4E195A6}"/>
          </ac:spMkLst>
        </pc:spChg>
        <pc:spChg chg="mod">
          <ac:chgData name="Abby Barlow" userId="9d1ef115-bfd4-4e0d-a07f-2df53e5abb2c" providerId="ADAL" clId="{4683721E-D4FC-4FE0-965C-46FF0FF4329F}" dt="2025-07-04T10:54:34.959" v="3380" actId="1076"/>
          <ac:spMkLst>
            <pc:docMk/>
            <pc:sldMk cId="595262373" sldId="259"/>
            <ac:spMk id="41" creationId="{C13B30BD-5ED1-C843-85CC-3B6C97567FA0}"/>
          </ac:spMkLst>
        </pc:spChg>
        <pc:spChg chg="mod">
          <ac:chgData name="Abby Barlow" userId="9d1ef115-bfd4-4e0d-a07f-2df53e5abb2c" providerId="ADAL" clId="{4683721E-D4FC-4FE0-965C-46FF0FF4329F}" dt="2025-07-04T10:54:47.836" v="3381" actId="1076"/>
          <ac:spMkLst>
            <pc:docMk/>
            <pc:sldMk cId="595262373" sldId="259"/>
            <ac:spMk id="42" creationId="{2F5BF16D-641D-28DF-5FA7-DEF893806BC7}"/>
          </ac:spMkLst>
        </pc:spChg>
        <pc:spChg chg="mod">
          <ac:chgData name="Abby Barlow" userId="9d1ef115-bfd4-4e0d-a07f-2df53e5abb2c" providerId="ADAL" clId="{4683721E-D4FC-4FE0-965C-46FF0FF4329F}" dt="2025-06-27T13:55:55.851" v="1308" actId="1076"/>
          <ac:spMkLst>
            <pc:docMk/>
            <pc:sldMk cId="595262373" sldId="259"/>
            <ac:spMk id="43" creationId="{6C125CEF-6CD0-3AE6-3AFC-B31E464CCF7A}"/>
          </ac:spMkLst>
        </pc:spChg>
        <pc:cxnChg chg="mod">
          <ac:chgData name="Abby Barlow" userId="9d1ef115-bfd4-4e0d-a07f-2df53e5abb2c" providerId="ADAL" clId="{4683721E-D4FC-4FE0-965C-46FF0FF4329F}" dt="2025-07-07T12:02:05.253" v="3474" actId="1076"/>
          <ac:cxnSpMkLst>
            <pc:docMk/>
            <pc:sldMk cId="595262373" sldId="259"/>
            <ac:cxnSpMk id="7" creationId="{4D44D72D-4BFE-F6B0-5CFF-4E4352B253C6}"/>
          </ac:cxnSpMkLst>
        </pc:cxnChg>
        <pc:cxnChg chg="add mod">
          <ac:chgData name="Abby Barlow" userId="9d1ef115-bfd4-4e0d-a07f-2df53e5abb2c" providerId="ADAL" clId="{4683721E-D4FC-4FE0-965C-46FF0FF4329F}" dt="2025-07-07T12:01:28.446" v="3468" actId="1076"/>
          <ac:cxnSpMkLst>
            <pc:docMk/>
            <pc:sldMk cId="595262373" sldId="259"/>
            <ac:cxnSpMk id="8" creationId="{0C8BA617-EAE2-1FCA-664B-E9CA07143B7E}"/>
          </ac:cxnSpMkLst>
        </pc:cxnChg>
        <pc:cxnChg chg="mod">
          <ac:chgData name="Abby Barlow" userId="9d1ef115-bfd4-4e0d-a07f-2df53e5abb2c" providerId="ADAL" clId="{4683721E-D4FC-4FE0-965C-46FF0FF4329F}" dt="2025-07-07T12:02:11.342" v="3475" actId="1076"/>
          <ac:cxnSpMkLst>
            <pc:docMk/>
            <pc:sldMk cId="595262373" sldId="259"/>
            <ac:cxnSpMk id="10" creationId="{493A4384-1652-0552-8310-4891CDD2E78D}"/>
          </ac:cxnSpMkLst>
        </pc:cxnChg>
        <pc:cxnChg chg="mod">
          <ac:chgData name="Abby Barlow" userId="9d1ef115-bfd4-4e0d-a07f-2df53e5abb2c" providerId="ADAL" clId="{4683721E-D4FC-4FE0-965C-46FF0FF4329F}" dt="2025-07-07T12:01:25.215" v="3467" actId="1076"/>
          <ac:cxnSpMkLst>
            <pc:docMk/>
            <pc:sldMk cId="595262373" sldId="259"/>
            <ac:cxnSpMk id="25" creationId="{FB07E910-570E-7C4D-E876-0194D90B271C}"/>
          </ac:cxnSpMkLst>
        </pc:cxnChg>
        <pc:cxnChg chg="mod">
          <ac:chgData name="Abby Barlow" userId="9d1ef115-bfd4-4e0d-a07f-2df53e5abb2c" providerId="ADAL" clId="{4683721E-D4FC-4FE0-965C-46FF0FF4329F}" dt="2025-07-04T10:52:40.553" v="3364" actId="1076"/>
          <ac:cxnSpMkLst>
            <pc:docMk/>
            <pc:sldMk cId="595262373" sldId="259"/>
            <ac:cxnSpMk id="26" creationId="{12E03F36-50CE-C29F-6268-7A4C469E8FF3}"/>
          </ac:cxnSpMkLst>
        </pc:cxnChg>
      </pc:sldChg>
      <pc:sldChg chg="addSp delSp modSp mod modTransition modAnim">
        <pc:chgData name="Abby Barlow" userId="9d1ef115-bfd4-4e0d-a07f-2df53e5abb2c" providerId="ADAL" clId="{4683721E-D4FC-4FE0-965C-46FF0FF4329F}" dt="2025-07-07T12:02:57.057" v="3487" actId="20577"/>
        <pc:sldMkLst>
          <pc:docMk/>
          <pc:sldMk cId="1772370265" sldId="260"/>
        </pc:sldMkLst>
        <pc:spChg chg="mod">
          <ac:chgData name="Abby Barlow" userId="9d1ef115-bfd4-4e0d-a07f-2df53e5abb2c" providerId="ADAL" clId="{4683721E-D4FC-4FE0-965C-46FF0FF4329F}" dt="2025-06-27T14:01:05.775" v="1344" actId="1076"/>
          <ac:spMkLst>
            <pc:docMk/>
            <pc:sldMk cId="1772370265" sldId="260"/>
            <ac:spMk id="2" creationId="{1530F509-A419-DD45-BE95-E1ED3BF19F36}"/>
          </ac:spMkLst>
        </pc:spChg>
        <pc:spChg chg="add mod">
          <ac:chgData name="Abby Barlow" userId="9d1ef115-bfd4-4e0d-a07f-2df53e5abb2c" providerId="ADAL" clId="{4683721E-D4FC-4FE0-965C-46FF0FF4329F}" dt="2025-07-04T10:43:25.705" v="3358" actId="1076"/>
          <ac:spMkLst>
            <pc:docMk/>
            <pc:sldMk cId="1772370265" sldId="260"/>
            <ac:spMk id="3" creationId="{58654796-FCFF-6076-3063-D0A41D957165}"/>
          </ac:spMkLst>
        </pc:spChg>
        <pc:spChg chg="mod">
          <ac:chgData name="Abby Barlow" userId="9d1ef115-bfd4-4e0d-a07f-2df53e5abb2c" providerId="ADAL" clId="{4683721E-D4FC-4FE0-965C-46FF0FF4329F}" dt="2025-06-27T16:14:41.041" v="3255" actId="1076"/>
          <ac:spMkLst>
            <pc:docMk/>
            <pc:sldMk cId="1772370265" sldId="260"/>
            <ac:spMk id="4" creationId="{D08F8F1A-5591-5DC7-94EA-21460743BAAA}"/>
          </ac:spMkLst>
        </pc:spChg>
        <pc:spChg chg="mod">
          <ac:chgData name="Abby Barlow" userId="9d1ef115-bfd4-4e0d-a07f-2df53e5abb2c" providerId="ADAL" clId="{4683721E-D4FC-4FE0-965C-46FF0FF4329F}" dt="2025-07-07T12:02:57.057" v="3487" actId="20577"/>
          <ac:spMkLst>
            <pc:docMk/>
            <pc:sldMk cId="1772370265" sldId="260"/>
            <ac:spMk id="5" creationId="{00D2B3F7-41D0-894C-27E2-0D36036F8019}"/>
          </ac:spMkLst>
        </pc:spChg>
        <pc:spChg chg="mod">
          <ac:chgData name="Abby Barlow" userId="9d1ef115-bfd4-4e0d-a07f-2df53e5abb2c" providerId="ADAL" clId="{4683721E-D4FC-4FE0-965C-46FF0FF4329F}" dt="2025-07-01T12:44:37.394" v="3329" actId="1076"/>
          <ac:spMkLst>
            <pc:docMk/>
            <pc:sldMk cId="1772370265" sldId="260"/>
            <ac:spMk id="6" creationId="{E41AA60A-5786-F42B-C3D0-D4D0BC585056}"/>
          </ac:spMkLst>
        </pc:spChg>
        <pc:spChg chg="mod">
          <ac:chgData name="Abby Barlow" userId="9d1ef115-bfd4-4e0d-a07f-2df53e5abb2c" providerId="ADAL" clId="{4683721E-D4FC-4FE0-965C-46FF0FF4329F}" dt="2025-07-07T12:02:47.826" v="3484" actId="1076"/>
          <ac:spMkLst>
            <pc:docMk/>
            <pc:sldMk cId="1772370265" sldId="260"/>
            <ac:spMk id="25" creationId="{1F2DB03C-EA0E-0688-A727-44789D1EA4DA}"/>
          </ac:spMkLst>
        </pc:spChg>
        <pc:spChg chg="mod">
          <ac:chgData name="Abby Barlow" userId="9d1ef115-bfd4-4e0d-a07f-2df53e5abb2c" providerId="ADAL" clId="{4683721E-D4FC-4FE0-965C-46FF0FF4329F}" dt="2025-07-01T12:44:37.394" v="3329" actId="1076"/>
          <ac:spMkLst>
            <pc:docMk/>
            <pc:sldMk cId="1772370265" sldId="260"/>
            <ac:spMk id="28" creationId="{338B44E5-9BAC-AE47-90D5-238B1B038811}"/>
          </ac:spMkLst>
        </pc:spChg>
        <pc:spChg chg="mod">
          <ac:chgData name="Abby Barlow" userId="9d1ef115-bfd4-4e0d-a07f-2df53e5abb2c" providerId="ADAL" clId="{4683721E-D4FC-4FE0-965C-46FF0FF4329F}" dt="2025-07-01T12:44:37.394" v="3329" actId="1076"/>
          <ac:spMkLst>
            <pc:docMk/>
            <pc:sldMk cId="1772370265" sldId="260"/>
            <ac:spMk id="30" creationId="{550F4E95-5724-957B-16C2-FB6756AB8321}"/>
          </ac:spMkLst>
        </pc:spChg>
        <pc:spChg chg="mod">
          <ac:chgData name="Abby Barlow" userId="9d1ef115-bfd4-4e0d-a07f-2df53e5abb2c" providerId="ADAL" clId="{4683721E-D4FC-4FE0-965C-46FF0FF4329F}" dt="2025-07-01T12:44:37.394" v="3329" actId="1076"/>
          <ac:spMkLst>
            <pc:docMk/>
            <pc:sldMk cId="1772370265" sldId="260"/>
            <ac:spMk id="31" creationId="{03027800-E1A8-04F9-4DF6-E5823647A300}"/>
          </ac:spMkLst>
        </pc:spChg>
        <pc:spChg chg="mod">
          <ac:chgData name="Abby Barlow" userId="9d1ef115-bfd4-4e0d-a07f-2df53e5abb2c" providerId="ADAL" clId="{4683721E-D4FC-4FE0-965C-46FF0FF4329F}" dt="2025-07-01T12:44:37.394" v="3329" actId="1076"/>
          <ac:spMkLst>
            <pc:docMk/>
            <pc:sldMk cId="1772370265" sldId="260"/>
            <ac:spMk id="40" creationId="{4C77A6FE-90A5-4FBA-BA61-FC14FA43C8E8}"/>
          </ac:spMkLst>
        </pc:spChg>
        <pc:spChg chg="mod">
          <ac:chgData name="Abby Barlow" userId="9d1ef115-bfd4-4e0d-a07f-2df53e5abb2c" providerId="ADAL" clId="{4683721E-D4FC-4FE0-965C-46FF0FF4329F}" dt="2025-07-01T12:44:37.394" v="3329" actId="1076"/>
          <ac:spMkLst>
            <pc:docMk/>
            <pc:sldMk cId="1772370265" sldId="260"/>
            <ac:spMk id="41" creationId="{D525FDBD-CE2F-A108-EC15-DC049F148F1E}"/>
          </ac:spMkLst>
        </pc:spChg>
        <pc:spChg chg="mod">
          <ac:chgData name="Abby Barlow" userId="9d1ef115-bfd4-4e0d-a07f-2df53e5abb2c" providerId="ADAL" clId="{4683721E-D4FC-4FE0-965C-46FF0FF4329F}" dt="2025-07-01T12:44:37.394" v="3329" actId="1076"/>
          <ac:spMkLst>
            <pc:docMk/>
            <pc:sldMk cId="1772370265" sldId="260"/>
            <ac:spMk id="42" creationId="{29AC51E5-80C2-4FDC-8122-7E9F5BCEF14B}"/>
          </ac:spMkLst>
        </pc:spChg>
        <pc:spChg chg="mod">
          <ac:chgData name="Abby Barlow" userId="9d1ef115-bfd4-4e0d-a07f-2df53e5abb2c" providerId="ADAL" clId="{4683721E-D4FC-4FE0-965C-46FF0FF4329F}" dt="2025-07-01T12:44:37.394" v="3329" actId="1076"/>
          <ac:spMkLst>
            <pc:docMk/>
            <pc:sldMk cId="1772370265" sldId="260"/>
            <ac:spMk id="50" creationId="{CB4E6BC3-7C66-3B3A-2A2A-2937958979B2}"/>
          </ac:spMkLst>
        </pc:spChg>
        <pc:spChg chg="mod">
          <ac:chgData name="Abby Barlow" userId="9d1ef115-bfd4-4e0d-a07f-2df53e5abb2c" providerId="ADAL" clId="{4683721E-D4FC-4FE0-965C-46FF0FF4329F}" dt="2025-07-01T12:44:48.882" v="3330" actId="1076"/>
          <ac:spMkLst>
            <pc:docMk/>
            <pc:sldMk cId="1772370265" sldId="260"/>
            <ac:spMk id="51" creationId="{3420CE73-327C-CE5E-66EF-ED0A5F0DC331}"/>
          </ac:spMkLst>
        </pc:spChg>
        <pc:spChg chg="mod">
          <ac:chgData name="Abby Barlow" userId="9d1ef115-bfd4-4e0d-a07f-2df53e5abb2c" providerId="ADAL" clId="{4683721E-D4FC-4FE0-965C-46FF0FF4329F}" dt="2025-06-27T16:13:44.061" v="3232"/>
          <ac:spMkLst>
            <pc:docMk/>
            <pc:sldMk cId="1772370265" sldId="260"/>
            <ac:spMk id="157" creationId="{0AB5A219-5913-53E4-387C-481100ED8F4B}"/>
          </ac:spMkLst>
        </pc:spChg>
        <pc:spChg chg="mod">
          <ac:chgData name="Abby Barlow" userId="9d1ef115-bfd4-4e0d-a07f-2df53e5abb2c" providerId="ADAL" clId="{4683721E-D4FC-4FE0-965C-46FF0FF4329F}" dt="2025-06-27T16:13:44.061" v="3232"/>
          <ac:spMkLst>
            <pc:docMk/>
            <pc:sldMk cId="1772370265" sldId="260"/>
            <ac:spMk id="159" creationId="{97582AF8-247F-FFD6-5FD0-494A37DDAB2A}"/>
          </ac:spMkLst>
        </pc:spChg>
        <pc:spChg chg="mod">
          <ac:chgData name="Abby Barlow" userId="9d1ef115-bfd4-4e0d-a07f-2df53e5abb2c" providerId="ADAL" clId="{4683721E-D4FC-4FE0-965C-46FF0FF4329F}" dt="2025-06-27T16:13:44.061" v="3232"/>
          <ac:spMkLst>
            <pc:docMk/>
            <pc:sldMk cId="1772370265" sldId="260"/>
            <ac:spMk id="160" creationId="{6E12B67F-14A9-ED45-F49E-9B1F7CFBC298}"/>
          </ac:spMkLst>
        </pc:spChg>
        <pc:spChg chg="mod">
          <ac:chgData name="Abby Barlow" userId="9d1ef115-bfd4-4e0d-a07f-2df53e5abb2c" providerId="ADAL" clId="{4683721E-D4FC-4FE0-965C-46FF0FF4329F}" dt="2025-06-27T16:13:44.061" v="3232"/>
          <ac:spMkLst>
            <pc:docMk/>
            <pc:sldMk cId="1772370265" sldId="260"/>
            <ac:spMk id="163" creationId="{0CC74BA3-52AD-0CE7-23A3-61B5EFBBD460}"/>
          </ac:spMkLst>
        </pc:spChg>
        <pc:spChg chg="mod">
          <ac:chgData name="Abby Barlow" userId="9d1ef115-bfd4-4e0d-a07f-2df53e5abb2c" providerId="ADAL" clId="{4683721E-D4FC-4FE0-965C-46FF0FF4329F}" dt="2025-06-27T16:13:44.061" v="3232"/>
          <ac:spMkLst>
            <pc:docMk/>
            <pc:sldMk cId="1772370265" sldId="260"/>
            <ac:spMk id="167" creationId="{254F1FB7-4395-CEC3-6758-A58ABEF2AFD4}"/>
          </ac:spMkLst>
        </pc:spChg>
        <pc:spChg chg="mod">
          <ac:chgData name="Abby Barlow" userId="9d1ef115-bfd4-4e0d-a07f-2df53e5abb2c" providerId="ADAL" clId="{4683721E-D4FC-4FE0-965C-46FF0FF4329F}" dt="2025-06-27T16:13:44.061" v="3232"/>
          <ac:spMkLst>
            <pc:docMk/>
            <pc:sldMk cId="1772370265" sldId="260"/>
            <ac:spMk id="168" creationId="{55C8AFDD-0ED2-701C-7F7E-F6A597EBE795}"/>
          </ac:spMkLst>
        </pc:spChg>
        <pc:spChg chg="mod">
          <ac:chgData name="Abby Barlow" userId="9d1ef115-bfd4-4e0d-a07f-2df53e5abb2c" providerId="ADAL" clId="{4683721E-D4FC-4FE0-965C-46FF0FF4329F}" dt="2025-06-27T16:13:44.061" v="3232"/>
          <ac:spMkLst>
            <pc:docMk/>
            <pc:sldMk cId="1772370265" sldId="260"/>
            <ac:spMk id="170" creationId="{D2A3A492-C708-0CBF-F05C-B9987FE25A6B}"/>
          </ac:spMkLst>
        </pc:spChg>
        <pc:spChg chg="mod">
          <ac:chgData name="Abby Barlow" userId="9d1ef115-bfd4-4e0d-a07f-2df53e5abb2c" providerId="ADAL" clId="{4683721E-D4FC-4FE0-965C-46FF0FF4329F}" dt="2025-06-27T16:13:44.061" v="3232"/>
          <ac:spMkLst>
            <pc:docMk/>
            <pc:sldMk cId="1772370265" sldId="260"/>
            <ac:spMk id="171" creationId="{959F6381-C2AF-FF05-7253-4F817DA18D5B}"/>
          </ac:spMkLst>
        </pc:spChg>
        <pc:spChg chg="mod">
          <ac:chgData name="Abby Barlow" userId="9d1ef115-bfd4-4e0d-a07f-2df53e5abb2c" providerId="ADAL" clId="{4683721E-D4FC-4FE0-965C-46FF0FF4329F}" dt="2025-06-27T16:13:44.061" v="3232"/>
          <ac:spMkLst>
            <pc:docMk/>
            <pc:sldMk cId="1772370265" sldId="260"/>
            <ac:spMk id="175" creationId="{AA4375FA-788A-1F6C-B693-490226F282D6}"/>
          </ac:spMkLst>
        </pc:spChg>
        <pc:spChg chg="mod">
          <ac:chgData name="Abby Barlow" userId="9d1ef115-bfd4-4e0d-a07f-2df53e5abb2c" providerId="ADAL" clId="{4683721E-D4FC-4FE0-965C-46FF0FF4329F}" dt="2025-07-01T12:44:48.882" v="3330" actId="1076"/>
          <ac:spMkLst>
            <pc:docMk/>
            <pc:sldMk cId="1772370265" sldId="260"/>
            <ac:spMk id="176" creationId="{5B069735-A599-A942-456A-C5B0C43C7CAB}"/>
          </ac:spMkLst>
        </pc:spChg>
        <pc:spChg chg="add mod">
          <ac:chgData name="Abby Barlow" userId="9d1ef115-bfd4-4e0d-a07f-2df53e5abb2c" providerId="ADAL" clId="{4683721E-D4FC-4FE0-965C-46FF0FF4329F}" dt="2025-07-01T12:44:48.882" v="3330" actId="1076"/>
          <ac:spMkLst>
            <pc:docMk/>
            <pc:sldMk cId="1772370265" sldId="260"/>
            <ac:spMk id="177" creationId="{68783676-07E2-118E-1B01-10CC5D1C83CC}"/>
          </ac:spMkLst>
        </pc:spChg>
        <pc:spChg chg="mod">
          <ac:chgData name="Abby Barlow" userId="9d1ef115-bfd4-4e0d-a07f-2df53e5abb2c" providerId="ADAL" clId="{4683721E-D4FC-4FE0-965C-46FF0FF4329F}" dt="2025-07-01T12:44:48.882" v="3330" actId="1076"/>
          <ac:spMkLst>
            <pc:docMk/>
            <pc:sldMk cId="1772370265" sldId="260"/>
            <ac:spMk id="178" creationId="{25725A6D-B143-977B-30C4-547847674172}"/>
          </ac:spMkLst>
        </pc:spChg>
        <pc:spChg chg="mod">
          <ac:chgData name="Abby Barlow" userId="9d1ef115-bfd4-4e0d-a07f-2df53e5abb2c" providerId="ADAL" clId="{4683721E-D4FC-4FE0-965C-46FF0FF4329F}" dt="2025-07-01T12:44:48.882" v="3330" actId="1076"/>
          <ac:spMkLst>
            <pc:docMk/>
            <pc:sldMk cId="1772370265" sldId="260"/>
            <ac:spMk id="179" creationId="{A3F7EE06-1C59-4ED0-17F6-60FDAAF300D0}"/>
          </ac:spMkLst>
        </pc:spChg>
        <pc:spChg chg="mod">
          <ac:chgData name="Abby Barlow" userId="9d1ef115-bfd4-4e0d-a07f-2df53e5abb2c" providerId="ADAL" clId="{4683721E-D4FC-4FE0-965C-46FF0FF4329F}" dt="2025-07-01T12:44:48.882" v="3330" actId="1076"/>
          <ac:spMkLst>
            <pc:docMk/>
            <pc:sldMk cId="1772370265" sldId="260"/>
            <ac:spMk id="182" creationId="{4E038580-07D0-671D-7EAE-11020B4478AE}"/>
          </ac:spMkLst>
        </pc:spChg>
        <pc:spChg chg="mod">
          <ac:chgData name="Abby Barlow" userId="9d1ef115-bfd4-4e0d-a07f-2df53e5abb2c" providerId="ADAL" clId="{4683721E-D4FC-4FE0-965C-46FF0FF4329F}" dt="2025-07-01T12:44:48.882" v="3330" actId="1076"/>
          <ac:spMkLst>
            <pc:docMk/>
            <pc:sldMk cId="1772370265" sldId="260"/>
            <ac:spMk id="183" creationId="{DF789A0E-B36C-08CF-54ED-7BED8F8072E9}"/>
          </ac:spMkLst>
        </pc:spChg>
        <pc:spChg chg="mod">
          <ac:chgData name="Abby Barlow" userId="9d1ef115-bfd4-4e0d-a07f-2df53e5abb2c" providerId="ADAL" clId="{4683721E-D4FC-4FE0-965C-46FF0FF4329F}" dt="2025-06-27T16:13:48.170" v="3233" actId="1076"/>
          <ac:spMkLst>
            <pc:docMk/>
            <pc:sldMk cId="1772370265" sldId="260"/>
            <ac:spMk id="184" creationId="{72A6348F-025E-DD75-DDA9-643500F2BB54}"/>
          </ac:spMkLst>
        </pc:spChg>
        <pc:spChg chg="mod">
          <ac:chgData name="Abby Barlow" userId="9d1ef115-bfd4-4e0d-a07f-2df53e5abb2c" providerId="ADAL" clId="{4683721E-D4FC-4FE0-965C-46FF0FF4329F}" dt="2025-06-27T16:13:48.170" v="3233" actId="1076"/>
          <ac:spMkLst>
            <pc:docMk/>
            <pc:sldMk cId="1772370265" sldId="260"/>
            <ac:spMk id="185" creationId="{C8815B4B-9DCA-44A8-D0D4-6140F19BA17C}"/>
          </ac:spMkLst>
        </pc:spChg>
        <pc:spChg chg="mod">
          <ac:chgData name="Abby Barlow" userId="9d1ef115-bfd4-4e0d-a07f-2df53e5abb2c" providerId="ADAL" clId="{4683721E-D4FC-4FE0-965C-46FF0FF4329F}" dt="2025-07-01T12:44:48.882" v="3330" actId="1076"/>
          <ac:spMkLst>
            <pc:docMk/>
            <pc:sldMk cId="1772370265" sldId="260"/>
            <ac:spMk id="186" creationId="{312B4FB1-B16F-B707-9FFF-A5EAEA6FA1F7}"/>
          </ac:spMkLst>
        </pc:spChg>
        <pc:spChg chg="mod">
          <ac:chgData name="Abby Barlow" userId="9d1ef115-bfd4-4e0d-a07f-2df53e5abb2c" providerId="ADAL" clId="{4683721E-D4FC-4FE0-965C-46FF0FF4329F}" dt="2025-07-01T12:44:48.882" v="3330" actId="1076"/>
          <ac:spMkLst>
            <pc:docMk/>
            <pc:sldMk cId="1772370265" sldId="260"/>
            <ac:spMk id="187" creationId="{49DDFCAA-669C-CE03-339D-A19580C46203}"/>
          </ac:spMkLst>
        </pc:spChg>
        <pc:spChg chg="add mod">
          <ac:chgData name="Abby Barlow" userId="9d1ef115-bfd4-4e0d-a07f-2df53e5abb2c" providerId="ADAL" clId="{4683721E-D4FC-4FE0-965C-46FF0FF4329F}" dt="2025-07-01T12:44:53.149" v="3331" actId="1076"/>
          <ac:spMkLst>
            <pc:docMk/>
            <pc:sldMk cId="1772370265" sldId="260"/>
            <ac:spMk id="188" creationId="{658E20E3-2CAA-0F03-F200-1C5CAF743041}"/>
          </ac:spMkLst>
        </pc:spChg>
        <pc:spChg chg="add mod">
          <ac:chgData name="Abby Barlow" userId="9d1ef115-bfd4-4e0d-a07f-2df53e5abb2c" providerId="ADAL" clId="{4683721E-D4FC-4FE0-965C-46FF0FF4329F}" dt="2025-07-01T12:44:48.882" v="3330" actId="1076"/>
          <ac:spMkLst>
            <pc:docMk/>
            <pc:sldMk cId="1772370265" sldId="260"/>
            <ac:spMk id="190" creationId="{ABED5BC9-7763-FA54-409D-0D70B469092E}"/>
          </ac:spMkLst>
        </pc:spChg>
        <pc:cxnChg chg="mod">
          <ac:chgData name="Abby Barlow" userId="9d1ef115-bfd4-4e0d-a07f-2df53e5abb2c" providerId="ADAL" clId="{4683721E-D4FC-4FE0-965C-46FF0FF4329F}" dt="2025-07-07T12:02:45.534" v="3483" actId="1076"/>
          <ac:cxnSpMkLst>
            <pc:docMk/>
            <pc:sldMk cId="1772370265" sldId="260"/>
            <ac:cxnSpMk id="23" creationId="{6285C2C9-1AD9-47D8-6B5B-6D598DDA352B}"/>
          </ac:cxnSpMkLst>
        </pc:cxnChg>
        <pc:cxnChg chg="mod">
          <ac:chgData name="Abby Barlow" userId="9d1ef115-bfd4-4e0d-a07f-2df53e5abb2c" providerId="ADAL" clId="{4683721E-D4FC-4FE0-965C-46FF0FF4329F}" dt="2025-06-27T12:45:13.103" v="341" actId="1076"/>
          <ac:cxnSpMkLst>
            <pc:docMk/>
            <pc:sldMk cId="1772370265" sldId="260"/>
            <ac:cxnSpMk id="29" creationId="{BF17FA36-A94E-43F0-44ED-C71447E8AE2A}"/>
          </ac:cxnSpMkLst>
        </pc:cxnChg>
        <pc:cxnChg chg="mod">
          <ac:chgData name="Abby Barlow" userId="9d1ef115-bfd4-4e0d-a07f-2df53e5abb2c" providerId="ADAL" clId="{4683721E-D4FC-4FE0-965C-46FF0FF4329F}" dt="2025-06-27T12:44:41.218" v="334" actId="1076"/>
          <ac:cxnSpMkLst>
            <pc:docMk/>
            <pc:sldMk cId="1772370265" sldId="260"/>
            <ac:cxnSpMk id="32" creationId="{EA9639C8-5A8C-CFD2-AD30-486DB10E5326}"/>
          </ac:cxnSpMkLst>
        </pc:cxnChg>
        <pc:cxnChg chg="mod">
          <ac:chgData name="Abby Barlow" userId="9d1ef115-bfd4-4e0d-a07f-2df53e5abb2c" providerId="ADAL" clId="{4683721E-D4FC-4FE0-965C-46FF0FF4329F}" dt="2025-06-27T12:44:41.218" v="334" actId="1076"/>
          <ac:cxnSpMkLst>
            <pc:docMk/>
            <pc:sldMk cId="1772370265" sldId="260"/>
            <ac:cxnSpMk id="39" creationId="{173308BF-B5A3-3E54-ECE8-FD115A2958F8}"/>
          </ac:cxnSpMkLst>
        </pc:cxnChg>
        <pc:cxnChg chg="mod">
          <ac:chgData name="Abby Barlow" userId="9d1ef115-bfd4-4e0d-a07f-2df53e5abb2c" providerId="ADAL" clId="{4683721E-D4FC-4FE0-965C-46FF0FF4329F}" dt="2025-06-27T12:44:52.484" v="336" actId="1076"/>
          <ac:cxnSpMkLst>
            <pc:docMk/>
            <pc:sldMk cId="1772370265" sldId="260"/>
            <ac:cxnSpMk id="43" creationId="{1E2753B1-424A-CD87-94A8-DBD92F00A9AD}"/>
          </ac:cxnSpMkLst>
        </pc:cxnChg>
      </pc:sldChg>
      <pc:sldChg chg="addSp delSp modSp mod modTransition modAnim">
        <pc:chgData name="Abby Barlow" userId="9d1ef115-bfd4-4e0d-a07f-2df53e5abb2c" providerId="ADAL" clId="{4683721E-D4FC-4FE0-965C-46FF0FF4329F}" dt="2025-07-08T13:25:59.749" v="3553" actId="20577"/>
        <pc:sldMkLst>
          <pc:docMk/>
          <pc:sldMk cId="2953498609" sldId="261"/>
        </pc:sldMkLst>
        <pc:spChg chg="mod">
          <ac:chgData name="Abby Barlow" userId="9d1ef115-bfd4-4e0d-a07f-2df53e5abb2c" providerId="ADAL" clId="{4683721E-D4FC-4FE0-965C-46FF0FF4329F}" dt="2025-06-27T15:48:35.743" v="2963" actId="1076"/>
          <ac:spMkLst>
            <pc:docMk/>
            <pc:sldMk cId="2953498609" sldId="261"/>
            <ac:spMk id="2" creationId="{6FB9BA52-8D47-6587-6619-872700AC0684}"/>
          </ac:spMkLst>
        </pc:spChg>
        <pc:spChg chg="mod">
          <ac:chgData name="Abby Barlow" userId="9d1ef115-bfd4-4e0d-a07f-2df53e5abb2c" providerId="ADAL" clId="{4683721E-D4FC-4FE0-965C-46FF0FF4329F}" dt="2025-06-27T15:46:34.465" v="2917" actId="1076"/>
          <ac:spMkLst>
            <pc:docMk/>
            <pc:sldMk cId="2953498609" sldId="261"/>
            <ac:spMk id="7" creationId="{950FD0F5-DAAF-0A64-B352-94F5ABBD1CEB}"/>
          </ac:spMkLst>
        </pc:spChg>
        <pc:spChg chg="add mod">
          <ac:chgData name="Abby Barlow" userId="9d1ef115-bfd4-4e0d-a07f-2df53e5abb2c" providerId="ADAL" clId="{4683721E-D4FC-4FE0-965C-46FF0FF4329F}" dt="2025-06-27T15:46:40.961" v="2918" actId="1076"/>
          <ac:spMkLst>
            <pc:docMk/>
            <pc:sldMk cId="2953498609" sldId="261"/>
            <ac:spMk id="8" creationId="{E45090C9-D828-65A2-8438-C08F6EEDC0BC}"/>
          </ac:spMkLst>
        </pc:spChg>
        <pc:spChg chg="add mod">
          <ac:chgData name="Abby Barlow" userId="9d1ef115-bfd4-4e0d-a07f-2df53e5abb2c" providerId="ADAL" clId="{4683721E-D4FC-4FE0-965C-46FF0FF4329F}" dt="2025-06-27T15:46:40.961" v="2918" actId="1076"/>
          <ac:spMkLst>
            <pc:docMk/>
            <pc:sldMk cId="2953498609" sldId="261"/>
            <ac:spMk id="9" creationId="{5576DCB0-0D4A-FC38-86FF-EA2FB4F7BAD3}"/>
          </ac:spMkLst>
        </pc:spChg>
        <pc:spChg chg="add mod">
          <ac:chgData name="Abby Barlow" userId="9d1ef115-bfd4-4e0d-a07f-2df53e5abb2c" providerId="ADAL" clId="{4683721E-D4FC-4FE0-965C-46FF0FF4329F}" dt="2025-06-27T15:46:40.961" v="2918" actId="1076"/>
          <ac:spMkLst>
            <pc:docMk/>
            <pc:sldMk cId="2953498609" sldId="261"/>
            <ac:spMk id="11" creationId="{9AE2B527-510A-5488-9858-EBAE60BC4BEB}"/>
          </ac:spMkLst>
        </pc:spChg>
        <pc:spChg chg="add mod">
          <ac:chgData name="Abby Barlow" userId="9d1ef115-bfd4-4e0d-a07f-2df53e5abb2c" providerId="ADAL" clId="{4683721E-D4FC-4FE0-965C-46FF0FF4329F}" dt="2025-06-27T15:46:40.961" v="2918" actId="1076"/>
          <ac:spMkLst>
            <pc:docMk/>
            <pc:sldMk cId="2953498609" sldId="261"/>
            <ac:spMk id="15" creationId="{2A215275-34EF-0889-13FB-4BFB4581A07F}"/>
          </ac:spMkLst>
        </pc:spChg>
        <pc:spChg chg="add mod">
          <ac:chgData name="Abby Barlow" userId="9d1ef115-bfd4-4e0d-a07f-2df53e5abb2c" providerId="ADAL" clId="{4683721E-D4FC-4FE0-965C-46FF0FF4329F}" dt="2025-07-01T08:57:49.674" v="3326" actId="1076"/>
          <ac:spMkLst>
            <pc:docMk/>
            <pc:sldMk cId="2953498609" sldId="261"/>
            <ac:spMk id="18" creationId="{2626824B-F8E0-C80A-4FC7-EFE8EDA0955F}"/>
          </ac:spMkLst>
        </pc:spChg>
        <pc:spChg chg="add mod">
          <ac:chgData name="Abby Barlow" userId="9d1ef115-bfd4-4e0d-a07f-2df53e5abb2c" providerId="ADAL" clId="{4683721E-D4FC-4FE0-965C-46FF0FF4329F}" dt="2025-07-08T13:25:59.749" v="3553" actId="20577"/>
          <ac:spMkLst>
            <pc:docMk/>
            <pc:sldMk cId="2953498609" sldId="261"/>
            <ac:spMk id="19" creationId="{F36379FA-D0F3-5436-E8E2-4DD29FACE742}"/>
          </ac:spMkLst>
        </pc:spChg>
        <pc:picChg chg="mod">
          <ac:chgData name="Abby Barlow" userId="9d1ef115-bfd4-4e0d-a07f-2df53e5abb2c" providerId="ADAL" clId="{4683721E-D4FC-4FE0-965C-46FF0FF4329F}" dt="2025-06-27T15:46:34.465" v="2917" actId="1076"/>
          <ac:picMkLst>
            <pc:docMk/>
            <pc:sldMk cId="2953498609" sldId="261"/>
            <ac:picMk id="6" creationId="{4FAAF745-C264-614C-73D3-3DF970E93A5B}"/>
          </ac:picMkLst>
        </pc:picChg>
        <pc:cxnChg chg="add mod">
          <ac:chgData name="Abby Barlow" userId="9d1ef115-bfd4-4e0d-a07f-2df53e5abb2c" providerId="ADAL" clId="{4683721E-D4FC-4FE0-965C-46FF0FF4329F}" dt="2025-06-27T15:46:40.961" v="2918" actId="1076"/>
          <ac:cxnSpMkLst>
            <pc:docMk/>
            <pc:sldMk cId="2953498609" sldId="261"/>
            <ac:cxnSpMk id="10" creationId="{F60A5686-D82D-8463-E4C6-985D1AB35C07}"/>
          </ac:cxnSpMkLst>
        </pc:cxnChg>
        <pc:cxnChg chg="add mod">
          <ac:chgData name="Abby Barlow" userId="9d1ef115-bfd4-4e0d-a07f-2df53e5abb2c" providerId="ADAL" clId="{4683721E-D4FC-4FE0-965C-46FF0FF4329F}" dt="2025-06-27T15:46:40.961" v="2918" actId="1076"/>
          <ac:cxnSpMkLst>
            <pc:docMk/>
            <pc:sldMk cId="2953498609" sldId="261"/>
            <ac:cxnSpMk id="12" creationId="{A251AE72-9ED3-0BA7-7E0A-7E862083183D}"/>
          </ac:cxnSpMkLst>
        </pc:cxnChg>
      </pc:sldChg>
      <pc:sldChg chg="addSp delSp modSp mod modTransition modAnim">
        <pc:chgData name="Abby Barlow" userId="9d1ef115-bfd4-4e0d-a07f-2df53e5abb2c" providerId="ADAL" clId="{4683721E-D4FC-4FE0-965C-46FF0FF4329F}" dt="2025-07-14T18:38:14.454" v="3612" actId="208"/>
        <pc:sldMkLst>
          <pc:docMk/>
          <pc:sldMk cId="864740762" sldId="262"/>
        </pc:sldMkLst>
        <pc:spChg chg="mod">
          <ac:chgData name="Abby Barlow" userId="9d1ef115-bfd4-4e0d-a07f-2df53e5abb2c" providerId="ADAL" clId="{4683721E-D4FC-4FE0-965C-46FF0FF4329F}" dt="2025-06-27T15:33:48.908" v="2561" actId="14100"/>
          <ac:spMkLst>
            <pc:docMk/>
            <pc:sldMk cId="864740762" sldId="262"/>
            <ac:spMk id="2" creationId="{C55656EE-0139-8CC0-FAA3-ACC8D2881BDB}"/>
          </ac:spMkLst>
        </pc:spChg>
        <pc:spChg chg="mod">
          <ac:chgData name="Abby Barlow" userId="9d1ef115-bfd4-4e0d-a07f-2df53e5abb2c" providerId="ADAL" clId="{4683721E-D4FC-4FE0-965C-46FF0FF4329F}" dt="2025-07-14T18:38:14.454" v="3612" actId="208"/>
          <ac:spMkLst>
            <pc:docMk/>
            <pc:sldMk cId="864740762" sldId="262"/>
            <ac:spMk id="20" creationId="{377F74E2-51B8-6E4A-D8B7-4137EFF43B02}"/>
          </ac:spMkLst>
        </pc:spChg>
        <pc:spChg chg="mod">
          <ac:chgData name="Abby Barlow" userId="9d1ef115-bfd4-4e0d-a07f-2df53e5abb2c" providerId="ADAL" clId="{4683721E-D4FC-4FE0-965C-46FF0FF4329F}" dt="2025-07-12T13:44:45.633" v="3611" actId="208"/>
          <ac:spMkLst>
            <pc:docMk/>
            <pc:sldMk cId="864740762" sldId="262"/>
            <ac:spMk id="21" creationId="{77870600-00D3-89A4-3B2A-B0E4448F74A9}"/>
          </ac:spMkLst>
        </pc:spChg>
        <pc:spChg chg="add mod">
          <ac:chgData name="Abby Barlow" userId="9d1ef115-bfd4-4e0d-a07f-2df53e5abb2c" providerId="ADAL" clId="{4683721E-D4FC-4FE0-965C-46FF0FF4329F}" dt="2025-06-27T13:42:10.082" v="1078" actId="1076"/>
          <ac:spMkLst>
            <pc:docMk/>
            <pc:sldMk cId="864740762" sldId="262"/>
            <ac:spMk id="53" creationId="{20A40E4E-44D6-0A52-BF03-0D3A9E88CC9A}"/>
          </ac:spMkLst>
        </pc:spChg>
        <pc:spChg chg="add mod">
          <ac:chgData name="Abby Barlow" userId="9d1ef115-bfd4-4e0d-a07f-2df53e5abb2c" providerId="ADAL" clId="{4683721E-D4FC-4FE0-965C-46FF0FF4329F}" dt="2025-06-27T13:42:14.279" v="1079" actId="1076"/>
          <ac:spMkLst>
            <pc:docMk/>
            <pc:sldMk cId="864740762" sldId="262"/>
            <ac:spMk id="88" creationId="{9CC817BE-FAEB-5FB3-C0C4-91F8DB28BF32}"/>
          </ac:spMkLst>
        </pc:spChg>
        <pc:spChg chg="add mod">
          <ac:chgData name="Abby Barlow" userId="9d1ef115-bfd4-4e0d-a07f-2df53e5abb2c" providerId="ADAL" clId="{4683721E-D4FC-4FE0-965C-46FF0FF4329F}" dt="2025-06-27T13:41:56.137" v="1077" actId="1076"/>
          <ac:spMkLst>
            <pc:docMk/>
            <pc:sldMk cId="864740762" sldId="262"/>
            <ac:spMk id="89" creationId="{D422E1D5-6080-1A2A-C34C-C9A4775E3E6E}"/>
          </ac:spMkLst>
        </pc:spChg>
        <pc:spChg chg="add mod">
          <ac:chgData name="Abby Barlow" userId="9d1ef115-bfd4-4e0d-a07f-2df53e5abb2c" providerId="ADAL" clId="{4683721E-D4FC-4FE0-965C-46FF0FF4329F}" dt="2025-07-01T08:56:48.215" v="3322" actId="20577"/>
          <ac:spMkLst>
            <pc:docMk/>
            <pc:sldMk cId="864740762" sldId="262"/>
            <ac:spMk id="91" creationId="{92A3D4B3-53EA-DE7C-A05C-1D067BBF8438}"/>
          </ac:spMkLst>
        </pc:spChg>
        <pc:spChg chg="add mod">
          <ac:chgData name="Abby Barlow" userId="9d1ef115-bfd4-4e0d-a07f-2df53e5abb2c" providerId="ADAL" clId="{4683721E-D4FC-4FE0-965C-46FF0FF4329F}" dt="2025-06-27T15:28:05.655" v="2410" actId="13822"/>
          <ac:spMkLst>
            <pc:docMk/>
            <pc:sldMk cId="864740762" sldId="262"/>
            <ac:spMk id="92" creationId="{CD5307C1-D0BE-A321-8E25-D219AB0C0DF2}"/>
          </ac:spMkLst>
        </pc:spChg>
        <pc:spChg chg="add mod">
          <ac:chgData name="Abby Barlow" userId="9d1ef115-bfd4-4e0d-a07f-2df53e5abb2c" providerId="ADAL" clId="{4683721E-D4FC-4FE0-965C-46FF0FF4329F}" dt="2025-06-27T15:28:08.693" v="2411" actId="13822"/>
          <ac:spMkLst>
            <pc:docMk/>
            <pc:sldMk cId="864740762" sldId="262"/>
            <ac:spMk id="93" creationId="{777CAEC2-2E6B-BBBD-8B84-775762F61DDD}"/>
          </ac:spMkLst>
        </pc:spChg>
        <pc:spChg chg="add mod">
          <ac:chgData name="Abby Barlow" userId="9d1ef115-bfd4-4e0d-a07f-2df53e5abb2c" providerId="ADAL" clId="{4683721E-D4FC-4FE0-965C-46FF0FF4329F}" dt="2025-06-27T15:28:12.168" v="2412" actId="13822"/>
          <ac:spMkLst>
            <pc:docMk/>
            <pc:sldMk cId="864740762" sldId="262"/>
            <ac:spMk id="94" creationId="{4445FB7E-3AB7-6D9C-7B2F-418FAB6CA333}"/>
          </ac:spMkLst>
        </pc:spChg>
        <pc:spChg chg="add mod">
          <ac:chgData name="Abby Barlow" userId="9d1ef115-bfd4-4e0d-a07f-2df53e5abb2c" providerId="ADAL" clId="{4683721E-D4FC-4FE0-965C-46FF0FF4329F}" dt="2025-06-27T15:33:54.954" v="2562" actId="1076"/>
          <ac:spMkLst>
            <pc:docMk/>
            <pc:sldMk cId="864740762" sldId="262"/>
            <ac:spMk id="95" creationId="{29F4D225-200F-D604-A6B0-8BCD49A4E248}"/>
          </ac:spMkLst>
        </pc:spChg>
        <pc:grpChg chg="mod">
          <ac:chgData name="Abby Barlow" userId="9d1ef115-bfd4-4e0d-a07f-2df53e5abb2c" providerId="ADAL" clId="{4683721E-D4FC-4FE0-965C-46FF0FF4329F}" dt="2025-06-27T13:39:24.010" v="1041" actId="1076"/>
          <ac:grpSpMkLst>
            <pc:docMk/>
            <pc:sldMk cId="864740762" sldId="262"/>
            <ac:grpSpMk id="18" creationId="{1A99410A-6749-D079-C07A-F85F198D6914}"/>
          </ac:grpSpMkLst>
        </pc:grpChg>
        <pc:picChg chg="mod">
          <ac:chgData name="Abby Barlow" userId="9d1ef115-bfd4-4e0d-a07f-2df53e5abb2c" providerId="ADAL" clId="{4683721E-D4FC-4FE0-965C-46FF0FF4329F}" dt="2025-06-27T13:37:54.570" v="1021"/>
          <ac:picMkLst>
            <pc:docMk/>
            <pc:sldMk cId="864740762" sldId="262"/>
            <ac:picMk id="22" creationId="{29FA60D7-00D5-C5C5-2D81-9F96F14CD276}"/>
          </ac:picMkLst>
        </pc:picChg>
        <pc:picChg chg="mod">
          <ac:chgData name="Abby Barlow" userId="9d1ef115-bfd4-4e0d-a07f-2df53e5abb2c" providerId="ADAL" clId="{4683721E-D4FC-4FE0-965C-46FF0FF4329F}" dt="2025-06-27T13:37:54.570" v="1021"/>
          <ac:picMkLst>
            <pc:docMk/>
            <pc:sldMk cId="864740762" sldId="262"/>
            <ac:picMk id="46" creationId="{416C9D6A-B21B-D016-4DDA-E64773B138A4}"/>
          </ac:picMkLst>
        </pc:picChg>
        <pc:picChg chg="mod">
          <ac:chgData name="Abby Barlow" userId="9d1ef115-bfd4-4e0d-a07f-2df53e5abb2c" providerId="ADAL" clId="{4683721E-D4FC-4FE0-965C-46FF0FF4329F}" dt="2025-06-27T13:37:54.570" v="1021"/>
          <ac:picMkLst>
            <pc:docMk/>
            <pc:sldMk cId="864740762" sldId="262"/>
            <ac:picMk id="47" creationId="{A53C8702-969E-66E7-52FC-B1DAA7B1A566}"/>
          </ac:picMkLst>
        </pc:picChg>
        <pc:cxnChg chg="mod">
          <ac:chgData name="Abby Barlow" userId="9d1ef115-bfd4-4e0d-a07f-2df53e5abb2c" providerId="ADAL" clId="{4683721E-D4FC-4FE0-965C-46FF0FF4329F}" dt="2025-06-27T13:39:03.572" v="1040" actId="13822"/>
          <ac:cxnSpMkLst>
            <pc:docMk/>
            <pc:sldMk cId="864740762" sldId="262"/>
            <ac:cxnSpMk id="50" creationId="{4C34B1B7-9DCA-9631-A531-724F4D564661}"/>
          </ac:cxnSpMkLst>
        </pc:cxnChg>
      </pc:sldChg>
      <pc:sldChg chg="addSp delSp modSp mod modTransition modAnim">
        <pc:chgData name="Abby Barlow" userId="9d1ef115-bfd4-4e0d-a07f-2df53e5abb2c" providerId="ADAL" clId="{4683721E-D4FC-4FE0-965C-46FF0FF4329F}" dt="2025-07-08T16:32:37.506" v="3559" actId="20577"/>
        <pc:sldMkLst>
          <pc:docMk/>
          <pc:sldMk cId="1327023876" sldId="263"/>
        </pc:sldMkLst>
        <pc:spChg chg="mod">
          <ac:chgData name="Abby Barlow" userId="9d1ef115-bfd4-4e0d-a07f-2df53e5abb2c" providerId="ADAL" clId="{4683721E-D4FC-4FE0-965C-46FF0FF4329F}" dt="2025-06-27T15:54:41.517" v="2982" actId="1076"/>
          <ac:spMkLst>
            <pc:docMk/>
            <pc:sldMk cId="1327023876" sldId="263"/>
            <ac:spMk id="2" creationId="{70C72B2B-D21B-784E-0FB0-DCEF386F4897}"/>
          </ac:spMkLst>
        </pc:spChg>
        <pc:spChg chg="mod">
          <ac:chgData name="Abby Barlow" userId="9d1ef115-bfd4-4e0d-a07f-2df53e5abb2c" providerId="ADAL" clId="{4683721E-D4FC-4FE0-965C-46FF0FF4329F}" dt="2025-07-08T16:32:37.506" v="3559" actId="20577"/>
          <ac:spMkLst>
            <pc:docMk/>
            <pc:sldMk cId="1327023876" sldId="263"/>
            <ac:spMk id="3" creationId="{8DAB86D2-C09D-57AB-5057-FE2CF6ABCF9D}"/>
          </ac:spMkLst>
        </pc:spChg>
        <pc:spChg chg="add mod">
          <ac:chgData name="Abby Barlow" userId="9d1ef115-bfd4-4e0d-a07f-2df53e5abb2c" providerId="ADAL" clId="{4683721E-D4FC-4FE0-965C-46FF0FF4329F}" dt="2025-06-27T15:10:02.900" v="1952" actId="1076"/>
          <ac:spMkLst>
            <pc:docMk/>
            <pc:sldMk cId="1327023876" sldId="263"/>
            <ac:spMk id="5" creationId="{31563B3A-B997-FF0A-5D89-7D67D783E46A}"/>
          </ac:spMkLst>
        </pc:spChg>
        <pc:spChg chg="add mod">
          <ac:chgData name="Abby Barlow" userId="9d1ef115-bfd4-4e0d-a07f-2df53e5abb2c" providerId="ADAL" clId="{4683721E-D4FC-4FE0-965C-46FF0FF4329F}" dt="2025-06-27T15:10:02.900" v="1952" actId="1076"/>
          <ac:spMkLst>
            <pc:docMk/>
            <pc:sldMk cId="1327023876" sldId="263"/>
            <ac:spMk id="11" creationId="{E86156C4-B455-3749-0E38-F0D552496F88}"/>
          </ac:spMkLst>
        </pc:spChg>
        <pc:spChg chg="add mod">
          <ac:chgData name="Abby Barlow" userId="9d1ef115-bfd4-4e0d-a07f-2df53e5abb2c" providerId="ADAL" clId="{4683721E-D4FC-4FE0-965C-46FF0FF4329F}" dt="2025-06-27T15:10:02.900" v="1952" actId="1076"/>
          <ac:spMkLst>
            <pc:docMk/>
            <pc:sldMk cId="1327023876" sldId="263"/>
            <ac:spMk id="37" creationId="{92ECF614-AAB1-50F9-707C-36149C9D8359}"/>
          </ac:spMkLst>
        </pc:spChg>
        <pc:spChg chg="add mod">
          <ac:chgData name="Abby Barlow" userId="9d1ef115-bfd4-4e0d-a07f-2df53e5abb2c" providerId="ADAL" clId="{4683721E-D4FC-4FE0-965C-46FF0FF4329F}" dt="2025-06-27T15:10:02.900" v="1952" actId="1076"/>
          <ac:spMkLst>
            <pc:docMk/>
            <pc:sldMk cId="1327023876" sldId="263"/>
            <ac:spMk id="38" creationId="{AA98A562-B146-45CC-BADC-751A1DBA2EDD}"/>
          </ac:spMkLst>
        </pc:spChg>
        <pc:spChg chg="add mod">
          <ac:chgData name="Abby Barlow" userId="9d1ef115-bfd4-4e0d-a07f-2df53e5abb2c" providerId="ADAL" clId="{4683721E-D4FC-4FE0-965C-46FF0FF4329F}" dt="2025-06-27T15:10:02.900" v="1952" actId="1076"/>
          <ac:spMkLst>
            <pc:docMk/>
            <pc:sldMk cId="1327023876" sldId="263"/>
            <ac:spMk id="39" creationId="{0770FC13-045D-61FF-E993-1CE65E28F459}"/>
          </ac:spMkLst>
        </pc:spChg>
        <pc:spChg chg="add mod">
          <ac:chgData name="Abby Barlow" userId="9d1ef115-bfd4-4e0d-a07f-2df53e5abb2c" providerId="ADAL" clId="{4683721E-D4FC-4FE0-965C-46FF0FF4329F}" dt="2025-06-27T14:19:12.063" v="1721" actId="1076"/>
          <ac:spMkLst>
            <pc:docMk/>
            <pc:sldMk cId="1327023876" sldId="263"/>
            <ac:spMk id="40" creationId="{A23D002E-ED5D-7F8F-930E-A7E7C1F9AF59}"/>
          </ac:spMkLst>
        </pc:spChg>
        <pc:spChg chg="add mod">
          <ac:chgData name="Abby Barlow" userId="9d1ef115-bfd4-4e0d-a07f-2df53e5abb2c" providerId="ADAL" clId="{4683721E-D4FC-4FE0-965C-46FF0FF4329F}" dt="2025-07-07T12:03:28.337" v="3489" actId="1076"/>
          <ac:spMkLst>
            <pc:docMk/>
            <pc:sldMk cId="1327023876" sldId="263"/>
            <ac:spMk id="41" creationId="{97CF65FB-7281-9908-5FBB-22144349EAA4}"/>
          </ac:spMkLst>
        </pc:spChg>
        <pc:spChg chg="add mod">
          <ac:chgData name="Abby Barlow" userId="9d1ef115-bfd4-4e0d-a07f-2df53e5abb2c" providerId="ADAL" clId="{4683721E-D4FC-4FE0-965C-46FF0FF4329F}" dt="2025-07-07T12:03:24.240" v="3488" actId="1076"/>
          <ac:spMkLst>
            <pc:docMk/>
            <pc:sldMk cId="1327023876" sldId="263"/>
            <ac:spMk id="42" creationId="{8B5F9228-1D23-CCFF-A178-0971729C6024}"/>
          </ac:spMkLst>
        </pc:spChg>
        <pc:spChg chg="add mod">
          <ac:chgData name="Abby Barlow" userId="9d1ef115-bfd4-4e0d-a07f-2df53e5abb2c" providerId="ADAL" clId="{4683721E-D4FC-4FE0-965C-46FF0FF4329F}" dt="2025-06-27T13:23:39.149" v="832" actId="1076"/>
          <ac:spMkLst>
            <pc:docMk/>
            <pc:sldMk cId="1327023876" sldId="263"/>
            <ac:spMk id="43" creationId="{E384C9E7-8F0C-3B95-8E4C-2D716AE8F09A}"/>
          </ac:spMkLst>
        </pc:spChg>
        <pc:spChg chg="add mod">
          <ac:chgData name="Abby Barlow" userId="9d1ef115-bfd4-4e0d-a07f-2df53e5abb2c" providerId="ADAL" clId="{4683721E-D4FC-4FE0-965C-46FF0FF4329F}" dt="2025-06-27T15:10:02.900" v="1952" actId="1076"/>
          <ac:spMkLst>
            <pc:docMk/>
            <pc:sldMk cId="1327023876" sldId="263"/>
            <ac:spMk id="44" creationId="{1CFA4C0A-3D8F-BAF5-C50D-F10E48B531EA}"/>
          </ac:spMkLst>
        </pc:spChg>
        <pc:spChg chg="add mod">
          <ac:chgData name="Abby Barlow" userId="9d1ef115-bfd4-4e0d-a07f-2df53e5abb2c" providerId="ADAL" clId="{4683721E-D4FC-4FE0-965C-46FF0FF4329F}" dt="2025-06-27T15:10:02.900" v="1952" actId="1076"/>
          <ac:spMkLst>
            <pc:docMk/>
            <pc:sldMk cId="1327023876" sldId="263"/>
            <ac:spMk id="46" creationId="{BE508DCF-69D5-3181-D139-BCDE24C35975}"/>
          </ac:spMkLst>
        </pc:spChg>
        <pc:spChg chg="add mod">
          <ac:chgData name="Abby Barlow" userId="9d1ef115-bfd4-4e0d-a07f-2df53e5abb2c" providerId="ADAL" clId="{4683721E-D4FC-4FE0-965C-46FF0FF4329F}" dt="2025-06-27T15:10:02.900" v="1952" actId="1076"/>
          <ac:spMkLst>
            <pc:docMk/>
            <pc:sldMk cId="1327023876" sldId="263"/>
            <ac:spMk id="47" creationId="{F061C60C-16F8-4691-1BCC-EEDDC4EF6436}"/>
          </ac:spMkLst>
        </pc:spChg>
        <pc:picChg chg="add mod">
          <ac:chgData name="Abby Barlow" userId="9d1ef115-bfd4-4e0d-a07f-2df53e5abb2c" providerId="ADAL" clId="{4683721E-D4FC-4FE0-965C-46FF0FF4329F}" dt="2025-06-27T13:07:50.478" v="588" actId="1076"/>
          <ac:picMkLst>
            <pc:docMk/>
            <pc:sldMk cId="1327023876" sldId="263"/>
            <ac:picMk id="4" creationId="{2630F6FD-94A4-FDC3-4F20-3A36D76768E6}"/>
          </ac:picMkLst>
        </pc:picChg>
        <pc:picChg chg="add mod">
          <ac:chgData name="Abby Barlow" userId="9d1ef115-bfd4-4e0d-a07f-2df53e5abb2c" providerId="ADAL" clId="{4683721E-D4FC-4FE0-965C-46FF0FF4329F}" dt="2025-06-27T13:10:09.956" v="626" actId="14100"/>
          <ac:picMkLst>
            <pc:docMk/>
            <pc:sldMk cId="1327023876" sldId="263"/>
            <ac:picMk id="6" creationId="{D51E6E7F-64A4-9882-B896-510EE4AE5EE1}"/>
          </ac:picMkLst>
        </pc:picChg>
        <pc:picChg chg="add mod">
          <ac:chgData name="Abby Barlow" userId="9d1ef115-bfd4-4e0d-a07f-2df53e5abb2c" providerId="ADAL" clId="{4683721E-D4FC-4FE0-965C-46FF0FF4329F}" dt="2025-06-27T13:13:30.399" v="734" actId="1076"/>
          <ac:picMkLst>
            <pc:docMk/>
            <pc:sldMk cId="1327023876" sldId="263"/>
            <ac:picMk id="7" creationId="{6ED8A940-2122-FC39-8295-17A07E579E13}"/>
          </ac:picMkLst>
        </pc:picChg>
        <pc:picChg chg="add mod">
          <ac:chgData name="Abby Barlow" userId="9d1ef115-bfd4-4e0d-a07f-2df53e5abb2c" providerId="ADAL" clId="{4683721E-D4FC-4FE0-965C-46FF0FF4329F}" dt="2025-06-27T13:10:26.340" v="636" actId="1076"/>
          <ac:picMkLst>
            <pc:docMk/>
            <pc:sldMk cId="1327023876" sldId="263"/>
            <ac:picMk id="8" creationId="{1FFAA3CA-7E81-9377-FB04-2CC27E54C120}"/>
          </ac:picMkLst>
        </pc:picChg>
        <pc:picChg chg="add mod">
          <ac:chgData name="Abby Barlow" userId="9d1ef115-bfd4-4e0d-a07f-2df53e5abb2c" providerId="ADAL" clId="{4683721E-D4FC-4FE0-965C-46FF0FF4329F}" dt="2025-06-27T13:10:21.817" v="633" actId="1076"/>
          <ac:picMkLst>
            <pc:docMk/>
            <pc:sldMk cId="1327023876" sldId="263"/>
            <ac:picMk id="9" creationId="{7919FF0F-1964-C5CE-3B98-945B4E49F1FD}"/>
          </ac:picMkLst>
        </pc:picChg>
        <pc:picChg chg="add mod">
          <ac:chgData name="Abby Barlow" userId="9d1ef115-bfd4-4e0d-a07f-2df53e5abb2c" providerId="ADAL" clId="{4683721E-D4FC-4FE0-965C-46FF0FF4329F}" dt="2025-06-27T13:13:30.399" v="734" actId="1076"/>
          <ac:picMkLst>
            <pc:docMk/>
            <pc:sldMk cId="1327023876" sldId="263"/>
            <ac:picMk id="10" creationId="{5737E54C-9A51-EDFE-781B-34D765D815F2}"/>
          </ac:picMkLst>
        </pc:picChg>
        <pc:picChg chg="add mod">
          <ac:chgData name="Abby Barlow" userId="9d1ef115-bfd4-4e0d-a07f-2df53e5abb2c" providerId="ADAL" clId="{4683721E-D4FC-4FE0-965C-46FF0FF4329F}" dt="2025-06-27T13:12:56.808" v="714" actId="1076"/>
          <ac:picMkLst>
            <pc:docMk/>
            <pc:sldMk cId="1327023876" sldId="263"/>
            <ac:picMk id="13" creationId="{C40B1678-9F6E-5B90-5DF3-C179DA7B6986}"/>
          </ac:picMkLst>
        </pc:picChg>
        <pc:picChg chg="add mod">
          <ac:chgData name="Abby Barlow" userId="9d1ef115-bfd4-4e0d-a07f-2df53e5abb2c" providerId="ADAL" clId="{4683721E-D4FC-4FE0-965C-46FF0FF4329F}" dt="2025-06-27T13:13:30.399" v="734" actId="1076"/>
          <ac:picMkLst>
            <pc:docMk/>
            <pc:sldMk cId="1327023876" sldId="263"/>
            <ac:picMk id="14" creationId="{D5AC0803-0AB9-5ED1-3099-14D2FB5431EF}"/>
          </ac:picMkLst>
        </pc:picChg>
        <pc:picChg chg="add mod">
          <ac:chgData name="Abby Barlow" userId="9d1ef115-bfd4-4e0d-a07f-2df53e5abb2c" providerId="ADAL" clId="{4683721E-D4FC-4FE0-965C-46FF0FF4329F}" dt="2025-06-27T13:12:56.808" v="714" actId="1076"/>
          <ac:picMkLst>
            <pc:docMk/>
            <pc:sldMk cId="1327023876" sldId="263"/>
            <ac:picMk id="15" creationId="{99D2C47C-2DFA-B405-D4A5-64F8BF2B728F}"/>
          </ac:picMkLst>
        </pc:picChg>
        <pc:picChg chg="add mod">
          <ac:chgData name="Abby Barlow" userId="9d1ef115-bfd4-4e0d-a07f-2df53e5abb2c" providerId="ADAL" clId="{4683721E-D4FC-4FE0-965C-46FF0FF4329F}" dt="2025-06-27T13:12:05.647" v="685" actId="1076"/>
          <ac:picMkLst>
            <pc:docMk/>
            <pc:sldMk cId="1327023876" sldId="263"/>
            <ac:picMk id="16" creationId="{269672A5-B8E2-C9DA-0FE4-0AB8BE712D39}"/>
          </ac:picMkLst>
        </pc:picChg>
        <pc:picChg chg="add mod">
          <ac:chgData name="Abby Barlow" userId="9d1ef115-bfd4-4e0d-a07f-2df53e5abb2c" providerId="ADAL" clId="{4683721E-D4FC-4FE0-965C-46FF0FF4329F}" dt="2025-06-27T13:12:56.808" v="714" actId="1076"/>
          <ac:picMkLst>
            <pc:docMk/>
            <pc:sldMk cId="1327023876" sldId="263"/>
            <ac:picMk id="17" creationId="{1DCE5A68-6B78-C8FD-6BD9-1BB8135DDA79}"/>
          </ac:picMkLst>
        </pc:picChg>
        <pc:picChg chg="add mod">
          <ac:chgData name="Abby Barlow" userId="9d1ef115-bfd4-4e0d-a07f-2df53e5abb2c" providerId="ADAL" clId="{4683721E-D4FC-4FE0-965C-46FF0FF4329F}" dt="2025-06-27T13:12:09.303" v="687" actId="1076"/>
          <ac:picMkLst>
            <pc:docMk/>
            <pc:sldMk cId="1327023876" sldId="263"/>
            <ac:picMk id="18" creationId="{6E1F5CAE-D42E-9349-2E94-5B027894E156}"/>
          </ac:picMkLst>
        </pc:picChg>
        <pc:picChg chg="add mod">
          <ac:chgData name="Abby Barlow" userId="9d1ef115-bfd4-4e0d-a07f-2df53e5abb2c" providerId="ADAL" clId="{4683721E-D4FC-4FE0-965C-46FF0FF4329F}" dt="2025-06-27T13:12:11.365" v="688" actId="1076"/>
          <ac:picMkLst>
            <pc:docMk/>
            <pc:sldMk cId="1327023876" sldId="263"/>
            <ac:picMk id="19" creationId="{1CCCDF48-ECE6-67F8-1187-B97298B49F9D}"/>
          </ac:picMkLst>
        </pc:picChg>
        <pc:picChg chg="add mod">
          <ac:chgData name="Abby Barlow" userId="9d1ef115-bfd4-4e0d-a07f-2df53e5abb2c" providerId="ADAL" clId="{4683721E-D4FC-4FE0-965C-46FF0FF4329F}" dt="2025-06-27T13:12:13.075" v="689" actId="1076"/>
          <ac:picMkLst>
            <pc:docMk/>
            <pc:sldMk cId="1327023876" sldId="263"/>
            <ac:picMk id="20" creationId="{E931E057-5D23-58EB-54BA-2EFA46E06C82}"/>
          </ac:picMkLst>
        </pc:picChg>
        <pc:picChg chg="add mod">
          <ac:chgData name="Abby Barlow" userId="9d1ef115-bfd4-4e0d-a07f-2df53e5abb2c" providerId="ADAL" clId="{4683721E-D4FC-4FE0-965C-46FF0FF4329F}" dt="2025-06-27T13:12:15.032" v="690" actId="1076"/>
          <ac:picMkLst>
            <pc:docMk/>
            <pc:sldMk cId="1327023876" sldId="263"/>
            <ac:picMk id="21" creationId="{D7E2CE83-173C-CABA-C132-B5DDD66A8D58}"/>
          </ac:picMkLst>
        </pc:picChg>
        <pc:picChg chg="add mod">
          <ac:chgData name="Abby Barlow" userId="9d1ef115-bfd4-4e0d-a07f-2df53e5abb2c" providerId="ADAL" clId="{4683721E-D4FC-4FE0-965C-46FF0FF4329F}" dt="2025-06-27T13:12:17.155" v="691" actId="1076"/>
          <ac:picMkLst>
            <pc:docMk/>
            <pc:sldMk cId="1327023876" sldId="263"/>
            <ac:picMk id="22" creationId="{3859D569-9877-3C28-3F9B-111A23DF895F}"/>
          </ac:picMkLst>
        </pc:picChg>
        <pc:picChg chg="add mod">
          <ac:chgData name="Abby Barlow" userId="9d1ef115-bfd4-4e0d-a07f-2df53e5abb2c" providerId="ADAL" clId="{4683721E-D4FC-4FE0-965C-46FF0FF4329F}" dt="2025-06-27T13:12:56.808" v="714" actId="1076"/>
          <ac:picMkLst>
            <pc:docMk/>
            <pc:sldMk cId="1327023876" sldId="263"/>
            <ac:picMk id="23" creationId="{88AC1762-876E-C0AB-3D70-E6C36CAC4892}"/>
          </ac:picMkLst>
        </pc:picChg>
        <pc:picChg chg="add mod">
          <ac:chgData name="Abby Barlow" userId="9d1ef115-bfd4-4e0d-a07f-2df53e5abb2c" providerId="ADAL" clId="{4683721E-D4FC-4FE0-965C-46FF0FF4329F}" dt="2025-06-27T13:12:56.808" v="714" actId="1076"/>
          <ac:picMkLst>
            <pc:docMk/>
            <pc:sldMk cId="1327023876" sldId="263"/>
            <ac:picMk id="24" creationId="{CA429B62-F6E1-86C5-288A-782729CC2C78}"/>
          </ac:picMkLst>
        </pc:picChg>
        <pc:picChg chg="add mod">
          <ac:chgData name="Abby Barlow" userId="9d1ef115-bfd4-4e0d-a07f-2df53e5abb2c" providerId="ADAL" clId="{4683721E-D4FC-4FE0-965C-46FF0FF4329F}" dt="2025-06-27T13:13:30.399" v="734" actId="1076"/>
          <ac:picMkLst>
            <pc:docMk/>
            <pc:sldMk cId="1327023876" sldId="263"/>
            <ac:picMk id="25" creationId="{53D9547B-EFD3-B5CD-0981-5AAC060D63DE}"/>
          </ac:picMkLst>
        </pc:picChg>
        <pc:picChg chg="add mod">
          <ac:chgData name="Abby Barlow" userId="9d1ef115-bfd4-4e0d-a07f-2df53e5abb2c" providerId="ADAL" clId="{4683721E-D4FC-4FE0-965C-46FF0FF4329F}" dt="2025-06-27T14:19:12.063" v="1721" actId="1076"/>
          <ac:picMkLst>
            <pc:docMk/>
            <pc:sldMk cId="1327023876" sldId="263"/>
            <ac:picMk id="26" creationId="{0E9D6235-D03D-1D00-2FDE-33464A6D4FC5}"/>
          </ac:picMkLst>
        </pc:picChg>
        <pc:picChg chg="add mod">
          <ac:chgData name="Abby Barlow" userId="9d1ef115-bfd4-4e0d-a07f-2df53e5abb2c" providerId="ADAL" clId="{4683721E-D4FC-4FE0-965C-46FF0FF4329F}" dt="2025-06-27T13:12:56.808" v="714" actId="1076"/>
          <ac:picMkLst>
            <pc:docMk/>
            <pc:sldMk cId="1327023876" sldId="263"/>
            <ac:picMk id="27" creationId="{9C175D40-F19A-EA77-1D8D-E34887FEAB33}"/>
          </ac:picMkLst>
        </pc:picChg>
        <pc:picChg chg="add mod">
          <ac:chgData name="Abby Barlow" userId="9d1ef115-bfd4-4e0d-a07f-2df53e5abb2c" providerId="ADAL" clId="{4683721E-D4FC-4FE0-965C-46FF0FF4329F}" dt="2025-06-27T13:12:25.152" v="697"/>
          <ac:picMkLst>
            <pc:docMk/>
            <pc:sldMk cId="1327023876" sldId="263"/>
            <ac:picMk id="28" creationId="{C1035D02-094E-6316-B918-4EB4CF555BB3}"/>
          </ac:picMkLst>
        </pc:picChg>
        <pc:picChg chg="add mod">
          <ac:chgData name="Abby Barlow" userId="9d1ef115-bfd4-4e0d-a07f-2df53e5abb2c" providerId="ADAL" clId="{4683721E-D4FC-4FE0-965C-46FF0FF4329F}" dt="2025-06-27T13:12:31.629" v="706" actId="1076"/>
          <ac:picMkLst>
            <pc:docMk/>
            <pc:sldMk cId="1327023876" sldId="263"/>
            <ac:picMk id="29" creationId="{B875BD72-4AE7-A1BA-9FC0-CF070930F44A}"/>
          </ac:picMkLst>
        </pc:picChg>
        <pc:picChg chg="add mod">
          <ac:chgData name="Abby Barlow" userId="9d1ef115-bfd4-4e0d-a07f-2df53e5abb2c" providerId="ADAL" clId="{4683721E-D4FC-4FE0-965C-46FF0FF4329F}" dt="2025-06-27T13:12:33.067" v="707" actId="1076"/>
          <ac:picMkLst>
            <pc:docMk/>
            <pc:sldMk cId="1327023876" sldId="263"/>
            <ac:picMk id="30" creationId="{1CB2A2C5-BC54-F80B-8E6E-7AD99AECAFB2}"/>
          </ac:picMkLst>
        </pc:picChg>
        <pc:picChg chg="add mod">
          <ac:chgData name="Abby Barlow" userId="9d1ef115-bfd4-4e0d-a07f-2df53e5abb2c" providerId="ADAL" clId="{4683721E-D4FC-4FE0-965C-46FF0FF4329F}" dt="2025-06-27T13:12:35.182" v="708" actId="1076"/>
          <ac:picMkLst>
            <pc:docMk/>
            <pc:sldMk cId="1327023876" sldId="263"/>
            <ac:picMk id="31" creationId="{A55534CC-F58C-E5C7-3ED8-F125B556AEB1}"/>
          </ac:picMkLst>
        </pc:picChg>
        <pc:picChg chg="add mod">
          <ac:chgData name="Abby Barlow" userId="9d1ef115-bfd4-4e0d-a07f-2df53e5abb2c" providerId="ADAL" clId="{4683721E-D4FC-4FE0-965C-46FF0FF4329F}" dt="2025-06-27T13:12:56.808" v="714" actId="1076"/>
          <ac:picMkLst>
            <pc:docMk/>
            <pc:sldMk cId="1327023876" sldId="263"/>
            <ac:picMk id="32" creationId="{FFAF2762-E3E9-EBC8-A67E-E4DBD857C605}"/>
          </ac:picMkLst>
        </pc:picChg>
        <pc:picChg chg="add mod">
          <ac:chgData name="Abby Barlow" userId="9d1ef115-bfd4-4e0d-a07f-2df53e5abb2c" providerId="ADAL" clId="{4683721E-D4FC-4FE0-965C-46FF0FF4329F}" dt="2025-06-27T13:12:56.808" v="714" actId="1076"/>
          <ac:picMkLst>
            <pc:docMk/>
            <pc:sldMk cId="1327023876" sldId="263"/>
            <ac:picMk id="33" creationId="{942D9378-4F9C-BD13-3B83-0846529C8197}"/>
          </ac:picMkLst>
        </pc:picChg>
        <pc:picChg chg="add mod">
          <ac:chgData name="Abby Barlow" userId="9d1ef115-bfd4-4e0d-a07f-2df53e5abb2c" providerId="ADAL" clId="{4683721E-D4FC-4FE0-965C-46FF0FF4329F}" dt="2025-06-27T13:12:41.335" v="711" actId="1076"/>
          <ac:picMkLst>
            <pc:docMk/>
            <pc:sldMk cId="1327023876" sldId="263"/>
            <ac:picMk id="34" creationId="{82A906ED-C64A-9A77-FDBE-C5DF29EC50D0}"/>
          </ac:picMkLst>
        </pc:picChg>
        <pc:picChg chg="add mod">
          <ac:chgData name="Abby Barlow" userId="9d1ef115-bfd4-4e0d-a07f-2df53e5abb2c" providerId="ADAL" clId="{4683721E-D4FC-4FE0-965C-46FF0FF4329F}" dt="2025-06-27T13:13:30.399" v="734" actId="1076"/>
          <ac:picMkLst>
            <pc:docMk/>
            <pc:sldMk cId="1327023876" sldId="263"/>
            <ac:picMk id="35" creationId="{3F158F5F-CD05-4F29-3F27-8A95C959609B}"/>
          </ac:picMkLst>
        </pc:picChg>
        <pc:picChg chg="add mod">
          <ac:chgData name="Abby Barlow" userId="9d1ef115-bfd4-4e0d-a07f-2df53e5abb2c" providerId="ADAL" clId="{4683721E-D4FC-4FE0-965C-46FF0FF4329F}" dt="2025-06-27T13:13:30.399" v="734" actId="1076"/>
          <ac:picMkLst>
            <pc:docMk/>
            <pc:sldMk cId="1327023876" sldId="263"/>
            <ac:picMk id="36" creationId="{132917C1-8970-34FB-B704-DB6D07C67B7B}"/>
          </ac:picMkLst>
        </pc:picChg>
      </pc:sldChg>
      <pc:sldChg chg="addSp delSp modSp mod modTransition modAnim">
        <pc:chgData name="Abby Barlow" userId="9d1ef115-bfd4-4e0d-a07f-2df53e5abb2c" providerId="ADAL" clId="{4683721E-D4FC-4FE0-965C-46FF0FF4329F}" dt="2025-07-07T11:30:37.287" v="3459"/>
        <pc:sldMkLst>
          <pc:docMk/>
          <pc:sldMk cId="1692606727" sldId="264"/>
        </pc:sldMkLst>
        <pc:spChg chg="mod">
          <ac:chgData name="Abby Barlow" userId="9d1ef115-bfd4-4e0d-a07f-2df53e5abb2c" providerId="ADAL" clId="{4683721E-D4FC-4FE0-965C-46FF0FF4329F}" dt="2025-06-27T12:41:31.450" v="310" actId="1076"/>
          <ac:spMkLst>
            <pc:docMk/>
            <pc:sldMk cId="1692606727" sldId="264"/>
            <ac:spMk id="2" creationId="{DF56879A-C25B-8096-DD5C-CC392D1A8CF5}"/>
          </ac:spMkLst>
        </pc:spChg>
        <pc:spChg chg="mod topLvl">
          <ac:chgData name="Abby Barlow" userId="9d1ef115-bfd4-4e0d-a07f-2df53e5abb2c" providerId="ADAL" clId="{4683721E-D4FC-4FE0-965C-46FF0FF4329F}" dt="2025-06-27T14:59:58.034" v="1727" actId="207"/>
          <ac:spMkLst>
            <pc:docMk/>
            <pc:sldMk cId="1692606727" sldId="264"/>
            <ac:spMk id="6" creationId="{A822BEB1-8E77-41A3-347A-D5BE07FC9A30}"/>
          </ac:spMkLst>
        </pc:spChg>
        <pc:spChg chg="mod">
          <ac:chgData name="Abby Barlow" userId="9d1ef115-bfd4-4e0d-a07f-2df53e5abb2c" providerId="ADAL" clId="{4683721E-D4FC-4FE0-965C-46FF0FF4329F}" dt="2025-06-27T15:07:10.151" v="1865" actId="207"/>
          <ac:spMkLst>
            <pc:docMk/>
            <pc:sldMk cId="1692606727" sldId="264"/>
            <ac:spMk id="8" creationId="{7510627C-272D-D6F1-4F5E-652915AED25B}"/>
          </ac:spMkLst>
        </pc:spChg>
        <pc:spChg chg="add mod">
          <ac:chgData name="Abby Barlow" userId="9d1ef115-bfd4-4e0d-a07f-2df53e5abb2c" providerId="ADAL" clId="{4683721E-D4FC-4FE0-965C-46FF0FF4329F}" dt="2025-07-04T11:53:46.001" v="3458" actId="20577"/>
          <ac:spMkLst>
            <pc:docMk/>
            <pc:sldMk cId="1692606727" sldId="264"/>
            <ac:spMk id="47" creationId="{6FFD7223-5A37-0A1C-3C98-B43255CFBE8A}"/>
          </ac:spMkLst>
        </pc:spChg>
        <pc:grpChg chg="mod topLvl">
          <ac:chgData name="Abby Barlow" userId="9d1ef115-bfd4-4e0d-a07f-2df53e5abb2c" providerId="ADAL" clId="{4683721E-D4FC-4FE0-965C-46FF0FF4329F}" dt="2025-06-27T14:59:42.777" v="1722" actId="207"/>
          <ac:grpSpMkLst>
            <pc:docMk/>
            <pc:sldMk cId="1692606727" sldId="264"/>
            <ac:grpSpMk id="5" creationId="{FBBAB0A9-DE5D-4097-E212-F9A170BF9D1F}"/>
          </ac:grpSpMkLst>
        </pc:grpChg>
        <pc:grpChg chg="add mod ord">
          <ac:chgData name="Abby Barlow" userId="9d1ef115-bfd4-4e0d-a07f-2df53e5abb2c" providerId="ADAL" clId="{4683721E-D4FC-4FE0-965C-46FF0FF4329F}" dt="2025-06-27T14:59:58.034" v="1727" actId="207"/>
          <ac:grpSpMkLst>
            <pc:docMk/>
            <pc:sldMk cId="1692606727" sldId="264"/>
            <ac:grpSpMk id="48" creationId="{9B9B6547-66AB-605D-6D88-577224024979}"/>
          </ac:grpSpMkLst>
        </pc:grpChg>
        <pc:picChg chg="mod">
          <ac:chgData name="Abby Barlow" userId="9d1ef115-bfd4-4e0d-a07f-2df53e5abb2c" providerId="ADAL" clId="{4683721E-D4FC-4FE0-965C-46FF0FF4329F}" dt="2025-06-27T14:59:58.034" v="1727" actId="207"/>
          <ac:picMkLst>
            <pc:docMk/>
            <pc:sldMk cId="1692606727" sldId="264"/>
            <ac:picMk id="10" creationId="{6D0370BE-E08C-EFCD-80E6-A4C1E6971AFB}"/>
          </ac:picMkLst>
        </pc:picChg>
        <pc:picChg chg="mod">
          <ac:chgData name="Abby Barlow" userId="9d1ef115-bfd4-4e0d-a07f-2df53e5abb2c" providerId="ADAL" clId="{4683721E-D4FC-4FE0-965C-46FF0FF4329F}" dt="2025-06-27T14:59:58.034" v="1727" actId="207"/>
          <ac:picMkLst>
            <pc:docMk/>
            <pc:sldMk cId="1692606727" sldId="264"/>
            <ac:picMk id="24" creationId="{6D9A751A-E090-4A7A-488B-67B0F69FF3A5}"/>
          </ac:picMkLst>
        </pc:picChg>
        <pc:picChg chg="mod">
          <ac:chgData name="Abby Barlow" userId="9d1ef115-bfd4-4e0d-a07f-2df53e5abb2c" providerId="ADAL" clId="{4683721E-D4FC-4FE0-965C-46FF0FF4329F}" dt="2025-06-27T14:59:58.034" v="1727" actId="207"/>
          <ac:picMkLst>
            <pc:docMk/>
            <pc:sldMk cId="1692606727" sldId="264"/>
            <ac:picMk id="25" creationId="{AD56D225-C23E-4B64-769D-7E545ED0126D}"/>
          </ac:picMkLst>
        </pc:picChg>
        <pc:picChg chg="mod">
          <ac:chgData name="Abby Barlow" userId="9d1ef115-bfd4-4e0d-a07f-2df53e5abb2c" providerId="ADAL" clId="{4683721E-D4FC-4FE0-965C-46FF0FF4329F}" dt="2025-06-27T14:59:58.034" v="1727" actId="207"/>
          <ac:picMkLst>
            <pc:docMk/>
            <pc:sldMk cId="1692606727" sldId="264"/>
            <ac:picMk id="26" creationId="{A5D931B6-CD4E-4071-546B-BB03A0E8CFD3}"/>
          </ac:picMkLst>
        </pc:picChg>
        <pc:picChg chg="mod">
          <ac:chgData name="Abby Barlow" userId="9d1ef115-bfd4-4e0d-a07f-2df53e5abb2c" providerId="ADAL" clId="{4683721E-D4FC-4FE0-965C-46FF0FF4329F}" dt="2025-06-27T14:59:58.034" v="1727" actId="207"/>
          <ac:picMkLst>
            <pc:docMk/>
            <pc:sldMk cId="1692606727" sldId="264"/>
            <ac:picMk id="27" creationId="{25063C57-C31F-F0AA-A998-FA5343C04364}"/>
          </ac:picMkLst>
        </pc:picChg>
        <pc:picChg chg="mod">
          <ac:chgData name="Abby Barlow" userId="9d1ef115-bfd4-4e0d-a07f-2df53e5abb2c" providerId="ADAL" clId="{4683721E-D4FC-4FE0-965C-46FF0FF4329F}" dt="2025-06-27T14:59:58.034" v="1727" actId="207"/>
          <ac:picMkLst>
            <pc:docMk/>
            <pc:sldMk cId="1692606727" sldId="264"/>
            <ac:picMk id="28" creationId="{E7641F6A-CC4D-95D6-7EAE-402AB0D3DF05}"/>
          </ac:picMkLst>
        </pc:picChg>
        <pc:picChg chg="mod">
          <ac:chgData name="Abby Barlow" userId="9d1ef115-bfd4-4e0d-a07f-2df53e5abb2c" providerId="ADAL" clId="{4683721E-D4FC-4FE0-965C-46FF0FF4329F}" dt="2025-06-27T14:59:58.034" v="1727" actId="207"/>
          <ac:picMkLst>
            <pc:docMk/>
            <pc:sldMk cId="1692606727" sldId="264"/>
            <ac:picMk id="30" creationId="{D564DE38-9F98-076E-5607-64AA1DE68FC8}"/>
          </ac:picMkLst>
        </pc:picChg>
        <pc:picChg chg="add mod">
          <ac:chgData name="Abby Barlow" userId="9d1ef115-bfd4-4e0d-a07f-2df53e5abb2c" providerId="ADAL" clId="{4683721E-D4FC-4FE0-965C-46FF0FF4329F}" dt="2025-06-27T15:05:14.898" v="1844" actId="1076"/>
          <ac:picMkLst>
            <pc:docMk/>
            <pc:sldMk cId="1692606727" sldId="264"/>
            <ac:picMk id="40" creationId="{D2F8B91E-B86C-6E60-F40F-7A83E86034A3}"/>
          </ac:picMkLst>
        </pc:picChg>
        <pc:picChg chg="add mod">
          <ac:chgData name="Abby Barlow" userId="9d1ef115-bfd4-4e0d-a07f-2df53e5abb2c" providerId="ADAL" clId="{4683721E-D4FC-4FE0-965C-46FF0FF4329F}" dt="2025-06-27T15:05:14.898" v="1844" actId="1076"/>
          <ac:picMkLst>
            <pc:docMk/>
            <pc:sldMk cId="1692606727" sldId="264"/>
            <ac:picMk id="42" creationId="{63A8014B-6B2A-647A-1A09-2FD3EA5B7EC8}"/>
          </ac:picMkLst>
        </pc:picChg>
        <pc:picChg chg="add mod">
          <ac:chgData name="Abby Barlow" userId="9d1ef115-bfd4-4e0d-a07f-2df53e5abb2c" providerId="ADAL" clId="{4683721E-D4FC-4FE0-965C-46FF0FF4329F}" dt="2025-06-27T15:05:14.898" v="1844" actId="1076"/>
          <ac:picMkLst>
            <pc:docMk/>
            <pc:sldMk cId="1692606727" sldId="264"/>
            <ac:picMk id="44" creationId="{3E257960-4F6D-44F9-B280-D3DAFE9DCC00}"/>
          </ac:picMkLst>
        </pc:picChg>
        <pc:picChg chg="add mod">
          <ac:chgData name="Abby Barlow" userId="9d1ef115-bfd4-4e0d-a07f-2df53e5abb2c" providerId="ADAL" clId="{4683721E-D4FC-4FE0-965C-46FF0FF4329F}" dt="2025-06-27T15:05:14.898" v="1844" actId="1076"/>
          <ac:picMkLst>
            <pc:docMk/>
            <pc:sldMk cId="1692606727" sldId="264"/>
            <ac:picMk id="46" creationId="{B360EA2E-C60B-FA69-8F3C-8D7347BD569A}"/>
          </ac:picMkLst>
        </pc:picChg>
      </pc:sldChg>
      <pc:sldChg chg="addSp delSp modSp mod modTransition delAnim modAnim">
        <pc:chgData name="Abby Barlow" userId="9d1ef115-bfd4-4e0d-a07f-2df53e5abb2c" providerId="ADAL" clId="{4683721E-D4FC-4FE0-965C-46FF0FF4329F}" dt="2025-07-12T13:44:02.171" v="3609"/>
        <pc:sldMkLst>
          <pc:docMk/>
          <pc:sldMk cId="1171927915" sldId="265"/>
        </pc:sldMkLst>
        <pc:spChg chg="mod">
          <ac:chgData name="Abby Barlow" userId="9d1ef115-bfd4-4e0d-a07f-2df53e5abb2c" providerId="ADAL" clId="{4683721E-D4FC-4FE0-965C-46FF0FF4329F}" dt="2025-06-27T12:30:45.801" v="170" actId="1076"/>
          <ac:spMkLst>
            <pc:docMk/>
            <pc:sldMk cId="1171927915" sldId="265"/>
            <ac:spMk id="2" creationId="{D32A0A9C-853E-6D13-1610-DE00753CF17C}"/>
          </ac:spMkLst>
        </pc:spChg>
        <pc:spChg chg="add mod">
          <ac:chgData name="Abby Barlow" userId="9d1ef115-bfd4-4e0d-a07f-2df53e5abb2c" providerId="ADAL" clId="{4683721E-D4FC-4FE0-965C-46FF0FF4329F}" dt="2025-07-04T11:50:00.057" v="3400" actId="1076"/>
          <ac:spMkLst>
            <pc:docMk/>
            <pc:sldMk cId="1171927915" sldId="265"/>
            <ac:spMk id="3" creationId="{EC5BF3F0-9787-C82C-7B4F-0DF62A3200A6}"/>
          </ac:spMkLst>
        </pc:spChg>
        <pc:spChg chg="add mod">
          <ac:chgData name="Abby Barlow" userId="9d1ef115-bfd4-4e0d-a07f-2df53e5abb2c" providerId="ADAL" clId="{4683721E-D4FC-4FE0-965C-46FF0FF4329F}" dt="2025-07-04T11:49:54.120" v="3399" actId="20577"/>
          <ac:spMkLst>
            <pc:docMk/>
            <pc:sldMk cId="1171927915" sldId="265"/>
            <ac:spMk id="5" creationId="{D89165B4-04D8-AC52-830C-0BF8171C73F7}"/>
          </ac:spMkLst>
        </pc:spChg>
        <pc:spChg chg="add mod">
          <ac:chgData name="Abby Barlow" userId="9d1ef115-bfd4-4e0d-a07f-2df53e5abb2c" providerId="ADAL" clId="{4683721E-D4FC-4FE0-965C-46FF0FF4329F}" dt="2025-07-12T13:36:49.741" v="3604" actId="20577"/>
          <ac:spMkLst>
            <pc:docMk/>
            <pc:sldMk cId="1171927915" sldId="265"/>
            <ac:spMk id="45" creationId="{3683BF7A-113D-9606-293B-19BE9335AF1D}"/>
          </ac:spMkLst>
        </pc:spChg>
        <pc:grpChg chg="mod">
          <ac:chgData name="Abby Barlow" userId="9d1ef115-bfd4-4e0d-a07f-2df53e5abb2c" providerId="ADAL" clId="{4683721E-D4FC-4FE0-965C-46FF0FF4329F}" dt="2025-06-27T12:34:10.740" v="249" actId="1076"/>
          <ac:grpSpMkLst>
            <pc:docMk/>
            <pc:sldMk cId="1171927915" sldId="265"/>
            <ac:grpSpMk id="40" creationId="{F178583A-C4CB-E967-DB67-763D9F973303}"/>
          </ac:grpSpMkLst>
        </pc:grpChg>
        <pc:picChg chg="add mod">
          <ac:chgData name="Abby Barlow" userId="9d1ef115-bfd4-4e0d-a07f-2df53e5abb2c" providerId="ADAL" clId="{4683721E-D4FC-4FE0-965C-46FF0FF4329F}" dt="2025-07-12T13:43:57.559" v="3608" actId="14100"/>
          <ac:picMkLst>
            <pc:docMk/>
            <pc:sldMk cId="1171927915" sldId="265"/>
            <ac:picMk id="13" creationId="{1B5CB72A-D41E-2B92-5CCA-E4E16E5F626F}"/>
          </ac:picMkLst>
        </pc:picChg>
        <pc:picChg chg="add mod">
          <ac:chgData name="Abby Barlow" userId="9d1ef115-bfd4-4e0d-a07f-2df53e5abb2c" providerId="ADAL" clId="{4683721E-D4FC-4FE0-965C-46FF0FF4329F}" dt="2025-07-04T11:49:16.346" v="3390" actId="1076"/>
          <ac:picMkLst>
            <pc:docMk/>
            <pc:sldMk cId="1171927915" sldId="265"/>
            <ac:picMk id="42" creationId="{7DC68ED2-BBF1-BDD0-E4A1-1A237029053B}"/>
          </ac:picMkLst>
        </pc:picChg>
        <pc:picChg chg="add mod">
          <ac:chgData name="Abby Barlow" userId="9d1ef115-bfd4-4e0d-a07f-2df53e5abb2c" providerId="ADAL" clId="{4683721E-D4FC-4FE0-965C-46FF0FF4329F}" dt="2025-07-04T11:49:17.723" v="3391" actId="1076"/>
          <ac:picMkLst>
            <pc:docMk/>
            <pc:sldMk cId="1171927915" sldId="265"/>
            <ac:picMk id="44" creationId="{BC25E77D-2CA0-609E-DCDC-2891B5516195}"/>
          </ac:picMkLst>
        </pc:picChg>
      </pc:sldChg>
      <pc:sldChg chg="addSp delSp modSp mod modTransition">
        <pc:chgData name="Abby Barlow" userId="9d1ef115-bfd4-4e0d-a07f-2df53e5abb2c" providerId="ADAL" clId="{4683721E-D4FC-4FE0-965C-46FF0FF4329F}" dt="2025-07-07T11:30:37.287" v="3459"/>
        <pc:sldMkLst>
          <pc:docMk/>
          <pc:sldMk cId="267614167" sldId="266"/>
        </pc:sldMkLst>
        <pc:spChg chg="mod">
          <ac:chgData name="Abby Barlow" userId="9d1ef115-bfd4-4e0d-a07f-2df53e5abb2c" providerId="ADAL" clId="{4683721E-D4FC-4FE0-965C-46FF0FF4329F}" dt="2025-06-27T12:20:37.971" v="7" actId="14100"/>
          <ac:spMkLst>
            <pc:docMk/>
            <pc:sldMk cId="267614167" sldId="266"/>
            <ac:spMk id="2" creationId="{3888B725-C704-D853-5A0E-C5704AC4E0AB}"/>
          </ac:spMkLst>
        </pc:spChg>
        <pc:spChg chg="mod">
          <ac:chgData name="Abby Barlow" userId="9d1ef115-bfd4-4e0d-a07f-2df53e5abb2c" providerId="ADAL" clId="{4683721E-D4FC-4FE0-965C-46FF0FF4329F}" dt="2025-06-27T12:20:31.985" v="6" actId="1076"/>
          <ac:spMkLst>
            <pc:docMk/>
            <pc:sldMk cId="267614167" sldId="266"/>
            <ac:spMk id="5" creationId="{280D3670-3A44-782A-6137-7ED690B607D0}"/>
          </ac:spMkLst>
        </pc:spChg>
        <pc:spChg chg="mod">
          <ac:chgData name="Abby Barlow" userId="9d1ef115-bfd4-4e0d-a07f-2df53e5abb2c" providerId="ADAL" clId="{4683721E-D4FC-4FE0-965C-46FF0FF4329F}" dt="2025-06-27T12:20:31.985" v="6" actId="1076"/>
          <ac:spMkLst>
            <pc:docMk/>
            <pc:sldMk cId="267614167" sldId="266"/>
            <ac:spMk id="8" creationId="{B42E3D69-5286-6D45-BA14-F421BBBF99CD}"/>
          </ac:spMkLst>
        </pc:spChg>
        <pc:spChg chg="add mod">
          <ac:chgData name="Abby Barlow" userId="9d1ef115-bfd4-4e0d-a07f-2df53e5abb2c" providerId="ADAL" clId="{4683721E-D4FC-4FE0-965C-46FF0FF4329F}" dt="2025-06-27T12:25:44.889" v="128" actId="1076"/>
          <ac:spMkLst>
            <pc:docMk/>
            <pc:sldMk cId="267614167" sldId="266"/>
            <ac:spMk id="18" creationId="{2C232E31-8861-65C9-31AA-5DF7FA7DCE78}"/>
          </ac:spMkLst>
        </pc:spChg>
        <pc:spChg chg="add mod ord">
          <ac:chgData name="Abby Barlow" userId="9d1ef115-bfd4-4e0d-a07f-2df53e5abb2c" providerId="ADAL" clId="{4683721E-D4FC-4FE0-965C-46FF0FF4329F}" dt="2025-06-27T12:25:35.269" v="127" actId="1076"/>
          <ac:spMkLst>
            <pc:docMk/>
            <pc:sldMk cId="267614167" sldId="266"/>
            <ac:spMk id="20" creationId="{9122218D-26FE-51DE-0463-76EF07DA905C}"/>
          </ac:spMkLst>
        </pc:spChg>
        <pc:picChg chg="mod">
          <ac:chgData name="Abby Barlow" userId="9d1ef115-bfd4-4e0d-a07f-2df53e5abb2c" providerId="ADAL" clId="{4683721E-D4FC-4FE0-965C-46FF0FF4329F}" dt="2025-06-27T12:20:31.985" v="6" actId="1076"/>
          <ac:picMkLst>
            <pc:docMk/>
            <pc:sldMk cId="267614167" sldId="266"/>
            <ac:picMk id="4" creationId="{C686E3F6-3A1C-AF90-3F22-A392A8BE4345}"/>
          </ac:picMkLst>
        </pc:picChg>
        <pc:picChg chg="mod">
          <ac:chgData name="Abby Barlow" userId="9d1ef115-bfd4-4e0d-a07f-2df53e5abb2c" providerId="ADAL" clId="{4683721E-D4FC-4FE0-965C-46FF0FF4329F}" dt="2025-06-27T12:20:17.449" v="5" actId="1076"/>
          <ac:picMkLst>
            <pc:docMk/>
            <pc:sldMk cId="267614167" sldId="266"/>
            <ac:picMk id="15" creationId="{3E66A3DB-8776-A0B5-3AC1-C847CB73A895}"/>
          </ac:picMkLst>
        </pc:picChg>
        <pc:picChg chg="add mod">
          <ac:chgData name="Abby Barlow" userId="9d1ef115-bfd4-4e0d-a07f-2df53e5abb2c" providerId="ADAL" clId="{4683721E-D4FC-4FE0-965C-46FF0FF4329F}" dt="2025-06-27T12:22:54.174" v="107" actId="1076"/>
          <ac:picMkLst>
            <pc:docMk/>
            <pc:sldMk cId="267614167" sldId="266"/>
            <ac:picMk id="19" creationId="{E9126B6C-17E3-2A10-6A7A-3E86D5F835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FE622C-AA96-4119-9067-4B1EB696421B}" type="datetimeFigureOut">
              <a:rPr lang="en-GB" smtClean="0"/>
              <a:t>14/07/2025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DE9453-D4F0-45CA-BC3A-85F112F50A24}" type="slidenum">
              <a:rPr lang="en-GB" smtClean="0"/>
              <a:t>‹#›</a:t>
            </a:fld>
            <a:endParaRPr lang="en-GB"/>
          </a:p>
        </p:txBody>
      </p:sp>
    </p:spTree>
    <p:extLst>
      <p:ext uri="{BB962C8B-B14F-4D97-AF65-F5344CB8AC3E}">
        <p14:creationId xmlns:p14="http://schemas.microsoft.com/office/powerpoint/2010/main" val="67592199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DE9453-D4F0-45CA-BC3A-85F112F50A24}" type="slidenum">
              <a:rPr lang="en-GB" smtClean="0"/>
              <a:t>1</a:t>
            </a:fld>
            <a:endParaRPr lang="en-GB"/>
          </a:p>
        </p:txBody>
      </p:sp>
    </p:spTree>
    <p:extLst>
      <p:ext uri="{BB962C8B-B14F-4D97-AF65-F5344CB8AC3E}">
        <p14:creationId xmlns:p14="http://schemas.microsoft.com/office/powerpoint/2010/main" val="38156061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Add A_L?</a:t>
            </a:r>
          </a:p>
        </p:txBody>
      </p:sp>
      <p:sp>
        <p:nvSpPr>
          <p:cNvPr id="4" name="Slide Number Placeholder 3"/>
          <p:cNvSpPr>
            <a:spLocks noGrp="1"/>
          </p:cNvSpPr>
          <p:nvPr>
            <p:ph type="sldNum" sz="quarter" idx="5"/>
          </p:nvPr>
        </p:nvSpPr>
        <p:spPr/>
        <p:txBody>
          <a:bodyPr/>
          <a:lstStyle/>
          <a:p>
            <a:fld id="{C6DE9453-D4F0-45CA-BC3A-85F112F50A24}" type="slidenum">
              <a:rPr lang="en-GB" smtClean="0"/>
              <a:t>4</a:t>
            </a:fld>
            <a:endParaRPr lang="en-GB"/>
          </a:p>
        </p:txBody>
      </p:sp>
    </p:spTree>
    <p:extLst>
      <p:ext uri="{BB962C8B-B14F-4D97-AF65-F5344CB8AC3E}">
        <p14:creationId xmlns:p14="http://schemas.microsoft.com/office/powerpoint/2010/main" val="30892260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DE9453-D4F0-45CA-BC3A-85F112F50A24}" type="slidenum">
              <a:rPr lang="en-GB" smtClean="0"/>
              <a:t>5</a:t>
            </a:fld>
            <a:endParaRPr lang="en-GB"/>
          </a:p>
        </p:txBody>
      </p:sp>
    </p:spTree>
    <p:extLst>
      <p:ext uri="{BB962C8B-B14F-4D97-AF65-F5344CB8AC3E}">
        <p14:creationId xmlns:p14="http://schemas.microsoft.com/office/powerpoint/2010/main" val="827630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DE9453-D4F0-45CA-BC3A-85F112F50A24}" type="slidenum">
              <a:rPr lang="en-GB" smtClean="0"/>
              <a:t>9</a:t>
            </a:fld>
            <a:endParaRPr lang="en-GB"/>
          </a:p>
        </p:txBody>
      </p:sp>
    </p:spTree>
    <p:extLst>
      <p:ext uri="{BB962C8B-B14F-4D97-AF65-F5344CB8AC3E}">
        <p14:creationId xmlns:p14="http://schemas.microsoft.com/office/powerpoint/2010/main" val="12088300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DE9453-D4F0-45CA-BC3A-85F112F50A24}" type="slidenum">
              <a:rPr lang="en-GB" smtClean="0"/>
              <a:t>10</a:t>
            </a:fld>
            <a:endParaRPr lang="en-GB"/>
          </a:p>
        </p:txBody>
      </p:sp>
    </p:spTree>
    <p:extLst>
      <p:ext uri="{BB962C8B-B14F-4D97-AF65-F5344CB8AC3E}">
        <p14:creationId xmlns:p14="http://schemas.microsoft.com/office/powerpoint/2010/main" val="1916256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0F28B-45E3-4585-87E3-73838692A70B}"/>
              </a:ext>
            </a:extLst>
          </p:cNvPr>
          <p:cNvSpPr>
            <a:spLocks noGrp="1"/>
          </p:cNvSpPr>
          <p:nvPr>
            <p:ph type="ctrTitle"/>
          </p:nvPr>
        </p:nvSpPr>
        <p:spPr>
          <a:xfrm>
            <a:off x="457200" y="668049"/>
            <a:ext cx="7626795" cy="2841914"/>
          </a:xfrm>
        </p:spPr>
        <p:txBody>
          <a:bodyPr anchor="b">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F755B0-E17A-4B52-A99D-C35BB18BB2D0}"/>
              </a:ext>
            </a:extLst>
          </p:cNvPr>
          <p:cNvSpPr>
            <a:spLocks noGrp="1"/>
          </p:cNvSpPr>
          <p:nvPr>
            <p:ph type="subTitle" idx="1"/>
          </p:nvPr>
        </p:nvSpPr>
        <p:spPr>
          <a:xfrm>
            <a:off x="457200" y="3602038"/>
            <a:ext cx="7626795" cy="2501728"/>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58390C28-805B-4DA6-A10E-651C0FD01716}"/>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a:extLst>
              <a:ext uri="{FF2B5EF4-FFF2-40B4-BE49-F238E27FC236}">
                <a16:creationId xmlns:a16="http://schemas.microsoft.com/office/drawing/2014/main" id="{0D5EBBA9-C52F-4628-AE0D-DCD1772F91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5BAC57-F8E1-4B54-A111-CB53B32031A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84242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4A5B40-C529-41A6-8D06-07AF9430A80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B5A354-E2A8-4A91-9D7A-36D9E0915CC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D3944-2E3D-42BC-B83D-7630699D48C5}"/>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a:extLst>
              <a:ext uri="{FF2B5EF4-FFF2-40B4-BE49-F238E27FC236}">
                <a16:creationId xmlns:a16="http://schemas.microsoft.com/office/drawing/2014/main" id="{F2FC57FA-204E-4A7A-BAE2-DF17BB0FFB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BDA36D-49FF-495A-8E25-4CCC98E39032}"/>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673493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544ECD05-4E94-4A60-8FDA-700BF100B0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8" name="Color Fill">
            <a:extLst>
              <a:ext uri="{FF2B5EF4-FFF2-40B4-BE49-F238E27FC236}">
                <a16:creationId xmlns:a16="http://schemas.microsoft.com/office/drawing/2014/main" id="{8BCB0EB2-4067-418C-9465-9D4C71240E0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8" name="Group 7">
            <a:extLst>
              <a:ext uri="{FF2B5EF4-FFF2-40B4-BE49-F238E27FC236}">
                <a16:creationId xmlns:a16="http://schemas.microsoft.com/office/drawing/2014/main" id="{04E37999-41E7-446D-8C53-B904C3CE87A5}"/>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9" name="Oval 8">
              <a:extLst>
                <a:ext uri="{FF2B5EF4-FFF2-40B4-BE49-F238E27FC236}">
                  <a16:creationId xmlns:a16="http://schemas.microsoft.com/office/drawing/2014/main" id="{438A90E8-87F8-4150-B5EB-E19C8A01AFB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0" name="Graphic 9">
              <a:extLst>
                <a:ext uri="{FF2B5EF4-FFF2-40B4-BE49-F238E27FC236}">
                  <a16:creationId xmlns:a16="http://schemas.microsoft.com/office/drawing/2014/main" id="{724DCA1C-A8E8-4F90-8FAE-85B1426C108A}"/>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1" name="Freeform: Shape 10">
              <a:extLst>
                <a:ext uri="{FF2B5EF4-FFF2-40B4-BE49-F238E27FC236}">
                  <a16:creationId xmlns:a16="http://schemas.microsoft.com/office/drawing/2014/main" id="{158D6291-6756-44E3-9FCE-0B2ECA5EE664}"/>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2" name="Freeform: Shape 11">
              <a:extLst>
                <a:ext uri="{FF2B5EF4-FFF2-40B4-BE49-F238E27FC236}">
                  <a16:creationId xmlns:a16="http://schemas.microsoft.com/office/drawing/2014/main" id="{C37CA96E-9DD9-4172-B63B-50DF43B576DA}"/>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3" name="Graphic 9">
              <a:extLst>
                <a:ext uri="{FF2B5EF4-FFF2-40B4-BE49-F238E27FC236}">
                  <a16:creationId xmlns:a16="http://schemas.microsoft.com/office/drawing/2014/main" id="{B335AFFE-BF3D-491C-8255-692B9DAC6775}"/>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14" name="Graphic 9">
              <a:extLst>
                <a:ext uri="{FF2B5EF4-FFF2-40B4-BE49-F238E27FC236}">
                  <a16:creationId xmlns:a16="http://schemas.microsoft.com/office/drawing/2014/main" id="{AA052AAF-7A7C-4EDB-AE2C-FCA3A756C4E5}"/>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20" name="Texture">
            <a:extLst>
              <a:ext uri="{FF2B5EF4-FFF2-40B4-BE49-F238E27FC236}">
                <a16:creationId xmlns:a16="http://schemas.microsoft.com/office/drawing/2014/main" id="{31F99E9D-6528-47AC-B178-7032D0E17DF8}"/>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Vertical Title 1">
            <a:extLst>
              <a:ext uri="{FF2B5EF4-FFF2-40B4-BE49-F238E27FC236}">
                <a16:creationId xmlns:a16="http://schemas.microsoft.com/office/drawing/2014/main" id="{834DD302-622D-4E42-BD6F-FAAA98B3728C}"/>
              </a:ext>
            </a:extLst>
          </p:cNvPr>
          <p:cNvSpPr>
            <a:spLocks noGrp="1"/>
          </p:cNvSpPr>
          <p:nvPr>
            <p:ph type="title" orient="vert"/>
          </p:nvPr>
        </p:nvSpPr>
        <p:spPr>
          <a:xfrm>
            <a:off x="7306311" y="668049"/>
            <a:ext cx="2628900" cy="550891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4C70D9F5-C907-405F-BE11-571C61745EC6}"/>
              </a:ext>
            </a:extLst>
          </p:cNvPr>
          <p:cNvSpPr>
            <a:spLocks noGrp="1"/>
          </p:cNvSpPr>
          <p:nvPr>
            <p:ph type="body" orient="vert" idx="1"/>
          </p:nvPr>
        </p:nvSpPr>
        <p:spPr>
          <a:xfrm>
            <a:off x="457200" y="668049"/>
            <a:ext cx="6689098" cy="55089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DCFD860-3FBD-4FE7-A9FD-1D4A4D10AABF}"/>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a:extLst>
              <a:ext uri="{FF2B5EF4-FFF2-40B4-BE49-F238E27FC236}">
                <a16:creationId xmlns:a16="http://schemas.microsoft.com/office/drawing/2014/main" id="{560A367B-81B3-4BD3-9C95-18EC0710A2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47D8E54-346D-4D66-BF99-96DA43F80DF8}"/>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84082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22022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94638786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9091399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08048B-57AF-4F53-BC84-8E0A1033FBEC}"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045365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08048B-57AF-4F53-BC84-8E0A1033FBEC}" type="datetimeFigureOut">
              <a:rPr lang="en-US" smtClean="0"/>
              <a:t>7/14/2025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7550627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08048B-57AF-4F53-BC84-8E0A1033FBEC}" type="datetimeFigureOut">
              <a:rPr lang="en-US" smtClean="0"/>
              <a:t>7/14/2025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792123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8048B-57AF-4F53-BC84-8E0A1033FBEC}" type="datetimeFigureOut">
              <a:rPr lang="en-US" smtClean="0"/>
              <a:t>7/14/2025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226427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472210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A2C84-1247-4534-81D1-136C3E1EBB0D}"/>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048D490-CEA6-4844-A537-F749658D377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1DAEFC9-887F-4E73-9938-6032D52864AA}"/>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a:extLst>
              <a:ext uri="{FF2B5EF4-FFF2-40B4-BE49-F238E27FC236}">
                <a16:creationId xmlns:a16="http://schemas.microsoft.com/office/drawing/2014/main" id="{ABFCF0CF-134A-404E-A177-9FAAA039F86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6A1B0DC-2D2C-408B-A577-904A2385C0AA}"/>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9368687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208048B-57AF-4F53-BC84-8E0A1033FBEC}" type="datetimeFigureOut">
              <a:rPr lang="en-US" smtClean="0"/>
              <a:t>7/14/2025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97010123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40866808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17180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B55431-EF88-4771-9699-27EF70A55112}"/>
              </a:ext>
            </a:extLst>
          </p:cNvPr>
          <p:cNvSpPr>
            <a:spLocks noGrp="1"/>
          </p:cNvSpPr>
          <p:nvPr>
            <p:ph type="title"/>
          </p:nvPr>
        </p:nvSpPr>
        <p:spPr>
          <a:xfrm>
            <a:off x="457200" y="668050"/>
            <a:ext cx="7673389" cy="3816588"/>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DAF57C3-A928-4093-B3FC-ECC2194AE9E9}"/>
              </a:ext>
            </a:extLst>
          </p:cNvPr>
          <p:cNvSpPr>
            <a:spLocks noGrp="1"/>
          </p:cNvSpPr>
          <p:nvPr>
            <p:ph type="body" idx="1"/>
          </p:nvPr>
        </p:nvSpPr>
        <p:spPr>
          <a:xfrm>
            <a:off x="457200" y="4589463"/>
            <a:ext cx="7673389"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BFD625-A893-46D3-A518-9E969CB4FE54}"/>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5" name="Footer Placeholder 4">
            <a:extLst>
              <a:ext uri="{FF2B5EF4-FFF2-40B4-BE49-F238E27FC236}">
                <a16:creationId xmlns:a16="http://schemas.microsoft.com/office/drawing/2014/main" id="{FFCAD37A-B380-4B65-9FB9-3FB914120E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BE773B6-CD13-4451-9BF3-C4102BA5E899}"/>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293246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C1FBD0A-9F7B-4EBB-9982-B55F5F9806C4}"/>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88CFF0B8-0BA9-4DD9-B7B2-0655DC8419A8}"/>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C77B910E-9B87-4291-987B-6883212CBAEC}"/>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5" name="Oval 14">
              <a:extLst>
                <a:ext uri="{FF2B5EF4-FFF2-40B4-BE49-F238E27FC236}">
                  <a16:creationId xmlns:a16="http://schemas.microsoft.com/office/drawing/2014/main" id="{05596CF7-55B3-409D-A36C-F5BE9D625628}"/>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7" name="Freeform: Shape 16">
              <a:extLst>
                <a:ext uri="{FF2B5EF4-FFF2-40B4-BE49-F238E27FC236}">
                  <a16:creationId xmlns:a16="http://schemas.microsoft.com/office/drawing/2014/main" id="{92245D23-45D8-474C-8A38-633E99962676}"/>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918A8D14-28CA-4095-B2FA-E48B3150AD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3" name="Texture">
            <a:extLst>
              <a:ext uri="{FF2B5EF4-FFF2-40B4-BE49-F238E27FC236}">
                <a16:creationId xmlns:a16="http://schemas.microsoft.com/office/drawing/2014/main" id="{1D1F176A-19F1-4537-800D-210F29EC1AC2}"/>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D0A04C26-6125-4D95-9FC0-50DEB9419E63}"/>
              </a:ext>
            </a:extLst>
          </p:cNvPr>
          <p:cNvSpPr>
            <a:spLocks noGrp="1"/>
          </p:cNvSpPr>
          <p:nvPr>
            <p:ph type="title"/>
          </p:nvPr>
        </p:nvSpPr>
        <p:spPr>
          <a:xfrm>
            <a:off x="457200" y="668049"/>
            <a:ext cx="10451534" cy="1591742"/>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535401A-13E5-4CED-864F-06D6EECCBCAA}"/>
              </a:ext>
            </a:extLst>
          </p:cNvPr>
          <p:cNvSpPr>
            <a:spLocks noGrp="1"/>
          </p:cNvSpPr>
          <p:nvPr>
            <p:ph sz="half" idx="1"/>
          </p:nvPr>
        </p:nvSpPr>
        <p:spPr>
          <a:xfrm>
            <a:off x="457200" y="2341329"/>
            <a:ext cx="5562600"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AC513523-8F78-4766-91D7-03E329B6833A}"/>
              </a:ext>
            </a:extLst>
          </p:cNvPr>
          <p:cNvSpPr>
            <a:spLocks noGrp="1"/>
          </p:cNvSpPr>
          <p:nvPr>
            <p:ph sz="half" idx="2"/>
          </p:nvPr>
        </p:nvSpPr>
        <p:spPr>
          <a:xfrm>
            <a:off x="6172200" y="2341329"/>
            <a:ext cx="4736534" cy="38356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4E5B757F-BAD2-4343-BD57-FC02D0BE19EC}"/>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6" name="Footer Placeholder 5">
            <a:extLst>
              <a:ext uri="{FF2B5EF4-FFF2-40B4-BE49-F238E27FC236}">
                <a16:creationId xmlns:a16="http://schemas.microsoft.com/office/drawing/2014/main" id="{5A30EF3C-A61E-4F43-9C8F-BC9A6455C64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19D947-1DC8-4CE9-A031-6EEB776BD0BF}"/>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36565000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C5BFA9BB-A51E-4D09-8602-5AD9010463BA}"/>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3" name="Color Fill">
            <a:extLst>
              <a:ext uri="{FF2B5EF4-FFF2-40B4-BE49-F238E27FC236}">
                <a16:creationId xmlns:a16="http://schemas.microsoft.com/office/drawing/2014/main" id="{A60257A1-779B-4048-BC0D-1EA579B5B1C5}"/>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6" name="Group 15">
            <a:extLst>
              <a:ext uri="{FF2B5EF4-FFF2-40B4-BE49-F238E27FC236}">
                <a16:creationId xmlns:a16="http://schemas.microsoft.com/office/drawing/2014/main" id="{38F4B5D0-AA24-4702-9C01-FC1A03E7B607}"/>
              </a:ext>
              <a:ext uri="{C183D7F6-B498-43B3-948B-1728B52AA6E4}">
                <adec:decorative xmlns:adec="http://schemas.microsoft.com/office/drawing/2017/decorative" val="1"/>
              </a:ext>
            </a:extLst>
          </p:cNvPr>
          <p:cNvGrpSpPr/>
          <p:nvPr/>
        </p:nvGrpSpPr>
        <p:grpSpPr>
          <a:xfrm>
            <a:off x="11151383" y="2767655"/>
            <a:ext cx="1040617" cy="2833045"/>
            <a:chOff x="11151383" y="2767655"/>
            <a:chExt cx="1040617" cy="2833045"/>
          </a:xfrm>
        </p:grpSpPr>
        <p:sp>
          <p:nvSpPr>
            <p:cNvPr id="17" name="Oval 16">
              <a:extLst>
                <a:ext uri="{FF2B5EF4-FFF2-40B4-BE49-F238E27FC236}">
                  <a16:creationId xmlns:a16="http://schemas.microsoft.com/office/drawing/2014/main" id="{29CBF9BD-1EB2-4122-98FE-F2B5DF8771C9}"/>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8" name="Freeform: Shape 17">
              <a:extLst>
                <a:ext uri="{FF2B5EF4-FFF2-40B4-BE49-F238E27FC236}">
                  <a16:creationId xmlns:a16="http://schemas.microsoft.com/office/drawing/2014/main" id="{7C41FF89-01DF-4236-AA4D-243CB8A464B3}"/>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Freeform: Shape 18">
              <a:extLst>
                <a:ext uri="{FF2B5EF4-FFF2-40B4-BE49-F238E27FC236}">
                  <a16:creationId xmlns:a16="http://schemas.microsoft.com/office/drawing/2014/main" id="{FD03BB88-350D-4DE0-BB34-870F6435689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grpSp>
      <p:sp>
        <p:nvSpPr>
          <p:cNvPr id="15" name="Texture">
            <a:extLst>
              <a:ext uri="{FF2B5EF4-FFF2-40B4-BE49-F238E27FC236}">
                <a16:creationId xmlns:a16="http://schemas.microsoft.com/office/drawing/2014/main" id="{4A8025C0-8995-4863-A847-7ED1F8CCE811}"/>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50162335-6445-435C-A1C6-9F090B965040}"/>
              </a:ext>
            </a:extLst>
          </p:cNvPr>
          <p:cNvSpPr>
            <a:spLocks noGrp="1"/>
          </p:cNvSpPr>
          <p:nvPr>
            <p:ph type="title"/>
          </p:nvPr>
        </p:nvSpPr>
        <p:spPr>
          <a:xfrm>
            <a:off x="457200" y="668049"/>
            <a:ext cx="10450629" cy="132556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5074B3D-418F-464D-91E7-993D0B480108}"/>
              </a:ext>
            </a:extLst>
          </p:cNvPr>
          <p:cNvSpPr>
            <a:spLocks noGrp="1"/>
          </p:cNvSpPr>
          <p:nvPr>
            <p:ph type="body" idx="1"/>
          </p:nvPr>
        </p:nvSpPr>
        <p:spPr>
          <a:xfrm>
            <a:off x="457086" y="2182814"/>
            <a:ext cx="502151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904709-9362-4AB5-9AA2-32F51BF06A39}"/>
              </a:ext>
            </a:extLst>
          </p:cNvPr>
          <p:cNvSpPr>
            <a:spLocks noGrp="1"/>
          </p:cNvSpPr>
          <p:nvPr>
            <p:ph sz="half" idx="2"/>
          </p:nvPr>
        </p:nvSpPr>
        <p:spPr>
          <a:xfrm>
            <a:off x="457086" y="3115949"/>
            <a:ext cx="502151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B083836-1CF5-406F-B0CB-643F37066CE6}"/>
              </a:ext>
            </a:extLst>
          </p:cNvPr>
          <p:cNvSpPr>
            <a:spLocks noGrp="1"/>
          </p:cNvSpPr>
          <p:nvPr>
            <p:ph type="body" sz="quarter" idx="3"/>
          </p:nvPr>
        </p:nvSpPr>
        <p:spPr>
          <a:xfrm>
            <a:off x="5890597" y="2182814"/>
            <a:ext cx="501723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4A8670-0F33-4222-AAC9-96A21C47C336}"/>
              </a:ext>
            </a:extLst>
          </p:cNvPr>
          <p:cNvSpPr>
            <a:spLocks noGrp="1"/>
          </p:cNvSpPr>
          <p:nvPr>
            <p:ph sz="quarter" idx="4"/>
          </p:nvPr>
        </p:nvSpPr>
        <p:spPr>
          <a:xfrm>
            <a:off x="5890597" y="3115949"/>
            <a:ext cx="5017232" cy="30737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DA1E6970-4A96-4519-9C0E-11E245D563C9}"/>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8" name="Footer Placeholder 7">
            <a:extLst>
              <a:ext uri="{FF2B5EF4-FFF2-40B4-BE49-F238E27FC236}">
                <a16:creationId xmlns:a16="http://schemas.microsoft.com/office/drawing/2014/main" id="{35FEE249-70F5-4359-B699-23D68A5037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02AE510-A38C-45EE-B061-CB02E4E3DD7C}"/>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866499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A9D1A-F943-4838-BA2F-6DF4F2EC9FEC}"/>
              </a:ext>
            </a:extLst>
          </p:cNvPr>
          <p:cNvSpPr>
            <a:spLocks noGrp="1"/>
          </p:cNvSpPr>
          <p:nvPr>
            <p:ph type="title"/>
          </p:nvPr>
        </p:nvSpPr>
        <p:spPr>
          <a:xfrm>
            <a:off x="457200" y="668049"/>
            <a:ext cx="7685037" cy="1363816"/>
          </a:xfrm>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F6FEE401-3424-4696-A6FC-BBEE79379F9D}"/>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4" name="Footer Placeholder 3">
            <a:extLst>
              <a:ext uri="{FF2B5EF4-FFF2-40B4-BE49-F238E27FC236}">
                <a16:creationId xmlns:a16="http://schemas.microsoft.com/office/drawing/2014/main" id="{01E9D767-A30A-4508-B510-99AB91737A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30979DC-F3D5-43AB-8A0F-9C8A14E0CEF4}"/>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7874780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3DCDA0B-9BEE-4B57-8F97-96D5645D0658}"/>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3" name="Footer Placeholder 2">
            <a:extLst>
              <a:ext uri="{FF2B5EF4-FFF2-40B4-BE49-F238E27FC236}">
                <a16:creationId xmlns:a16="http://schemas.microsoft.com/office/drawing/2014/main" id="{05282AF2-09A1-4A1C-AEB6-577962B714C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C4D99D9-82B1-496C-ABBC-4FF0C375DCE7}"/>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00952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7D9AFA4-EB8E-4091-A5E2-1B9D163A0709}"/>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F25018FE-FB44-4E2E-A181-B3476F3E8550}"/>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A6C7CD4B-70DE-49E2-A336-B6F43F58FFA4}"/>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B4B8BFC9-6F67-47CB-BAE4-45260FBAF397}"/>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40F836E5-3C5B-4DE7-B09A-AE00DEE730A9}"/>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68E1B8E4-080E-4F43-B33F-59DD21B6B658}"/>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07639D4-740A-4B71-8393-99CA375EB4A0}"/>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AE7E56E5-1F6A-442B-B5E0-ED19F815D2E2}"/>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3774E986-8FE2-4670-A4C0-96E213269BD7}"/>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3A5846DF-A106-4887-BE2C-DCD89DAA6539}"/>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6767E81C-AA51-44A0-B21C-757B2F3B90C5}"/>
              </a:ext>
            </a:extLst>
          </p:cNvPr>
          <p:cNvSpPr>
            <a:spLocks noGrp="1"/>
          </p:cNvSpPr>
          <p:nvPr>
            <p:ph type="title"/>
          </p:nvPr>
        </p:nvSpPr>
        <p:spPr>
          <a:xfrm>
            <a:off x="457200" y="668049"/>
            <a:ext cx="4314825" cy="1957828"/>
          </a:xfrm>
        </p:spPr>
        <p:txBody>
          <a:bodyPr anchor="b">
            <a:normAutofit/>
          </a:bodyPr>
          <a:lstStyle>
            <a:lvl1pPr>
              <a:defRPr sz="44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7A0438A-298D-4466-B55D-F466C345C3CC}"/>
              </a:ext>
            </a:extLst>
          </p:cNvPr>
          <p:cNvSpPr>
            <a:spLocks noGrp="1"/>
          </p:cNvSpPr>
          <p:nvPr>
            <p:ph idx="1"/>
          </p:nvPr>
        </p:nvSpPr>
        <p:spPr>
          <a:xfrm>
            <a:off x="5183188" y="668049"/>
            <a:ext cx="4875212" cy="5231253"/>
          </a:xfrm>
        </p:spPr>
        <p:txBody>
          <a:bodyP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4143104-0579-4974-88D2-61DF1A30D390}"/>
              </a:ext>
            </a:extLst>
          </p:cNvPr>
          <p:cNvSpPr>
            <a:spLocks noGrp="1"/>
          </p:cNvSpPr>
          <p:nvPr>
            <p:ph type="body" sz="half" idx="2"/>
          </p:nvPr>
        </p:nvSpPr>
        <p:spPr>
          <a:xfrm>
            <a:off x="457200" y="2749024"/>
            <a:ext cx="4314825" cy="311996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FA32755-0632-47CB-AA69-7EFB212FA160}"/>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6" name="Footer Placeholder 5">
            <a:extLst>
              <a:ext uri="{FF2B5EF4-FFF2-40B4-BE49-F238E27FC236}">
                <a16:creationId xmlns:a16="http://schemas.microsoft.com/office/drawing/2014/main" id="{38ED0B4F-5B59-4064-A88B-E9938A40FF3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512E7F-93B8-4E93-BCB3-ADE74FC1504B}"/>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1529027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F3C1870-4E69-4DE7-BF2F-DE8A7881C64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7439AB1C-A8A1-4745-9625-B18FE9160BBB}"/>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4" name="Group 13">
            <a:extLst>
              <a:ext uri="{FF2B5EF4-FFF2-40B4-BE49-F238E27FC236}">
                <a16:creationId xmlns:a16="http://schemas.microsoft.com/office/drawing/2014/main" id="{11ADDC4D-D9AA-48F8-BD10-2D20F14607A6}"/>
              </a:ext>
              <a:ext uri="{C183D7F6-B498-43B3-948B-1728B52AA6E4}">
                <adec:decorative xmlns:adec="http://schemas.microsoft.com/office/drawing/2017/decorative" val="1"/>
              </a:ext>
            </a:extLst>
          </p:cNvPr>
          <p:cNvGrpSpPr/>
          <p:nvPr/>
        </p:nvGrpSpPr>
        <p:grpSpPr>
          <a:xfrm>
            <a:off x="10300855" y="0"/>
            <a:ext cx="1891145" cy="5600700"/>
            <a:chOff x="10300855" y="0"/>
            <a:chExt cx="1891145" cy="5600700"/>
          </a:xfrm>
        </p:grpSpPr>
        <p:sp>
          <p:nvSpPr>
            <p:cNvPr id="15" name="Oval 14">
              <a:extLst>
                <a:ext uri="{FF2B5EF4-FFF2-40B4-BE49-F238E27FC236}">
                  <a16:creationId xmlns:a16="http://schemas.microsoft.com/office/drawing/2014/main" id="{C1136312-3085-4615-A743-4EE531585B11}"/>
                </a:ext>
              </a:extLst>
            </p:cNvPr>
            <p:cNvSpPr/>
            <p:nvPr/>
          </p:nvSpPr>
          <p:spPr>
            <a:xfrm>
              <a:off x="11783194" y="2943021"/>
              <a:ext cx="246527" cy="246527"/>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6" name="Graphic 9">
              <a:extLst>
                <a:ext uri="{FF2B5EF4-FFF2-40B4-BE49-F238E27FC236}">
                  <a16:creationId xmlns:a16="http://schemas.microsoft.com/office/drawing/2014/main" id="{29539FE4-376B-4187-A80A-C98EBA23DA30}"/>
                </a:ext>
              </a:extLst>
            </p:cNvPr>
            <p:cNvSpPr/>
            <p:nvPr/>
          </p:nvSpPr>
          <p:spPr>
            <a:xfrm>
              <a:off x="10330568" y="2199078"/>
              <a:ext cx="1195288" cy="119528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lumMod val="75000"/>
                <a:alpha val="65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7" name="Freeform: Shape 16">
              <a:extLst>
                <a:ext uri="{FF2B5EF4-FFF2-40B4-BE49-F238E27FC236}">
                  <a16:creationId xmlns:a16="http://schemas.microsoft.com/office/drawing/2014/main" id="{A11DC5D7-2276-4A57-8783-A0EFB00416E9}"/>
                </a:ext>
              </a:extLst>
            </p:cNvPr>
            <p:cNvSpPr/>
            <p:nvPr/>
          </p:nvSpPr>
          <p:spPr>
            <a:xfrm flipV="1">
              <a:off x="11151383" y="4336822"/>
              <a:ext cx="1040617" cy="1263878"/>
            </a:xfrm>
            <a:custGeom>
              <a:avLst/>
              <a:gdLst>
                <a:gd name="connsiteX0" fmla="*/ 1087069 w 1119832"/>
                <a:gd name="connsiteY0" fmla="*/ 1138 h 1360088"/>
                <a:gd name="connsiteX1" fmla="*/ 1119832 w 1119832"/>
                <a:gd name="connsiteY1" fmla="*/ 3278 h 1360088"/>
                <a:gd name="connsiteX2" fmla="*/ 1119832 w 1119832"/>
                <a:gd name="connsiteY2" fmla="*/ 1097964 h 1360088"/>
                <a:gd name="connsiteX3" fmla="*/ 1109686 w 1119832"/>
                <a:gd name="connsiteY3" fmla="*/ 1109686 h 1360088"/>
                <a:gd name="connsiteX4" fmla="*/ 25249 w 1119832"/>
                <a:gd name="connsiteY4" fmla="*/ 1334840 h 1360088"/>
                <a:gd name="connsiteX5" fmla="*/ 250404 w 1119832"/>
                <a:gd name="connsiteY5" fmla="*/ 250404 h 1360088"/>
                <a:gd name="connsiteX6" fmla="*/ 1087069 w 1119832"/>
                <a:gd name="connsiteY6" fmla="*/ 1138 h 1360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9832" h="1360088">
                  <a:moveTo>
                    <a:pt x="1087069" y="1138"/>
                  </a:moveTo>
                  <a:lnTo>
                    <a:pt x="1119832" y="3278"/>
                  </a:lnTo>
                  <a:lnTo>
                    <a:pt x="1119832" y="1097964"/>
                  </a:lnTo>
                  <a:lnTo>
                    <a:pt x="1109686" y="1109686"/>
                  </a:lnTo>
                  <a:cubicBezTo>
                    <a:pt x="748058" y="1471314"/>
                    <a:pt x="25249" y="1334840"/>
                    <a:pt x="25249" y="1334840"/>
                  </a:cubicBezTo>
                  <a:cubicBezTo>
                    <a:pt x="25249" y="1334840"/>
                    <a:pt x="-111224" y="612032"/>
                    <a:pt x="250404" y="250404"/>
                  </a:cubicBezTo>
                  <a:cubicBezTo>
                    <a:pt x="476422" y="24386"/>
                    <a:pt x="843525" y="-7060"/>
                    <a:pt x="1087069" y="1138"/>
                  </a:cubicBez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8" name="Freeform: Shape 17">
              <a:extLst>
                <a:ext uri="{FF2B5EF4-FFF2-40B4-BE49-F238E27FC236}">
                  <a16:creationId xmlns:a16="http://schemas.microsoft.com/office/drawing/2014/main" id="{57D5B578-4971-4ADC-97D8-B9CEF52AA71B}"/>
                </a:ext>
                <a:ext uri="{C183D7F6-B498-43B3-948B-1728B52AA6E4}">
                  <adec:decorative xmlns:adec="http://schemas.microsoft.com/office/drawing/2017/decorative" val="1"/>
                </a:ext>
              </a:extLst>
            </p:cNvPr>
            <p:cNvSpPr/>
            <p:nvPr/>
          </p:nvSpPr>
          <p:spPr>
            <a:xfrm>
              <a:off x="11638492" y="2767655"/>
              <a:ext cx="553508" cy="1567713"/>
            </a:xfrm>
            <a:custGeom>
              <a:avLst/>
              <a:gdLst>
                <a:gd name="connsiteX0" fmla="*/ 612019 w 612019"/>
                <a:gd name="connsiteY0" fmla="*/ 0 h 1733435"/>
                <a:gd name="connsiteX1" fmla="*/ 612019 w 612019"/>
                <a:gd name="connsiteY1" fmla="*/ 1733435 h 1733435"/>
                <a:gd name="connsiteX2" fmla="*/ 180103 w 612019"/>
                <a:gd name="connsiteY2" fmla="*/ 1301519 h 1733435"/>
                <a:gd name="connsiteX3" fmla="*/ 180103 w 612019"/>
                <a:gd name="connsiteY3" fmla="*/ 431916 h 1733435"/>
              </a:gdLst>
              <a:ahLst/>
              <a:cxnLst>
                <a:cxn ang="0">
                  <a:pos x="connsiteX0" y="connsiteY0"/>
                </a:cxn>
                <a:cxn ang="0">
                  <a:pos x="connsiteX1" y="connsiteY1"/>
                </a:cxn>
                <a:cxn ang="0">
                  <a:pos x="connsiteX2" y="connsiteY2"/>
                </a:cxn>
                <a:cxn ang="0">
                  <a:pos x="connsiteX3" y="connsiteY3"/>
                </a:cxn>
              </a:cxnLst>
              <a:rect l="l" t="t" r="r" b="b"/>
              <a:pathLst>
                <a:path w="612019" h="1733435">
                  <a:moveTo>
                    <a:pt x="612019" y="0"/>
                  </a:moveTo>
                  <a:lnTo>
                    <a:pt x="612019" y="1733435"/>
                  </a:lnTo>
                  <a:lnTo>
                    <a:pt x="180103" y="1301519"/>
                  </a:lnTo>
                  <a:cubicBezTo>
                    <a:pt x="-60034" y="1061382"/>
                    <a:pt x="-60034" y="672053"/>
                    <a:pt x="180103" y="431916"/>
                  </a:cubicBezTo>
                  <a:close/>
                </a:path>
              </a:pathLst>
            </a:custGeom>
            <a:solidFill>
              <a:schemeClr val="accent1">
                <a:lumMod val="60000"/>
                <a:lumOff val="40000"/>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endParaRPr lang="en-US" dirty="0"/>
            </a:p>
          </p:txBody>
        </p:sp>
        <p:sp>
          <p:nvSpPr>
            <p:cNvPr id="19" name="Graphic 9">
              <a:extLst>
                <a:ext uri="{FF2B5EF4-FFF2-40B4-BE49-F238E27FC236}">
                  <a16:creationId xmlns:a16="http://schemas.microsoft.com/office/drawing/2014/main" id="{2D968E77-E43D-4870-93BC-CBF1947336B3}"/>
                </a:ext>
              </a:extLst>
            </p:cNvPr>
            <p:cNvSpPr/>
            <p:nvPr/>
          </p:nvSpPr>
          <p:spPr>
            <a:xfrm flipH="1">
              <a:off x="10300855" y="0"/>
              <a:ext cx="1891145" cy="1891145"/>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solidFill>
              <a:schemeClr val="accent1">
                <a:alpha val="60000"/>
              </a:schemeClr>
            </a:solidFill>
            <a:ln w="933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sp>
          <p:nvSpPr>
            <p:cNvPr id="20" name="Graphic 9">
              <a:extLst>
                <a:ext uri="{FF2B5EF4-FFF2-40B4-BE49-F238E27FC236}">
                  <a16:creationId xmlns:a16="http://schemas.microsoft.com/office/drawing/2014/main" id="{1221D41A-E71E-4587-A876-F8778E7C03E1}"/>
                </a:ext>
              </a:extLst>
            </p:cNvPr>
            <p:cNvSpPr/>
            <p:nvPr/>
          </p:nvSpPr>
          <p:spPr>
            <a:xfrm flipH="1">
              <a:off x="10424367" y="122795"/>
              <a:ext cx="1644119" cy="1644119"/>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dirty="0"/>
            </a:p>
          </p:txBody>
        </p:sp>
      </p:grpSp>
      <p:sp>
        <p:nvSpPr>
          <p:cNvPr id="13" name="Texture">
            <a:extLst>
              <a:ext uri="{FF2B5EF4-FFF2-40B4-BE49-F238E27FC236}">
                <a16:creationId xmlns:a16="http://schemas.microsoft.com/office/drawing/2014/main" id="{50457195-385D-490A-91AB-30B969C61953}"/>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2">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7E06FF6D-24FA-4E04-90ED-7DBE228B2AA6}"/>
              </a:ext>
            </a:extLst>
          </p:cNvPr>
          <p:cNvSpPr>
            <a:spLocks noGrp="1"/>
          </p:cNvSpPr>
          <p:nvPr>
            <p:ph type="title"/>
          </p:nvPr>
        </p:nvSpPr>
        <p:spPr>
          <a:xfrm>
            <a:off x="457200" y="668049"/>
            <a:ext cx="4314825" cy="2235711"/>
          </a:xfrm>
        </p:spPr>
        <p:txBody>
          <a:bodyPr anchor="b">
            <a:noAutofit/>
          </a:bodyPr>
          <a:lstStyle>
            <a:lvl1pPr algn="l" defTabSz="914400" rtl="0" eaLnBrk="1" latinLnBrk="0" hangingPunct="1">
              <a:lnSpc>
                <a:spcPct val="90000"/>
              </a:lnSpc>
              <a:spcBef>
                <a:spcPct val="0"/>
              </a:spcBef>
              <a:buNone/>
              <a:defRPr lang="en-US" sz="4400" kern="1200">
                <a:solidFill>
                  <a:schemeClr val="tx1"/>
                </a:solidFill>
                <a:latin typeface="+mj-lt"/>
                <a:ea typeface="+mj-ea"/>
                <a:cs typeface="+mj-cs"/>
              </a:defRPr>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432D78B-0E21-420F-9DFF-6131CB0F7E69}"/>
              </a:ext>
            </a:extLst>
          </p:cNvPr>
          <p:cNvSpPr>
            <a:spLocks noGrp="1"/>
          </p:cNvSpPr>
          <p:nvPr>
            <p:ph type="pic" idx="1"/>
          </p:nvPr>
        </p:nvSpPr>
        <p:spPr>
          <a:xfrm>
            <a:off x="5183188" y="668049"/>
            <a:ext cx="4958436" cy="523125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D8AC2A57-1064-4391-B96B-4D04305E0BE7}"/>
              </a:ext>
            </a:extLst>
          </p:cNvPr>
          <p:cNvSpPr>
            <a:spLocks noGrp="1"/>
          </p:cNvSpPr>
          <p:nvPr>
            <p:ph type="body" sz="half" idx="2"/>
          </p:nvPr>
        </p:nvSpPr>
        <p:spPr>
          <a:xfrm>
            <a:off x="457200" y="2941222"/>
            <a:ext cx="4314825" cy="2927765"/>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FD04EB0-850A-4256-8D12-E01A201A4FE1}"/>
              </a:ext>
            </a:extLst>
          </p:cNvPr>
          <p:cNvSpPr>
            <a:spLocks noGrp="1"/>
          </p:cNvSpPr>
          <p:nvPr>
            <p:ph type="dt" sz="half" idx="10"/>
          </p:nvPr>
        </p:nvSpPr>
        <p:spPr/>
        <p:txBody>
          <a:bodyPr/>
          <a:lstStyle/>
          <a:p>
            <a:fld id="{D208048B-57AF-4F53-BC84-8E0A1033FBEC}" type="datetimeFigureOut">
              <a:rPr lang="en-US" smtClean="0"/>
              <a:t>7/14/2025</a:t>
            </a:fld>
            <a:endParaRPr lang="en-US"/>
          </a:p>
        </p:txBody>
      </p:sp>
      <p:sp>
        <p:nvSpPr>
          <p:cNvPr id="6" name="Footer Placeholder 5">
            <a:extLst>
              <a:ext uri="{FF2B5EF4-FFF2-40B4-BE49-F238E27FC236}">
                <a16:creationId xmlns:a16="http://schemas.microsoft.com/office/drawing/2014/main" id="{7E9CF4AF-C757-4552-AB8A-3B89C37464E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62A368-F12B-4B5E-82F0-A6AEE6AF2C83}"/>
              </a:ext>
            </a:extLst>
          </p:cNvPr>
          <p:cNvSpPr>
            <a:spLocks noGrp="1"/>
          </p:cNvSpPr>
          <p:nvPr>
            <p:ph type="sldNum" sz="quarter" idx="12"/>
          </p:nvPr>
        </p:nvSpPr>
        <p:spPr/>
        <p:txBody>
          <a:bodyPr/>
          <a:lstStyle/>
          <a:p>
            <a:fld id="{BD8A8A1B-4E1E-43EF-8A39-7D4A3879B941}" type="slidenum">
              <a:rPr lang="en-US" smtClean="0"/>
              <a:t>‹#›</a:t>
            </a:fld>
            <a:endParaRPr lang="en-US"/>
          </a:p>
        </p:txBody>
      </p:sp>
    </p:spTree>
    <p:extLst>
      <p:ext uri="{BB962C8B-B14F-4D97-AF65-F5344CB8AC3E}">
        <p14:creationId xmlns:p14="http://schemas.microsoft.com/office/powerpoint/2010/main" val="2158464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49679"/>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F358BAA-9C8A-4E17-BAD8-32FD6FFEA730}"/>
              </a:ext>
              <a:ext uri="{C183D7F6-B498-43B3-948B-1728B52AA6E4}">
                <adec:decorative xmlns:adec="http://schemas.microsoft.com/office/drawing/2017/decorative" val="1"/>
              </a:ext>
            </a:extLst>
          </p:cNvPr>
          <p:cNvSpPr/>
          <p:nvPr/>
        </p:nvSpPr>
        <p:spPr>
          <a:xfrm>
            <a:off x="0" y="0"/>
            <a:ext cx="12188952" cy="6858000"/>
          </a:xfrm>
          <a:prstGeom prst="rect">
            <a:avLst/>
          </a:prstGeom>
          <a:ln w="9525" cap="flat">
            <a:noFill/>
            <a:prstDash val="solid"/>
            <a:miter/>
          </a:ln>
        </p:spPr>
        <p:txBody>
          <a:bodyPr rtlCol="0" anchor="ctr"/>
          <a:lstStyle/>
          <a:p>
            <a:endParaRPr lang="en-US">
              <a:solidFill>
                <a:schemeClr val="tx1"/>
              </a:solidFill>
            </a:endParaRPr>
          </a:p>
        </p:txBody>
      </p:sp>
      <p:sp>
        <p:nvSpPr>
          <p:cNvPr id="10" name="Color Fill">
            <a:extLst>
              <a:ext uri="{FF2B5EF4-FFF2-40B4-BE49-F238E27FC236}">
                <a16:creationId xmlns:a16="http://schemas.microsoft.com/office/drawing/2014/main" id="{4D6F41A4-BEE3-4935-9371-4ADEA67A22F9}"/>
              </a:ext>
              <a:ext uri="{C183D7F6-B498-43B3-948B-1728B52AA6E4}">
                <adec:decorative xmlns:adec="http://schemas.microsoft.com/office/drawing/2017/decorative" val="1"/>
              </a:ext>
            </a:extLst>
          </p:cNvPr>
          <p:cNvSpPr/>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grpSp>
        <p:nvGrpSpPr>
          <p:cNvPr id="13" name="Group 12">
            <a:extLst>
              <a:ext uri="{FF2B5EF4-FFF2-40B4-BE49-F238E27FC236}">
                <a16:creationId xmlns:a16="http://schemas.microsoft.com/office/drawing/2014/main" id="{7726F010-956A-40BC-8A1F-8002DC729B4C}"/>
              </a:ext>
              <a:ext uri="{C183D7F6-B498-43B3-948B-1728B52AA6E4}">
                <adec:decorative xmlns:adec="http://schemas.microsoft.com/office/drawing/2017/decorative" val="1"/>
              </a:ext>
            </a:extLst>
          </p:cNvPr>
          <p:cNvGrpSpPr/>
          <p:nvPr/>
        </p:nvGrpSpPr>
        <p:grpSpPr>
          <a:xfrm>
            <a:off x="8351566" y="0"/>
            <a:ext cx="3840434" cy="6858000"/>
            <a:chOff x="8351565" y="0"/>
            <a:chExt cx="3840434" cy="6858000"/>
          </a:xfrm>
        </p:grpSpPr>
        <p:sp>
          <p:nvSpPr>
            <p:cNvPr id="14" name="Oval 13">
              <a:extLst>
                <a:ext uri="{FF2B5EF4-FFF2-40B4-BE49-F238E27FC236}">
                  <a16:creationId xmlns:a16="http://schemas.microsoft.com/office/drawing/2014/main" id="{D386E468-0048-46C4-ADDD-FBE7A6AE9F31}"/>
                </a:ext>
              </a:extLst>
            </p:cNvPr>
            <p:cNvSpPr/>
            <p:nvPr/>
          </p:nvSpPr>
          <p:spPr>
            <a:xfrm>
              <a:off x="11260165" y="519204"/>
              <a:ext cx="474635" cy="4746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5" name="Freeform: Shape 14">
              <a:extLst>
                <a:ext uri="{FF2B5EF4-FFF2-40B4-BE49-F238E27FC236}">
                  <a16:creationId xmlns:a16="http://schemas.microsoft.com/office/drawing/2014/main" id="{C5B35ED4-0C31-4C8C-A45E-6A3EDEAB2867}"/>
                </a:ext>
              </a:extLst>
            </p:cNvPr>
            <p:cNvSpPr/>
            <p:nvPr/>
          </p:nvSpPr>
          <p:spPr>
            <a:xfrm>
              <a:off x="8385871" y="0"/>
              <a:ext cx="2955657" cy="679194"/>
            </a:xfrm>
            <a:custGeom>
              <a:avLst/>
              <a:gdLst>
                <a:gd name="connsiteX0" fmla="*/ 0 w 2955657"/>
                <a:gd name="connsiteY0" fmla="*/ 0 h 679194"/>
                <a:gd name="connsiteX1" fmla="*/ 2955657 w 2955657"/>
                <a:gd name="connsiteY1" fmla="*/ 0 h 679194"/>
                <a:gd name="connsiteX2" fmla="*/ 2892839 w 2955657"/>
                <a:gd name="connsiteY2" fmla="*/ 84007 h 679194"/>
                <a:gd name="connsiteX3" fmla="*/ 1630760 w 2955657"/>
                <a:gd name="connsiteY3" fmla="*/ 679194 h 679194"/>
                <a:gd name="connsiteX4" fmla="*/ 0 w 2955657"/>
                <a:gd name="connsiteY4" fmla="*/ 679194 h 6791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5657" h="679194">
                  <a:moveTo>
                    <a:pt x="0" y="0"/>
                  </a:moveTo>
                  <a:lnTo>
                    <a:pt x="2955657" y="0"/>
                  </a:lnTo>
                  <a:lnTo>
                    <a:pt x="2892839" y="84007"/>
                  </a:lnTo>
                  <a:cubicBezTo>
                    <a:pt x="2592855" y="447504"/>
                    <a:pt x="2138868" y="679194"/>
                    <a:pt x="1630760" y="679194"/>
                  </a:cubicBezTo>
                  <a:lnTo>
                    <a:pt x="0" y="679194"/>
                  </a:ln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a:p>
          </p:txBody>
        </p:sp>
        <p:sp>
          <p:nvSpPr>
            <p:cNvPr id="16" name="Freeform: Shape 15">
              <a:extLst>
                <a:ext uri="{FF2B5EF4-FFF2-40B4-BE49-F238E27FC236}">
                  <a16:creationId xmlns:a16="http://schemas.microsoft.com/office/drawing/2014/main" id="{B40A1EF3-FA93-48F4-9F82-BC0C79635750}"/>
                </a:ext>
              </a:extLst>
            </p:cNvPr>
            <p:cNvSpPr/>
            <p:nvPr/>
          </p:nvSpPr>
          <p:spPr>
            <a:xfrm>
              <a:off x="8351565" y="4121414"/>
              <a:ext cx="3266317" cy="2736586"/>
            </a:xfrm>
            <a:custGeom>
              <a:avLst/>
              <a:gdLst>
                <a:gd name="connsiteX0" fmla="*/ 1635557 w 3266317"/>
                <a:gd name="connsiteY0" fmla="*/ 0 h 2736586"/>
                <a:gd name="connsiteX1" fmla="*/ 3266317 w 3266317"/>
                <a:gd name="connsiteY1" fmla="*/ 0 h 2736586"/>
                <a:gd name="connsiteX2" fmla="*/ 3266317 w 3266317"/>
                <a:gd name="connsiteY2" fmla="*/ 1630760 h 2736586"/>
                <a:gd name="connsiteX3" fmla="*/ 2892838 w 3266317"/>
                <a:gd name="connsiteY3" fmla="*/ 2671131 h 2736586"/>
                <a:gd name="connsiteX4" fmla="*/ 2833348 w 3266317"/>
                <a:gd name="connsiteY4" fmla="*/ 2736586 h 2736586"/>
                <a:gd name="connsiteX5" fmla="*/ 0 w 3266317"/>
                <a:gd name="connsiteY5" fmla="*/ 2736586 h 2736586"/>
                <a:gd name="connsiteX6" fmla="*/ 0 w 3266317"/>
                <a:gd name="connsiteY6" fmla="*/ 1635558 h 2736586"/>
                <a:gd name="connsiteX7" fmla="*/ 1635557 w 3266317"/>
                <a:gd name="connsiteY7" fmla="*/ 0 h 2736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66317" h="2736586">
                  <a:moveTo>
                    <a:pt x="1635557" y="0"/>
                  </a:moveTo>
                  <a:lnTo>
                    <a:pt x="3266317" y="0"/>
                  </a:lnTo>
                  <a:lnTo>
                    <a:pt x="3266317" y="1630760"/>
                  </a:lnTo>
                  <a:cubicBezTo>
                    <a:pt x="3266317" y="2025955"/>
                    <a:pt x="3126159" y="2388411"/>
                    <a:pt x="2892838" y="2671131"/>
                  </a:cubicBezTo>
                  <a:lnTo>
                    <a:pt x="2833348" y="2736586"/>
                  </a:lnTo>
                  <a:lnTo>
                    <a:pt x="0" y="2736586"/>
                  </a:lnTo>
                  <a:lnTo>
                    <a:pt x="0" y="1635558"/>
                  </a:lnTo>
                  <a:cubicBezTo>
                    <a:pt x="0" y="732255"/>
                    <a:pt x="732254" y="0"/>
                    <a:pt x="1635557" y="0"/>
                  </a:cubicBezTo>
                  <a:close/>
                </a:path>
              </a:pathLst>
            </a:custGeom>
            <a:solidFill>
              <a:schemeClr val="accent1">
                <a:lumMod val="60000"/>
                <a:lumOff val="40000"/>
                <a:alpha val="60000"/>
              </a:schemeClr>
            </a:solidFill>
            <a:ln w="9331" cap="flat">
              <a:noFill/>
              <a:prstDash val="solid"/>
              <a:miter/>
            </a:ln>
          </p:spPr>
          <p:txBody>
            <a:bodyPr rtlCol="0" anchor="ctr"/>
            <a:lstStyle/>
            <a:p>
              <a:pPr lvl="0"/>
              <a:endParaRPr lang="en-US" dirty="0"/>
            </a:p>
          </p:txBody>
        </p:sp>
        <p:sp>
          <p:nvSpPr>
            <p:cNvPr id="17" name="Freeform: Shape 16">
              <a:extLst>
                <a:ext uri="{FF2B5EF4-FFF2-40B4-BE49-F238E27FC236}">
                  <a16:creationId xmlns:a16="http://schemas.microsoft.com/office/drawing/2014/main" id="{A985F09D-6969-44D0-B04F-4EDE0FEDAF63}"/>
                </a:ext>
              </a:extLst>
            </p:cNvPr>
            <p:cNvSpPr/>
            <p:nvPr/>
          </p:nvSpPr>
          <p:spPr>
            <a:xfrm>
              <a:off x="11755674" y="3386384"/>
              <a:ext cx="436325" cy="1309674"/>
            </a:xfrm>
            <a:custGeom>
              <a:avLst/>
              <a:gdLst>
                <a:gd name="connsiteX0" fmla="*/ 470325 w 477612"/>
                <a:gd name="connsiteY0" fmla="*/ 0 h 1433600"/>
                <a:gd name="connsiteX1" fmla="*/ 475607 w 477612"/>
                <a:gd name="connsiteY1" fmla="*/ 3701 h 1433600"/>
                <a:gd name="connsiteX2" fmla="*/ 477612 w 477612"/>
                <a:gd name="connsiteY2" fmla="*/ 5160 h 1433600"/>
                <a:gd name="connsiteX3" fmla="*/ 477612 w 477612"/>
                <a:gd name="connsiteY3" fmla="*/ 1428441 h 1433600"/>
                <a:gd name="connsiteX4" fmla="*/ 475607 w 477612"/>
                <a:gd name="connsiteY4" fmla="*/ 1429900 h 1433600"/>
                <a:gd name="connsiteX5" fmla="*/ 470325 w 477612"/>
                <a:gd name="connsiteY5" fmla="*/ 1433600 h 1433600"/>
                <a:gd name="connsiteX6" fmla="*/ 0 w 477612"/>
                <a:gd name="connsiteY6" fmla="*/ 716800 h 1433600"/>
                <a:gd name="connsiteX7" fmla="*/ 470325 w 477612"/>
                <a:gd name="connsiteY7" fmla="*/ 0 h 1433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77612" h="1433600">
                  <a:moveTo>
                    <a:pt x="470325" y="0"/>
                  </a:moveTo>
                  <a:cubicBezTo>
                    <a:pt x="470325" y="0"/>
                    <a:pt x="472162" y="1254"/>
                    <a:pt x="475607" y="3701"/>
                  </a:cubicBezTo>
                  <a:lnTo>
                    <a:pt x="477612" y="5160"/>
                  </a:lnTo>
                  <a:lnTo>
                    <a:pt x="477612" y="1428441"/>
                  </a:lnTo>
                  <a:lnTo>
                    <a:pt x="475607" y="1429900"/>
                  </a:lnTo>
                  <a:cubicBezTo>
                    <a:pt x="472162" y="1432347"/>
                    <a:pt x="470325" y="1433600"/>
                    <a:pt x="470325" y="1433600"/>
                  </a:cubicBezTo>
                  <a:cubicBezTo>
                    <a:pt x="470325" y="1433600"/>
                    <a:pt x="0" y="1112672"/>
                    <a:pt x="0" y="716800"/>
                  </a:cubicBezTo>
                  <a:cubicBezTo>
                    <a:pt x="0" y="320929"/>
                    <a:pt x="470325" y="0"/>
                    <a:pt x="470325" y="0"/>
                  </a:cubicBezTo>
                  <a:close/>
                </a:path>
              </a:pathLst>
            </a:custGeom>
            <a:pattFill prst="pct5">
              <a:fgClr>
                <a:schemeClr val="accent4">
                  <a:lumMod val="20000"/>
                  <a:lumOff val="80000"/>
                </a:schemeClr>
              </a:fgClr>
              <a:bgClr>
                <a:schemeClr val="accent4">
                  <a:lumMod val="60000"/>
                  <a:lumOff val="40000"/>
                </a:schemeClr>
              </a:bgClr>
            </a:pattFill>
            <a:ln w="9525" cap="flat">
              <a:noFill/>
              <a:prstDash val="solid"/>
              <a:miter/>
            </a:ln>
          </p:spPr>
          <p:txBody>
            <a:bodyPr rtlCol="0" anchor="ctr"/>
            <a:lstStyle/>
            <a:p>
              <a:pPr lvl="0"/>
              <a:endParaRPr lang="en-US" dirty="0"/>
            </a:p>
          </p:txBody>
        </p:sp>
        <p:sp>
          <p:nvSpPr>
            <p:cNvPr id="18" name="Graphic 9">
              <a:extLst>
                <a:ext uri="{FF2B5EF4-FFF2-40B4-BE49-F238E27FC236}">
                  <a16:creationId xmlns:a16="http://schemas.microsoft.com/office/drawing/2014/main" id="{003913A0-A3C0-4ED8-8920-318068FBC46F}"/>
                </a:ext>
              </a:extLst>
            </p:cNvPr>
            <p:cNvSpPr/>
            <p:nvPr/>
          </p:nvSpPr>
          <p:spPr>
            <a:xfrm>
              <a:off x="8385870" y="791588"/>
              <a:ext cx="3232012" cy="3232012"/>
            </a:xfrm>
            <a:custGeom>
              <a:avLst/>
              <a:gdLst>
                <a:gd name="connsiteX0" fmla="*/ 6861546 w 6861545"/>
                <a:gd name="connsiteY0" fmla="*/ 6861546 h 6861545"/>
                <a:gd name="connsiteX1" fmla="*/ 3435812 w 6861545"/>
                <a:gd name="connsiteY1" fmla="*/ 6861546 h 6861545"/>
                <a:gd name="connsiteX2" fmla="*/ 0 w 6861545"/>
                <a:gd name="connsiteY2" fmla="*/ 3425734 h 6861545"/>
                <a:gd name="connsiteX3" fmla="*/ 0 w 6861545"/>
                <a:gd name="connsiteY3" fmla="*/ 0 h 6861545"/>
                <a:gd name="connsiteX4" fmla="*/ 3425734 w 6861545"/>
                <a:gd name="connsiteY4" fmla="*/ 0 h 6861545"/>
                <a:gd name="connsiteX5" fmla="*/ 6861546 w 6861545"/>
                <a:gd name="connsiteY5" fmla="*/ 3435812 h 6861545"/>
                <a:gd name="connsiteX6" fmla="*/ 6861546 w 6861545"/>
                <a:gd name="connsiteY6" fmla="*/ 6861546 h 6861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61545" h="6861545">
                  <a:moveTo>
                    <a:pt x="6861546" y="6861546"/>
                  </a:moveTo>
                  <a:lnTo>
                    <a:pt x="3435812" y="6861546"/>
                  </a:lnTo>
                  <a:cubicBezTo>
                    <a:pt x="1538245" y="6861546"/>
                    <a:pt x="0" y="5323301"/>
                    <a:pt x="0" y="3425734"/>
                  </a:cubicBezTo>
                  <a:lnTo>
                    <a:pt x="0" y="0"/>
                  </a:lnTo>
                  <a:lnTo>
                    <a:pt x="3425734" y="0"/>
                  </a:lnTo>
                  <a:cubicBezTo>
                    <a:pt x="5323301" y="0"/>
                    <a:pt x="6861546" y="1538245"/>
                    <a:pt x="6861546" y="3435812"/>
                  </a:cubicBezTo>
                  <a:lnTo>
                    <a:pt x="6861546" y="6861546"/>
                  </a:lnTo>
                  <a:close/>
                </a:path>
              </a:pathLst>
            </a:custGeom>
            <a:pattFill prst="pct5">
              <a:fgClr>
                <a:schemeClr val="accent4">
                  <a:lumMod val="60000"/>
                  <a:lumOff val="40000"/>
                </a:schemeClr>
              </a:fgClr>
              <a:bgClr>
                <a:schemeClr val="accent1">
                  <a:lumMod val="75000"/>
                </a:schemeClr>
              </a:bgClr>
            </a:pattFill>
            <a:ln w="9525" cap="flat">
              <a:noFill/>
              <a:prstDash val="solid"/>
              <a:miter/>
            </a:ln>
          </p:spPr>
          <p:txBody>
            <a:bodyPr rtlCol="0" anchor="ctr"/>
            <a:lstStyle/>
            <a:p>
              <a:pPr lvl="0"/>
              <a:endParaRPr lang="en-US"/>
            </a:p>
          </p:txBody>
        </p:sp>
      </p:grpSp>
      <p:sp>
        <p:nvSpPr>
          <p:cNvPr id="12" name="Texture">
            <a:extLst>
              <a:ext uri="{FF2B5EF4-FFF2-40B4-BE49-F238E27FC236}">
                <a16:creationId xmlns:a16="http://schemas.microsoft.com/office/drawing/2014/main" id="{7FE1D329-7CB2-4DF5-B0C0-36DD19EBC66D}"/>
              </a:ext>
              <a:ext uri="{C183D7F6-B498-43B3-948B-1728B52AA6E4}">
                <adec:decorative xmlns:adec="http://schemas.microsoft.com/office/drawing/2017/decorative" val="1"/>
              </a:ext>
            </a:extLst>
          </p:cNvPr>
          <p:cNvSpPr/>
          <p:nvPr/>
        </p:nvSpPr>
        <p:spPr>
          <a:xfrm>
            <a:off x="3048" y="0"/>
            <a:ext cx="12188952" cy="6858000"/>
          </a:xfrm>
          <a:prstGeom prst="rect">
            <a:avLst/>
          </a:prstGeom>
          <a:blipFill dpi="0" rotWithShape="1">
            <a:blip r:embed="rId1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Placeholder 1">
            <a:extLst>
              <a:ext uri="{FF2B5EF4-FFF2-40B4-BE49-F238E27FC236}">
                <a16:creationId xmlns:a16="http://schemas.microsoft.com/office/drawing/2014/main" id="{093083B5-1505-44FE-894D-AA1AB6D60FCE}"/>
              </a:ext>
            </a:extLst>
          </p:cNvPr>
          <p:cNvSpPr>
            <a:spLocks noGrp="1"/>
          </p:cNvSpPr>
          <p:nvPr>
            <p:ph type="title"/>
          </p:nvPr>
        </p:nvSpPr>
        <p:spPr>
          <a:xfrm>
            <a:off x="457200" y="668049"/>
            <a:ext cx="7685037" cy="1325563"/>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03F3930-F8C8-43B1-BC1A-6264F4ACB2E1}"/>
              </a:ext>
            </a:extLst>
          </p:cNvPr>
          <p:cNvSpPr>
            <a:spLocks noGrp="1"/>
          </p:cNvSpPr>
          <p:nvPr>
            <p:ph type="body" idx="1"/>
          </p:nvPr>
        </p:nvSpPr>
        <p:spPr>
          <a:xfrm>
            <a:off x="457200" y="2096713"/>
            <a:ext cx="7685037" cy="408025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B9F4F2F7-3ECA-43D7-BFF3-FBB407AEAB46}"/>
              </a:ext>
            </a:extLst>
          </p:cNvPr>
          <p:cNvSpPr>
            <a:spLocks noGrp="1"/>
          </p:cNvSpPr>
          <p:nvPr>
            <p:ph type="dt" sz="half" idx="2"/>
          </p:nvPr>
        </p:nvSpPr>
        <p:spPr>
          <a:xfrm>
            <a:off x="457200" y="6356350"/>
            <a:ext cx="27432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fld id="{D208048B-57AF-4F53-BC84-8E0A1033FBEC}" type="datetimeFigureOut">
              <a:rPr lang="en-US" smtClean="0"/>
              <a:pPr/>
              <a:t>7/14/2025</a:t>
            </a:fld>
            <a:endParaRPr lang="en-US" dirty="0"/>
          </a:p>
        </p:txBody>
      </p:sp>
      <p:sp>
        <p:nvSpPr>
          <p:cNvPr id="5" name="Footer Placeholder 4">
            <a:extLst>
              <a:ext uri="{FF2B5EF4-FFF2-40B4-BE49-F238E27FC236}">
                <a16:creationId xmlns:a16="http://schemas.microsoft.com/office/drawing/2014/main" id="{1D3A193F-0B61-43DD-8E45-EFEAC43E3826}"/>
              </a:ext>
            </a:extLst>
          </p:cNvPr>
          <p:cNvSpPr>
            <a:spLocks noGrp="1"/>
          </p:cNvSpPr>
          <p:nvPr>
            <p:ph type="ftr" sz="quarter" idx="3"/>
          </p:nvPr>
        </p:nvSpPr>
        <p:spPr>
          <a:xfrm>
            <a:off x="457200" y="155448"/>
            <a:ext cx="4114800" cy="365125"/>
          </a:xfrm>
          <a:prstGeom prst="rect">
            <a:avLst/>
          </a:prstGeom>
        </p:spPr>
        <p:txBody>
          <a:bodyPr vert="horz" lIns="91440" tIns="45720" rIns="91440" bIns="45720" rtlCol="0" anchor="ctr"/>
          <a:lstStyle>
            <a:lvl1pPr algn="l">
              <a:defRPr sz="1000" spc="110" baseline="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4625961-D3A8-4945-AEE4-EE1952DBDCAE}"/>
              </a:ext>
            </a:extLst>
          </p:cNvPr>
          <p:cNvSpPr>
            <a:spLocks noGrp="1"/>
          </p:cNvSpPr>
          <p:nvPr>
            <p:ph type="sldNum" sz="quarter" idx="4"/>
          </p:nvPr>
        </p:nvSpPr>
        <p:spPr>
          <a:xfrm>
            <a:off x="10954512" y="6355080"/>
            <a:ext cx="795528" cy="365760"/>
          </a:xfrm>
          <a:prstGeom prst="rect">
            <a:avLst/>
          </a:prstGeom>
        </p:spPr>
        <p:txBody>
          <a:bodyPr vert="horz" lIns="91440" tIns="45720" rIns="91440" bIns="45720" rtlCol="0" anchor="ctr"/>
          <a:lstStyle>
            <a:lvl1pPr algn="r">
              <a:defRPr sz="1000" spc="110" baseline="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2420891281"/>
      </p:ext>
    </p:extLst>
  </p:cSld>
  <p:clrMap bg1="dk1" tx1="lt1" bg2="dk2" tx2="lt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40" r:id="rId6"/>
    <p:sldLayoutId id="2147483745" r:id="rId7"/>
    <p:sldLayoutId id="2147483741" r:id="rId8"/>
    <p:sldLayoutId id="2147483742" r:id="rId9"/>
    <p:sldLayoutId id="2147483743" r:id="rId10"/>
    <p:sldLayoutId id="2147483744"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64967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8048B-57AF-4F53-BC84-8E0A1033FBEC}" type="datetimeFigureOut">
              <a:rPr lang="en-US" smtClean="0"/>
              <a:pPr/>
              <a:t>7/14/2025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8A8A1B-4E1E-43EF-8A39-7D4A3879B941}" type="slidenum">
              <a:rPr lang="en-US" smtClean="0"/>
              <a:pPr/>
              <a:t>‹#›</a:t>
            </a:fld>
            <a:endParaRPr lang="en-US" dirty="0"/>
          </a:p>
        </p:txBody>
      </p:sp>
    </p:spTree>
    <p:extLst>
      <p:ext uri="{BB962C8B-B14F-4D97-AF65-F5344CB8AC3E}">
        <p14:creationId xmlns:p14="http://schemas.microsoft.com/office/powerpoint/2010/main" val="4074051174"/>
      </p:ext>
    </p:extLst>
  </p:cSld>
  <p:clrMap bg1="lt1" tx1="dk1" bg2="lt2" tx2="dk2" accent1="accent1" accent2="accent2" accent3="accent3" accent4="accent4" accent5="accent5" accent6="accent6" hlink="hlink" folHlink="folHlink"/>
  <p:sldLayoutIdLst>
    <p:sldLayoutId id="2147483753" r:id="rId1"/>
    <p:sldLayoutId id="2147483754" r:id="rId2"/>
    <p:sldLayoutId id="2147483755" r:id="rId3"/>
    <p:sldLayoutId id="2147483756" r:id="rId4"/>
    <p:sldLayoutId id="2147483757" r:id="rId5"/>
    <p:sldLayoutId id="2147483758" r:id="rId6"/>
    <p:sldLayoutId id="2147483759" r:id="rId7"/>
    <p:sldLayoutId id="2147483760" r:id="rId8"/>
    <p:sldLayoutId id="2147483761" r:id="rId9"/>
    <p:sldLayoutId id="2147483762" r:id="rId10"/>
    <p:sldLayoutId id="214748376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tif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63.png"/><Relationship Id="rId2" Type="http://schemas.openxmlformats.org/officeDocument/2006/relationships/notesSlide" Target="../notesSlides/notesSlide5.xml"/><Relationship Id="rId1" Type="http://schemas.openxmlformats.org/officeDocument/2006/relationships/slideLayout" Target="../slideLayouts/slideLayout13.xml"/><Relationship Id="rId6" Type="http://schemas.openxmlformats.org/officeDocument/2006/relationships/image" Target="../media/image8.svg"/><Relationship Id="rId11" Type="http://schemas.openxmlformats.org/officeDocument/2006/relationships/image" Target="../media/image62.png"/><Relationship Id="rId5" Type="http://schemas.openxmlformats.org/officeDocument/2006/relationships/image" Target="../media/image7.png"/><Relationship Id="rId10" Type="http://schemas.openxmlformats.org/officeDocument/2006/relationships/image" Target="../media/image61.png"/><Relationship Id="rId4" Type="http://schemas.openxmlformats.org/officeDocument/2006/relationships/image" Target="../media/image15.svg"/><Relationship Id="rId9" Type="http://schemas.openxmlformats.org/officeDocument/2006/relationships/image" Target="../media/image60.png"/></Relationships>
</file>

<file path=ppt/slides/_rels/slide11.xml.rels><?xml version="1.0" encoding="UTF-8" standalone="yes"?>
<Relationships xmlns="http://schemas.openxmlformats.org/package/2006/relationships"><Relationship Id="rId8" Type="http://schemas.openxmlformats.org/officeDocument/2006/relationships/image" Target="../media/image67.jpeg"/><Relationship Id="rId3" Type="http://schemas.openxmlformats.org/officeDocument/2006/relationships/image" Target="../media/image65.svg"/><Relationship Id="rId7" Type="http://schemas.openxmlformats.org/officeDocument/2006/relationships/image" Target="../media/image60.png"/><Relationship Id="rId2" Type="http://schemas.openxmlformats.org/officeDocument/2006/relationships/image" Target="../media/image64.png"/><Relationship Id="rId1" Type="http://schemas.openxmlformats.org/officeDocument/2006/relationships/slideLayout" Target="../slideLayouts/slideLayout13.xml"/><Relationship Id="rId6" Type="http://schemas.openxmlformats.org/officeDocument/2006/relationships/image" Target="../media/image66.png"/><Relationship Id="rId5" Type="http://schemas.openxmlformats.org/officeDocument/2006/relationships/image" Target="../media/image4.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jpeg"/><Relationship Id="rId1" Type="http://schemas.openxmlformats.org/officeDocument/2006/relationships/slideLayout" Target="../slideLayouts/slideLayout13.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4.png"/><Relationship Id="rId7" Type="http://schemas.openxmlformats.org/officeDocument/2006/relationships/image" Target="../media/image7.png"/><Relationship Id="rId2" Type="http://schemas.openxmlformats.org/officeDocument/2006/relationships/image" Target="../media/image13.png"/><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10" Type="http://schemas.openxmlformats.org/officeDocument/2006/relationships/image" Target="../media/image10.svg"/><Relationship Id="rId4" Type="http://schemas.openxmlformats.org/officeDocument/2006/relationships/image" Target="../media/image15.sv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notesSlide" Target="../notesSlides/notesSlide2.xml"/><Relationship Id="rId21" Type="http://schemas.openxmlformats.org/officeDocument/2006/relationships/image" Target="../media/image35.png"/><Relationship Id="rId7" Type="http://schemas.openxmlformats.org/officeDocument/2006/relationships/image" Target="../media/image21.pn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slideLayout" Target="../slideLayouts/slideLayout13.xml"/><Relationship Id="rId16" Type="http://schemas.openxmlformats.org/officeDocument/2006/relationships/image" Target="../media/image30.png"/><Relationship Id="rId20" Type="http://schemas.openxmlformats.org/officeDocument/2006/relationships/image" Target="../media/image34.png"/><Relationship Id="rId1" Type="http://schemas.openxmlformats.org/officeDocument/2006/relationships/tags" Target="../tags/tag1.xml"/><Relationship Id="rId6" Type="http://schemas.openxmlformats.org/officeDocument/2006/relationships/image" Target="../media/image20.png"/><Relationship Id="rId11" Type="http://schemas.openxmlformats.org/officeDocument/2006/relationships/image" Target="../media/image25.png"/><Relationship Id="rId24" Type="http://schemas.openxmlformats.org/officeDocument/2006/relationships/image" Target="../media/image38.png"/><Relationship Id="rId5" Type="http://schemas.openxmlformats.org/officeDocument/2006/relationships/image" Target="../media/image19.png"/><Relationship Id="rId15" Type="http://schemas.openxmlformats.org/officeDocument/2006/relationships/image" Target="../media/image29.png"/><Relationship Id="rId23" Type="http://schemas.openxmlformats.org/officeDocument/2006/relationships/image" Target="../media/image37.png"/><Relationship Id="rId10" Type="http://schemas.openxmlformats.org/officeDocument/2006/relationships/image" Target="../media/image24.png"/><Relationship Id="rId19" Type="http://schemas.openxmlformats.org/officeDocument/2006/relationships/image" Target="../media/image33.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 Id="rId22" Type="http://schemas.openxmlformats.org/officeDocument/2006/relationships/image" Target="../media/image36.png"/></Relationships>
</file>

<file path=ppt/slides/_rels/slide5.xml.rels><?xml version="1.0" encoding="UTF-8" standalone="yes"?>
<Relationships xmlns="http://schemas.openxmlformats.org/package/2006/relationships"><Relationship Id="rId8" Type="http://schemas.openxmlformats.org/officeDocument/2006/relationships/image" Target="../media/image400.png"/><Relationship Id="rId13" Type="http://schemas.openxmlformats.org/officeDocument/2006/relationships/image" Target="../media/image45.png"/><Relationship Id="rId18" Type="http://schemas.openxmlformats.org/officeDocument/2006/relationships/image" Target="../media/image10.svg"/><Relationship Id="rId3" Type="http://schemas.openxmlformats.org/officeDocument/2006/relationships/notesSlide" Target="../notesSlides/notesSlide3.xml"/><Relationship Id="rId7" Type="http://schemas.openxmlformats.org/officeDocument/2006/relationships/image" Target="../media/image390.png"/><Relationship Id="rId12" Type="http://schemas.openxmlformats.org/officeDocument/2006/relationships/image" Target="../media/image44.png"/><Relationship Id="rId17" Type="http://schemas.openxmlformats.org/officeDocument/2006/relationships/image" Target="../media/image9.png"/><Relationship Id="rId2" Type="http://schemas.openxmlformats.org/officeDocument/2006/relationships/slideLayout" Target="../slideLayouts/slideLayout13.xml"/><Relationship Id="rId16" Type="http://schemas.openxmlformats.org/officeDocument/2006/relationships/image" Target="../media/image8.svg"/><Relationship Id="rId20" Type="http://schemas.openxmlformats.org/officeDocument/2006/relationships/image" Target="../media/image12.svg"/><Relationship Id="rId1" Type="http://schemas.openxmlformats.org/officeDocument/2006/relationships/tags" Target="../tags/tag2.xml"/><Relationship Id="rId6" Type="http://schemas.openxmlformats.org/officeDocument/2006/relationships/image" Target="../media/image40.png"/><Relationship Id="rId11" Type="http://schemas.openxmlformats.org/officeDocument/2006/relationships/image" Target="../media/image43.png"/><Relationship Id="rId5" Type="http://schemas.openxmlformats.org/officeDocument/2006/relationships/image" Target="../media/image370.png"/><Relationship Id="rId15" Type="http://schemas.openxmlformats.org/officeDocument/2006/relationships/image" Target="../media/image7.png"/><Relationship Id="rId10" Type="http://schemas.openxmlformats.org/officeDocument/2006/relationships/image" Target="../media/image42.png"/><Relationship Id="rId19" Type="http://schemas.openxmlformats.org/officeDocument/2006/relationships/image" Target="../media/image11.png"/><Relationship Id="rId4" Type="http://schemas.openxmlformats.org/officeDocument/2006/relationships/image" Target="../media/image39.png"/><Relationship Id="rId9" Type="http://schemas.openxmlformats.org/officeDocument/2006/relationships/image" Target="../media/image41.png"/><Relationship Id="rId14" Type="http://schemas.openxmlformats.org/officeDocument/2006/relationships/image" Target="../media/image46.png"/></Relationships>
</file>

<file path=ppt/slides/_rels/slide6.xml.rels><?xml version="1.0" encoding="UTF-8" standalone="yes"?>
<Relationships xmlns="http://schemas.openxmlformats.org/package/2006/relationships"><Relationship Id="rId8" Type="http://schemas.openxmlformats.org/officeDocument/2006/relationships/image" Target="../media/image47.png"/><Relationship Id="rId3" Type="http://schemas.openxmlformats.org/officeDocument/2006/relationships/image" Target="../media/image18.jpeg"/><Relationship Id="rId7" Type="http://schemas.openxmlformats.org/officeDocument/2006/relationships/image" Target="../media/image53.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7.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14.png"/><Relationship Id="rId7" Type="http://schemas.openxmlformats.org/officeDocument/2006/relationships/image" Target="../media/image9.png"/><Relationship Id="rId12" Type="http://schemas.openxmlformats.org/officeDocument/2006/relationships/image" Target="../media/image59.png"/><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8.svg"/><Relationship Id="rId11" Type="http://schemas.openxmlformats.org/officeDocument/2006/relationships/image" Target="../media/image58.png"/><Relationship Id="rId5" Type="http://schemas.openxmlformats.org/officeDocument/2006/relationships/image" Target="../media/image7.png"/><Relationship Id="rId10" Type="http://schemas.openxmlformats.org/officeDocument/2006/relationships/image" Target="../media/image57.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55.png"/><Relationship Id="rId3" Type="http://schemas.openxmlformats.org/officeDocument/2006/relationships/notesSlide" Target="../notesSlides/notesSlide4.xml"/><Relationship Id="rId7" Type="http://schemas.openxmlformats.org/officeDocument/2006/relationships/image" Target="../media/image8.svg"/><Relationship Id="rId12" Type="http://schemas.openxmlformats.org/officeDocument/2006/relationships/image" Target="../media/image54.png"/><Relationship Id="rId2" Type="http://schemas.openxmlformats.org/officeDocument/2006/relationships/slideLayout" Target="../slideLayouts/slideLayout13.xml"/><Relationship Id="rId1" Type="http://schemas.openxmlformats.org/officeDocument/2006/relationships/tags" Target="../tags/tag6.xml"/><Relationship Id="rId6" Type="http://schemas.openxmlformats.org/officeDocument/2006/relationships/image" Target="../media/image7.png"/><Relationship Id="rId11" Type="http://schemas.openxmlformats.org/officeDocument/2006/relationships/image" Target="../media/image49.png"/><Relationship Id="rId5" Type="http://schemas.openxmlformats.org/officeDocument/2006/relationships/image" Target="../media/image15.svg"/><Relationship Id="rId10" Type="http://schemas.openxmlformats.org/officeDocument/2006/relationships/image" Target="../media/image48.png"/><Relationship Id="rId4" Type="http://schemas.openxmlformats.org/officeDocument/2006/relationships/image" Target="../media/image14.png"/><Relationship Id="rId9" Type="http://schemas.openxmlformats.org/officeDocument/2006/relationships/image" Target="../media/image10.svg"/><Relationship Id="rId14" Type="http://schemas.openxmlformats.org/officeDocument/2006/relationships/image" Target="../media/image5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9" name="Background Fill">
            <a:extLst>
              <a:ext uri="{FF2B5EF4-FFF2-40B4-BE49-F238E27FC236}">
                <a16:creationId xmlns:a16="http://schemas.microsoft.com/office/drawing/2014/main" id="{A7971386-B2B0-4A38-8D3B-8CF23AAA61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9525" cap="flat">
            <a:noFill/>
            <a:prstDash val="solid"/>
            <a:miter/>
          </a:ln>
        </p:spPr>
        <p:txBody>
          <a:bodyPr rtlCol="0" anchor="ctr"/>
          <a:lstStyle/>
          <a:p>
            <a:endParaRPr lang="en-US">
              <a:solidFill>
                <a:schemeClr val="tx1"/>
              </a:solidFill>
            </a:endParaRPr>
          </a:p>
        </p:txBody>
      </p:sp>
      <p:sp>
        <p:nvSpPr>
          <p:cNvPr id="11" name="Color Fill">
            <a:extLst>
              <a:ext uri="{FF2B5EF4-FFF2-40B4-BE49-F238E27FC236}">
                <a16:creationId xmlns:a16="http://schemas.microsoft.com/office/drawing/2014/main" id="{96AE4BD0-E2D6-4FE1-9295-59E338A453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lumMod val="75000"/>
              <a:lumOff val="25000"/>
              <a:alpha val="40000"/>
            </a:schemeClr>
          </a:solidFill>
          <a:ln w="9525" cap="flat">
            <a:noFill/>
            <a:prstDash val="solid"/>
            <a:miter/>
          </a:ln>
        </p:spPr>
        <p:txBody>
          <a:bodyPr rtlCol="0" anchor="ctr"/>
          <a:lstStyle/>
          <a:p>
            <a:endParaRPr lang="en-US" dirty="0">
              <a:solidFill>
                <a:schemeClr val="bg2">
                  <a:lumMod val="75000"/>
                  <a:lumOff val="25000"/>
                </a:schemeClr>
              </a:solidFill>
            </a:endParaRPr>
          </a:p>
        </p:txBody>
      </p:sp>
      <p:sp>
        <p:nvSpPr>
          <p:cNvPr id="13" name="Texture">
            <a:extLst>
              <a:ext uri="{FF2B5EF4-FFF2-40B4-BE49-F238E27FC236}">
                <a16:creationId xmlns:a16="http://schemas.microsoft.com/office/drawing/2014/main" id="{0D29D77D-2D4E-4868-960B-BEDA724F5C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7" y="-1"/>
            <a:ext cx="12195048" cy="6858000"/>
          </a:xfrm>
          <a:prstGeom prst="rect">
            <a:avLst/>
          </a:prstGeom>
          <a:blipFill dpi="0" rotWithShape="1">
            <a:blip r:embed="rId3">
              <a:alphaModFix amt="6000"/>
            </a:blip>
            <a:srcRect/>
            <a:tile tx="0" ty="0" sx="100000" sy="100000" flip="none" algn="tl"/>
          </a:blipFill>
          <a:ln w="9525" cap="flat">
            <a:noFill/>
            <a:prstDash val="solid"/>
            <a:miter/>
          </a:ln>
        </p:spPr>
        <p:txBody>
          <a:bodyPr rtlCol="0" anchor="ctr"/>
          <a:lstStyle/>
          <a:p>
            <a:endParaRPr lang="en-US" dirty="0"/>
          </a:p>
        </p:txBody>
      </p:sp>
      <p:sp>
        <p:nvSpPr>
          <p:cNvPr id="2" name="Title 1">
            <a:extLst>
              <a:ext uri="{FF2B5EF4-FFF2-40B4-BE49-F238E27FC236}">
                <a16:creationId xmlns:a16="http://schemas.microsoft.com/office/drawing/2014/main" id="{3504CA09-DE0D-61A0-8544-8ACEE143CB06}"/>
              </a:ext>
            </a:extLst>
          </p:cNvPr>
          <p:cNvSpPr>
            <a:spLocks noGrp="1"/>
          </p:cNvSpPr>
          <p:nvPr>
            <p:ph type="ctrTitle"/>
          </p:nvPr>
        </p:nvSpPr>
        <p:spPr>
          <a:xfrm>
            <a:off x="587971" y="410955"/>
            <a:ext cx="3277432" cy="4156601"/>
          </a:xfrm>
        </p:spPr>
        <p:txBody>
          <a:bodyPr>
            <a:noAutofit/>
          </a:bodyPr>
          <a:lstStyle/>
          <a:p>
            <a:r>
              <a:rPr lang="en-GB" sz="4000" dirty="0"/>
              <a:t>Towards integrated tick management strategies in fragmented peridomestic environments</a:t>
            </a:r>
          </a:p>
        </p:txBody>
      </p:sp>
      <p:sp>
        <p:nvSpPr>
          <p:cNvPr id="3" name="Subtitle 2">
            <a:extLst>
              <a:ext uri="{FF2B5EF4-FFF2-40B4-BE49-F238E27FC236}">
                <a16:creationId xmlns:a16="http://schemas.microsoft.com/office/drawing/2014/main" id="{9A2E26BE-3C45-7117-6C15-927E0C2BCE56}"/>
              </a:ext>
            </a:extLst>
          </p:cNvPr>
          <p:cNvSpPr>
            <a:spLocks noGrp="1"/>
          </p:cNvSpPr>
          <p:nvPr>
            <p:ph type="subTitle" idx="1"/>
          </p:nvPr>
        </p:nvSpPr>
        <p:spPr>
          <a:xfrm>
            <a:off x="591019" y="3522851"/>
            <a:ext cx="3277432" cy="2301553"/>
          </a:xfrm>
        </p:spPr>
        <p:txBody>
          <a:bodyPr>
            <a:normAutofit/>
          </a:bodyPr>
          <a:lstStyle/>
          <a:p>
            <a:endParaRPr lang="en-GB" dirty="0"/>
          </a:p>
          <a:p>
            <a:endParaRPr lang="en-GB" dirty="0"/>
          </a:p>
          <a:p>
            <a:endParaRPr lang="en-GB" dirty="0"/>
          </a:p>
          <a:p>
            <a:r>
              <a:rPr lang="en-GB" dirty="0"/>
              <a:t>Abby Barlow,</a:t>
            </a:r>
          </a:p>
          <a:p>
            <a:r>
              <a:rPr lang="en-GB" dirty="0"/>
              <a:t>The University of Bath</a:t>
            </a:r>
          </a:p>
        </p:txBody>
      </p:sp>
      <p:pic>
        <p:nvPicPr>
          <p:cNvPr id="4" name="Picture 2" descr="Fragments of forest in the agricultural landscape around Sinop, Brazil, an area where soybean farming and cattle ranching have expanded at the expense of the Amazon rainforest..">
            <a:extLst>
              <a:ext uri="{FF2B5EF4-FFF2-40B4-BE49-F238E27FC236}">
                <a16:creationId xmlns:a16="http://schemas.microsoft.com/office/drawing/2014/main" id="{312F195D-F7BA-F945-FFEB-899FBFF2AC7A}"/>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37" r="-2951" b="6086"/>
          <a:stretch>
            <a:fillRect/>
          </a:stretch>
        </p:blipFill>
        <p:spPr bwMode="auto">
          <a:xfrm rot="5400000">
            <a:off x="3255056" y="1174526"/>
            <a:ext cx="10184828" cy="7835774"/>
          </a:xfrm>
          <a:prstGeom prst="flowChartDocumen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4255FEF-3FBF-49C8-5C25-2997B11025C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8687" y="6253903"/>
            <a:ext cx="1652699" cy="413797"/>
          </a:xfrm>
          <a:prstGeom prst="rect">
            <a:avLst/>
          </a:prstGeom>
        </p:spPr>
      </p:pic>
      <p:pic>
        <p:nvPicPr>
          <p:cNvPr id="10" name="Picture 9">
            <a:extLst>
              <a:ext uri="{FF2B5EF4-FFF2-40B4-BE49-F238E27FC236}">
                <a16:creationId xmlns:a16="http://schemas.microsoft.com/office/drawing/2014/main" id="{8E808399-B7A4-188D-7B66-D369FA4F86D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004195" y="6253903"/>
            <a:ext cx="1131132" cy="462975"/>
          </a:xfrm>
          <a:prstGeom prst="rect">
            <a:avLst/>
          </a:prstGeom>
        </p:spPr>
      </p:pic>
      <p:pic>
        <p:nvPicPr>
          <p:cNvPr id="12" name="Picture 11">
            <a:extLst>
              <a:ext uri="{FF2B5EF4-FFF2-40B4-BE49-F238E27FC236}">
                <a16:creationId xmlns:a16="http://schemas.microsoft.com/office/drawing/2014/main" id="{91FB6FFC-B048-BFBD-937B-D444241B983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57275" y="6216003"/>
            <a:ext cx="1782247" cy="548830"/>
          </a:xfrm>
          <a:prstGeom prst="rect">
            <a:avLst/>
          </a:prstGeom>
        </p:spPr>
      </p:pic>
      <p:sp>
        <p:nvSpPr>
          <p:cNvPr id="25" name="TextBox 24">
            <a:extLst>
              <a:ext uri="{FF2B5EF4-FFF2-40B4-BE49-F238E27FC236}">
                <a16:creationId xmlns:a16="http://schemas.microsoft.com/office/drawing/2014/main" id="{DCFEB879-313E-EE71-871F-827FD4F5B8D5}"/>
              </a:ext>
            </a:extLst>
          </p:cNvPr>
          <p:cNvSpPr txBox="1"/>
          <p:nvPr/>
        </p:nvSpPr>
        <p:spPr>
          <a:xfrm>
            <a:off x="7241665" y="6536895"/>
            <a:ext cx="6096000" cy="261610"/>
          </a:xfrm>
          <a:prstGeom prst="rect">
            <a:avLst/>
          </a:prstGeom>
          <a:noFill/>
        </p:spPr>
        <p:txBody>
          <a:bodyPr wrap="square">
            <a:spAutoFit/>
          </a:bodyPr>
          <a:lstStyle/>
          <a:p>
            <a:r>
              <a:rPr lang="en-GB" sz="1100" dirty="0"/>
              <a:t>https://news.mongabay.com/2015/03/worlds-fragmented-forests-are-deteriorating/</a:t>
            </a:r>
          </a:p>
        </p:txBody>
      </p:sp>
    </p:spTree>
    <p:extLst>
      <p:ext uri="{BB962C8B-B14F-4D97-AF65-F5344CB8AC3E}">
        <p14:creationId xmlns:p14="http://schemas.microsoft.com/office/powerpoint/2010/main" val="2447834390"/>
      </p:ext>
    </p:extLst>
  </p:cSld>
  <p:clrMapOvr>
    <a:masterClrMapping/>
  </p:clrMapOvr>
  <mc:AlternateContent xmlns:mc="http://schemas.openxmlformats.org/markup-compatibility/2006" xmlns:p14="http://schemas.microsoft.com/office/powerpoint/2010/main">
    <mc:Choice Requires="p14">
      <p:transition spd="slow" p14:dur="2000" advTm="42314"/>
    </mc:Choice>
    <mc:Fallback xmlns="">
      <p:transition spd="slow" advTm="4231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2A0A9C-853E-6D13-1610-DE00753CF17C}"/>
              </a:ext>
            </a:extLst>
          </p:cNvPr>
          <p:cNvSpPr>
            <a:spLocks noGrp="1"/>
          </p:cNvSpPr>
          <p:nvPr>
            <p:ph type="title"/>
          </p:nvPr>
        </p:nvSpPr>
        <p:spPr>
          <a:xfrm>
            <a:off x="586610" y="212693"/>
            <a:ext cx="5169612" cy="1325563"/>
          </a:xfrm>
        </p:spPr>
        <p:txBody>
          <a:bodyPr>
            <a:normAutofit/>
          </a:bodyPr>
          <a:lstStyle/>
          <a:p>
            <a:r>
              <a:rPr lang="en-GB" dirty="0"/>
              <a:t>Multi-patch results</a:t>
            </a:r>
          </a:p>
        </p:txBody>
      </p:sp>
      <p:grpSp>
        <p:nvGrpSpPr>
          <p:cNvPr id="40" name="Group 39">
            <a:extLst>
              <a:ext uri="{FF2B5EF4-FFF2-40B4-BE49-F238E27FC236}">
                <a16:creationId xmlns:a16="http://schemas.microsoft.com/office/drawing/2014/main" id="{F178583A-C4CB-E967-DB67-763D9F973303}"/>
              </a:ext>
            </a:extLst>
          </p:cNvPr>
          <p:cNvGrpSpPr/>
          <p:nvPr/>
        </p:nvGrpSpPr>
        <p:grpSpPr>
          <a:xfrm>
            <a:off x="9550611" y="400647"/>
            <a:ext cx="2409472" cy="1167662"/>
            <a:chOff x="1688458" y="3197095"/>
            <a:chExt cx="3979658" cy="1813699"/>
          </a:xfrm>
        </p:grpSpPr>
        <p:grpSp>
          <p:nvGrpSpPr>
            <p:cNvPr id="4" name="Group 3">
              <a:extLst>
                <a:ext uri="{FF2B5EF4-FFF2-40B4-BE49-F238E27FC236}">
                  <a16:creationId xmlns:a16="http://schemas.microsoft.com/office/drawing/2014/main" id="{72317110-BCBA-6222-E8B9-EABB37676B93}"/>
                </a:ext>
              </a:extLst>
            </p:cNvPr>
            <p:cNvGrpSpPr/>
            <p:nvPr/>
          </p:nvGrpSpPr>
          <p:grpSpPr>
            <a:xfrm>
              <a:off x="1688458" y="3197095"/>
              <a:ext cx="3726442" cy="1672936"/>
              <a:chOff x="6576143" y="2858017"/>
              <a:chExt cx="3726442" cy="1672936"/>
            </a:xfrm>
          </p:grpSpPr>
          <p:sp>
            <p:nvSpPr>
              <p:cNvPr id="6" name="Rectangle 5">
                <a:extLst>
                  <a:ext uri="{FF2B5EF4-FFF2-40B4-BE49-F238E27FC236}">
                    <a16:creationId xmlns:a16="http://schemas.microsoft.com/office/drawing/2014/main" id="{9DA9C35F-BBFD-587E-A859-C7274953318E}"/>
                  </a:ext>
                </a:extLst>
              </p:cNvPr>
              <p:cNvSpPr/>
              <p:nvPr/>
            </p:nvSpPr>
            <p:spPr>
              <a:xfrm>
                <a:off x="6576143" y="2858017"/>
                <a:ext cx="1859973" cy="1672936"/>
              </a:xfrm>
              <a:prstGeom prst="rect">
                <a:avLst/>
              </a:prstGeom>
              <a:solidFill>
                <a:srgbClr val="00B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7" name="Rectangle 6">
                <a:extLst>
                  <a:ext uri="{FF2B5EF4-FFF2-40B4-BE49-F238E27FC236}">
                    <a16:creationId xmlns:a16="http://schemas.microsoft.com/office/drawing/2014/main" id="{93040F0E-9CAB-7359-EC67-346BFEDCB1D1}"/>
                  </a:ext>
                </a:extLst>
              </p:cNvPr>
              <p:cNvSpPr/>
              <p:nvPr/>
            </p:nvSpPr>
            <p:spPr>
              <a:xfrm>
                <a:off x="8416637" y="2858017"/>
                <a:ext cx="1859973" cy="167293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Graphic 7" descr="Home with solid fill">
                <a:extLst>
                  <a:ext uri="{FF2B5EF4-FFF2-40B4-BE49-F238E27FC236}">
                    <a16:creationId xmlns:a16="http://schemas.microsoft.com/office/drawing/2014/main" id="{CCE31EBC-D5A2-359D-6DF7-06958908EDA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9698" y="3439908"/>
                <a:ext cx="502227" cy="502227"/>
              </a:xfrm>
              <a:prstGeom prst="rect">
                <a:avLst/>
              </a:prstGeom>
            </p:spPr>
          </p:pic>
          <p:pic>
            <p:nvPicPr>
              <p:cNvPr id="9" name="Graphic 8" descr="Home with solid fill">
                <a:extLst>
                  <a:ext uri="{FF2B5EF4-FFF2-40B4-BE49-F238E27FC236}">
                    <a16:creationId xmlns:a16="http://schemas.microsoft.com/office/drawing/2014/main" id="{C9C76139-F76E-93B9-BF09-382EEA0F1B8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5509" y="3439908"/>
                <a:ext cx="502227" cy="502227"/>
              </a:xfrm>
              <a:prstGeom prst="rect">
                <a:avLst/>
              </a:prstGeom>
            </p:spPr>
          </p:pic>
          <p:pic>
            <p:nvPicPr>
              <p:cNvPr id="21" name="Graphic 20" descr="Deer with solid fill">
                <a:extLst>
                  <a:ext uri="{FF2B5EF4-FFF2-40B4-BE49-F238E27FC236}">
                    <a16:creationId xmlns:a16="http://schemas.microsoft.com/office/drawing/2014/main" id="{A15F92AE-E8C6-E2A8-2EF7-737F4977673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2615" y="2912009"/>
                <a:ext cx="381650" cy="329695"/>
              </a:xfrm>
              <a:prstGeom prst="rect">
                <a:avLst/>
              </a:prstGeom>
            </p:spPr>
          </p:pic>
          <p:pic>
            <p:nvPicPr>
              <p:cNvPr id="22" name="Graphic 21" descr="Deer with solid fill">
                <a:extLst>
                  <a:ext uri="{FF2B5EF4-FFF2-40B4-BE49-F238E27FC236}">
                    <a16:creationId xmlns:a16="http://schemas.microsoft.com/office/drawing/2014/main" id="{4EB33FDD-20AE-0B95-7A57-1543F330F36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5015" y="3064409"/>
                <a:ext cx="381650" cy="329695"/>
              </a:xfrm>
              <a:prstGeom prst="rect">
                <a:avLst/>
              </a:prstGeom>
            </p:spPr>
          </p:pic>
          <p:pic>
            <p:nvPicPr>
              <p:cNvPr id="23" name="Graphic 22" descr="Deer with solid fill">
                <a:extLst>
                  <a:ext uri="{FF2B5EF4-FFF2-40B4-BE49-F238E27FC236}">
                    <a16:creationId xmlns:a16="http://schemas.microsoft.com/office/drawing/2014/main" id="{D3154557-C959-8435-A098-48DABDFB88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9490" y="4157168"/>
                <a:ext cx="381650" cy="329695"/>
              </a:xfrm>
              <a:prstGeom prst="rect">
                <a:avLst/>
              </a:prstGeom>
            </p:spPr>
          </p:pic>
          <p:pic>
            <p:nvPicPr>
              <p:cNvPr id="24" name="Graphic 23" descr="Rat with solid fill">
                <a:extLst>
                  <a:ext uri="{FF2B5EF4-FFF2-40B4-BE49-F238E27FC236}">
                    <a16:creationId xmlns:a16="http://schemas.microsoft.com/office/drawing/2014/main" id="{ACD5F51E-A4D8-BC01-1978-A423BFE94C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4318" y="3941883"/>
                <a:ext cx="215285" cy="215285"/>
              </a:xfrm>
              <a:prstGeom prst="rect">
                <a:avLst/>
              </a:prstGeom>
            </p:spPr>
          </p:pic>
          <p:pic>
            <p:nvPicPr>
              <p:cNvPr id="25" name="Graphic 24" descr="Rat with solid fill">
                <a:extLst>
                  <a:ext uri="{FF2B5EF4-FFF2-40B4-BE49-F238E27FC236}">
                    <a16:creationId xmlns:a16="http://schemas.microsoft.com/office/drawing/2014/main" id="{5A12681C-D081-5082-40E6-B2528EE39D3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6718" y="4094283"/>
                <a:ext cx="215285" cy="215285"/>
              </a:xfrm>
              <a:prstGeom prst="rect">
                <a:avLst/>
              </a:prstGeom>
            </p:spPr>
          </p:pic>
          <p:pic>
            <p:nvPicPr>
              <p:cNvPr id="26" name="Graphic 25" descr="Rat with solid fill">
                <a:extLst>
                  <a:ext uri="{FF2B5EF4-FFF2-40B4-BE49-F238E27FC236}">
                    <a16:creationId xmlns:a16="http://schemas.microsoft.com/office/drawing/2014/main" id="{18454364-6381-F78A-AACA-4860D5CEA7B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0004" y="3951040"/>
                <a:ext cx="215285" cy="215285"/>
              </a:xfrm>
              <a:prstGeom prst="rect">
                <a:avLst/>
              </a:prstGeom>
            </p:spPr>
          </p:pic>
          <p:pic>
            <p:nvPicPr>
              <p:cNvPr id="27" name="Graphic 26" descr="Rat with solid fill">
                <a:extLst>
                  <a:ext uri="{FF2B5EF4-FFF2-40B4-BE49-F238E27FC236}">
                    <a16:creationId xmlns:a16="http://schemas.microsoft.com/office/drawing/2014/main" id="{B65B6919-EE8C-42D9-44F8-9DEC86F52A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5740" y="4070847"/>
                <a:ext cx="215285" cy="215285"/>
              </a:xfrm>
              <a:prstGeom prst="rect">
                <a:avLst/>
              </a:prstGeom>
            </p:spPr>
          </p:pic>
          <p:pic>
            <p:nvPicPr>
              <p:cNvPr id="28" name="Graphic 27" descr="Rat with solid fill">
                <a:extLst>
                  <a:ext uri="{FF2B5EF4-FFF2-40B4-BE49-F238E27FC236}">
                    <a16:creationId xmlns:a16="http://schemas.microsoft.com/office/drawing/2014/main" id="{22B94958-D409-BF72-6727-58CE9F55778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9029" y="4263687"/>
                <a:ext cx="215285" cy="215285"/>
              </a:xfrm>
              <a:prstGeom prst="rect">
                <a:avLst/>
              </a:prstGeom>
            </p:spPr>
          </p:pic>
          <p:pic>
            <p:nvPicPr>
              <p:cNvPr id="29" name="Graphic 28" descr="Rat with solid fill">
                <a:extLst>
                  <a:ext uri="{FF2B5EF4-FFF2-40B4-BE49-F238E27FC236}">
                    <a16:creationId xmlns:a16="http://schemas.microsoft.com/office/drawing/2014/main" id="{6251F1D6-16F6-5EE0-6085-D472E81F6E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9118" y="4246683"/>
                <a:ext cx="215285" cy="215285"/>
              </a:xfrm>
              <a:prstGeom prst="rect">
                <a:avLst/>
              </a:prstGeom>
            </p:spPr>
          </p:pic>
          <p:pic>
            <p:nvPicPr>
              <p:cNvPr id="30" name="Graphic 29" descr="Rat with solid fill">
                <a:extLst>
                  <a:ext uri="{FF2B5EF4-FFF2-40B4-BE49-F238E27FC236}">
                    <a16:creationId xmlns:a16="http://schemas.microsoft.com/office/drawing/2014/main" id="{0F0F23FE-1A6A-0396-64E3-8D8343A1F46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3970" y="2956766"/>
                <a:ext cx="215285" cy="215285"/>
              </a:xfrm>
              <a:prstGeom prst="rect">
                <a:avLst/>
              </a:prstGeom>
            </p:spPr>
          </p:pic>
          <p:pic>
            <p:nvPicPr>
              <p:cNvPr id="31" name="Graphic 30" descr="Rat with solid fill">
                <a:extLst>
                  <a:ext uri="{FF2B5EF4-FFF2-40B4-BE49-F238E27FC236}">
                    <a16:creationId xmlns:a16="http://schemas.microsoft.com/office/drawing/2014/main" id="{7B159C15-2B56-C02A-40AB-ED47A12E33D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2482" y="4101797"/>
                <a:ext cx="215285" cy="215285"/>
              </a:xfrm>
              <a:prstGeom prst="rect">
                <a:avLst/>
              </a:prstGeom>
            </p:spPr>
          </p:pic>
          <p:pic>
            <p:nvPicPr>
              <p:cNvPr id="32" name="Graphic 31" descr="Rat with solid fill">
                <a:extLst>
                  <a:ext uri="{FF2B5EF4-FFF2-40B4-BE49-F238E27FC236}">
                    <a16:creationId xmlns:a16="http://schemas.microsoft.com/office/drawing/2014/main" id="{3CBE8185-B844-6D10-94F4-C460A0BA285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44751" y="4166325"/>
                <a:ext cx="233199" cy="233199"/>
              </a:xfrm>
              <a:prstGeom prst="rect">
                <a:avLst/>
              </a:prstGeom>
            </p:spPr>
          </p:pic>
          <p:pic>
            <p:nvPicPr>
              <p:cNvPr id="33" name="Graphic 32" descr="Rat with solid fill">
                <a:extLst>
                  <a:ext uri="{FF2B5EF4-FFF2-40B4-BE49-F238E27FC236}">
                    <a16:creationId xmlns:a16="http://schemas.microsoft.com/office/drawing/2014/main" id="{D205F04B-364F-7329-68F5-1099DE10B28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7300" y="3013971"/>
                <a:ext cx="215285" cy="215285"/>
              </a:xfrm>
              <a:prstGeom prst="rect">
                <a:avLst/>
              </a:prstGeom>
            </p:spPr>
          </p:pic>
          <p:pic>
            <p:nvPicPr>
              <p:cNvPr id="34" name="Graphic 33" descr="Rat with solid fill">
                <a:extLst>
                  <a:ext uri="{FF2B5EF4-FFF2-40B4-BE49-F238E27FC236}">
                    <a16:creationId xmlns:a16="http://schemas.microsoft.com/office/drawing/2014/main" id="{C8A94211-23C7-B753-F5C9-EBBA647724B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97990" y="3034713"/>
                <a:ext cx="215285" cy="215285"/>
              </a:xfrm>
              <a:prstGeom prst="rect">
                <a:avLst/>
              </a:prstGeom>
            </p:spPr>
          </p:pic>
          <p:pic>
            <p:nvPicPr>
              <p:cNvPr id="35" name="Graphic 34" descr="Rat with solid fill">
                <a:extLst>
                  <a:ext uri="{FF2B5EF4-FFF2-40B4-BE49-F238E27FC236}">
                    <a16:creationId xmlns:a16="http://schemas.microsoft.com/office/drawing/2014/main" id="{13F21E29-3D67-3E34-75D4-BB2AA287CD2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6127" y="2874663"/>
                <a:ext cx="215285" cy="215285"/>
              </a:xfrm>
              <a:prstGeom prst="rect">
                <a:avLst/>
              </a:prstGeom>
            </p:spPr>
          </p:pic>
          <p:cxnSp>
            <p:nvCxnSpPr>
              <p:cNvPr id="36" name="Straight Arrow Connector 35">
                <a:extLst>
                  <a:ext uri="{FF2B5EF4-FFF2-40B4-BE49-F238E27FC236}">
                    <a16:creationId xmlns:a16="http://schemas.microsoft.com/office/drawing/2014/main" id="{136F8D40-69B8-41C1-E882-49286C49DA55}"/>
                  </a:ext>
                </a:extLst>
              </p:cNvPr>
              <p:cNvCxnSpPr>
                <a:cxnSpLocks/>
              </p:cNvCxnSpPr>
              <p:nvPr/>
            </p:nvCxnSpPr>
            <p:spPr>
              <a:xfrm flipH="1">
                <a:off x="8083185" y="3239808"/>
                <a:ext cx="505331" cy="779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38" name="TextBox 37">
              <a:extLst>
                <a:ext uri="{FF2B5EF4-FFF2-40B4-BE49-F238E27FC236}">
                  <a16:creationId xmlns:a16="http://schemas.microsoft.com/office/drawing/2014/main" id="{A6F1E3C4-E7EF-5DC5-04ED-699B4634D82B}"/>
                </a:ext>
              </a:extLst>
            </p:cNvPr>
            <p:cNvSpPr txBox="1"/>
            <p:nvPr/>
          </p:nvSpPr>
          <p:spPr>
            <a:xfrm>
              <a:off x="1713371" y="3257931"/>
              <a:ext cx="1366654" cy="573674"/>
            </a:xfrm>
            <a:prstGeom prst="rect">
              <a:avLst/>
            </a:prstGeom>
            <a:noFill/>
          </p:spPr>
          <p:txBody>
            <a:bodyPr wrap="square" rtlCol="0">
              <a:spAutoFit/>
            </a:bodyPr>
            <a:lstStyle/>
            <a:p>
              <a:r>
                <a:rPr lang="en-GB" dirty="0">
                  <a:solidFill>
                    <a:srgbClr val="FF0000"/>
                  </a:solidFill>
                </a:rPr>
                <a:t>treat</a:t>
              </a:r>
            </a:p>
          </p:txBody>
        </p:sp>
        <p:sp>
          <p:nvSpPr>
            <p:cNvPr id="39" name="TextBox 38">
              <a:extLst>
                <a:ext uri="{FF2B5EF4-FFF2-40B4-BE49-F238E27FC236}">
                  <a16:creationId xmlns:a16="http://schemas.microsoft.com/office/drawing/2014/main" id="{E513C6D8-14F1-BCD8-24F3-B4CE9AD57576}"/>
                </a:ext>
              </a:extLst>
            </p:cNvPr>
            <p:cNvSpPr txBox="1"/>
            <p:nvPr/>
          </p:nvSpPr>
          <p:spPr>
            <a:xfrm>
              <a:off x="3959412" y="4437120"/>
              <a:ext cx="1708704" cy="573674"/>
            </a:xfrm>
            <a:prstGeom prst="rect">
              <a:avLst/>
            </a:prstGeom>
            <a:noFill/>
          </p:spPr>
          <p:txBody>
            <a:bodyPr wrap="square" rtlCol="0">
              <a:spAutoFit/>
            </a:bodyPr>
            <a:lstStyle/>
            <a:p>
              <a:r>
                <a:rPr lang="en-GB" dirty="0">
                  <a:solidFill>
                    <a:srgbClr val="FF0000"/>
                  </a:solidFill>
                </a:rPr>
                <a:t>no treat</a:t>
              </a:r>
            </a:p>
          </p:txBody>
        </p:sp>
      </p:grpSp>
      <p:pic>
        <p:nvPicPr>
          <p:cNvPr id="42" name="Picture 41">
            <a:extLst>
              <a:ext uri="{FF2B5EF4-FFF2-40B4-BE49-F238E27FC236}">
                <a16:creationId xmlns:a16="http://schemas.microsoft.com/office/drawing/2014/main" id="{7DC68ED2-BBF1-BDD0-E4A1-1A237029053B}"/>
              </a:ext>
            </a:extLst>
          </p:cNvPr>
          <p:cNvPicPr>
            <a:picLocks noChangeAspect="1"/>
          </p:cNvPicPr>
          <p:nvPr/>
        </p:nvPicPr>
        <p:blipFill>
          <a:blip r:embed="rId9"/>
          <a:stretch>
            <a:fillRect/>
          </a:stretch>
        </p:blipFill>
        <p:spPr>
          <a:xfrm>
            <a:off x="6585520" y="1665725"/>
            <a:ext cx="5169613" cy="3714750"/>
          </a:xfrm>
          <a:prstGeom prst="rect">
            <a:avLst/>
          </a:prstGeom>
        </p:spPr>
      </p:pic>
      <p:pic>
        <p:nvPicPr>
          <p:cNvPr id="44" name="Picture 43">
            <a:extLst>
              <a:ext uri="{FF2B5EF4-FFF2-40B4-BE49-F238E27FC236}">
                <a16:creationId xmlns:a16="http://schemas.microsoft.com/office/drawing/2014/main" id="{BC25E77D-2CA0-609E-DCDC-2891B5516195}"/>
              </a:ext>
            </a:extLst>
          </p:cNvPr>
          <p:cNvPicPr>
            <a:picLocks noChangeAspect="1"/>
          </p:cNvPicPr>
          <p:nvPr/>
        </p:nvPicPr>
        <p:blipFill>
          <a:blip r:embed="rId10"/>
          <a:stretch>
            <a:fillRect/>
          </a:stretch>
        </p:blipFill>
        <p:spPr>
          <a:xfrm>
            <a:off x="586610" y="1665725"/>
            <a:ext cx="5553075" cy="3714750"/>
          </a:xfrm>
          <a:prstGeom prst="rect">
            <a:avLst/>
          </a:prstGeom>
        </p:spPr>
      </p:pic>
      <mc:AlternateContent xmlns:mc="http://schemas.openxmlformats.org/markup-compatibility/2006" xmlns:a14="http://schemas.microsoft.com/office/drawing/2010/main">
        <mc:Choice Requires="a14">
          <p:sp>
            <p:nvSpPr>
              <p:cNvPr id="45" name="TextBox 44">
                <a:extLst>
                  <a:ext uri="{FF2B5EF4-FFF2-40B4-BE49-F238E27FC236}">
                    <a16:creationId xmlns:a16="http://schemas.microsoft.com/office/drawing/2014/main" id="{3683BF7A-113D-9606-293B-19BE9335AF1D}"/>
                  </a:ext>
                </a:extLst>
              </p:cNvPr>
              <p:cNvSpPr txBox="1"/>
              <p:nvPr/>
            </p:nvSpPr>
            <p:spPr>
              <a:xfrm>
                <a:off x="222790" y="5413940"/>
                <a:ext cx="11746419" cy="1477328"/>
              </a:xfrm>
              <a:prstGeom prst="rect">
                <a:avLst/>
              </a:prstGeom>
              <a:noFill/>
            </p:spPr>
            <p:txBody>
              <a:bodyPr wrap="square" rtlCol="0">
                <a:spAutoFit/>
              </a:bodyPr>
              <a:lstStyle/>
              <a:p>
                <a:r>
                  <a:rPr lang="en-GB" b="1" dirty="0"/>
                  <a:t>Figure: </a:t>
                </a:r>
                <a:r>
                  <a:rPr lang="en-GB" dirty="0"/>
                  <a:t>DIN in the treated (blue stars) and untreated (orange dots) residential patches after 2000 days (SS value) averaged over 1000 simulations for (a) baseline dispersal rates </a:t>
                </a:r>
                <a14:m>
                  <m:oMath xmlns:m="http://schemas.openxmlformats.org/officeDocument/2006/math">
                    <m:r>
                      <a:rPr lang="en-GB" b="0" i="1" smtClean="0">
                        <a:latin typeface="Cambria Math" panose="02040503050406030204" pitchFamily="18" charset="0"/>
                      </a:rPr>
                      <m:t>𝜌</m:t>
                    </m:r>
                    <m:r>
                      <a:rPr lang="en-GB" b="0" i="1" smtClean="0">
                        <a:latin typeface="Cambria Math" panose="02040503050406030204" pitchFamily="18" charset="0"/>
                      </a:rPr>
                      <m:t>=0,0.1,…,0.5</m:t>
                    </m:r>
                  </m:oMath>
                </a14:m>
                <a:r>
                  <a:rPr lang="en-GB" dirty="0"/>
                  <a:t> and for (b) the expected proportion of time the deer spends in the treated patch (2</a:t>
                </a:r>
                <a:r>
                  <a:rPr lang="en-GB" baseline="30000" dirty="0"/>
                  <a:t>nd</a:t>
                </a:r>
                <a:r>
                  <a:rPr lang="en-GB" dirty="0"/>
                  <a:t> fig. feeders no treatment). Treated deer feeders introduced after 200 days. We take intermediate values for the rate a single dose wanes </a:t>
                </a:r>
                <a14:m>
                  <m:oMath xmlns:m="http://schemas.openxmlformats.org/officeDocument/2006/math">
                    <m:r>
                      <a:rPr lang="en-GB" b="0" i="1" smtClean="0">
                        <a:latin typeface="Cambria Math" panose="02040503050406030204" pitchFamily="18" charset="0"/>
                      </a:rPr>
                      <m:t>𝜂</m:t>
                    </m:r>
                    <m:r>
                      <a:rPr lang="en-GB" b="0" i="1" smtClean="0">
                        <a:latin typeface="Cambria Math" panose="02040503050406030204" pitchFamily="18" charset="0"/>
                      </a:rPr>
                      <m:t>=0.0714 </m:t>
                    </m:r>
                  </m:oMath>
                </a14:m>
                <a:r>
                  <a:rPr lang="en-GB" dirty="0"/>
                  <a:t>and the rate deer encounter feeders is </a:t>
                </a:r>
                <a14:m>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m:t>
                        </m:r>
                      </m:sub>
                    </m:sSub>
                    <m:r>
                      <a:rPr lang="en-GB" b="0" i="1" smtClean="0">
                        <a:latin typeface="Cambria Math" panose="02040503050406030204" pitchFamily="18" charset="0"/>
                      </a:rPr>
                      <m:t>=0.0714</m:t>
                    </m:r>
                  </m:oMath>
                </a14:m>
                <a:r>
                  <a:rPr lang="en-GB" dirty="0"/>
                  <a:t>. Treatment toxicity is </a:t>
                </a:r>
                <a14:m>
                  <m:oMath xmlns:m="http://schemas.openxmlformats.org/officeDocument/2006/math">
                    <m:r>
                      <a:rPr lang="en-GB" b="0" i="1" smtClean="0">
                        <a:latin typeface="Cambria Math" panose="02040503050406030204" pitchFamily="18" charset="0"/>
                      </a:rPr>
                      <m:t>𝜏</m:t>
                    </m:r>
                    <m:r>
                      <a:rPr lang="en-GB" b="0" i="1" smtClean="0">
                        <a:latin typeface="Cambria Math" panose="02040503050406030204" pitchFamily="18" charset="0"/>
                      </a:rPr>
                      <m:t>=0.5</m:t>
                    </m:r>
                  </m:oMath>
                </a14:m>
                <a:r>
                  <a:rPr lang="en-GB" dirty="0"/>
                  <a:t>.</a:t>
                </a:r>
              </a:p>
            </p:txBody>
          </p:sp>
        </mc:Choice>
        <mc:Fallback xmlns="">
          <p:sp>
            <p:nvSpPr>
              <p:cNvPr id="45" name="TextBox 44">
                <a:extLst>
                  <a:ext uri="{FF2B5EF4-FFF2-40B4-BE49-F238E27FC236}">
                    <a16:creationId xmlns:a16="http://schemas.microsoft.com/office/drawing/2014/main" id="{3683BF7A-113D-9606-293B-19BE9335AF1D}"/>
                  </a:ext>
                </a:extLst>
              </p:cNvPr>
              <p:cNvSpPr txBox="1">
                <a:spLocks noRot="1" noChangeAspect="1" noMove="1" noResize="1" noEditPoints="1" noAdjustHandles="1" noChangeArrowheads="1" noChangeShapeType="1" noTextEdit="1"/>
              </p:cNvSpPr>
              <p:nvPr/>
            </p:nvSpPr>
            <p:spPr>
              <a:xfrm>
                <a:off x="222790" y="5413940"/>
                <a:ext cx="11746419" cy="1477328"/>
              </a:xfrm>
              <a:prstGeom prst="rect">
                <a:avLst/>
              </a:prstGeom>
              <a:blipFill>
                <a:blip r:embed="rId11"/>
                <a:stretch>
                  <a:fillRect l="-467" t="-2066" b="-5785"/>
                </a:stretch>
              </a:blipFill>
            </p:spPr>
            <p:txBody>
              <a:bodyPr/>
              <a:lstStyle/>
              <a:p>
                <a:r>
                  <a:rPr lang="en-GB">
                    <a:noFill/>
                  </a:rPr>
                  <a:t> </a:t>
                </a:r>
              </a:p>
            </p:txBody>
          </p:sp>
        </mc:Fallback>
      </mc:AlternateContent>
      <p:sp>
        <p:nvSpPr>
          <p:cNvPr id="3" name="TextBox 2">
            <a:extLst>
              <a:ext uri="{FF2B5EF4-FFF2-40B4-BE49-F238E27FC236}">
                <a16:creationId xmlns:a16="http://schemas.microsoft.com/office/drawing/2014/main" id="{EC5BF3F0-9787-C82C-7B4F-0DF62A3200A6}"/>
              </a:ext>
            </a:extLst>
          </p:cNvPr>
          <p:cNvSpPr txBox="1"/>
          <p:nvPr/>
        </p:nvSpPr>
        <p:spPr>
          <a:xfrm>
            <a:off x="249566" y="1300600"/>
            <a:ext cx="556260" cy="369332"/>
          </a:xfrm>
          <a:prstGeom prst="rect">
            <a:avLst/>
          </a:prstGeom>
          <a:noFill/>
        </p:spPr>
        <p:txBody>
          <a:bodyPr wrap="square" rtlCol="0">
            <a:spAutoFit/>
          </a:bodyPr>
          <a:lstStyle/>
          <a:p>
            <a:r>
              <a:rPr lang="en-GB" dirty="0"/>
              <a:t>(a)</a:t>
            </a:r>
          </a:p>
        </p:txBody>
      </p:sp>
      <p:sp>
        <p:nvSpPr>
          <p:cNvPr id="5" name="TextBox 4">
            <a:extLst>
              <a:ext uri="{FF2B5EF4-FFF2-40B4-BE49-F238E27FC236}">
                <a16:creationId xmlns:a16="http://schemas.microsoft.com/office/drawing/2014/main" id="{D89165B4-04D8-AC52-830C-0BF8171C73F7}"/>
              </a:ext>
            </a:extLst>
          </p:cNvPr>
          <p:cNvSpPr txBox="1"/>
          <p:nvPr/>
        </p:nvSpPr>
        <p:spPr>
          <a:xfrm>
            <a:off x="6231955" y="1305620"/>
            <a:ext cx="556260" cy="369332"/>
          </a:xfrm>
          <a:prstGeom prst="rect">
            <a:avLst/>
          </a:prstGeom>
          <a:noFill/>
        </p:spPr>
        <p:txBody>
          <a:bodyPr wrap="square" rtlCol="0">
            <a:spAutoFit/>
          </a:bodyPr>
          <a:lstStyle/>
          <a:p>
            <a:r>
              <a:rPr lang="en-GB" dirty="0"/>
              <a:t>(b)</a:t>
            </a:r>
          </a:p>
        </p:txBody>
      </p:sp>
      <p:pic>
        <p:nvPicPr>
          <p:cNvPr id="13" name="Picture 12">
            <a:extLst>
              <a:ext uri="{FF2B5EF4-FFF2-40B4-BE49-F238E27FC236}">
                <a16:creationId xmlns:a16="http://schemas.microsoft.com/office/drawing/2014/main" id="{1B5CB72A-D41E-2B92-5CCA-E4E16E5F626F}"/>
              </a:ext>
            </a:extLst>
          </p:cNvPr>
          <p:cNvPicPr>
            <a:picLocks noChangeAspect="1"/>
          </p:cNvPicPr>
          <p:nvPr/>
        </p:nvPicPr>
        <p:blipFill>
          <a:blip r:embed="rId12"/>
          <a:stretch>
            <a:fillRect/>
          </a:stretch>
        </p:blipFill>
        <p:spPr>
          <a:xfrm>
            <a:off x="6585520" y="1659222"/>
            <a:ext cx="5304972" cy="3721253"/>
          </a:xfrm>
          <a:prstGeom prst="rect">
            <a:avLst/>
          </a:prstGeom>
        </p:spPr>
      </p:pic>
    </p:spTree>
    <p:extLst>
      <p:ext uri="{BB962C8B-B14F-4D97-AF65-F5344CB8AC3E}">
        <p14:creationId xmlns:p14="http://schemas.microsoft.com/office/powerpoint/2010/main" val="1171927915"/>
      </p:ext>
    </p:extLst>
  </p:cSld>
  <p:clrMapOvr>
    <a:masterClrMapping/>
  </p:clrMapOvr>
  <mc:AlternateContent xmlns:mc="http://schemas.openxmlformats.org/markup-compatibility/2006" xmlns:p14="http://schemas.microsoft.com/office/powerpoint/2010/main">
    <mc:Choice Requires="p14">
      <p:transition spd="slow" p14:dur="2000" advTm="161244"/>
    </mc:Choice>
    <mc:Fallback xmlns="">
      <p:transition spd="slow" advTm="16124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Rounded Corners 19">
            <a:extLst>
              <a:ext uri="{FF2B5EF4-FFF2-40B4-BE49-F238E27FC236}">
                <a16:creationId xmlns:a16="http://schemas.microsoft.com/office/drawing/2014/main" id="{9122218D-26FE-51DE-0463-76EF07DA905C}"/>
              </a:ext>
            </a:extLst>
          </p:cNvPr>
          <p:cNvSpPr/>
          <p:nvPr/>
        </p:nvSpPr>
        <p:spPr>
          <a:xfrm>
            <a:off x="7037787" y="672904"/>
            <a:ext cx="4752058" cy="2133600"/>
          </a:xfrm>
          <a:prstGeom prst="roundRect">
            <a:avLst/>
          </a:prstGeom>
          <a:solidFill>
            <a:schemeClr val="accent1">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3888B725-C704-D853-5A0E-C5704AC4E0AB}"/>
              </a:ext>
            </a:extLst>
          </p:cNvPr>
          <p:cNvSpPr>
            <a:spLocks noGrp="1"/>
          </p:cNvSpPr>
          <p:nvPr>
            <p:ph type="title"/>
          </p:nvPr>
        </p:nvSpPr>
        <p:spPr>
          <a:xfrm>
            <a:off x="838200" y="365125"/>
            <a:ext cx="5257800" cy="1325563"/>
          </a:xfrm>
        </p:spPr>
        <p:txBody>
          <a:bodyPr/>
          <a:lstStyle/>
          <a:p>
            <a:r>
              <a:rPr lang="en-GB" dirty="0"/>
              <a:t>Thanks for listening!</a:t>
            </a:r>
          </a:p>
        </p:txBody>
      </p:sp>
      <p:pic>
        <p:nvPicPr>
          <p:cNvPr id="4" name="Graphic 4" descr="Email with solid fill">
            <a:extLst>
              <a:ext uri="{FF2B5EF4-FFF2-40B4-BE49-F238E27FC236}">
                <a16:creationId xmlns:a16="http://schemas.microsoft.com/office/drawing/2014/main" id="{C686E3F6-3A1C-AF90-3F22-A392A8BE434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720888" y="3345048"/>
            <a:ext cx="687759" cy="687759"/>
          </a:xfrm>
          <a:prstGeom prst="rect">
            <a:avLst/>
          </a:prstGeom>
        </p:spPr>
      </p:pic>
      <p:sp>
        <p:nvSpPr>
          <p:cNvPr id="5" name="TextBox 5">
            <a:extLst>
              <a:ext uri="{FF2B5EF4-FFF2-40B4-BE49-F238E27FC236}">
                <a16:creationId xmlns:a16="http://schemas.microsoft.com/office/drawing/2014/main" id="{280D3670-3A44-782A-6137-7ED690B607D0}"/>
              </a:ext>
            </a:extLst>
          </p:cNvPr>
          <p:cNvSpPr txBox="1"/>
          <p:nvPr/>
        </p:nvSpPr>
        <p:spPr>
          <a:xfrm>
            <a:off x="8408647" y="3267814"/>
            <a:ext cx="3261396"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a:t>Email: ahb48@bath.ac.uk</a:t>
            </a:r>
          </a:p>
        </p:txBody>
      </p:sp>
      <p:pic>
        <p:nvPicPr>
          <p:cNvPr id="6" name="Picture 5">
            <a:extLst>
              <a:ext uri="{FF2B5EF4-FFF2-40B4-BE49-F238E27FC236}">
                <a16:creationId xmlns:a16="http://schemas.microsoft.com/office/drawing/2014/main" id="{7445CFB5-D5B0-CE44-59C0-73E6E63316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37787" y="4774458"/>
            <a:ext cx="2559944" cy="788316"/>
          </a:xfrm>
          <a:prstGeom prst="rect">
            <a:avLst/>
          </a:prstGeom>
        </p:spPr>
      </p:pic>
      <p:pic>
        <p:nvPicPr>
          <p:cNvPr id="7" name="Picture 6">
            <a:extLst>
              <a:ext uri="{FF2B5EF4-FFF2-40B4-BE49-F238E27FC236}">
                <a16:creationId xmlns:a16="http://schemas.microsoft.com/office/drawing/2014/main" id="{BC3A3BA7-D0E9-51EB-9B28-C52F08B8CD9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05405" y="5562774"/>
            <a:ext cx="1624708" cy="664997"/>
          </a:xfrm>
          <a:prstGeom prst="rect">
            <a:avLst/>
          </a:prstGeom>
        </p:spPr>
      </p:pic>
      <p:sp>
        <p:nvSpPr>
          <p:cNvPr id="8" name="TextBox 11">
            <a:extLst>
              <a:ext uri="{FF2B5EF4-FFF2-40B4-BE49-F238E27FC236}">
                <a16:creationId xmlns:a16="http://schemas.microsoft.com/office/drawing/2014/main" id="{B42E3D69-5286-6D45-BA14-F421BBBF99CD}"/>
              </a:ext>
            </a:extLst>
          </p:cNvPr>
          <p:cNvSpPr txBox="1"/>
          <p:nvPr/>
        </p:nvSpPr>
        <p:spPr>
          <a:xfrm>
            <a:off x="8441363" y="3586241"/>
            <a:ext cx="3261396" cy="5232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400" dirty="0"/>
              <a:t>Webpage: people.bath.ac.uk/ahb48/index.html</a:t>
            </a:r>
          </a:p>
        </p:txBody>
      </p:sp>
      <p:pic>
        <p:nvPicPr>
          <p:cNvPr id="9" name="Picture 8" descr="A black background with a black square&#10;&#10;Description automatically generated with medium confidence">
            <a:extLst>
              <a:ext uri="{FF2B5EF4-FFF2-40B4-BE49-F238E27FC236}">
                <a16:creationId xmlns:a16="http://schemas.microsoft.com/office/drawing/2014/main" id="{3DDA4693-0BFB-85C6-6D49-2C3DC2526F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57817" y="4544460"/>
            <a:ext cx="1844942" cy="1844942"/>
          </a:xfrm>
          <a:prstGeom prst="rect">
            <a:avLst/>
          </a:prstGeom>
        </p:spPr>
      </p:pic>
      <p:pic>
        <p:nvPicPr>
          <p:cNvPr id="15" name="Picture 14">
            <a:extLst>
              <a:ext uri="{FF2B5EF4-FFF2-40B4-BE49-F238E27FC236}">
                <a16:creationId xmlns:a16="http://schemas.microsoft.com/office/drawing/2014/main" id="{3E66A3DB-8776-A0B5-3AC1-C847CB73A895}"/>
              </a:ext>
            </a:extLst>
          </p:cNvPr>
          <p:cNvPicPr>
            <a:picLocks noChangeAspect="1"/>
          </p:cNvPicPr>
          <p:nvPr/>
        </p:nvPicPr>
        <p:blipFill>
          <a:blip r:embed="rId7"/>
          <a:stretch>
            <a:fillRect/>
          </a:stretch>
        </p:blipFill>
        <p:spPr>
          <a:xfrm>
            <a:off x="757614" y="2104924"/>
            <a:ext cx="5737539" cy="4122847"/>
          </a:xfrm>
          <a:prstGeom prst="rect">
            <a:avLst/>
          </a:prstGeom>
        </p:spPr>
      </p:pic>
      <p:sp>
        <p:nvSpPr>
          <p:cNvPr id="18" name="TextBox 17">
            <a:extLst>
              <a:ext uri="{FF2B5EF4-FFF2-40B4-BE49-F238E27FC236}">
                <a16:creationId xmlns:a16="http://schemas.microsoft.com/office/drawing/2014/main" id="{2C232E31-8861-65C9-31AA-5DF7FA7DCE78}"/>
              </a:ext>
            </a:extLst>
          </p:cNvPr>
          <p:cNvSpPr txBox="1"/>
          <p:nvPr/>
        </p:nvSpPr>
        <p:spPr>
          <a:xfrm>
            <a:off x="7266957" y="1096495"/>
            <a:ext cx="2772388" cy="1200329"/>
          </a:xfrm>
          <a:prstGeom prst="rect">
            <a:avLst/>
          </a:prstGeom>
          <a:noFill/>
        </p:spPr>
        <p:txBody>
          <a:bodyPr wrap="square" rtlCol="0">
            <a:spAutoFit/>
          </a:bodyPr>
          <a:lstStyle/>
          <a:p>
            <a:r>
              <a:rPr lang="en-GB" dirty="0"/>
              <a:t>This work was supervised by Dr Ben Adams, University of Bath. Pre-print coming soon.</a:t>
            </a:r>
          </a:p>
        </p:txBody>
      </p:sp>
      <p:pic>
        <p:nvPicPr>
          <p:cNvPr id="19" name="Picture 18">
            <a:extLst>
              <a:ext uri="{FF2B5EF4-FFF2-40B4-BE49-F238E27FC236}">
                <a16:creationId xmlns:a16="http://schemas.microsoft.com/office/drawing/2014/main" id="{E9126B6C-17E3-2A10-6A7A-3E86D5F8355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58428" y="988856"/>
            <a:ext cx="1177636" cy="1413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614167"/>
      </p:ext>
    </p:extLst>
  </p:cSld>
  <p:clrMapOvr>
    <a:masterClrMapping/>
  </p:clrMapOvr>
  <mc:AlternateContent xmlns:mc="http://schemas.openxmlformats.org/markup-compatibility/2006" xmlns:p14="http://schemas.microsoft.com/office/powerpoint/2010/main">
    <mc:Choice Requires="p14">
      <p:transition spd="slow" p14:dur="2000" advTm="24437"/>
    </mc:Choice>
    <mc:Fallback xmlns="">
      <p:transition spd="slow" advTm="24437"/>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685EB64-F0D8-3676-8FFC-7A60E4FCE517}"/>
              </a:ext>
            </a:extLst>
          </p:cNvPr>
          <p:cNvSpPr>
            <a:spLocks noGrp="1"/>
          </p:cNvSpPr>
          <p:nvPr>
            <p:ph type="title"/>
          </p:nvPr>
        </p:nvSpPr>
        <p:spPr>
          <a:xfrm>
            <a:off x="639076" y="280334"/>
            <a:ext cx="7894320" cy="1325563"/>
          </a:xfrm>
        </p:spPr>
        <p:txBody>
          <a:bodyPr/>
          <a:lstStyle/>
          <a:p>
            <a:r>
              <a:rPr lang="en-GB" dirty="0"/>
              <a:t>Tick phenology and Lyme disease</a:t>
            </a:r>
          </a:p>
        </p:txBody>
      </p:sp>
      <p:pic>
        <p:nvPicPr>
          <p:cNvPr id="6" name="Picture 5">
            <a:extLst>
              <a:ext uri="{FF2B5EF4-FFF2-40B4-BE49-F238E27FC236}">
                <a16:creationId xmlns:a16="http://schemas.microsoft.com/office/drawing/2014/main" id="{A9A8D176-77E0-CB17-FD4F-05B290B9D0D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97711" y="1965174"/>
            <a:ext cx="7201624" cy="3600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a:extLst>
              <a:ext uri="{FF2B5EF4-FFF2-40B4-BE49-F238E27FC236}">
                <a16:creationId xmlns:a16="http://schemas.microsoft.com/office/drawing/2014/main" id="{1A18CD03-3A2F-0096-9F1E-B8BD36D98F2B}"/>
              </a:ext>
            </a:extLst>
          </p:cNvPr>
          <p:cNvSpPr txBox="1"/>
          <p:nvPr/>
        </p:nvSpPr>
        <p:spPr>
          <a:xfrm>
            <a:off x="4916600" y="5046568"/>
            <a:ext cx="3377601" cy="692497"/>
          </a:xfrm>
          <a:prstGeom prst="rect">
            <a:avLst/>
          </a:prstGeom>
          <a:noFill/>
        </p:spPr>
        <p:txBody>
          <a:bodyPr wrap="square" rtlCol="0">
            <a:spAutoFit/>
          </a:bodyPr>
          <a:lstStyle/>
          <a:p>
            <a:pPr eaLnBrk="1" hangingPunct="1"/>
            <a:r>
              <a:rPr lang="en-US" altLang="en-US" sz="1050" dirty="0">
                <a:latin typeface="Arial" panose="020B0604020202020204" pitchFamily="34" charset="0"/>
                <a:cs typeface="Arial" panose="020B0604020202020204" pitchFamily="34" charset="0"/>
              </a:rPr>
              <a:t>Steere, A. C. </a:t>
            </a:r>
            <a:r>
              <a:rPr lang="en-US" altLang="en-US" sz="1050" i="1" dirty="0">
                <a:latin typeface="Arial" panose="020B0604020202020204" pitchFamily="34" charset="0"/>
                <a:cs typeface="Arial" panose="020B0604020202020204" pitchFamily="34" charset="0"/>
              </a:rPr>
              <a:t>et al. </a:t>
            </a:r>
            <a:r>
              <a:rPr lang="en-GB" altLang="en-US" sz="1050" dirty="0">
                <a:latin typeface="Arial" panose="020B0604020202020204" pitchFamily="34" charset="0"/>
                <a:cs typeface="Arial" panose="020B0604020202020204" pitchFamily="34" charset="0"/>
              </a:rPr>
              <a:t>(2016) </a:t>
            </a:r>
            <a:r>
              <a:rPr lang="en-US" altLang="en-US" sz="1050" dirty="0">
                <a:latin typeface="Arial" panose="020B0604020202020204" pitchFamily="34" charset="0"/>
                <a:cs typeface="Arial" panose="020B0604020202020204" pitchFamily="34" charset="0"/>
              </a:rPr>
              <a:t>Lyme borreliosis</a:t>
            </a:r>
          </a:p>
          <a:p>
            <a:pPr eaLnBrk="1" hangingPunct="1"/>
            <a:r>
              <a:rPr lang="en-US" altLang="en-US" sz="1050" i="1" dirty="0">
                <a:latin typeface="Arial" panose="020B0604020202020204" pitchFamily="34" charset="0"/>
                <a:cs typeface="Arial" panose="020B0604020202020204" pitchFamily="34" charset="0"/>
              </a:rPr>
              <a:t>Nat. Rev. Dis. Primers </a:t>
            </a:r>
            <a:r>
              <a:rPr lang="en-US" altLang="en-US" sz="1050" dirty="0">
                <a:latin typeface="Arial" panose="020B0604020202020204" pitchFamily="34" charset="0"/>
                <a:cs typeface="Arial" panose="020B0604020202020204" pitchFamily="34" charset="0"/>
              </a:rPr>
              <a:t>doi:10.1038/nrdp.2016.90</a:t>
            </a:r>
          </a:p>
          <a:p>
            <a:endParaRPr lang="en-GB" dirty="0"/>
          </a:p>
        </p:txBody>
      </p:sp>
      <p:sp>
        <p:nvSpPr>
          <p:cNvPr id="8" name="TextBox 7">
            <a:extLst>
              <a:ext uri="{FF2B5EF4-FFF2-40B4-BE49-F238E27FC236}">
                <a16:creationId xmlns:a16="http://schemas.microsoft.com/office/drawing/2014/main" id="{51C910F6-E996-E034-099E-8981E618D66B}"/>
              </a:ext>
            </a:extLst>
          </p:cNvPr>
          <p:cNvSpPr txBox="1"/>
          <p:nvPr/>
        </p:nvSpPr>
        <p:spPr>
          <a:xfrm>
            <a:off x="5224884" y="5639128"/>
            <a:ext cx="1426287" cy="369332"/>
          </a:xfrm>
          <a:prstGeom prst="rect">
            <a:avLst/>
          </a:prstGeom>
          <a:noFill/>
        </p:spPr>
        <p:txBody>
          <a:bodyPr wrap="square" rtlCol="0">
            <a:spAutoFit/>
          </a:bodyPr>
          <a:lstStyle/>
          <a:p>
            <a:r>
              <a:rPr lang="en-GB" dirty="0"/>
              <a:t>Land use</a:t>
            </a:r>
          </a:p>
        </p:txBody>
      </p:sp>
      <p:sp>
        <p:nvSpPr>
          <p:cNvPr id="9" name="TextBox 8">
            <a:extLst>
              <a:ext uri="{FF2B5EF4-FFF2-40B4-BE49-F238E27FC236}">
                <a16:creationId xmlns:a16="http://schemas.microsoft.com/office/drawing/2014/main" id="{B2963348-1D7F-CCDC-9ED2-24A519EE5450}"/>
              </a:ext>
            </a:extLst>
          </p:cNvPr>
          <p:cNvSpPr txBox="1"/>
          <p:nvPr/>
        </p:nvSpPr>
        <p:spPr>
          <a:xfrm>
            <a:off x="6085372" y="6208334"/>
            <a:ext cx="1821180" cy="369332"/>
          </a:xfrm>
          <a:prstGeom prst="rect">
            <a:avLst/>
          </a:prstGeom>
          <a:noFill/>
        </p:spPr>
        <p:txBody>
          <a:bodyPr wrap="square" rtlCol="0">
            <a:spAutoFit/>
          </a:bodyPr>
          <a:lstStyle/>
          <a:p>
            <a:r>
              <a:rPr lang="en-GB" dirty="0"/>
              <a:t>Climate change</a:t>
            </a:r>
          </a:p>
        </p:txBody>
      </p:sp>
      <p:sp>
        <p:nvSpPr>
          <p:cNvPr id="10" name="TextBox 9">
            <a:extLst>
              <a:ext uri="{FF2B5EF4-FFF2-40B4-BE49-F238E27FC236}">
                <a16:creationId xmlns:a16="http://schemas.microsoft.com/office/drawing/2014/main" id="{631224D7-3EE4-0B41-C0F5-CCBE912A56AC}"/>
              </a:ext>
            </a:extLst>
          </p:cNvPr>
          <p:cNvSpPr txBox="1"/>
          <p:nvPr/>
        </p:nvSpPr>
        <p:spPr>
          <a:xfrm>
            <a:off x="7743007" y="5739065"/>
            <a:ext cx="2135301" cy="369332"/>
          </a:xfrm>
          <a:prstGeom prst="rect">
            <a:avLst/>
          </a:prstGeom>
          <a:noFill/>
        </p:spPr>
        <p:txBody>
          <a:bodyPr wrap="square" rtlCol="0">
            <a:spAutoFit/>
          </a:bodyPr>
          <a:lstStyle/>
          <a:p>
            <a:r>
              <a:rPr lang="en-GB" dirty="0"/>
              <a:t>Human behaviour</a:t>
            </a:r>
          </a:p>
        </p:txBody>
      </p:sp>
      <p:sp>
        <p:nvSpPr>
          <p:cNvPr id="11" name="TextBox 10">
            <a:extLst>
              <a:ext uri="{FF2B5EF4-FFF2-40B4-BE49-F238E27FC236}">
                <a16:creationId xmlns:a16="http://schemas.microsoft.com/office/drawing/2014/main" id="{C045E605-0B98-28C2-C112-F140AC3DFBD5}"/>
              </a:ext>
            </a:extLst>
          </p:cNvPr>
          <p:cNvSpPr txBox="1"/>
          <p:nvPr/>
        </p:nvSpPr>
        <p:spPr>
          <a:xfrm>
            <a:off x="9525000" y="6208334"/>
            <a:ext cx="2135301" cy="369332"/>
          </a:xfrm>
          <a:prstGeom prst="rect">
            <a:avLst/>
          </a:prstGeom>
          <a:noFill/>
        </p:spPr>
        <p:txBody>
          <a:bodyPr wrap="square" rtlCol="0">
            <a:spAutoFit/>
          </a:bodyPr>
          <a:lstStyle/>
          <a:p>
            <a:r>
              <a:rPr lang="en-GB" dirty="0"/>
              <a:t>Host abundance</a:t>
            </a:r>
          </a:p>
        </p:txBody>
      </p:sp>
      <p:sp>
        <p:nvSpPr>
          <p:cNvPr id="12" name="TextBox 11">
            <a:extLst>
              <a:ext uri="{FF2B5EF4-FFF2-40B4-BE49-F238E27FC236}">
                <a16:creationId xmlns:a16="http://schemas.microsoft.com/office/drawing/2014/main" id="{1E903AE7-A7FE-8DD5-DA2E-23A99366DD60}"/>
              </a:ext>
            </a:extLst>
          </p:cNvPr>
          <p:cNvSpPr txBox="1"/>
          <p:nvPr/>
        </p:nvSpPr>
        <p:spPr>
          <a:xfrm>
            <a:off x="355622" y="5565986"/>
            <a:ext cx="4560978" cy="615553"/>
          </a:xfrm>
          <a:prstGeom prst="rect">
            <a:avLst/>
          </a:prstGeom>
          <a:noFill/>
        </p:spPr>
        <p:txBody>
          <a:bodyPr wrap="square">
            <a:spAutoFit/>
          </a:bodyPr>
          <a:lstStyle/>
          <a:p>
            <a:r>
              <a:rPr lang="en-GB" sz="1050" b="0" i="0" dirty="0">
                <a:solidFill>
                  <a:srgbClr val="222222"/>
                </a:solidFill>
                <a:effectLst/>
                <a:latin typeface="Arial" panose="020B0604020202020204" pitchFamily="34" charset="0"/>
              </a:rPr>
              <a:t>Johnstone-Robertson, S. P.  Et al. (2020). Incorporating tick feeding behaviour into R0 for tick-borne pathogens. </a:t>
            </a:r>
            <a:r>
              <a:rPr lang="en-GB" sz="1050" b="0" i="1" dirty="0">
                <a:solidFill>
                  <a:srgbClr val="222222"/>
                </a:solidFill>
                <a:effectLst/>
                <a:latin typeface="Arial" panose="020B0604020202020204" pitchFamily="34" charset="0"/>
              </a:rPr>
              <a:t>Theoretical population biology</a:t>
            </a:r>
            <a:r>
              <a:rPr lang="en-GB" sz="1050" b="0" i="0" dirty="0">
                <a:solidFill>
                  <a:srgbClr val="222222"/>
                </a:solidFill>
                <a:effectLst/>
                <a:latin typeface="Arial" panose="020B0604020202020204" pitchFamily="34" charset="0"/>
              </a:rPr>
              <a:t>, </a:t>
            </a:r>
            <a:r>
              <a:rPr lang="en-GB" sz="1050" b="0" i="1" dirty="0">
                <a:solidFill>
                  <a:srgbClr val="222222"/>
                </a:solidFill>
                <a:effectLst/>
                <a:latin typeface="Arial" panose="020B0604020202020204" pitchFamily="34" charset="0"/>
              </a:rPr>
              <a:t>131</a:t>
            </a:r>
            <a:r>
              <a:rPr lang="en-GB" sz="1050" b="0" i="0" dirty="0">
                <a:solidFill>
                  <a:srgbClr val="222222"/>
                </a:solidFill>
                <a:effectLst/>
                <a:latin typeface="Arial" panose="020B0604020202020204" pitchFamily="34" charset="0"/>
              </a:rPr>
              <a:t>, 25-37</a:t>
            </a:r>
            <a:r>
              <a:rPr lang="en-GB" sz="1200" b="0" i="0" dirty="0">
                <a:solidFill>
                  <a:srgbClr val="222222"/>
                </a:solidFill>
                <a:effectLst/>
                <a:latin typeface="Arial" panose="020B0604020202020204" pitchFamily="34" charset="0"/>
              </a:rPr>
              <a:t>.</a:t>
            </a:r>
            <a:endParaRPr lang="en-GB" sz="1200" dirty="0"/>
          </a:p>
        </p:txBody>
      </p:sp>
      <p:pic>
        <p:nvPicPr>
          <p:cNvPr id="14" name="Graphic 13" descr="Deer with solid fill">
            <a:extLst>
              <a:ext uri="{FF2B5EF4-FFF2-40B4-BE49-F238E27FC236}">
                <a16:creationId xmlns:a16="http://schemas.microsoft.com/office/drawing/2014/main" id="{BC781AAD-0FC4-F0E2-F29A-2DD13DDBBA6D}"/>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4648" y="2317724"/>
            <a:ext cx="1227991" cy="1128022"/>
          </a:xfrm>
          <a:prstGeom prst="rect">
            <a:avLst/>
          </a:prstGeom>
        </p:spPr>
      </p:pic>
      <p:pic>
        <p:nvPicPr>
          <p:cNvPr id="15" name="Graphic 14" descr="Rat with solid fill">
            <a:extLst>
              <a:ext uri="{FF2B5EF4-FFF2-40B4-BE49-F238E27FC236}">
                <a16:creationId xmlns:a16="http://schemas.microsoft.com/office/drawing/2014/main" id="{AC4839D5-4D70-4DC5-21FC-B9B71433F29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6529" y="4194548"/>
            <a:ext cx="759581" cy="807699"/>
          </a:xfrm>
          <a:prstGeom prst="rect">
            <a:avLst/>
          </a:prstGeom>
        </p:spPr>
      </p:pic>
      <p:pic>
        <p:nvPicPr>
          <p:cNvPr id="16" name="Graphic 15" descr="Rat with solid fill">
            <a:extLst>
              <a:ext uri="{FF2B5EF4-FFF2-40B4-BE49-F238E27FC236}">
                <a16:creationId xmlns:a16="http://schemas.microsoft.com/office/drawing/2014/main" id="{1D17B52D-A061-0CA9-7E48-A31F90C7A66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3315022" y="4263026"/>
            <a:ext cx="759581" cy="807699"/>
          </a:xfrm>
          <a:prstGeom prst="rect">
            <a:avLst/>
          </a:prstGeom>
        </p:spPr>
      </p:pic>
      <p:pic>
        <p:nvPicPr>
          <p:cNvPr id="17" name="Graphic 16" descr="Bug with solid fill">
            <a:extLst>
              <a:ext uri="{FF2B5EF4-FFF2-40B4-BE49-F238E27FC236}">
                <a16:creationId xmlns:a16="http://schemas.microsoft.com/office/drawing/2014/main" id="{D0FA427D-FC08-4E0E-AAB2-B81311E3107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27436" y="3345341"/>
            <a:ext cx="427934" cy="427934"/>
          </a:xfrm>
          <a:prstGeom prst="rect">
            <a:avLst/>
          </a:prstGeom>
        </p:spPr>
      </p:pic>
      <p:pic>
        <p:nvPicPr>
          <p:cNvPr id="18" name="Graphic 17" descr="Bug with solid fill">
            <a:extLst>
              <a:ext uri="{FF2B5EF4-FFF2-40B4-BE49-F238E27FC236}">
                <a16:creationId xmlns:a16="http://schemas.microsoft.com/office/drawing/2014/main" id="{3DCF213F-F828-A2BD-BC0F-70D134AE8D5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010521" y="4227827"/>
            <a:ext cx="306274" cy="306274"/>
          </a:xfrm>
          <a:prstGeom prst="rect">
            <a:avLst/>
          </a:prstGeom>
        </p:spPr>
      </p:pic>
      <p:pic>
        <p:nvPicPr>
          <p:cNvPr id="19" name="Graphic 18" descr="Bug with solid fill">
            <a:extLst>
              <a:ext uri="{FF2B5EF4-FFF2-40B4-BE49-F238E27FC236}">
                <a16:creationId xmlns:a16="http://schemas.microsoft.com/office/drawing/2014/main" id="{5C1D9566-38F0-B831-7197-2CFFB8C79D9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233871" y="4076540"/>
            <a:ext cx="226230" cy="226230"/>
          </a:xfrm>
          <a:prstGeom prst="rect">
            <a:avLst/>
          </a:prstGeom>
        </p:spPr>
      </p:pic>
      <p:grpSp>
        <p:nvGrpSpPr>
          <p:cNvPr id="20" name="Group 19">
            <a:extLst>
              <a:ext uri="{FF2B5EF4-FFF2-40B4-BE49-F238E27FC236}">
                <a16:creationId xmlns:a16="http://schemas.microsoft.com/office/drawing/2014/main" id="{81FD99DC-B38E-301B-F4CE-E010AF57E2CA}"/>
              </a:ext>
            </a:extLst>
          </p:cNvPr>
          <p:cNvGrpSpPr/>
          <p:nvPr/>
        </p:nvGrpSpPr>
        <p:grpSpPr>
          <a:xfrm>
            <a:off x="3177541" y="3234982"/>
            <a:ext cx="276486" cy="251746"/>
            <a:chOff x="3400194" y="3938961"/>
            <a:chExt cx="276486" cy="251746"/>
          </a:xfrm>
        </p:grpSpPr>
        <p:sp>
          <p:nvSpPr>
            <p:cNvPr id="21" name="Oval 20">
              <a:extLst>
                <a:ext uri="{FF2B5EF4-FFF2-40B4-BE49-F238E27FC236}">
                  <a16:creationId xmlns:a16="http://schemas.microsoft.com/office/drawing/2014/main" id="{76C68884-A935-7C2D-9CC9-6ADC37BEC371}"/>
                </a:ext>
              </a:extLst>
            </p:cNvPr>
            <p:cNvSpPr/>
            <p:nvPr/>
          </p:nvSpPr>
          <p:spPr>
            <a:xfrm>
              <a:off x="3438847" y="4043726"/>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a:extLst>
                <a:ext uri="{FF2B5EF4-FFF2-40B4-BE49-F238E27FC236}">
                  <a16:creationId xmlns:a16="http://schemas.microsoft.com/office/drawing/2014/main" id="{EAEAE7B2-043B-6DA9-FDFC-26F5EF182B42}"/>
                </a:ext>
              </a:extLst>
            </p:cNvPr>
            <p:cNvSpPr/>
            <p:nvPr/>
          </p:nvSpPr>
          <p:spPr>
            <a:xfrm>
              <a:off x="3494889" y="4015666"/>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D223CA88-6244-2BF2-8E71-5BD066B70508}"/>
                </a:ext>
              </a:extLst>
            </p:cNvPr>
            <p:cNvSpPr/>
            <p:nvPr/>
          </p:nvSpPr>
          <p:spPr>
            <a:xfrm>
              <a:off x="3505234" y="4069019"/>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99C16D95-F88A-E15C-D782-27E327E31376}"/>
                </a:ext>
              </a:extLst>
            </p:cNvPr>
            <p:cNvSpPr/>
            <p:nvPr/>
          </p:nvSpPr>
          <p:spPr>
            <a:xfrm>
              <a:off x="3461147" y="4085203"/>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CD3BF3E8-BCEB-A0D3-E8FC-24FDF8A3414F}"/>
                </a:ext>
              </a:extLst>
            </p:cNvPr>
            <p:cNvSpPr/>
            <p:nvPr/>
          </p:nvSpPr>
          <p:spPr>
            <a:xfrm>
              <a:off x="3558573" y="4085203"/>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4CA99AE9-A2A7-81AD-2646-12D8518A7E10}"/>
                </a:ext>
              </a:extLst>
            </p:cNvPr>
            <p:cNvSpPr/>
            <p:nvPr/>
          </p:nvSpPr>
          <p:spPr>
            <a:xfrm>
              <a:off x="3548761" y="4038427"/>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57190722-25A8-13AC-ECE6-C1EABDE052C7}"/>
                </a:ext>
              </a:extLst>
            </p:cNvPr>
            <p:cNvSpPr/>
            <p:nvPr/>
          </p:nvSpPr>
          <p:spPr>
            <a:xfrm>
              <a:off x="3512294" y="4123478"/>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A1A1BBE6-E3B9-C2E1-73F0-B5117C346671}"/>
                </a:ext>
              </a:extLst>
            </p:cNvPr>
            <p:cNvSpPr/>
            <p:nvPr/>
          </p:nvSpPr>
          <p:spPr>
            <a:xfrm>
              <a:off x="3608102" y="4038427"/>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F8486C21-F092-94BE-5534-69397DC999CB}"/>
                </a:ext>
              </a:extLst>
            </p:cNvPr>
            <p:cNvSpPr/>
            <p:nvPr/>
          </p:nvSpPr>
          <p:spPr>
            <a:xfrm>
              <a:off x="3535713" y="3981208"/>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62205BE7-A5E3-CECD-1F4F-9EC6E92FA42F}"/>
                </a:ext>
              </a:extLst>
            </p:cNvPr>
            <p:cNvSpPr/>
            <p:nvPr/>
          </p:nvSpPr>
          <p:spPr>
            <a:xfrm>
              <a:off x="3579773" y="3987841"/>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17884974-672B-0DD0-FCCD-29AA938D0550}"/>
                </a:ext>
              </a:extLst>
            </p:cNvPr>
            <p:cNvSpPr/>
            <p:nvPr/>
          </p:nvSpPr>
          <p:spPr>
            <a:xfrm>
              <a:off x="3456524" y="398504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039A1A18-6A3B-CD34-2B7B-064214F68858}"/>
                </a:ext>
              </a:extLst>
            </p:cNvPr>
            <p:cNvSpPr/>
            <p:nvPr/>
          </p:nvSpPr>
          <p:spPr>
            <a:xfrm>
              <a:off x="3425512" y="396425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B29BFE79-AA77-F1D4-D8B4-98958CF2112E}"/>
                </a:ext>
              </a:extLst>
            </p:cNvPr>
            <p:cNvSpPr/>
            <p:nvPr/>
          </p:nvSpPr>
          <p:spPr>
            <a:xfrm>
              <a:off x="3400194" y="401500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3E4121A7-64EF-1D55-6277-14E1FFC811E3}"/>
                </a:ext>
              </a:extLst>
            </p:cNvPr>
            <p:cNvSpPr/>
            <p:nvPr/>
          </p:nvSpPr>
          <p:spPr>
            <a:xfrm>
              <a:off x="3575928" y="4132525"/>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5" name="Oval 34">
              <a:extLst>
                <a:ext uri="{FF2B5EF4-FFF2-40B4-BE49-F238E27FC236}">
                  <a16:creationId xmlns:a16="http://schemas.microsoft.com/office/drawing/2014/main" id="{3323E710-9DEA-5B41-8CFB-F61AA224B359}"/>
                </a:ext>
              </a:extLst>
            </p:cNvPr>
            <p:cNvSpPr/>
            <p:nvPr/>
          </p:nvSpPr>
          <p:spPr>
            <a:xfrm>
              <a:off x="3566725" y="3938961"/>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6" name="Oval 35">
              <a:extLst>
                <a:ext uri="{FF2B5EF4-FFF2-40B4-BE49-F238E27FC236}">
                  <a16:creationId xmlns:a16="http://schemas.microsoft.com/office/drawing/2014/main" id="{5E8BAF09-28FD-F377-BC06-E78340F46ADF}"/>
                </a:ext>
              </a:extLst>
            </p:cNvPr>
            <p:cNvSpPr/>
            <p:nvPr/>
          </p:nvSpPr>
          <p:spPr>
            <a:xfrm>
              <a:off x="3498566" y="3947300"/>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7" name="Oval 36">
              <a:extLst>
                <a:ext uri="{FF2B5EF4-FFF2-40B4-BE49-F238E27FC236}">
                  <a16:creationId xmlns:a16="http://schemas.microsoft.com/office/drawing/2014/main" id="{52258A14-0462-766D-BFCD-AE7058360BAF}"/>
                </a:ext>
              </a:extLst>
            </p:cNvPr>
            <p:cNvSpPr/>
            <p:nvPr/>
          </p:nvSpPr>
          <p:spPr>
            <a:xfrm>
              <a:off x="3599348" y="4085585"/>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Oval 37">
              <a:extLst>
                <a:ext uri="{FF2B5EF4-FFF2-40B4-BE49-F238E27FC236}">
                  <a16:creationId xmlns:a16="http://schemas.microsoft.com/office/drawing/2014/main" id="{B237F063-CDFF-2C97-EFD1-1A1DB36A2C13}"/>
                </a:ext>
              </a:extLst>
            </p:cNvPr>
            <p:cNvSpPr/>
            <p:nvPr/>
          </p:nvSpPr>
          <p:spPr>
            <a:xfrm>
              <a:off x="3464001" y="4140121"/>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Oval 38">
              <a:extLst>
                <a:ext uri="{FF2B5EF4-FFF2-40B4-BE49-F238E27FC236}">
                  <a16:creationId xmlns:a16="http://schemas.microsoft.com/office/drawing/2014/main" id="{456A8C33-6B65-0620-7AEF-149C60B78008}"/>
                </a:ext>
              </a:extLst>
            </p:cNvPr>
            <p:cNvSpPr/>
            <p:nvPr/>
          </p:nvSpPr>
          <p:spPr>
            <a:xfrm>
              <a:off x="3415708" y="4084129"/>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0" name="Oval 39">
              <a:extLst>
                <a:ext uri="{FF2B5EF4-FFF2-40B4-BE49-F238E27FC236}">
                  <a16:creationId xmlns:a16="http://schemas.microsoft.com/office/drawing/2014/main" id="{D60705E3-7B25-399F-074B-FAF289150D2B}"/>
                </a:ext>
              </a:extLst>
            </p:cNvPr>
            <p:cNvSpPr/>
            <p:nvPr/>
          </p:nvSpPr>
          <p:spPr>
            <a:xfrm>
              <a:off x="3630961" y="412873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B614A4FD-676F-04E2-FE9D-2CDE7B0B9F55}"/>
                </a:ext>
              </a:extLst>
            </p:cNvPr>
            <p:cNvSpPr/>
            <p:nvPr/>
          </p:nvSpPr>
          <p:spPr>
            <a:xfrm>
              <a:off x="3623833" y="3969622"/>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42" name="Arrow: Curved Left 41">
            <a:extLst>
              <a:ext uri="{FF2B5EF4-FFF2-40B4-BE49-F238E27FC236}">
                <a16:creationId xmlns:a16="http://schemas.microsoft.com/office/drawing/2014/main" id="{E7AE06CD-E74C-91AD-F636-12468B5427A8}"/>
              </a:ext>
            </a:extLst>
          </p:cNvPr>
          <p:cNvSpPr/>
          <p:nvPr/>
        </p:nvSpPr>
        <p:spPr>
          <a:xfrm>
            <a:off x="3518356" y="3559308"/>
            <a:ext cx="210416" cy="50487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3" name="Arrow: Curved Left 42">
            <a:extLst>
              <a:ext uri="{FF2B5EF4-FFF2-40B4-BE49-F238E27FC236}">
                <a16:creationId xmlns:a16="http://schemas.microsoft.com/office/drawing/2014/main" id="{B51F9820-B02F-FC82-746D-198223BDB29B}"/>
              </a:ext>
            </a:extLst>
          </p:cNvPr>
          <p:cNvSpPr/>
          <p:nvPr/>
        </p:nvSpPr>
        <p:spPr>
          <a:xfrm rot="5123207">
            <a:off x="2671960" y="4165306"/>
            <a:ext cx="221003" cy="6361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4" name="Arrow: Curved Left 43">
            <a:extLst>
              <a:ext uri="{FF2B5EF4-FFF2-40B4-BE49-F238E27FC236}">
                <a16:creationId xmlns:a16="http://schemas.microsoft.com/office/drawing/2014/main" id="{319FAF90-D47A-3D84-7998-D493781A07AB}"/>
              </a:ext>
            </a:extLst>
          </p:cNvPr>
          <p:cNvSpPr/>
          <p:nvPr/>
        </p:nvSpPr>
        <p:spPr>
          <a:xfrm rot="10211422">
            <a:off x="1813403" y="3703268"/>
            <a:ext cx="210416" cy="50487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45" name="Arrow: Curved Left 44">
            <a:extLst>
              <a:ext uri="{FF2B5EF4-FFF2-40B4-BE49-F238E27FC236}">
                <a16:creationId xmlns:a16="http://schemas.microsoft.com/office/drawing/2014/main" id="{3057806D-B6EF-CD2E-C017-452E7333BEE2}"/>
              </a:ext>
            </a:extLst>
          </p:cNvPr>
          <p:cNvSpPr/>
          <p:nvPr/>
        </p:nvSpPr>
        <p:spPr>
          <a:xfrm rot="15765483">
            <a:off x="2643547" y="2894064"/>
            <a:ext cx="221003" cy="6361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46" name="Straight Connector 45">
            <a:extLst>
              <a:ext uri="{FF2B5EF4-FFF2-40B4-BE49-F238E27FC236}">
                <a16:creationId xmlns:a16="http://schemas.microsoft.com/office/drawing/2014/main" id="{D055F725-1152-73C9-F7E3-981C18360E89}"/>
              </a:ext>
            </a:extLst>
          </p:cNvPr>
          <p:cNvCxnSpPr>
            <a:cxnSpLocks/>
          </p:cNvCxnSpPr>
          <p:nvPr/>
        </p:nvCxnSpPr>
        <p:spPr>
          <a:xfrm>
            <a:off x="2754048" y="2317724"/>
            <a:ext cx="0" cy="3149016"/>
          </a:xfrm>
          <a:prstGeom prst="line">
            <a:avLst/>
          </a:prstGeom>
        </p:spPr>
        <p:style>
          <a:lnRef idx="1">
            <a:schemeClr val="dk1"/>
          </a:lnRef>
          <a:fillRef idx="0">
            <a:schemeClr val="dk1"/>
          </a:fillRef>
          <a:effectRef idx="0">
            <a:schemeClr val="dk1"/>
          </a:effectRef>
          <a:fontRef idx="minor">
            <a:schemeClr val="tx1"/>
          </a:fontRef>
        </p:style>
      </p:cxnSp>
      <p:cxnSp>
        <p:nvCxnSpPr>
          <p:cNvPr id="47" name="Straight Connector 46">
            <a:extLst>
              <a:ext uri="{FF2B5EF4-FFF2-40B4-BE49-F238E27FC236}">
                <a16:creationId xmlns:a16="http://schemas.microsoft.com/office/drawing/2014/main" id="{2F416CB9-08E0-6BDB-8DBB-89ABB8CCEF42}"/>
              </a:ext>
            </a:extLst>
          </p:cNvPr>
          <p:cNvCxnSpPr>
            <a:cxnSpLocks/>
          </p:cNvCxnSpPr>
          <p:nvPr/>
        </p:nvCxnSpPr>
        <p:spPr>
          <a:xfrm flipV="1">
            <a:off x="538664" y="3875285"/>
            <a:ext cx="4108678" cy="2184"/>
          </a:xfrm>
          <a:prstGeom prst="line">
            <a:avLst/>
          </a:prstGeom>
        </p:spPr>
        <p:style>
          <a:lnRef idx="1">
            <a:schemeClr val="dk1"/>
          </a:lnRef>
          <a:fillRef idx="0">
            <a:schemeClr val="dk1"/>
          </a:fillRef>
          <a:effectRef idx="0">
            <a:schemeClr val="dk1"/>
          </a:effectRef>
          <a:fontRef idx="minor">
            <a:schemeClr val="tx1"/>
          </a:fontRef>
        </p:style>
      </p:cxnSp>
      <p:sp>
        <p:nvSpPr>
          <p:cNvPr id="48" name="TextBox 47">
            <a:extLst>
              <a:ext uri="{FF2B5EF4-FFF2-40B4-BE49-F238E27FC236}">
                <a16:creationId xmlns:a16="http://schemas.microsoft.com/office/drawing/2014/main" id="{BD0DAE7D-5469-E2D7-AE69-C4881E3E14F1}"/>
              </a:ext>
            </a:extLst>
          </p:cNvPr>
          <p:cNvSpPr txBox="1"/>
          <p:nvPr/>
        </p:nvSpPr>
        <p:spPr>
          <a:xfrm>
            <a:off x="103055" y="2101157"/>
            <a:ext cx="1382841" cy="646331"/>
          </a:xfrm>
          <a:prstGeom prst="rect">
            <a:avLst/>
          </a:prstGeom>
          <a:noFill/>
        </p:spPr>
        <p:txBody>
          <a:bodyPr wrap="square" rtlCol="0">
            <a:spAutoFit/>
          </a:bodyPr>
          <a:lstStyle/>
          <a:p>
            <a:r>
              <a:rPr lang="en-GB" dirty="0"/>
              <a:t>White-tailed deer</a:t>
            </a:r>
          </a:p>
        </p:txBody>
      </p:sp>
      <p:sp>
        <p:nvSpPr>
          <p:cNvPr id="49" name="TextBox 48">
            <a:extLst>
              <a:ext uri="{FF2B5EF4-FFF2-40B4-BE49-F238E27FC236}">
                <a16:creationId xmlns:a16="http://schemas.microsoft.com/office/drawing/2014/main" id="{D503BD6E-22FE-05DC-3E4F-57267A48C31E}"/>
              </a:ext>
            </a:extLst>
          </p:cNvPr>
          <p:cNvSpPr txBox="1"/>
          <p:nvPr/>
        </p:nvSpPr>
        <p:spPr>
          <a:xfrm>
            <a:off x="2856029" y="2027681"/>
            <a:ext cx="1971915" cy="646331"/>
          </a:xfrm>
          <a:prstGeom prst="rect">
            <a:avLst/>
          </a:prstGeom>
          <a:noFill/>
        </p:spPr>
        <p:txBody>
          <a:bodyPr wrap="square" rtlCol="0">
            <a:spAutoFit/>
          </a:bodyPr>
          <a:lstStyle/>
          <a:p>
            <a:r>
              <a:rPr lang="en-GB" dirty="0"/>
              <a:t>Ixodes Scapularis life cycle</a:t>
            </a:r>
          </a:p>
        </p:txBody>
      </p:sp>
      <p:sp>
        <p:nvSpPr>
          <p:cNvPr id="50" name="TextBox 49">
            <a:extLst>
              <a:ext uri="{FF2B5EF4-FFF2-40B4-BE49-F238E27FC236}">
                <a16:creationId xmlns:a16="http://schemas.microsoft.com/office/drawing/2014/main" id="{8AEB6E2E-B855-030B-F17F-F3AF32BCE94A}"/>
              </a:ext>
            </a:extLst>
          </p:cNvPr>
          <p:cNvSpPr txBox="1"/>
          <p:nvPr/>
        </p:nvSpPr>
        <p:spPr>
          <a:xfrm>
            <a:off x="3728772" y="3062409"/>
            <a:ext cx="739161" cy="369332"/>
          </a:xfrm>
          <a:prstGeom prst="rect">
            <a:avLst/>
          </a:prstGeom>
          <a:noFill/>
        </p:spPr>
        <p:txBody>
          <a:bodyPr wrap="square" rtlCol="0">
            <a:spAutoFit/>
          </a:bodyPr>
          <a:lstStyle/>
          <a:p>
            <a:r>
              <a:rPr lang="en-GB" dirty="0"/>
              <a:t>eggs</a:t>
            </a:r>
          </a:p>
        </p:txBody>
      </p:sp>
      <p:sp>
        <p:nvSpPr>
          <p:cNvPr id="51" name="TextBox 50">
            <a:extLst>
              <a:ext uri="{FF2B5EF4-FFF2-40B4-BE49-F238E27FC236}">
                <a16:creationId xmlns:a16="http://schemas.microsoft.com/office/drawing/2014/main" id="{8A60A068-CDFF-54B3-06BB-8EEC3A07DCC9}"/>
              </a:ext>
            </a:extLst>
          </p:cNvPr>
          <p:cNvSpPr txBox="1"/>
          <p:nvPr/>
        </p:nvSpPr>
        <p:spPr>
          <a:xfrm>
            <a:off x="3831771" y="4064179"/>
            <a:ext cx="863959" cy="369332"/>
          </a:xfrm>
          <a:prstGeom prst="rect">
            <a:avLst/>
          </a:prstGeom>
          <a:noFill/>
        </p:spPr>
        <p:txBody>
          <a:bodyPr wrap="square" rtlCol="0">
            <a:spAutoFit/>
          </a:bodyPr>
          <a:lstStyle/>
          <a:p>
            <a:r>
              <a:rPr lang="en-GB" dirty="0"/>
              <a:t>larvae</a:t>
            </a:r>
          </a:p>
        </p:txBody>
      </p:sp>
      <p:sp>
        <p:nvSpPr>
          <p:cNvPr id="52" name="TextBox 51">
            <a:extLst>
              <a:ext uri="{FF2B5EF4-FFF2-40B4-BE49-F238E27FC236}">
                <a16:creationId xmlns:a16="http://schemas.microsoft.com/office/drawing/2014/main" id="{BA93D760-3B10-CBA5-710C-95C7291654C8}"/>
              </a:ext>
            </a:extLst>
          </p:cNvPr>
          <p:cNvSpPr txBox="1"/>
          <p:nvPr/>
        </p:nvSpPr>
        <p:spPr>
          <a:xfrm>
            <a:off x="715599" y="3955703"/>
            <a:ext cx="1140830" cy="369332"/>
          </a:xfrm>
          <a:prstGeom prst="rect">
            <a:avLst/>
          </a:prstGeom>
          <a:noFill/>
        </p:spPr>
        <p:txBody>
          <a:bodyPr wrap="square" rtlCol="0">
            <a:spAutoFit/>
          </a:bodyPr>
          <a:lstStyle/>
          <a:p>
            <a:r>
              <a:rPr lang="en-GB" dirty="0"/>
              <a:t>nymphs</a:t>
            </a:r>
          </a:p>
        </p:txBody>
      </p:sp>
      <p:sp>
        <p:nvSpPr>
          <p:cNvPr id="53" name="TextBox 52">
            <a:extLst>
              <a:ext uri="{FF2B5EF4-FFF2-40B4-BE49-F238E27FC236}">
                <a16:creationId xmlns:a16="http://schemas.microsoft.com/office/drawing/2014/main" id="{F8BA2611-A319-5757-73C0-327B04AE128B}"/>
              </a:ext>
            </a:extLst>
          </p:cNvPr>
          <p:cNvSpPr txBox="1"/>
          <p:nvPr/>
        </p:nvSpPr>
        <p:spPr>
          <a:xfrm>
            <a:off x="1786576" y="2921604"/>
            <a:ext cx="812997" cy="369332"/>
          </a:xfrm>
          <a:prstGeom prst="rect">
            <a:avLst/>
          </a:prstGeom>
          <a:noFill/>
        </p:spPr>
        <p:txBody>
          <a:bodyPr wrap="square" rtlCol="0">
            <a:spAutoFit/>
          </a:bodyPr>
          <a:lstStyle/>
          <a:p>
            <a:r>
              <a:rPr lang="en-GB" dirty="0"/>
              <a:t>Adult</a:t>
            </a:r>
          </a:p>
        </p:txBody>
      </p:sp>
      <p:sp>
        <p:nvSpPr>
          <p:cNvPr id="54" name="TextBox 53">
            <a:extLst>
              <a:ext uri="{FF2B5EF4-FFF2-40B4-BE49-F238E27FC236}">
                <a16:creationId xmlns:a16="http://schemas.microsoft.com/office/drawing/2014/main" id="{D5131548-33FB-5EA2-0141-6A7B50922FCF}"/>
              </a:ext>
            </a:extLst>
          </p:cNvPr>
          <p:cNvSpPr txBox="1"/>
          <p:nvPr/>
        </p:nvSpPr>
        <p:spPr>
          <a:xfrm>
            <a:off x="9409884" y="1535953"/>
            <a:ext cx="2754085" cy="369332"/>
          </a:xfrm>
          <a:prstGeom prst="rect">
            <a:avLst/>
          </a:prstGeom>
          <a:noFill/>
        </p:spPr>
        <p:txBody>
          <a:bodyPr wrap="square" rtlCol="0">
            <a:spAutoFit/>
          </a:bodyPr>
          <a:lstStyle/>
          <a:p>
            <a:r>
              <a:rPr lang="en-GB" dirty="0"/>
              <a:t>~30,000 cases per year</a:t>
            </a:r>
          </a:p>
        </p:txBody>
      </p:sp>
      <p:sp>
        <p:nvSpPr>
          <p:cNvPr id="2" name="TextBox 1">
            <a:extLst>
              <a:ext uri="{FF2B5EF4-FFF2-40B4-BE49-F238E27FC236}">
                <a16:creationId xmlns:a16="http://schemas.microsoft.com/office/drawing/2014/main" id="{4DEF24B4-3FFF-CE2F-7B6A-B2900B880366}"/>
              </a:ext>
            </a:extLst>
          </p:cNvPr>
          <p:cNvSpPr txBox="1"/>
          <p:nvPr/>
        </p:nvSpPr>
        <p:spPr>
          <a:xfrm>
            <a:off x="2007776" y="4828501"/>
            <a:ext cx="1382841" cy="646331"/>
          </a:xfrm>
          <a:prstGeom prst="rect">
            <a:avLst/>
          </a:prstGeom>
          <a:noFill/>
        </p:spPr>
        <p:txBody>
          <a:bodyPr wrap="square" rtlCol="0">
            <a:spAutoFit/>
          </a:bodyPr>
          <a:lstStyle/>
          <a:p>
            <a:r>
              <a:rPr lang="en-GB" dirty="0"/>
              <a:t>White-footed mice</a:t>
            </a:r>
          </a:p>
        </p:txBody>
      </p:sp>
    </p:spTree>
    <p:extLst>
      <p:ext uri="{BB962C8B-B14F-4D97-AF65-F5344CB8AC3E}">
        <p14:creationId xmlns:p14="http://schemas.microsoft.com/office/powerpoint/2010/main" val="2856270630"/>
      </p:ext>
    </p:extLst>
  </p:cSld>
  <p:clrMapOvr>
    <a:masterClrMapping/>
  </p:clrMapOvr>
  <mc:AlternateContent xmlns:mc="http://schemas.openxmlformats.org/markup-compatibility/2006" xmlns:p14="http://schemas.microsoft.com/office/powerpoint/2010/main">
    <mc:Choice Requires="p14">
      <p:transition spd="slow" p14:dur="2000" advTm="191156"/>
    </mc:Choice>
    <mc:Fallback xmlns="">
      <p:transition spd="slow" advTm="191156"/>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A31C8796-BE3B-CBFC-40A1-37F445D85FCF}"/>
              </a:ext>
            </a:extLst>
          </p:cNvPr>
          <p:cNvSpPr txBox="1">
            <a:spLocks/>
          </p:cNvSpPr>
          <p:nvPr/>
        </p:nvSpPr>
        <p:spPr>
          <a:xfrm>
            <a:off x="838200" y="365125"/>
            <a:ext cx="488768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Fragmented habitats</a:t>
            </a:r>
          </a:p>
        </p:txBody>
      </p:sp>
      <p:pic>
        <p:nvPicPr>
          <p:cNvPr id="5" name="Picture 2">
            <a:extLst>
              <a:ext uri="{FF2B5EF4-FFF2-40B4-BE49-F238E27FC236}">
                <a16:creationId xmlns:a16="http://schemas.microsoft.com/office/drawing/2014/main" id="{94F99C5E-2FF6-0B72-5120-97BC50994B5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729" t="3706" r="37763" b="1793"/>
          <a:stretch>
            <a:fillRect/>
          </a:stretch>
        </p:blipFill>
        <p:spPr bwMode="auto">
          <a:xfrm>
            <a:off x="886690" y="1690688"/>
            <a:ext cx="4090121" cy="4122283"/>
          </a:xfrm>
          <a:prstGeom prst="ellipse">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1B3CDA9-0840-3E6E-01B8-E062B6B5D767}"/>
              </a:ext>
            </a:extLst>
          </p:cNvPr>
          <p:cNvSpPr txBox="1"/>
          <p:nvPr/>
        </p:nvSpPr>
        <p:spPr>
          <a:xfrm>
            <a:off x="69705" y="6520756"/>
            <a:ext cx="8956960" cy="276999"/>
          </a:xfrm>
          <a:prstGeom prst="rect">
            <a:avLst/>
          </a:prstGeom>
          <a:noFill/>
        </p:spPr>
        <p:txBody>
          <a:bodyPr wrap="square">
            <a:spAutoFit/>
          </a:bodyPr>
          <a:lstStyle/>
          <a:p>
            <a:r>
              <a:rPr lang="en-GB" sz="1200" b="0" i="0" dirty="0">
                <a:solidFill>
                  <a:srgbClr val="222222"/>
                </a:solidFill>
                <a:effectLst/>
                <a:latin typeface="Arial" panose="020B0604020202020204" pitchFamily="34" charset="0"/>
              </a:rPr>
              <a:t>Gregory, N et al. (2022). Risk of tick-borne pathogen spillover into urban yards in New York City. </a:t>
            </a:r>
            <a:r>
              <a:rPr lang="en-GB" sz="1200" b="0" i="1" dirty="0">
                <a:solidFill>
                  <a:srgbClr val="222222"/>
                </a:solidFill>
                <a:effectLst/>
                <a:latin typeface="Arial" panose="020B0604020202020204" pitchFamily="34" charset="0"/>
              </a:rPr>
              <a:t>Parasites &amp; Vectors</a:t>
            </a:r>
            <a:r>
              <a:rPr lang="en-GB" sz="1200" b="0" i="0" dirty="0">
                <a:solidFill>
                  <a:srgbClr val="222222"/>
                </a:solidFill>
                <a:effectLst/>
                <a:latin typeface="Arial" panose="020B0604020202020204" pitchFamily="34" charset="0"/>
              </a:rPr>
              <a:t>, </a:t>
            </a:r>
            <a:r>
              <a:rPr lang="en-GB" sz="1200" b="0" i="1" dirty="0">
                <a:solidFill>
                  <a:srgbClr val="222222"/>
                </a:solidFill>
                <a:effectLst/>
                <a:latin typeface="Arial" panose="020B0604020202020204" pitchFamily="34" charset="0"/>
              </a:rPr>
              <a:t>15</a:t>
            </a:r>
            <a:r>
              <a:rPr lang="en-GB" sz="1200" b="0" i="0" dirty="0">
                <a:solidFill>
                  <a:srgbClr val="222222"/>
                </a:solidFill>
                <a:effectLst/>
                <a:latin typeface="Arial" panose="020B0604020202020204" pitchFamily="34" charset="0"/>
              </a:rPr>
              <a:t>(1), 288.</a:t>
            </a:r>
            <a:endParaRPr lang="en-GB" sz="1200" dirty="0"/>
          </a:p>
        </p:txBody>
      </p:sp>
      <p:sp>
        <p:nvSpPr>
          <p:cNvPr id="7" name="TextBox 6">
            <a:extLst>
              <a:ext uri="{FF2B5EF4-FFF2-40B4-BE49-F238E27FC236}">
                <a16:creationId xmlns:a16="http://schemas.microsoft.com/office/drawing/2014/main" id="{62674B73-ACA8-2D32-C2F8-D64EA06CDCA9}"/>
              </a:ext>
            </a:extLst>
          </p:cNvPr>
          <p:cNvSpPr txBox="1"/>
          <p:nvPr/>
        </p:nvSpPr>
        <p:spPr>
          <a:xfrm>
            <a:off x="4466263" y="6021318"/>
            <a:ext cx="1922318" cy="369332"/>
          </a:xfrm>
          <a:prstGeom prst="rect">
            <a:avLst/>
          </a:prstGeom>
          <a:noFill/>
        </p:spPr>
        <p:txBody>
          <a:bodyPr wrap="square" rtlCol="0">
            <a:spAutoFit/>
          </a:bodyPr>
          <a:lstStyle/>
          <a:p>
            <a:r>
              <a:rPr lang="en-GB" dirty="0"/>
              <a:t>Forested areas</a:t>
            </a:r>
          </a:p>
        </p:txBody>
      </p:sp>
      <p:sp>
        <p:nvSpPr>
          <p:cNvPr id="8" name="TextBox 7">
            <a:extLst>
              <a:ext uri="{FF2B5EF4-FFF2-40B4-BE49-F238E27FC236}">
                <a16:creationId xmlns:a16="http://schemas.microsoft.com/office/drawing/2014/main" id="{47D2E6AC-BF16-45EA-83B3-ADE92D07DD55}"/>
              </a:ext>
            </a:extLst>
          </p:cNvPr>
          <p:cNvSpPr txBox="1"/>
          <p:nvPr/>
        </p:nvSpPr>
        <p:spPr>
          <a:xfrm>
            <a:off x="9218684" y="1048220"/>
            <a:ext cx="3096492" cy="369332"/>
          </a:xfrm>
          <a:prstGeom prst="rect">
            <a:avLst/>
          </a:prstGeom>
          <a:noFill/>
        </p:spPr>
        <p:txBody>
          <a:bodyPr wrap="square" rtlCol="0">
            <a:spAutoFit/>
          </a:bodyPr>
          <a:lstStyle/>
          <a:p>
            <a:r>
              <a:rPr lang="en-GB" dirty="0"/>
              <a:t>Deer forage around edges</a:t>
            </a:r>
          </a:p>
        </p:txBody>
      </p:sp>
      <p:grpSp>
        <p:nvGrpSpPr>
          <p:cNvPr id="9" name="Group 8">
            <a:extLst>
              <a:ext uri="{FF2B5EF4-FFF2-40B4-BE49-F238E27FC236}">
                <a16:creationId xmlns:a16="http://schemas.microsoft.com/office/drawing/2014/main" id="{A7F86EB2-3139-603C-3A3F-6F5BCB78274F}"/>
              </a:ext>
            </a:extLst>
          </p:cNvPr>
          <p:cNvGrpSpPr/>
          <p:nvPr/>
        </p:nvGrpSpPr>
        <p:grpSpPr>
          <a:xfrm>
            <a:off x="5608058" y="1394760"/>
            <a:ext cx="5543551" cy="4759037"/>
            <a:chOff x="5608058" y="1394760"/>
            <a:chExt cx="5543551" cy="4759037"/>
          </a:xfrm>
        </p:grpSpPr>
        <p:sp>
          <p:nvSpPr>
            <p:cNvPr id="10" name="Oval 9">
              <a:extLst>
                <a:ext uri="{FF2B5EF4-FFF2-40B4-BE49-F238E27FC236}">
                  <a16:creationId xmlns:a16="http://schemas.microsoft.com/office/drawing/2014/main" id="{4BE9388F-FA0E-56F1-9437-72DCDA4177A1}"/>
                </a:ext>
              </a:extLst>
            </p:cNvPr>
            <p:cNvSpPr/>
            <p:nvPr/>
          </p:nvSpPr>
          <p:spPr>
            <a:xfrm>
              <a:off x="5608058" y="1394760"/>
              <a:ext cx="5543551" cy="4759037"/>
            </a:xfrm>
            <a:prstGeom prst="ellipse">
              <a:avLst/>
            </a:prstGeom>
            <a:solidFill>
              <a:srgbClr val="3E9D41"/>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id="{E11F3D4A-E08C-C06C-FEC5-63C3FB8F713C}"/>
                </a:ext>
              </a:extLst>
            </p:cNvPr>
            <p:cNvSpPr/>
            <p:nvPr/>
          </p:nvSpPr>
          <p:spPr>
            <a:xfrm>
              <a:off x="6576143" y="2858017"/>
              <a:ext cx="1859973" cy="1672936"/>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extLst>
                <a:ext uri="{FF2B5EF4-FFF2-40B4-BE49-F238E27FC236}">
                  <a16:creationId xmlns:a16="http://schemas.microsoft.com/office/drawing/2014/main" id="{409D17C0-AA2F-F54A-08A5-D317F7F7DFD0}"/>
                </a:ext>
              </a:extLst>
            </p:cNvPr>
            <p:cNvSpPr/>
            <p:nvPr/>
          </p:nvSpPr>
          <p:spPr>
            <a:xfrm>
              <a:off x="8416637" y="2858017"/>
              <a:ext cx="1859973" cy="167293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Graphic 12" descr="Home with solid fill">
              <a:extLst>
                <a:ext uri="{FF2B5EF4-FFF2-40B4-BE49-F238E27FC236}">
                  <a16:creationId xmlns:a16="http://schemas.microsoft.com/office/drawing/2014/main" id="{A9BCD62B-BBA0-BEB8-6734-1CDDDC39067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9698" y="3439908"/>
              <a:ext cx="502227" cy="502227"/>
            </a:xfrm>
            <a:prstGeom prst="rect">
              <a:avLst/>
            </a:prstGeom>
          </p:spPr>
        </p:pic>
        <p:pic>
          <p:nvPicPr>
            <p:cNvPr id="14" name="Graphic 13" descr="Home with solid fill">
              <a:extLst>
                <a:ext uri="{FF2B5EF4-FFF2-40B4-BE49-F238E27FC236}">
                  <a16:creationId xmlns:a16="http://schemas.microsoft.com/office/drawing/2014/main" id="{610D3FE6-DDC3-F8A3-82D0-5167FAC4806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5509" y="3439908"/>
              <a:ext cx="502227" cy="502227"/>
            </a:xfrm>
            <a:prstGeom prst="rect">
              <a:avLst/>
            </a:prstGeom>
          </p:spPr>
        </p:pic>
        <p:pic>
          <p:nvPicPr>
            <p:cNvPr id="15" name="Graphic 14" descr="Fir tree with solid fill">
              <a:extLst>
                <a:ext uri="{FF2B5EF4-FFF2-40B4-BE49-F238E27FC236}">
                  <a16:creationId xmlns:a16="http://schemas.microsoft.com/office/drawing/2014/main" id="{0D7C7810-2286-FA2D-8D7E-EAFD58F2EB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638800" y="2971800"/>
              <a:ext cx="525173" cy="525173"/>
            </a:xfrm>
            <a:prstGeom prst="rect">
              <a:avLst/>
            </a:prstGeom>
          </p:spPr>
        </p:pic>
        <p:pic>
          <p:nvPicPr>
            <p:cNvPr id="16" name="Graphic 15" descr="Fir tree with solid fill">
              <a:extLst>
                <a:ext uri="{FF2B5EF4-FFF2-40B4-BE49-F238E27FC236}">
                  <a16:creationId xmlns:a16="http://schemas.microsoft.com/office/drawing/2014/main" id="{C201E700-82F7-5956-234A-AF4C066501D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1027" y="2174206"/>
              <a:ext cx="525173" cy="525173"/>
            </a:xfrm>
            <a:prstGeom prst="rect">
              <a:avLst/>
            </a:prstGeom>
          </p:spPr>
        </p:pic>
        <p:pic>
          <p:nvPicPr>
            <p:cNvPr id="17" name="Graphic 16" descr="Fir tree with solid fill">
              <a:extLst>
                <a:ext uri="{FF2B5EF4-FFF2-40B4-BE49-F238E27FC236}">
                  <a16:creationId xmlns:a16="http://schemas.microsoft.com/office/drawing/2014/main" id="{F1C3B6F7-E074-48D2-6B26-751BE598F25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886701" y="2096201"/>
              <a:ext cx="525173" cy="525173"/>
            </a:xfrm>
            <a:prstGeom prst="rect">
              <a:avLst/>
            </a:prstGeom>
          </p:spPr>
        </p:pic>
        <p:pic>
          <p:nvPicPr>
            <p:cNvPr id="18" name="Graphic 17" descr="Fir tree with solid fill">
              <a:extLst>
                <a:ext uri="{FF2B5EF4-FFF2-40B4-BE49-F238E27FC236}">
                  <a16:creationId xmlns:a16="http://schemas.microsoft.com/office/drawing/2014/main" id="{88DCCC32-8337-EDA8-302C-B7135C38D7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94365" y="4059430"/>
              <a:ext cx="525173" cy="525173"/>
            </a:xfrm>
            <a:prstGeom prst="rect">
              <a:avLst/>
            </a:prstGeom>
          </p:spPr>
        </p:pic>
        <p:pic>
          <p:nvPicPr>
            <p:cNvPr id="19" name="Graphic 18" descr="Fir tree with solid fill">
              <a:extLst>
                <a:ext uri="{FF2B5EF4-FFF2-40B4-BE49-F238E27FC236}">
                  <a16:creationId xmlns:a16="http://schemas.microsoft.com/office/drawing/2014/main" id="{50BBA37E-7CF4-9715-A37D-0CB151C401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07174" y="1612768"/>
              <a:ext cx="525173" cy="525173"/>
            </a:xfrm>
            <a:prstGeom prst="rect">
              <a:avLst/>
            </a:prstGeom>
          </p:spPr>
        </p:pic>
        <p:pic>
          <p:nvPicPr>
            <p:cNvPr id="20" name="Graphic 19" descr="Fir tree with solid fill">
              <a:extLst>
                <a:ext uri="{FF2B5EF4-FFF2-40B4-BE49-F238E27FC236}">
                  <a16:creationId xmlns:a16="http://schemas.microsoft.com/office/drawing/2014/main" id="{AAAEC68A-9409-E348-A2C4-862C21CC933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18684" y="4584603"/>
              <a:ext cx="525173" cy="525173"/>
            </a:xfrm>
            <a:prstGeom prst="rect">
              <a:avLst/>
            </a:prstGeom>
          </p:spPr>
        </p:pic>
        <p:pic>
          <p:nvPicPr>
            <p:cNvPr id="21" name="Graphic 20" descr="Fir tree with solid fill">
              <a:extLst>
                <a:ext uri="{FF2B5EF4-FFF2-40B4-BE49-F238E27FC236}">
                  <a16:creationId xmlns:a16="http://schemas.microsoft.com/office/drawing/2014/main" id="{8B5E4977-11F0-1CD8-A596-0713BD46F50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16610" y="5066339"/>
              <a:ext cx="525173" cy="525173"/>
            </a:xfrm>
            <a:prstGeom prst="rect">
              <a:avLst/>
            </a:prstGeom>
          </p:spPr>
        </p:pic>
        <p:pic>
          <p:nvPicPr>
            <p:cNvPr id="22" name="Graphic 21" descr="Fir tree with solid fill">
              <a:extLst>
                <a:ext uri="{FF2B5EF4-FFF2-40B4-BE49-F238E27FC236}">
                  <a16:creationId xmlns:a16="http://schemas.microsoft.com/office/drawing/2014/main" id="{D4389169-B109-E188-E0C4-F04B43BB8A8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150785" y="4803752"/>
              <a:ext cx="525173" cy="525173"/>
            </a:xfrm>
            <a:prstGeom prst="rect">
              <a:avLst/>
            </a:prstGeom>
          </p:spPr>
        </p:pic>
        <p:pic>
          <p:nvPicPr>
            <p:cNvPr id="23" name="Graphic 22" descr="Fir tree with solid fill">
              <a:extLst>
                <a:ext uri="{FF2B5EF4-FFF2-40B4-BE49-F238E27FC236}">
                  <a16:creationId xmlns:a16="http://schemas.microsoft.com/office/drawing/2014/main" id="{B65EAA82-D788-5806-9446-0CBE76C51C7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551968" y="3388038"/>
              <a:ext cx="525173" cy="525173"/>
            </a:xfrm>
            <a:prstGeom prst="rect">
              <a:avLst/>
            </a:prstGeom>
          </p:spPr>
        </p:pic>
        <p:pic>
          <p:nvPicPr>
            <p:cNvPr id="24" name="Graphic 23" descr="Fir tree with solid fill">
              <a:extLst>
                <a:ext uri="{FF2B5EF4-FFF2-40B4-BE49-F238E27FC236}">
                  <a16:creationId xmlns:a16="http://schemas.microsoft.com/office/drawing/2014/main" id="{E59F6837-C559-43E1-64F9-282D24482F8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19155" y="2325917"/>
              <a:ext cx="525173" cy="525173"/>
            </a:xfrm>
            <a:prstGeom prst="rect">
              <a:avLst/>
            </a:prstGeom>
          </p:spPr>
        </p:pic>
        <p:pic>
          <p:nvPicPr>
            <p:cNvPr id="25" name="Graphic 24" descr="Fir tree with solid fill">
              <a:extLst>
                <a:ext uri="{FF2B5EF4-FFF2-40B4-BE49-F238E27FC236}">
                  <a16:creationId xmlns:a16="http://schemas.microsoft.com/office/drawing/2014/main" id="{566258CC-5FDD-9C89-D8A8-1DBC088052B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289381" y="4555679"/>
              <a:ext cx="525173" cy="525173"/>
            </a:xfrm>
            <a:prstGeom prst="rect">
              <a:avLst/>
            </a:prstGeom>
          </p:spPr>
        </p:pic>
        <p:pic>
          <p:nvPicPr>
            <p:cNvPr id="26" name="Graphic 25" descr="Deer with solid fill">
              <a:extLst>
                <a:ext uri="{FF2B5EF4-FFF2-40B4-BE49-F238E27FC236}">
                  <a16:creationId xmlns:a16="http://schemas.microsoft.com/office/drawing/2014/main" id="{6ABF36FA-50AC-0490-D7B4-CF52DA9AB0D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2615" y="2912009"/>
              <a:ext cx="381650" cy="329695"/>
            </a:xfrm>
            <a:prstGeom prst="rect">
              <a:avLst/>
            </a:prstGeom>
          </p:spPr>
        </p:pic>
        <p:pic>
          <p:nvPicPr>
            <p:cNvPr id="27" name="Graphic 26" descr="Deer with solid fill">
              <a:extLst>
                <a:ext uri="{FF2B5EF4-FFF2-40B4-BE49-F238E27FC236}">
                  <a16:creationId xmlns:a16="http://schemas.microsoft.com/office/drawing/2014/main" id="{30E07E54-8CC5-DAF0-9D82-308F1B7F9C3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5015" y="3064409"/>
              <a:ext cx="381650" cy="329695"/>
            </a:xfrm>
            <a:prstGeom prst="rect">
              <a:avLst/>
            </a:prstGeom>
          </p:spPr>
        </p:pic>
        <p:pic>
          <p:nvPicPr>
            <p:cNvPr id="28" name="Graphic 27" descr="Deer with solid fill">
              <a:extLst>
                <a:ext uri="{FF2B5EF4-FFF2-40B4-BE49-F238E27FC236}">
                  <a16:creationId xmlns:a16="http://schemas.microsoft.com/office/drawing/2014/main" id="{F07BAA7C-8F0E-4346-38D8-76BBEE5BCF6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59490" y="4157168"/>
              <a:ext cx="381650" cy="329695"/>
            </a:xfrm>
            <a:prstGeom prst="rect">
              <a:avLst/>
            </a:prstGeom>
          </p:spPr>
        </p:pic>
        <p:pic>
          <p:nvPicPr>
            <p:cNvPr id="29" name="Graphic 28" descr="Rat with solid fill">
              <a:extLst>
                <a:ext uri="{FF2B5EF4-FFF2-40B4-BE49-F238E27FC236}">
                  <a16:creationId xmlns:a16="http://schemas.microsoft.com/office/drawing/2014/main" id="{7EC409EC-6595-9F52-EA3A-4303CD0950C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704318" y="3941883"/>
              <a:ext cx="215285" cy="215285"/>
            </a:xfrm>
            <a:prstGeom prst="rect">
              <a:avLst/>
            </a:prstGeom>
          </p:spPr>
        </p:pic>
        <p:pic>
          <p:nvPicPr>
            <p:cNvPr id="30" name="Graphic 29" descr="Rat with solid fill">
              <a:extLst>
                <a:ext uri="{FF2B5EF4-FFF2-40B4-BE49-F238E27FC236}">
                  <a16:creationId xmlns:a16="http://schemas.microsoft.com/office/drawing/2014/main" id="{33D79736-8DBD-AB58-238E-822F6802366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856718" y="4094283"/>
              <a:ext cx="215285" cy="215285"/>
            </a:xfrm>
            <a:prstGeom prst="rect">
              <a:avLst/>
            </a:prstGeom>
          </p:spPr>
        </p:pic>
        <p:pic>
          <p:nvPicPr>
            <p:cNvPr id="31" name="Graphic 30" descr="Rat with solid fill">
              <a:extLst>
                <a:ext uri="{FF2B5EF4-FFF2-40B4-BE49-F238E27FC236}">
                  <a16:creationId xmlns:a16="http://schemas.microsoft.com/office/drawing/2014/main" id="{0D556B81-C4BE-395B-40ED-8BC34252DB7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940004" y="3951040"/>
              <a:ext cx="215285" cy="215285"/>
            </a:xfrm>
            <a:prstGeom prst="rect">
              <a:avLst/>
            </a:prstGeom>
          </p:spPr>
        </p:pic>
        <p:pic>
          <p:nvPicPr>
            <p:cNvPr id="32" name="Graphic 31" descr="Rat with solid fill">
              <a:extLst>
                <a:ext uri="{FF2B5EF4-FFF2-40B4-BE49-F238E27FC236}">
                  <a16:creationId xmlns:a16="http://schemas.microsoft.com/office/drawing/2014/main" id="{55CFA1E9-DA99-2E46-EA49-BD3CE876C05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125740" y="4070847"/>
              <a:ext cx="215285" cy="215285"/>
            </a:xfrm>
            <a:prstGeom prst="rect">
              <a:avLst/>
            </a:prstGeom>
          </p:spPr>
        </p:pic>
        <p:pic>
          <p:nvPicPr>
            <p:cNvPr id="33" name="Graphic 32" descr="Rat with solid fill">
              <a:extLst>
                <a:ext uri="{FF2B5EF4-FFF2-40B4-BE49-F238E27FC236}">
                  <a16:creationId xmlns:a16="http://schemas.microsoft.com/office/drawing/2014/main" id="{B488E57A-F930-400F-460A-17F55A19C61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9029" y="4263687"/>
              <a:ext cx="215285" cy="215285"/>
            </a:xfrm>
            <a:prstGeom prst="rect">
              <a:avLst/>
            </a:prstGeom>
          </p:spPr>
        </p:pic>
        <p:pic>
          <p:nvPicPr>
            <p:cNvPr id="34" name="Graphic 33" descr="Rat with solid fill">
              <a:extLst>
                <a:ext uri="{FF2B5EF4-FFF2-40B4-BE49-F238E27FC236}">
                  <a16:creationId xmlns:a16="http://schemas.microsoft.com/office/drawing/2014/main" id="{63D478CC-1467-4ECE-7000-E36F0E008B7F}"/>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009118" y="4246683"/>
              <a:ext cx="215285" cy="215285"/>
            </a:xfrm>
            <a:prstGeom prst="rect">
              <a:avLst/>
            </a:prstGeom>
          </p:spPr>
        </p:pic>
        <p:pic>
          <p:nvPicPr>
            <p:cNvPr id="35" name="Graphic 34" descr="Rat with solid fill">
              <a:extLst>
                <a:ext uri="{FF2B5EF4-FFF2-40B4-BE49-F238E27FC236}">
                  <a16:creationId xmlns:a16="http://schemas.microsoft.com/office/drawing/2014/main" id="{332E3BB0-A176-3373-26D1-7CCE4779C0F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703970" y="2956766"/>
              <a:ext cx="215285" cy="215285"/>
            </a:xfrm>
            <a:prstGeom prst="rect">
              <a:avLst/>
            </a:prstGeom>
          </p:spPr>
        </p:pic>
        <p:pic>
          <p:nvPicPr>
            <p:cNvPr id="36" name="Graphic 35" descr="Rat with solid fill">
              <a:extLst>
                <a:ext uri="{FF2B5EF4-FFF2-40B4-BE49-F238E27FC236}">
                  <a16:creationId xmlns:a16="http://schemas.microsoft.com/office/drawing/2014/main" id="{331A18A1-2EFB-B009-06CA-0747EB4C9ABB}"/>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652482" y="4101797"/>
              <a:ext cx="215285" cy="215285"/>
            </a:xfrm>
            <a:prstGeom prst="rect">
              <a:avLst/>
            </a:prstGeom>
          </p:spPr>
        </p:pic>
        <p:pic>
          <p:nvPicPr>
            <p:cNvPr id="37" name="Graphic 36" descr="Rat with solid fill">
              <a:extLst>
                <a:ext uri="{FF2B5EF4-FFF2-40B4-BE49-F238E27FC236}">
                  <a16:creationId xmlns:a16="http://schemas.microsoft.com/office/drawing/2014/main" id="{36DE41B7-4C8F-2810-40F0-17EA9195E7B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844751" y="4166325"/>
              <a:ext cx="233199" cy="233199"/>
            </a:xfrm>
            <a:prstGeom prst="rect">
              <a:avLst/>
            </a:prstGeom>
          </p:spPr>
        </p:pic>
        <p:pic>
          <p:nvPicPr>
            <p:cNvPr id="38" name="Graphic 37" descr="Rat with solid fill">
              <a:extLst>
                <a:ext uri="{FF2B5EF4-FFF2-40B4-BE49-F238E27FC236}">
                  <a16:creationId xmlns:a16="http://schemas.microsoft.com/office/drawing/2014/main" id="{96A5B074-1D2E-3B57-B0A7-3D483D55498D}"/>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087300" y="3013971"/>
              <a:ext cx="215285" cy="215285"/>
            </a:xfrm>
            <a:prstGeom prst="rect">
              <a:avLst/>
            </a:prstGeom>
          </p:spPr>
        </p:pic>
        <p:pic>
          <p:nvPicPr>
            <p:cNvPr id="39" name="Graphic 38" descr="Rat with solid fill">
              <a:extLst>
                <a:ext uri="{FF2B5EF4-FFF2-40B4-BE49-F238E27FC236}">
                  <a16:creationId xmlns:a16="http://schemas.microsoft.com/office/drawing/2014/main" id="{FFA14058-288E-751D-8F2E-BE733001F7F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897990" y="3034713"/>
              <a:ext cx="215285" cy="215285"/>
            </a:xfrm>
            <a:prstGeom prst="rect">
              <a:avLst/>
            </a:prstGeom>
          </p:spPr>
        </p:pic>
        <p:pic>
          <p:nvPicPr>
            <p:cNvPr id="40" name="Graphic 39" descr="Rat with solid fill">
              <a:extLst>
                <a:ext uri="{FF2B5EF4-FFF2-40B4-BE49-F238E27FC236}">
                  <a16:creationId xmlns:a16="http://schemas.microsoft.com/office/drawing/2014/main" id="{94E4B182-03CD-4F84-C8B0-1EBCC07AA67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926127" y="2874663"/>
              <a:ext cx="215285" cy="215285"/>
            </a:xfrm>
            <a:prstGeom prst="rect">
              <a:avLst/>
            </a:prstGeom>
          </p:spPr>
        </p:pic>
        <p:cxnSp>
          <p:nvCxnSpPr>
            <p:cNvPr id="41" name="Straight Arrow Connector 40">
              <a:extLst>
                <a:ext uri="{FF2B5EF4-FFF2-40B4-BE49-F238E27FC236}">
                  <a16:creationId xmlns:a16="http://schemas.microsoft.com/office/drawing/2014/main" id="{EC01CFEC-BBC6-6FC6-65A0-93969469102F}"/>
                </a:ext>
              </a:extLst>
            </p:cNvPr>
            <p:cNvCxnSpPr>
              <a:cxnSpLocks/>
            </p:cNvCxnSpPr>
            <p:nvPr/>
          </p:nvCxnSpPr>
          <p:spPr>
            <a:xfrm flipH="1">
              <a:off x="8083185" y="3239808"/>
              <a:ext cx="505331" cy="77992"/>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22DF814B-80DF-D280-CFB1-6D61FBD749EB}"/>
                </a:ext>
              </a:extLst>
            </p:cNvPr>
            <p:cNvCxnSpPr>
              <a:cxnSpLocks/>
            </p:cNvCxnSpPr>
            <p:nvPr/>
          </p:nvCxnSpPr>
          <p:spPr>
            <a:xfrm>
              <a:off x="6813730" y="4478972"/>
              <a:ext cx="0" cy="21061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sp>
        <p:nvSpPr>
          <p:cNvPr id="43" name="TextBox 42">
            <a:extLst>
              <a:ext uri="{FF2B5EF4-FFF2-40B4-BE49-F238E27FC236}">
                <a16:creationId xmlns:a16="http://schemas.microsoft.com/office/drawing/2014/main" id="{139C274F-E932-2534-4ACE-338ECAA369CE}"/>
              </a:ext>
            </a:extLst>
          </p:cNvPr>
          <p:cNvSpPr txBox="1"/>
          <p:nvPr/>
        </p:nvSpPr>
        <p:spPr>
          <a:xfrm>
            <a:off x="9571096" y="6037042"/>
            <a:ext cx="2486915" cy="646331"/>
          </a:xfrm>
          <a:prstGeom prst="rect">
            <a:avLst/>
          </a:prstGeom>
          <a:noFill/>
        </p:spPr>
        <p:txBody>
          <a:bodyPr wrap="square" rtlCol="0">
            <a:spAutoFit/>
          </a:bodyPr>
          <a:lstStyle/>
          <a:p>
            <a:r>
              <a:rPr lang="en-GB" dirty="0"/>
              <a:t>Residential properties leading into woodland</a:t>
            </a:r>
          </a:p>
        </p:txBody>
      </p:sp>
      <p:sp>
        <p:nvSpPr>
          <p:cNvPr id="44" name="TextBox 43">
            <a:extLst>
              <a:ext uri="{FF2B5EF4-FFF2-40B4-BE49-F238E27FC236}">
                <a16:creationId xmlns:a16="http://schemas.microsoft.com/office/drawing/2014/main" id="{3F7CBA3F-D66B-314D-73DE-7DEEC38CF41D}"/>
              </a:ext>
            </a:extLst>
          </p:cNvPr>
          <p:cNvSpPr txBox="1"/>
          <p:nvPr/>
        </p:nvSpPr>
        <p:spPr>
          <a:xfrm>
            <a:off x="4523292" y="1716741"/>
            <a:ext cx="2290438" cy="369332"/>
          </a:xfrm>
          <a:prstGeom prst="rect">
            <a:avLst/>
          </a:prstGeom>
          <a:noFill/>
        </p:spPr>
        <p:txBody>
          <a:bodyPr wrap="square" rtlCol="0">
            <a:spAutoFit/>
          </a:bodyPr>
          <a:lstStyle/>
          <a:p>
            <a:r>
              <a:rPr lang="en-GB" dirty="0"/>
              <a:t>Spillover risk</a:t>
            </a:r>
          </a:p>
        </p:txBody>
      </p:sp>
    </p:spTree>
    <p:extLst>
      <p:ext uri="{BB962C8B-B14F-4D97-AF65-F5344CB8AC3E}">
        <p14:creationId xmlns:p14="http://schemas.microsoft.com/office/powerpoint/2010/main" val="2269148628"/>
      </p:ext>
    </p:extLst>
  </p:cSld>
  <p:clrMapOvr>
    <a:masterClrMapping/>
  </p:clrMapOvr>
  <mc:AlternateContent xmlns:mc="http://schemas.openxmlformats.org/markup-compatibility/2006" xmlns:p14="http://schemas.microsoft.com/office/powerpoint/2010/main">
    <mc:Choice Requires="p14">
      <p:transition spd="slow" p14:dur="2000" advTm="81447"/>
    </mc:Choice>
    <mc:Fallback xmlns="">
      <p:transition spd="slow" advTm="81447"/>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29C4F7-88B1-81A9-8098-19341093C496}"/>
              </a:ext>
            </a:extLst>
          </p:cNvPr>
          <p:cNvSpPr>
            <a:spLocks noGrp="1"/>
          </p:cNvSpPr>
          <p:nvPr>
            <p:ph type="title"/>
          </p:nvPr>
        </p:nvSpPr>
        <p:spPr>
          <a:xfrm>
            <a:off x="517609" y="348174"/>
            <a:ext cx="5592517" cy="1325563"/>
          </a:xfrm>
        </p:spPr>
        <p:txBody>
          <a:bodyPr/>
          <a:lstStyle/>
          <a:p>
            <a:r>
              <a:rPr lang="en-GB" dirty="0"/>
              <a:t>Tick population model</a:t>
            </a:r>
          </a:p>
        </p:txBody>
      </p:sp>
      <p:sp>
        <p:nvSpPr>
          <p:cNvPr id="4" name="TextBox 3">
            <a:extLst>
              <a:ext uri="{FF2B5EF4-FFF2-40B4-BE49-F238E27FC236}">
                <a16:creationId xmlns:a16="http://schemas.microsoft.com/office/drawing/2014/main" id="{BF4D4AC1-DFE7-C981-F654-C1BC095776A3}"/>
              </a:ext>
            </a:extLst>
          </p:cNvPr>
          <p:cNvSpPr txBox="1"/>
          <p:nvPr/>
        </p:nvSpPr>
        <p:spPr>
          <a:xfrm>
            <a:off x="13999" y="6537452"/>
            <a:ext cx="11246180" cy="261610"/>
          </a:xfrm>
          <a:prstGeom prst="rect">
            <a:avLst/>
          </a:prstGeom>
          <a:noFill/>
        </p:spPr>
        <p:txBody>
          <a:bodyPr wrap="square">
            <a:spAutoFit/>
          </a:bodyPr>
          <a:lstStyle/>
          <a:p>
            <a:r>
              <a:rPr lang="en-GB" sz="1100" b="0" i="0" dirty="0" err="1">
                <a:solidFill>
                  <a:srgbClr val="222222"/>
                </a:solidFill>
                <a:effectLst/>
                <a:latin typeface="Arial" panose="020B0604020202020204" pitchFamily="34" charset="0"/>
              </a:rPr>
              <a:t>Rosà</a:t>
            </a:r>
            <a:r>
              <a:rPr lang="en-GB" sz="1100" b="0" i="0" dirty="0">
                <a:solidFill>
                  <a:srgbClr val="222222"/>
                </a:solidFill>
                <a:effectLst/>
                <a:latin typeface="Arial" panose="020B0604020202020204" pitchFamily="34" charset="0"/>
              </a:rPr>
              <a:t>, R., &amp; Pugliese, A. (2007). Effects of tick population dynamics and host densities on the persistence of tick-borne infections. </a:t>
            </a:r>
            <a:r>
              <a:rPr lang="en-GB" sz="1100" b="0" i="1" dirty="0">
                <a:solidFill>
                  <a:srgbClr val="222222"/>
                </a:solidFill>
                <a:effectLst/>
                <a:latin typeface="Arial" panose="020B0604020202020204" pitchFamily="34" charset="0"/>
              </a:rPr>
              <a:t>Mathematical biosciences</a:t>
            </a:r>
            <a:r>
              <a:rPr lang="en-GB" sz="1100" b="0" i="0" dirty="0">
                <a:solidFill>
                  <a:srgbClr val="222222"/>
                </a:solidFill>
                <a:effectLst/>
                <a:latin typeface="Arial" panose="020B0604020202020204" pitchFamily="34" charset="0"/>
              </a:rPr>
              <a:t>, </a:t>
            </a:r>
            <a:r>
              <a:rPr lang="en-GB" sz="1100" b="0" i="1" dirty="0">
                <a:solidFill>
                  <a:srgbClr val="222222"/>
                </a:solidFill>
                <a:effectLst/>
                <a:latin typeface="Arial" panose="020B0604020202020204" pitchFamily="34" charset="0"/>
              </a:rPr>
              <a:t>208</a:t>
            </a:r>
            <a:r>
              <a:rPr lang="en-GB" sz="1100" b="0" i="0" dirty="0">
                <a:solidFill>
                  <a:srgbClr val="222222"/>
                </a:solidFill>
                <a:effectLst/>
                <a:latin typeface="Arial" panose="020B0604020202020204" pitchFamily="34" charset="0"/>
              </a:rPr>
              <a:t>(1), 216-240.</a:t>
            </a:r>
            <a:endParaRPr lang="en-GB" sz="1100" dirty="0"/>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18982664-FD19-9F6B-5807-55F3DB7AB66E}"/>
                  </a:ext>
                </a:extLst>
              </p:cNvPr>
              <p:cNvSpPr/>
              <p:nvPr/>
            </p:nvSpPr>
            <p:spPr>
              <a:xfrm>
                <a:off x="8001906" y="2213888"/>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𝑀</m:t>
                      </m:r>
                    </m:oMath>
                  </m:oMathPara>
                </a14:m>
                <a:endParaRPr lang="en-GB" dirty="0"/>
              </a:p>
            </p:txBody>
          </p:sp>
        </mc:Choice>
        <mc:Fallback xmlns="">
          <p:sp>
            <p:nvSpPr>
              <p:cNvPr id="5" name="Rectangle: Rounded Corners 4">
                <a:extLst>
                  <a:ext uri="{FF2B5EF4-FFF2-40B4-BE49-F238E27FC236}">
                    <a16:creationId xmlns:a16="http://schemas.microsoft.com/office/drawing/2014/main" id="{18982664-FD19-9F6B-5807-55F3DB7AB66E}"/>
                  </a:ext>
                </a:extLst>
              </p:cNvPr>
              <p:cNvSpPr>
                <a:spLocks noRot="1" noChangeAspect="1" noMove="1" noResize="1" noEditPoints="1" noAdjustHandles="1" noChangeArrowheads="1" noChangeShapeType="1" noTextEdit="1"/>
              </p:cNvSpPr>
              <p:nvPr/>
            </p:nvSpPr>
            <p:spPr>
              <a:xfrm>
                <a:off x="8001906" y="2213888"/>
                <a:ext cx="903514" cy="849085"/>
              </a:xfrm>
              <a:prstGeom prst="roundRect">
                <a:avLst/>
              </a:prstGeom>
              <a:blipFill>
                <a:blip r:embed="rId4"/>
                <a:stretch>
                  <a:fillRect/>
                </a:stretch>
              </a:blipFill>
            </p:spPr>
            <p:txBody>
              <a:bodyPr/>
              <a:lstStyle/>
              <a:p>
                <a:r>
                  <a:rPr lang="en-GB">
                    <a:noFill/>
                  </a:rPr>
                  <a:t> </a:t>
                </a:r>
              </a:p>
            </p:txBody>
          </p:sp>
        </mc:Fallback>
      </mc:AlternateContent>
      <p:cxnSp>
        <p:nvCxnSpPr>
          <p:cNvPr id="7" name="Straight Arrow Connector 6">
            <a:extLst>
              <a:ext uri="{FF2B5EF4-FFF2-40B4-BE49-F238E27FC236}">
                <a16:creationId xmlns:a16="http://schemas.microsoft.com/office/drawing/2014/main" id="{4D44D72D-4BFE-F6B0-5CFF-4E4352B253C6}"/>
              </a:ext>
            </a:extLst>
          </p:cNvPr>
          <p:cNvCxnSpPr>
            <a:cxnSpLocks/>
          </p:cNvCxnSpPr>
          <p:nvPr/>
        </p:nvCxnSpPr>
        <p:spPr>
          <a:xfrm>
            <a:off x="8453663" y="1735861"/>
            <a:ext cx="0" cy="37314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10" name="Straight Arrow Connector 9">
            <a:extLst>
              <a:ext uri="{FF2B5EF4-FFF2-40B4-BE49-F238E27FC236}">
                <a16:creationId xmlns:a16="http://schemas.microsoft.com/office/drawing/2014/main" id="{493A4384-1652-0552-8310-4891CDD2E78D}"/>
              </a:ext>
            </a:extLst>
          </p:cNvPr>
          <p:cNvCxnSpPr>
            <a:cxnSpLocks/>
          </p:cNvCxnSpPr>
          <p:nvPr/>
        </p:nvCxnSpPr>
        <p:spPr>
          <a:xfrm>
            <a:off x="8453663" y="3171477"/>
            <a:ext cx="0" cy="37314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54CBA3C-0755-3F3A-18D8-ABD3D0A78665}"/>
                  </a:ext>
                </a:extLst>
              </p:cNvPr>
              <p:cNvSpPr txBox="1"/>
              <p:nvPr/>
            </p:nvSpPr>
            <p:spPr>
              <a:xfrm>
                <a:off x="7777072" y="1312262"/>
                <a:ext cx="1278868"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𝑀</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𝑀</m:t>
                          </m:r>
                        </m:e>
                      </m:d>
                      <m:r>
                        <a:rPr lang="en-GB" b="0" i="1" smtClean="0">
                          <a:latin typeface="Cambria Math" panose="02040503050406030204" pitchFamily="18" charset="0"/>
                        </a:rPr>
                        <m:t>𝑀</m:t>
                      </m:r>
                    </m:oMath>
                  </m:oMathPara>
                </a14:m>
                <a:endParaRPr lang="en-GB" dirty="0"/>
              </a:p>
            </p:txBody>
          </p:sp>
        </mc:Choice>
        <mc:Fallback xmlns="">
          <p:sp>
            <p:nvSpPr>
              <p:cNvPr id="11" name="TextBox 10">
                <a:extLst>
                  <a:ext uri="{FF2B5EF4-FFF2-40B4-BE49-F238E27FC236}">
                    <a16:creationId xmlns:a16="http://schemas.microsoft.com/office/drawing/2014/main" id="{954CBA3C-0755-3F3A-18D8-ABD3D0A78665}"/>
                  </a:ext>
                </a:extLst>
              </p:cNvPr>
              <p:cNvSpPr txBox="1">
                <a:spLocks noRot="1" noChangeAspect="1" noMove="1" noResize="1" noEditPoints="1" noAdjustHandles="1" noChangeArrowheads="1" noChangeShapeType="1" noTextEdit="1"/>
              </p:cNvSpPr>
              <p:nvPr/>
            </p:nvSpPr>
            <p:spPr>
              <a:xfrm>
                <a:off x="7777072" y="1312262"/>
                <a:ext cx="1278868" cy="369332"/>
              </a:xfrm>
              <a:prstGeom prst="rect">
                <a:avLst/>
              </a:prstGeom>
              <a:blipFill>
                <a:blip r:embed="rId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3" name="TextBox 12">
                <a:extLst>
                  <a:ext uri="{FF2B5EF4-FFF2-40B4-BE49-F238E27FC236}">
                    <a16:creationId xmlns:a16="http://schemas.microsoft.com/office/drawing/2014/main" id="{51AD73E7-1F8D-0513-BC15-999C4EAB39F9}"/>
                  </a:ext>
                </a:extLst>
              </p:cNvPr>
              <p:cNvSpPr txBox="1"/>
              <p:nvPr/>
            </p:nvSpPr>
            <p:spPr>
              <a:xfrm>
                <a:off x="7985965" y="3602237"/>
                <a:ext cx="90201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𝑀</m:t>
                          </m:r>
                        </m:sub>
                      </m:sSub>
                      <m:r>
                        <a:rPr lang="en-GB" b="0" i="1" smtClean="0">
                          <a:latin typeface="Cambria Math" panose="02040503050406030204" pitchFamily="18" charset="0"/>
                        </a:rPr>
                        <m:t>𝑀</m:t>
                      </m:r>
                    </m:oMath>
                  </m:oMathPara>
                </a14:m>
                <a:endParaRPr lang="en-GB" dirty="0"/>
              </a:p>
            </p:txBody>
          </p:sp>
        </mc:Choice>
        <mc:Fallback xmlns="">
          <p:sp>
            <p:nvSpPr>
              <p:cNvPr id="13" name="TextBox 12">
                <a:extLst>
                  <a:ext uri="{FF2B5EF4-FFF2-40B4-BE49-F238E27FC236}">
                    <a16:creationId xmlns:a16="http://schemas.microsoft.com/office/drawing/2014/main" id="{51AD73E7-1F8D-0513-BC15-999C4EAB39F9}"/>
                  </a:ext>
                </a:extLst>
              </p:cNvPr>
              <p:cNvSpPr txBox="1">
                <a:spLocks noRot="1" noChangeAspect="1" noMove="1" noResize="1" noEditPoints="1" noAdjustHandles="1" noChangeArrowheads="1" noChangeShapeType="1" noTextEdit="1"/>
              </p:cNvSpPr>
              <p:nvPr/>
            </p:nvSpPr>
            <p:spPr>
              <a:xfrm>
                <a:off x="7985965" y="3602237"/>
                <a:ext cx="90201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5" name="Rectangle: Rounded Corners 14">
                <a:extLst>
                  <a:ext uri="{FF2B5EF4-FFF2-40B4-BE49-F238E27FC236}">
                    <a16:creationId xmlns:a16="http://schemas.microsoft.com/office/drawing/2014/main" id="{A41DFA14-0560-8CFF-0DB3-1A6305039A73}"/>
                  </a:ext>
                </a:extLst>
              </p:cNvPr>
              <p:cNvSpPr/>
              <p:nvPr/>
            </p:nvSpPr>
            <p:spPr>
              <a:xfrm>
                <a:off x="2576132" y="4618545"/>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oMath>
                  </m:oMathPara>
                </a14:m>
                <a:endParaRPr lang="en-GB" dirty="0"/>
              </a:p>
            </p:txBody>
          </p:sp>
        </mc:Choice>
        <mc:Fallback xmlns="">
          <p:sp>
            <p:nvSpPr>
              <p:cNvPr id="15" name="Rectangle: Rounded Corners 14">
                <a:extLst>
                  <a:ext uri="{FF2B5EF4-FFF2-40B4-BE49-F238E27FC236}">
                    <a16:creationId xmlns:a16="http://schemas.microsoft.com/office/drawing/2014/main" id="{A41DFA14-0560-8CFF-0DB3-1A6305039A73}"/>
                  </a:ext>
                </a:extLst>
              </p:cNvPr>
              <p:cNvSpPr>
                <a:spLocks noRot="1" noChangeAspect="1" noMove="1" noResize="1" noEditPoints="1" noAdjustHandles="1" noChangeArrowheads="1" noChangeShapeType="1" noTextEdit="1"/>
              </p:cNvSpPr>
              <p:nvPr/>
            </p:nvSpPr>
            <p:spPr>
              <a:xfrm>
                <a:off x="2576132" y="4618545"/>
                <a:ext cx="903514" cy="849085"/>
              </a:xfrm>
              <a:prstGeom prst="roundRect">
                <a:avLst/>
              </a:prstGeom>
              <a:blipFill>
                <a:blip r:embed="rId7"/>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6" name="Rectangle: Rounded Corners 15">
                <a:extLst>
                  <a:ext uri="{FF2B5EF4-FFF2-40B4-BE49-F238E27FC236}">
                    <a16:creationId xmlns:a16="http://schemas.microsoft.com/office/drawing/2014/main" id="{1705DF57-46FD-CCA1-E159-9E0B6D8E84D0}"/>
                  </a:ext>
                </a:extLst>
              </p:cNvPr>
              <p:cNvSpPr/>
              <p:nvPr/>
            </p:nvSpPr>
            <p:spPr>
              <a:xfrm>
                <a:off x="4564823" y="4620224"/>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𝑁</m:t>
                      </m:r>
                    </m:oMath>
                  </m:oMathPara>
                </a14:m>
                <a:endParaRPr lang="en-GB" dirty="0"/>
              </a:p>
            </p:txBody>
          </p:sp>
        </mc:Choice>
        <mc:Fallback xmlns="">
          <p:sp>
            <p:nvSpPr>
              <p:cNvPr id="16" name="Rectangle: Rounded Corners 15">
                <a:extLst>
                  <a:ext uri="{FF2B5EF4-FFF2-40B4-BE49-F238E27FC236}">
                    <a16:creationId xmlns:a16="http://schemas.microsoft.com/office/drawing/2014/main" id="{1705DF57-46FD-CCA1-E159-9E0B6D8E84D0}"/>
                  </a:ext>
                </a:extLst>
              </p:cNvPr>
              <p:cNvSpPr>
                <a:spLocks noRot="1" noChangeAspect="1" noMove="1" noResize="1" noEditPoints="1" noAdjustHandles="1" noChangeArrowheads="1" noChangeShapeType="1" noTextEdit="1"/>
              </p:cNvSpPr>
              <p:nvPr/>
            </p:nvSpPr>
            <p:spPr>
              <a:xfrm>
                <a:off x="4564823" y="4620224"/>
                <a:ext cx="903514" cy="849085"/>
              </a:xfrm>
              <a:prstGeom prst="roundRect">
                <a:avLst/>
              </a:prstGeom>
              <a:blipFill>
                <a:blip r:embed="rId8"/>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7" name="Rectangle: Rounded Corners 16">
                <a:extLst>
                  <a:ext uri="{FF2B5EF4-FFF2-40B4-BE49-F238E27FC236}">
                    <a16:creationId xmlns:a16="http://schemas.microsoft.com/office/drawing/2014/main" id="{09C8C6B4-A8BF-53C0-8190-13A6D01753D6}"/>
                  </a:ext>
                </a:extLst>
              </p:cNvPr>
              <p:cNvSpPr/>
              <p:nvPr/>
            </p:nvSpPr>
            <p:spPr>
              <a:xfrm>
                <a:off x="6570571" y="4618545"/>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𝑄</m:t>
                          </m:r>
                        </m:sub>
                      </m:sSub>
                    </m:oMath>
                  </m:oMathPara>
                </a14:m>
                <a:endParaRPr lang="en-GB" dirty="0"/>
              </a:p>
            </p:txBody>
          </p:sp>
        </mc:Choice>
        <mc:Fallback xmlns="">
          <p:sp>
            <p:nvSpPr>
              <p:cNvPr id="17" name="Rectangle: Rounded Corners 16">
                <a:extLst>
                  <a:ext uri="{FF2B5EF4-FFF2-40B4-BE49-F238E27FC236}">
                    <a16:creationId xmlns:a16="http://schemas.microsoft.com/office/drawing/2014/main" id="{09C8C6B4-A8BF-53C0-8190-13A6D01753D6}"/>
                  </a:ext>
                </a:extLst>
              </p:cNvPr>
              <p:cNvSpPr>
                <a:spLocks noRot="1" noChangeAspect="1" noMove="1" noResize="1" noEditPoints="1" noAdjustHandles="1" noChangeArrowheads="1" noChangeShapeType="1" noTextEdit="1"/>
              </p:cNvSpPr>
              <p:nvPr/>
            </p:nvSpPr>
            <p:spPr>
              <a:xfrm>
                <a:off x="6570571" y="4618545"/>
                <a:ext cx="903514" cy="849085"/>
              </a:xfrm>
              <a:prstGeom prst="roundRect">
                <a:avLst/>
              </a:prstGeom>
              <a:blipFill>
                <a:blip r:embed="rId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18" name="Rectangle: Rounded Corners 17">
                <a:extLst>
                  <a:ext uri="{FF2B5EF4-FFF2-40B4-BE49-F238E27FC236}">
                    <a16:creationId xmlns:a16="http://schemas.microsoft.com/office/drawing/2014/main" id="{ED509ADF-F0FB-CC2B-2A76-A961768663FF}"/>
                  </a:ext>
                </a:extLst>
              </p:cNvPr>
              <p:cNvSpPr/>
              <p:nvPr/>
            </p:nvSpPr>
            <p:spPr>
              <a:xfrm>
                <a:off x="8474769" y="4585200"/>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𝐹</m:t>
                          </m:r>
                        </m:sub>
                      </m:sSub>
                    </m:oMath>
                  </m:oMathPara>
                </a14:m>
                <a:endParaRPr lang="en-GB" dirty="0"/>
              </a:p>
            </p:txBody>
          </p:sp>
        </mc:Choice>
        <mc:Fallback xmlns="">
          <p:sp>
            <p:nvSpPr>
              <p:cNvPr id="18" name="Rectangle: Rounded Corners 17">
                <a:extLst>
                  <a:ext uri="{FF2B5EF4-FFF2-40B4-BE49-F238E27FC236}">
                    <a16:creationId xmlns:a16="http://schemas.microsoft.com/office/drawing/2014/main" id="{ED509ADF-F0FB-CC2B-2A76-A961768663FF}"/>
                  </a:ext>
                </a:extLst>
              </p:cNvPr>
              <p:cNvSpPr>
                <a:spLocks noRot="1" noChangeAspect="1" noMove="1" noResize="1" noEditPoints="1" noAdjustHandles="1" noChangeArrowheads="1" noChangeShapeType="1" noTextEdit="1"/>
              </p:cNvSpPr>
              <p:nvPr/>
            </p:nvSpPr>
            <p:spPr>
              <a:xfrm>
                <a:off x="8474769" y="4585200"/>
                <a:ext cx="903514" cy="849085"/>
              </a:xfrm>
              <a:prstGeom prst="roundRect">
                <a:avLst/>
              </a:prstGeom>
              <a:blipFill>
                <a:blip r:embed="rId10"/>
                <a:stretch>
                  <a:fillRect/>
                </a:stretch>
              </a:blipFill>
            </p:spPr>
            <p:txBody>
              <a:bodyPr/>
              <a:lstStyle/>
              <a:p>
                <a:r>
                  <a:rPr lang="en-GB">
                    <a:noFill/>
                  </a:rPr>
                  <a:t> </a:t>
                </a:r>
              </a:p>
            </p:txBody>
          </p:sp>
        </mc:Fallback>
      </mc:AlternateContent>
      <p:cxnSp>
        <p:nvCxnSpPr>
          <p:cNvPr id="19" name="Straight Arrow Connector 18">
            <a:extLst>
              <a:ext uri="{FF2B5EF4-FFF2-40B4-BE49-F238E27FC236}">
                <a16:creationId xmlns:a16="http://schemas.microsoft.com/office/drawing/2014/main" id="{95DBB4F9-C802-20C0-0A86-B570D9C7610B}"/>
              </a:ext>
            </a:extLst>
          </p:cNvPr>
          <p:cNvCxnSpPr>
            <a:cxnSpLocks/>
          </p:cNvCxnSpPr>
          <p:nvPr/>
        </p:nvCxnSpPr>
        <p:spPr>
          <a:xfrm>
            <a:off x="1889098" y="5071688"/>
            <a:ext cx="60415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0" name="Straight Arrow Connector 19">
            <a:extLst>
              <a:ext uri="{FF2B5EF4-FFF2-40B4-BE49-F238E27FC236}">
                <a16:creationId xmlns:a16="http://schemas.microsoft.com/office/drawing/2014/main" id="{2728CDFC-E362-10CE-8C8C-D7C4340C1ABC}"/>
              </a:ext>
            </a:extLst>
          </p:cNvPr>
          <p:cNvCxnSpPr>
            <a:cxnSpLocks/>
          </p:cNvCxnSpPr>
          <p:nvPr/>
        </p:nvCxnSpPr>
        <p:spPr>
          <a:xfrm>
            <a:off x="3739669" y="5071688"/>
            <a:ext cx="60415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58FB2418-8D62-007D-20F1-E9ECBEC30E46}"/>
              </a:ext>
            </a:extLst>
          </p:cNvPr>
          <p:cNvCxnSpPr>
            <a:cxnSpLocks/>
          </p:cNvCxnSpPr>
          <p:nvPr/>
        </p:nvCxnSpPr>
        <p:spPr>
          <a:xfrm>
            <a:off x="5671882" y="5009629"/>
            <a:ext cx="60415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2" name="Straight Arrow Connector 21">
            <a:extLst>
              <a:ext uri="{FF2B5EF4-FFF2-40B4-BE49-F238E27FC236}">
                <a16:creationId xmlns:a16="http://schemas.microsoft.com/office/drawing/2014/main" id="{E9AE22A5-AD91-3C1D-40B6-93313ACA03D7}"/>
              </a:ext>
            </a:extLst>
          </p:cNvPr>
          <p:cNvCxnSpPr>
            <a:cxnSpLocks/>
          </p:cNvCxnSpPr>
          <p:nvPr/>
        </p:nvCxnSpPr>
        <p:spPr>
          <a:xfrm>
            <a:off x="7658527" y="5055485"/>
            <a:ext cx="60415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3" name="Straight Arrow Connector 22">
            <a:extLst>
              <a:ext uri="{FF2B5EF4-FFF2-40B4-BE49-F238E27FC236}">
                <a16:creationId xmlns:a16="http://schemas.microsoft.com/office/drawing/2014/main" id="{85BD27FB-49E5-276C-5A91-EBC43676F622}"/>
              </a:ext>
            </a:extLst>
          </p:cNvPr>
          <p:cNvCxnSpPr>
            <a:cxnSpLocks/>
          </p:cNvCxnSpPr>
          <p:nvPr/>
        </p:nvCxnSpPr>
        <p:spPr>
          <a:xfrm>
            <a:off x="3011671" y="5652800"/>
            <a:ext cx="0" cy="37314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858A4A4D-B533-5B56-0523-F52229D21EF3}"/>
              </a:ext>
            </a:extLst>
          </p:cNvPr>
          <p:cNvCxnSpPr>
            <a:cxnSpLocks/>
          </p:cNvCxnSpPr>
          <p:nvPr/>
        </p:nvCxnSpPr>
        <p:spPr>
          <a:xfrm>
            <a:off x="5003757" y="5652800"/>
            <a:ext cx="0" cy="37314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5" name="Straight Arrow Connector 24">
            <a:extLst>
              <a:ext uri="{FF2B5EF4-FFF2-40B4-BE49-F238E27FC236}">
                <a16:creationId xmlns:a16="http://schemas.microsoft.com/office/drawing/2014/main" id="{FB07E910-570E-7C4D-E876-0194D90B271C}"/>
              </a:ext>
            </a:extLst>
          </p:cNvPr>
          <p:cNvCxnSpPr>
            <a:cxnSpLocks/>
          </p:cNvCxnSpPr>
          <p:nvPr/>
        </p:nvCxnSpPr>
        <p:spPr>
          <a:xfrm>
            <a:off x="7007771" y="5652800"/>
            <a:ext cx="0" cy="37314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26" name="Straight Arrow Connector 25">
            <a:extLst>
              <a:ext uri="{FF2B5EF4-FFF2-40B4-BE49-F238E27FC236}">
                <a16:creationId xmlns:a16="http://schemas.microsoft.com/office/drawing/2014/main" id="{12E03F36-50CE-C29F-6268-7A4C469E8FF3}"/>
              </a:ext>
            </a:extLst>
          </p:cNvPr>
          <p:cNvCxnSpPr>
            <a:cxnSpLocks/>
          </p:cNvCxnSpPr>
          <p:nvPr/>
        </p:nvCxnSpPr>
        <p:spPr>
          <a:xfrm>
            <a:off x="9562823" y="5031744"/>
            <a:ext cx="622309" cy="5349"/>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7" name="TextBox 26">
                <a:extLst>
                  <a:ext uri="{FF2B5EF4-FFF2-40B4-BE49-F238E27FC236}">
                    <a16:creationId xmlns:a16="http://schemas.microsoft.com/office/drawing/2014/main" id="{18F752A0-CC37-BA02-A9A4-ED16F1BD53B3}"/>
                  </a:ext>
                </a:extLst>
              </p:cNvPr>
              <p:cNvSpPr txBox="1"/>
              <p:nvPr/>
            </p:nvSpPr>
            <p:spPr>
              <a:xfrm>
                <a:off x="759958" y="4824963"/>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𝑇</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𝐿</m:t>
                          </m:r>
                        </m:e>
                      </m:d>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𝐿</m:t>
                          </m:r>
                        </m:sub>
                      </m:sSub>
                    </m:oMath>
                  </m:oMathPara>
                </a14:m>
                <a:endParaRPr lang="en-GB" dirty="0"/>
              </a:p>
            </p:txBody>
          </p:sp>
        </mc:Choice>
        <mc:Fallback xmlns="">
          <p:sp>
            <p:nvSpPr>
              <p:cNvPr id="27" name="TextBox 26">
                <a:extLst>
                  <a:ext uri="{FF2B5EF4-FFF2-40B4-BE49-F238E27FC236}">
                    <a16:creationId xmlns:a16="http://schemas.microsoft.com/office/drawing/2014/main" id="{18F752A0-CC37-BA02-A9A4-ED16F1BD53B3}"/>
                  </a:ext>
                </a:extLst>
              </p:cNvPr>
              <p:cNvSpPr txBox="1">
                <a:spLocks noRot="1" noChangeAspect="1" noMove="1" noResize="1" noEditPoints="1" noAdjustHandles="1" noChangeArrowheads="1" noChangeShapeType="1" noTextEdit="1"/>
              </p:cNvSpPr>
              <p:nvPr/>
            </p:nvSpPr>
            <p:spPr>
              <a:xfrm>
                <a:off x="759958" y="4824963"/>
                <a:ext cx="1156047" cy="369332"/>
              </a:xfrm>
              <a:prstGeom prst="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TextBox 27">
                <a:extLst>
                  <a:ext uri="{FF2B5EF4-FFF2-40B4-BE49-F238E27FC236}">
                    <a16:creationId xmlns:a16="http://schemas.microsoft.com/office/drawing/2014/main" id="{AEEF00AD-9EAB-D13F-D62F-F7F9ED8096CD}"/>
                  </a:ext>
                </a:extLst>
              </p:cNvPr>
              <p:cNvSpPr txBox="1"/>
              <p:nvPr/>
            </p:nvSpPr>
            <p:spPr>
              <a:xfrm>
                <a:off x="2433647" y="6128925"/>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𝐿</m:t>
                          </m:r>
                        </m:sub>
                      </m:sSub>
                      <m:r>
                        <a:rPr lang="en-GB" b="0" i="1" smtClean="0">
                          <a:latin typeface="Cambria Math" panose="02040503050406030204" pitchFamily="18" charset="0"/>
                        </a:rPr>
                        <m:t>𝐿</m:t>
                      </m:r>
                    </m:oMath>
                  </m:oMathPara>
                </a14:m>
                <a:endParaRPr lang="en-GB" dirty="0"/>
              </a:p>
            </p:txBody>
          </p:sp>
        </mc:Choice>
        <mc:Fallback xmlns="">
          <p:sp>
            <p:nvSpPr>
              <p:cNvPr id="28" name="TextBox 27">
                <a:extLst>
                  <a:ext uri="{FF2B5EF4-FFF2-40B4-BE49-F238E27FC236}">
                    <a16:creationId xmlns:a16="http://schemas.microsoft.com/office/drawing/2014/main" id="{AEEF00AD-9EAB-D13F-D62F-F7F9ED8096CD}"/>
                  </a:ext>
                </a:extLst>
              </p:cNvPr>
              <p:cNvSpPr txBox="1">
                <a:spLocks noRot="1" noChangeAspect="1" noMove="1" noResize="1" noEditPoints="1" noAdjustHandles="1" noChangeArrowheads="1" noChangeShapeType="1" noTextEdit="1"/>
              </p:cNvSpPr>
              <p:nvPr/>
            </p:nvSpPr>
            <p:spPr>
              <a:xfrm>
                <a:off x="2433647" y="6128925"/>
                <a:ext cx="1156047" cy="369332"/>
              </a:xfrm>
              <a:prstGeom prst="rect">
                <a:avLst/>
              </a:prstGeom>
              <a:blipFill>
                <a:blip r:embed="rId1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9" name="TextBox 28">
                <a:extLst>
                  <a:ext uri="{FF2B5EF4-FFF2-40B4-BE49-F238E27FC236}">
                    <a16:creationId xmlns:a16="http://schemas.microsoft.com/office/drawing/2014/main" id="{239ED9DA-DD57-4C8C-12F6-29F00C18561D}"/>
                  </a:ext>
                </a:extLst>
              </p:cNvPr>
              <p:cNvSpPr txBox="1"/>
              <p:nvPr/>
            </p:nvSpPr>
            <p:spPr>
              <a:xfrm>
                <a:off x="4425733" y="6156823"/>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𝑁</m:t>
                          </m:r>
                        </m:sub>
                      </m:sSub>
                      <m:r>
                        <a:rPr lang="en-GB" b="0" i="1" smtClean="0">
                          <a:latin typeface="Cambria Math" panose="02040503050406030204" pitchFamily="18" charset="0"/>
                        </a:rPr>
                        <m:t>𝑁</m:t>
                      </m:r>
                    </m:oMath>
                  </m:oMathPara>
                </a14:m>
                <a:endParaRPr lang="en-GB" dirty="0"/>
              </a:p>
            </p:txBody>
          </p:sp>
        </mc:Choice>
        <mc:Fallback xmlns="">
          <p:sp>
            <p:nvSpPr>
              <p:cNvPr id="29" name="TextBox 28">
                <a:extLst>
                  <a:ext uri="{FF2B5EF4-FFF2-40B4-BE49-F238E27FC236}">
                    <a16:creationId xmlns:a16="http://schemas.microsoft.com/office/drawing/2014/main" id="{239ED9DA-DD57-4C8C-12F6-29F00C18561D}"/>
                  </a:ext>
                </a:extLst>
              </p:cNvPr>
              <p:cNvSpPr txBox="1">
                <a:spLocks noRot="1" noChangeAspect="1" noMove="1" noResize="1" noEditPoints="1" noAdjustHandles="1" noChangeArrowheads="1" noChangeShapeType="1" noTextEdit="1"/>
              </p:cNvSpPr>
              <p:nvPr/>
            </p:nvSpPr>
            <p:spPr>
              <a:xfrm>
                <a:off x="4425733" y="6156823"/>
                <a:ext cx="1156047" cy="369332"/>
              </a:xfrm>
              <a:prstGeom prst="rect">
                <a:avLst/>
              </a:prstGeom>
              <a:blipFill>
                <a:blip r:embed="rId13"/>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B28039FC-81A9-3103-FDA6-B76C1F5997BC}"/>
                  </a:ext>
                </a:extLst>
              </p:cNvPr>
              <p:cNvSpPr txBox="1"/>
              <p:nvPr/>
            </p:nvSpPr>
            <p:spPr>
              <a:xfrm>
                <a:off x="6445270" y="6149222"/>
                <a:ext cx="1156047" cy="388889"/>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𝐴</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𝑄</m:t>
                          </m:r>
                        </m:sub>
                      </m:sSub>
                    </m:oMath>
                  </m:oMathPara>
                </a14:m>
                <a:endParaRPr lang="en-GB" dirty="0"/>
              </a:p>
            </p:txBody>
          </p:sp>
        </mc:Choice>
        <mc:Fallback xmlns="">
          <p:sp>
            <p:nvSpPr>
              <p:cNvPr id="30" name="TextBox 29">
                <a:extLst>
                  <a:ext uri="{FF2B5EF4-FFF2-40B4-BE49-F238E27FC236}">
                    <a16:creationId xmlns:a16="http://schemas.microsoft.com/office/drawing/2014/main" id="{B28039FC-81A9-3103-FDA6-B76C1F5997BC}"/>
                  </a:ext>
                </a:extLst>
              </p:cNvPr>
              <p:cNvSpPr txBox="1">
                <a:spLocks noRot="1" noChangeAspect="1" noMove="1" noResize="1" noEditPoints="1" noAdjustHandles="1" noChangeArrowheads="1" noChangeShapeType="1" noTextEdit="1"/>
              </p:cNvSpPr>
              <p:nvPr/>
            </p:nvSpPr>
            <p:spPr>
              <a:xfrm>
                <a:off x="6445270" y="6149222"/>
                <a:ext cx="1156047" cy="388889"/>
              </a:xfrm>
              <a:prstGeom prst="rect">
                <a:avLst/>
              </a:prstGeom>
              <a:blipFill>
                <a:blip r:embed="rId14"/>
                <a:stretch>
                  <a:fillRect b="-625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9507A97-E55C-6509-429F-9B204E937A84}"/>
                  </a:ext>
                </a:extLst>
              </p:cNvPr>
              <p:cNvSpPr txBox="1"/>
              <p:nvPr/>
            </p:nvSpPr>
            <p:spPr>
              <a:xfrm>
                <a:off x="9304231" y="4292882"/>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𝜎</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𝐹</m:t>
                          </m:r>
                        </m:sub>
                      </m:sSub>
                    </m:oMath>
                  </m:oMathPara>
                </a14:m>
                <a:endParaRPr lang="en-GB" dirty="0"/>
              </a:p>
            </p:txBody>
          </p:sp>
        </mc:Choice>
        <mc:Fallback xmlns="">
          <p:sp>
            <p:nvSpPr>
              <p:cNvPr id="31" name="TextBox 30">
                <a:extLst>
                  <a:ext uri="{FF2B5EF4-FFF2-40B4-BE49-F238E27FC236}">
                    <a16:creationId xmlns:a16="http://schemas.microsoft.com/office/drawing/2014/main" id="{09507A97-E55C-6509-429F-9B204E937A84}"/>
                  </a:ext>
                </a:extLst>
              </p:cNvPr>
              <p:cNvSpPr txBox="1">
                <a:spLocks noRot="1" noChangeAspect="1" noMove="1" noResize="1" noEditPoints="1" noAdjustHandles="1" noChangeArrowheads="1" noChangeShapeType="1" noTextEdit="1"/>
              </p:cNvSpPr>
              <p:nvPr/>
            </p:nvSpPr>
            <p:spPr>
              <a:xfrm>
                <a:off x="9304231" y="4292882"/>
                <a:ext cx="1156047" cy="369332"/>
              </a:xfrm>
              <a:prstGeom prst="rect">
                <a:avLst/>
              </a:prstGeom>
              <a:blipFill>
                <a:blip r:embed="rId15"/>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401C1F5C-2BFD-F8BF-6712-16EA00DC15D6}"/>
                  </a:ext>
                </a:extLst>
              </p:cNvPr>
              <p:cNvSpPr txBox="1"/>
              <p:nvPr/>
            </p:nvSpPr>
            <p:spPr>
              <a:xfrm>
                <a:off x="3452740" y="4287132"/>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𝐿𝑁</m:t>
                          </m:r>
                        </m:sup>
                      </m:sSup>
                      <m:r>
                        <a:rPr lang="en-GB" b="0" i="1" smtClean="0">
                          <a:latin typeface="Cambria Math" panose="02040503050406030204" pitchFamily="18" charset="0"/>
                        </a:rPr>
                        <m:t>𝑀𝐿𝑚</m:t>
                      </m:r>
                    </m:oMath>
                  </m:oMathPara>
                </a14:m>
                <a:endParaRPr lang="en-GB" dirty="0"/>
              </a:p>
            </p:txBody>
          </p:sp>
        </mc:Choice>
        <mc:Fallback xmlns="">
          <p:sp>
            <p:nvSpPr>
              <p:cNvPr id="32" name="TextBox 31">
                <a:extLst>
                  <a:ext uri="{FF2B5EF4-FFF2-40B4-BE49-F238E27FC236}">
                    <a16:creationId xmlns:a16="http://schemas.microsoft.com/office/drawing/2014/main" id="{401C1F5C-2BFD-F8BF-6712-16EA00DC15D6}"/>
                  </a:ext>
                </a:extLst>
              </p:cNvPr>
              <p:cNvSpPr txBox="1">
                <a:spLocks noRot="1" noChangeAspect="1" noMove="1" noResize="1" noEditPoints="1" noAdjustHandles="1" noChangeArrowheads="1" noChangeShapeType="1" noTextEdit="1"/>
              </p:cNvSpPr>
              <p:nvPr/>
            </p:nvSpPr>
            <p:spPr>
              <a:xfrm>
                <a:off x="3452740" y="4287132"/>
                <a:ext cx="1156047" cy="369332"/>
              </a:xfrm>
              <a:prstGeom prst="rect">
                <a:avLst/>
              </a:prstGeom>
              <a:blipFill>
                <a:blip r:embed="rId16"/>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7F027FBE-0D7F-E4EE-F810-43886E16588D}"/>
                  </a:ext>
                </a:extLst>
              </p:cNvPr>
              <p:cNvSpPr txBox="1"/>
              <p:nvPr/>
            </p:nvSpPr>
            <p:spPr>
              <a:xfrm>
                <a:off x="5422433" y="4303990"/>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𝐿𝑁</m:t>
                          </m:r>
                        </m:sup>
                      </m:sSup>
                      <m:r>
                        <a:rPr lang="en-GB" b="0" i="1" smtClean="0">
                          <a:latin typeface="Cambria Math" panose="02040503050406030204" pitchFamily="18" charset="0"/>
                        </a:rPr>
                        <m:t>𝑀𝑁𝑚</m:t>
                      </m:r>
                    </m:oMath>
                  </m:oMathPara>
                </a14:m>
                <a:endParaRPr lang="en-GB" dirty="0"/>
              </a:p>
            </p:txBody>
          </p:sp>
        </mc:Choice>
        <mc:Fallback xmlns="">
          <p:sp>
            <p:nvSpPr>
              <p:cNvPr id="33" name="TextBox 32">
                <a:extLst>
                  <a:ext uri="{FF2B5EF4-FFF2-40B4-BE49-F238E27FC236}">
                    <a16:creationId xmlns:a16="http://schemas.microsoft.com/office/drawing/2014/main" id="{7F027FBE-0D7F-E4EE-F810-43886E16588D}"/>
                  </a:ext>
                </a:extLst>
              </p:cNvPr>
              <p:cNvSpPr txBox="1">
                <a:spLocks noRot="1" noChangeAspect="1" noMove="1" noResize="1" noEditPoints="1" noAdjustHandles="1" noChangeArrowheads="1" noChangeShapeType="1" noTextEdit="1"/>
              </p:cNvSpPr>
              <p:nvPr/>
            </p:nvSpPr>
            <p:spPr>
              <a:xfrm>
                <a:off x="5422433" y="4303990"/>
                <a:ext cx="1156047" cy="369332"/>
              </a:xfrm>
              <a:prstGeom prst="rect">
                <a:avLst/>
              </a:prstGeom>
              <a:blipFill>
                <a:blip r:embed="rId17"/>
                <a:stretch>
                  <a:fillRect b="-13115"/>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4" name="TextBox 33">
                <a:extLst>
                  <a:ext uri="{FF2B5EF4-FFF2-40B4-BE49-F238E27FC236}">
                    <a16:creationId xmlns:a16="http://schemas.microsoft.com/office/drawing/2014/main" id="{BBCB2A7D-EB6B-7796-AAFD-3F84A3ACF837}"/>
                  </a:ext>
                </a:extLst>
              </p:cNvPr>
              <p:cNvSpPr txBox="1"/>
              <p:nvPr/>
            </p:nvSpPr>
            <p:spPr>
              <a:xfrm>
                <a:off x="7407942" y="4307449"/>
                <a:ext cx="1156047" cy="39594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𝐴</m:t>
                          </m:r>
                        </m:sup>
                      </m:sSup>
                      <m:r>
                        <a:rPr lang="en-GB" b="0" i="1" smtClean="0">
                          <a:latin typeface="Cambria Math" panose="02040503050406030204" pitchFamily="18" charset="0"/>
                        </a:rPr>
                        <m:t>𝐷</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𝑄</m:t>
                          </m:r>
                        </m:sub>
                      </m:sSub>
                    </m:oMath>
                  </m:oMathPara>
                </a14:m>
                <a:endParaRPr lang="en-GB" dirty="0"/>
              </a:p>
            </p:txBody>
          </p:sp>
        </mc:Choice>
        <mc:Fallback xmlns="">
          <p:sp>
            <p:nvSpPr>
              <p:cNvPr id="34" name="TextBox 33">
                <a:extLst>
                  <a:ext uri="{FF2B5EF4-FFF2-40B4-BE49-F238E27FC236}">
                    <a16:creationId xmlns:a16="http://schemas.microsoft.com/office/drawing/2014/main" id="{BBCB2A7D-EB6B-7796-AAFD-3F84A3ACF837}"/>
                  </a:ext>
                </a:extLst>
              </p:cNvPr>
              <p:cNvSpPr txBox="1">
                <a:spLocks noRot="1" noChangeAspect="1" noMove="1" noResize="1" noEditPoints="1" noAdjustHandles="1" noChangeArrowheads="1" noChangeShapeType="1" noTextEdit="1"/>
              </p:cNvSpPr>
              <p:nvPr/>
            </p:nvSpPr>
            <p:spPr>
              <a:xfrm>
                <a:off x="7407942" y="4307449"/>
                <a:ext cx="1156047" cy="395942"/>
              </a:xfrm>
              <a:prstGeom prst="rect">
                <a:avLst/>
              </a:prstGeom>
              <a:blipFill>
                <a:blip r:embed="rId18"/>
                <a:stretch>
                  <a:fillRect b="-7692"/>
                </a:stretch>
              </a:blipFill>
            </p:spPr>
            <p:txBody>
              <a:bodyPr/>
              <a:lstStyle/>
              <a:p>
                <a:r>
                  <a:rPr lang="en-GB">
                    <a:noFill/>
                  </a:rPr>
                  <a:t> </a:t>
                </a:r>
              </a:p>
            </p:txBody>
          </p:sp>
        </mc:Fallback>
      </mc:AlternateContent>
      <p:cxnSp>
        <p:nvCxnSpPr>
          <p:cNvPr id="35" name="Straight Arrow Connector 34">
            <a:extLst>
              <a:ext uri="{FF2B5EF4-FFF2-40B4-BE49-F238E27FC236}">
                <a16:creationId xmlns:a16="http://schemas.microsoft.com/office/drawing/2014/main" id="{90746735-1D79-3F7B-0AE8-DAF1FB0F8CFB}"/>
              </a:ext>
            </a:extLst>
          </p:cNvPr>
          <p:cNvCxnSpPr/>
          <p:nvPr/>
        </p:nvCxnSpPr>
        <p:spPr>
          <a:xfrm>
            <a:off x="3797644" y="5071688"/>
            <a:ext cx="339409" cy="395942"/>
          </a:xfrm>
          <a:prstGeom prst="straightConnector1">
            <a:avLst/>
          </a:prstGeom>
          <a:ln>
            <a:solidFill>
              <a:srgbClr val="0070C0"/>
            </a:solidFill>
            <a:prstDash val="sysDash"/>
            <a:tailEnd type="triangle"/>
          </a:ln>
        </p:spPr>
        <p:style>
          <a:lnRef idx="2">
            <a:schemeClr val="accent1"/>
          </a:lnRef>
          <a:fillRef idx="0">
            <a:schemeClr val="accent1"/>
          </a:fillRef>
          <a:effectRef idx="1">
            <a:schemeClr val="accent1"/>
          </a:effectRef>
          <a:fontRef idx="minor">
            <a:schemeClr val="tx1"/>
          </a:fontRef>
        </p:style>
      </p:cxnSp>
      <p:cxnSp>
        <p:nvCxnSpPr>
          <p:cNvPr id="36" name="Straight Arrow Connector 35">
            <a:extLst>
              <a:ext uri="{FF2B5EF4-FFF2-40B4-BE49-F238E27FC236}">
                <a16:creationId xmlns:a16="http://schemas.microsoft.com/office/drawing/2014/main" id="{A3801463-FB74-B0F7-9094-F22A56BFF24D}"/>
              </a:ext>
            </a:extLst>
          </p:cNvPr>
          <p:cNvCxnSpPr/>
          <p:nvPr/>
        </p:nvCxnSpPr>
        <p:spPr>
          <a:xfrm>
            <a:off x="5743024" y="5030458"/>
            <a:ext cx="339409" cy="395942"/>
          </a:xfrm>
          <a:prstGeom prst="straightConnector1">
            <a:avLst/>
          </a:prstGeom>
          <a:ln>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7" name="TextBox 36">
                <a:extLst>
                  <a:ext uri="{FF2B5EF4-FFF2-40B4-BE49-F238E27FC236}">
                    <a16:creationId xmlns:a16="http://schemas.microsoft.com/office/drawing/2014/main" id="{5D385EC7-F6F0-E8A4-53BF-A08F6D3CDD45}"/>
                  </a:ext>
                </a:extLst>
              </p:cNvPr>
              <p:cNvSpPr txBox="1"/>
              <p:nvPr/>
            </p:nvSpPr>
            <p:spPr>
              <a:xfrm>
                <a:off x="3479646" y="5384540"/>
                <a:ext cx="1243336"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𝑚</m:t>
                      </m:r>
                    </m:oMath>
                  </m:oMathPara>
                </a14:m>
                <a:endParaRPr lang="en-GB" dirty="0"/>
              </a:p>
            </p:txBody>
          </p:sp>
        </mc:Choice>
        <mc:Fallback xmlns="">
          <p:sp>
            <p:nvSpPr>
              <p:cNvPr id="37" name="TextBox 36">
                <a:extLst>
                  <a:ext uri="{FF2B5EF4-FFF2-40B4-BE49-F238E27FC236}">
                    <a16:creationId xmlns:a16="http://schemas.microsoft.com/office/drawing/2014/main" id="{5D385EC7-F6F0-E8A4-53BF-A08F6D3CDD45}"/>
                  </a:ext>
                </a:extLst>
              </p:cNvPr>
              <p:cNvSpPr txBox="1">
                <a:spLocks noRot="1" noChangeAspect="1" noMove="1" noResize="1" noEditPoints="1" noAdjustHandles="1" noChangeArrowheads="1" noChangeShapeType="1" noTextEdit="1"/>
              </p:cNvSpPr>
              <p:nvPr/>
            </p:nvSpPr>
            <p:spPr>
              <a:xfrm>
                <a:off x="3479646" y="5384540"/>
                <a:ext cx="1243336" cy="369332"/>
              </a:xfrm>
              <a:prstGeom prst="rect">
                <a:avLst/>
              </a:prstGeom>
              <a:blipFill>
                <a:blip r:embed="rId19"/>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8" name="TextBox 37">
                <a:extLst>
                  <a:ext uri="{FF2B5EF4-FFF2-40B4-BE49-F238E27FC236}">
                    <a16:creationId xmlns:a16="http://schemas.microsoft.com/office/drawing/2014/main" id="{6FB3EDEE-4A33-8BE2-C53E-DAAEACE7E4F9}"/>
                  </a:ext>
                </a:extLst>
              </p:cNvPr>
              <p:cNvSpPr txBox="1"/>
              <p:nvPr/>
            </p:nvSpPr>
            <p:spPr>
              <a:xfrm>
                <a:off x="5432346" y="5354914"/>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𝑚</m:t>
                      </m:r>
                    </m:oMath>
                  </m:oMathPara>
                </a14:m>
                <a:endParaRPr lang="en-GB" dirty="0"/>
              </a:p>
            </p:txBody>
          </p:sp>
        </mc:Choice>
        <mc:Fallback xmlns="">
          <p:sp>
            <p:nvSpPr>
              <p:cNvPr id="38" name="TextBox 37">
                <a:extLst>
                  <a:ext uri="{FF2B5EF4-FFF2-40B4-BE49-F238E27FC236}">
                    <a16:creationId xmlns:a16="http://schemas.microsoft.com/office/drawing/2014/main" id="{6FB3EDEE-4A33-8BE2-C53E-DAAEACE7E4F9}"/>
                  </a:ext>
                </a:extLst>
              </p:cNvPr>
              <p:cNvSpPr txBox="1">
                <a:spLocks noRot="1" noChangeAspect="1" noMove="1" noResize="1" noEditPoints="1" noAdjustHandles="1" noChangeArrowheads="1" noChangeShapeType="1" noTextEdit="1"/>
              </p:cNvSpPr>
              <p:nvPr/>
            </p:nvSpPr>
            <p:spPr>
              <a:xfrm>
                <a:off x="5432346" y="5354914"/>
                <a:ext cx="1156047" cy="369332"/>
              </a:xfrm>
              <a:prstGeom prst="rect">
                <a:avLst/>
              </a:prstGeom>
              <a:blipFill>
                <a:blip r:embed="rId2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844DE9A5-E92B-E707-EBEA-A140A4D71572}"/>
                  </a:ext>
                </a:extLst>
              </p:cNvPr>
              <p:cNvSpPr txBox="1"/>
              <p:nvPr/>
            </p:nvSpPr>
            <p:spPr>
              <a:xfrm>
                <a:off x="606726" y="1673737"/>
                <a:ext cx="5489274" cy="2334422"/>
              </a:xfrm>
              <a:prstGeom prst="rect">
                <a:avLst/>
              </a:prstGeom>
              <a:noFill/>
            </p:spPr>
            <p:txBody>
              <a:bodyPr wrap="square" rtlCol="0">
                <a:spAutoFit/>
              </a:bodyPr>
              <a:lstStyle/>
              <a:p>
                <a14:m>
                  <m:oMath xmlns:m="http://schemas.openxmlformats.org/officeDocument/2006/math">
                    <m:r>
                      <a:rPr lang="en-GB" sz="2400" b="0" i="1" smtClean="0">
                        <a:latin typeface="Cambria Math" panose="02040503050406030204" pitchFamily="18" charset="0"/>
                      </a:rPr>
                      <m:t>𝑀</m:t>
                    </m:r>
                  </m:oMath>
                </a14:m>
                <a:r>
                  <a:rPr lang="en-GB" sz="2400" dirty="0"/>
                  <a:t> – mouse population density</a:t>
                </a:r>
              </a:p>
              <a:p>
                <a14:m>
                  <m:oMath xmlns:m="http://schemas.openxmlformats.org/officeDocument/2006/math">
                    <m:r>
                      <a:rPr lang="en-GB" sz="2400" b="0" i="1" smtClean="0">
                        <a:latin typeface="Cambria Math" panose="02040503050406030204" pitchFamily="18" charset="0"/>
                      </a:rPr>
                      <m:t>𝐷</m:t>
                    </m:r>
                  </m:oMath>
                </a14:m>
                <a:r>
                  <a:rPr lang="en-GB" sz="2400" dirty="0"/>
                  <a:t> – deer population density (fixed)</a:t>
                </a:r>
              </a:p>
              <a:p>
                <a14:m>
                  <m:oMath xmlns:m="http://schemas.openxmlformats.org/officeDocument/2006/math">
                    <m:r>
                      <a:rPr lang="en-GB" sz="2400" b="0" i="1" smtClean="0">
                        <a:latin typeface="Cambria Math" panose="02040503050406030204" pitchFamily="18" charset="0"/>
                      </a:rPr>
                      <m:t>𝐿</m:t>
                    </m:r>
                  </m:oMath>
                </a14:m>
                <a:r>
                  <a:rPr lang="en-GB" sz="2400" dirty="0"/>
                  <a:t> – larvae population density</a:t>
                </a:r>
              </a:p>
              <a:p>
                <a14:m>
                  <m:oMath xmlns:m="http://schemas.openxmlformats.org/officeDocument/2006/math">
                    <m:r>
                      <a:rPr lang="en-GB" sz="2400" b="0" i="1" smtClean="0">
                        <a:latin typeface="Cambria Math" panose="02040503050406030204" pitchFamily="18" charset="0"/>
                      </a:rPr>
                      <m:t>𝑁</m:t>
                    </m:r>
                  </m:oMath>
                </a14:m>
                <a:r>
                  <a:rPr lang="en-GB" sz="2400" dirty="0"/>
                  <a:t> – nymph population density</a:t>
                </a:r>
              </a:p>
              <a:p>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𝐴</m:t>
                        </m:r>
                      </m:e>
                      <m:sub>
                        <m:r>
                          <a:rPr lang="en-GB" sz="2400" b="0" i="1" smtClean="0">
                            <a:latin typeface="Cambria Math" panose="02040503050406030204" pitchFamily="18" charset="0"/>
                          </a:rPr>
                          <m:t>𝑄</m:t>
                        </m:r>
                      </m:sub>
                    </m:sSub>
                  </m:oMath>
                </a14:m>
                <a:r>
                  <a:rPr lang="en-GB" sz="2400" dirty="0"/>
                  <a:t> - adult questing tick population density</a:t>
                </a:r>
              </a:p>
              <a:p>
                <a14:m>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𝐴</m:t>
                        </m:r>
                      </m:e>
                      <m:sub>
                        <m:r>
                          <a:rPr lang="en-GB" sz="2400" b="0" i="1" smtClean="0">
                            <a:latin typeface="Cambria Math" panose="02040503050406030204" pitchFamily="18" charset="0"/>
                          </a:rPr>
                          <m:t>𝐹</m:t>
                        </m:r>
                      </m:sub>
                    </m:sSub>
                  </m:oMath>
                </a14:m>
                <a:r>
                  <a:rPr lang="en-GB" sz="2400" dirty="0"/>
                  <a:t> - adult feeding tick population density</a:t>
                </a:r>
              </a:p>
            </p:txBody>
          </p:sp>
        </mc:Choice>
        <mc:Fallback xmlns="">
          <p:sp>
            <p:nvSpPr>
              <p:cNvPr id="39" name="TextBox 38">
                <a:extLst>
                  <a:ext uri="{FF2B5EF4-FFF2-40B4-BE49-F238E27FC236}">
                    <a16:creationId xmlns:a16="http://schemas.microsoft.com/office/drawing/2014/main" id="{844DE9A5-E92B-E707-EBEA-A140A4D71572}"/>
                  </a:ext>
                </a:extLst>
              </p:cNvPr>
              <p:cNvSpPr txBox="1">
                <a:spLocks noRot="1" noChangeAspect="1" noMove="1" noResize="1" noEditPoints="1" noAdjustHandles="1" noChangeArrowheads="1" noChangeShapeType="1" noTextEdit="1"/>
              </p:cNvSpPr>
              <p:nvPr/>
            </p:nvSpPr>
            <p:spPr>
              <a:xfrm>
                <a:off x="606726" y="1673737"/>
                <a:ext cx="5489274" cy="2334422"/>
              </a:xfrm>
              <a:prstGeom prst="rect">
                <a:avLst/>
              </a:prstGeom>
              <a:blipFill>
                <a:blip r:embed="rId21"/>
                <a:stretch>
                  <a:fillRect l="-333" t="-2089" r="-778" b="-4961"/>
                </a:stretch>
              </a:blipFill>
            </p:spPr>
            <p:txBody>
              <a:bodyPr/>
              <a:lstStyle/>
              <a:p>
                <a:r>
                  <a:rPr lang="en-GB">
                    <a:noFill/>
                  </a:rPr>
                  <a:t> </a:t>
                </a:r>
              </a:p>
            </p:txBody>
          </p:sp>
        </mc:Fallback>
      </mc:AlternateContent>
      <p:sp>
        <p:nvSpPr>
          <p:cNvPr id="40" name="TextBox 39">
            <a:extLst>
              <a:ext uri="{FF2B5EF4-FFF2-40B4-BE49-F238E27FC236}">
                <a16:creationId xmlns:a16="http://schemas.microsoft.com/office/drawing/2014/main" id="{59DC86AA-0D9C-697D-6744-E7BAC4E195A6}"/>
              </a:ext>
            </a:extLst>
          </p:cNvPr>
          <p:cNvSpPr txBox="1"/>
          <p:nvPr/>
        </p:nvSpPr>
        <p:spPr>
          <a:xfrm>
            <a:off x="8632047" y="5898129"/>
            <a:ext cx="847786" cy="369332"/>
          </a:xfrm>
          <a:prstGeom prst="rect">
            <a:avLst/>
          </a:prstGeom>
          <a:noFill/>
        </p:spPr>
        <p:txBody>
          <a:bodyPr wrap="square" rtlCol="0">
            <a:spAutoFit/>
          </a:bodyPr>
          <a:lstStyle/>
          <a:p>
            <a:r>
              <a:rPr lang="en-GB" dirty="0">
                <a:solidFill>
                  <a:schemeClr val="bg2"/>
                </a:solidFill>
              </a:rPr>
              <a:t>deaths</a:t>
            </a:r>
          </a:p>
        </p:txBody>
      </p:sp>
      <p:sp>
        <p:nvSpPr>
          <p:cNvPr id="41" name="TextBox 40">
            <a:extLst>
              <a:ext uri="{FF2B5EF4-FFF2-40B4-BE49-F238E27FC236}">
                <a16:creationId xmlns:a16="http://schemas.microsoft.com/office/drawing/2014/main" id="{C13B30BD-5ED1-C843-85CC-3B6C97567FA0}"/>
              </a:ext>
            </a:extLst>
          </p:cNvPr>
          <p:cNvSpPr txBox="1"/>
          <p:nvPr/>
        </p:nvSpPr>
        <p:spPr>
          <a:xfrm>
            <a:off x="963714" y="5199874"/>
            <a:ext cx="785771" cy="369332"/>
          </a:xfrm>
          <a:prstGeom prst="rect">
            <a:avLst/>
          </a:prstGeom>
          <a:noFill/>
        </p:spPr>
        <p:txBody>
          <a:bodyPr wrap="square" rtlCol="0">
            <a:spAutoFit/>
          </a:bodyPr>
          <a:lstStyle/>
          <a:p>
            <a:r>
              <a:rPr lang="en-GB" dirty="0">
                <a:solidFill>
                  <a:schemeClr val="bg2"/>
                </a:solidFill>
              </a:rPr>
              <a:t>births</a:t>
            </a:r>
          </a:p>
        </p:txBody>
      </p:sp>
      <p:sp>
        <p:nvSpPr>
          <p:cNvPr id="42" name="TextBox 41">
            <a:extLst>
              <a:ext uri="{FF2B5EF4-FFF2-40B4-BE49-F238E27FC236}">
                <a16:creationId xmlns:a16="http://schemas.microsoft.com/office/drawing/2014/main" id="{2F5BF16D-641D-28DF-5FA7-DEF893806BC7}"/>
              </a:ext>
            </a:extLst>
          </p:cNvPr>
          <p:cNvSpPr txBox="1"/>
          <p:nvPr/>
        </p:nvSpPr>
        <p:spPr>
          <a:xfrm>
            <a:off x="5591678" y="4005020"/>
            <a:ext cx="1993430" cy="369332"/>
          </a:xfrm>
          <a:prstGeom prst="rect">
            <a:avLst/>
          </a:prstGeom>
          <a:noFill/>
        </p:spPr>
        <p:txBody>
          <a:bodyPr wrap="square" rtlCol="0">
            <a:spAutoFit/>
          </a:bodyPr>
          <a:lstStyle/>
          <a:p>
            <a:r>
              <a:rPr lang="en-GB" dirty="0">
                <a:solidFill>
                  <a:schemeClr val="bg2"/>
                </a:solidFill>
              </a:rPr>
              <a:t>feeding / moulting</a:t>
            </a:r>
          </a:p>
        </p:txBody>
      </p:sp>
      <mc:AlternateContent xmlns:mc="http://schemas.openxmlformats.org/markup-compatibility/2006" xmlns:a14="http://schemas.microsoft.com/office/drawing/2010/main">
        <mc:Choice Requires="a14">
          <p:sp>
            <p:nvSpPr>
              <p:cNvPr id="43" name="TextBox 42">
                <a:extLst>
                  <a:ext uri="{FF2B5EF4-FFF2-40B4-BE49-F238E27FC236}">
                    <a16:creationId xmlns:a16="http://schemas.microsoft.com/office/drawing/2014/main" id="{6C125CEF-6CD0-3AE6-3AFC-B31E464CCF7A}"/>
                  </a:ext>
                </a:extLst>
              </p:cNvPr>
              <p:cNvSpPr txBox="1"/>
              <p:nvPr/>
            </p:nvSpPr>
            <p:spPr>
              <a:xfrm>
                <a:off x="8950379" y="2017474"/>
                <a:ext cx="2830130" cy="1511376"/>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𝑀</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𝑀</m:t>
                          </m:r>
                        </m:e>
                      </m:d>
                      <m:r>
                        <a:rPr lang="en-GB" b="0" i="1" smtClean="0">
                          <a:latin typeface="Cambria Math" panose="02040503050406030204" pitchFamily="18" charset="0"/>
                        </a:rPr>
                        <m:t>=</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𝑀</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1−</m:t>
                          </m:r>
                          <m:f>
                            <m:fPr>
                              <m:ctrlPr>
                                <a:rPr lang="en-GB" b="0" i="1" smtClean="0">
                                  <a:latin typeface="Cambria Math" panose="02040503050406030204" pitchFamily="18" charset="0"/>
                                </a:rPr>
                              </m:ctrlPr>
                            </m:fPr>
                            <m:num>
                              <m:r>
                                <a:rPr lang="en-GB" b="0" i="1" smtClean="0">
                                  <a:latin typeface="Cambria Math" panose="02040503050406030204" pitchFamily="18" charset="0"/>
                                </a:rPr>
                                <m:t>𝑀</m:t>
                              </m:r>
                            </m:num>
                            <m:den>
                              <m:sSub>
                                <m:sSubPr>
                                  <m:ctrlPr>
                                    <a:rPr lang="en-GB" b="0" i="1" smtClean="0">
                                      <a:latin typeface="Cambria Math" panose="02040503050406030204" pitchFamily="18" charset="0"/>
                                    </a:rPr>
                                  </m:ctrlPr>
                                </m:sSubPr>
                                <m:e>
                                  <m:r>
                                    <a:rPr lang="en-GB" b="0" i="1" smtClean="0">
                                      <a:latin typeface="Cambria Math" panose="02040503050406030204" pitchFamily="18" charset="0"/>
                                    </a:rPr>
                                    <m:t>𝐾</m:t>
                                  </m:r>
                                </m:e>
                                <m:sub>
                                  <m:r>
                                    <a:rPr lang="en-GB" b="0" i="1" smtClean="0">
                                      <a:latin typeface="Cambria Math" panose="02040503050406030204" pitchFamily="18" charset="0"/>
                                    </a:rPr>
                                    <m:t>𝑀</m:t>
                                  </m:r>
                                </m:sub>
                              </m:sSub>
                            </m:den>
                          </m:f>
                        </m:e>
                      </m:d>
                    </m:oMath>
                  </m:oMathPara>
                </a14:m>
                <a:endParaRPr lang="en-GB" dirty="0"/>
              </a:p>
              <a:p>
                <a:endParaRPr lang="en-GB" dirty="0"/>
              </a:p>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𝑎</m:t>
                          </m:r>
                        </m:e>
                        <m:sub>
                          <m:r>
                            <a:rPr lang="en-GB" b="0" i="1" smtClean="0">
                              <a:latin typeface="Cambria Math" panose="02040503050406030204" pitchFamily="18" charset="0"/>
                            </a:rPr>
                            <m:t>𝑇</m:t>
                          </m:r>
                        </m:sub>
                      </m:sSub>
                      <m:d>
                        <m:dPr>
                          <m:ctrlPr>
                            <a:rPr lang="en-GB" b="0" i="1" smtClean="0">
                              <a:latin typeface="Cambria Math" panose="02040503050406030204" pitchFamily="18" charset="0"/>
                            </a:rPr>
                          </m:ctrlPr>
                        </m:dPr>
                        <m:e>
                          <m:r>
                            <a:rPr lang="en-GB" b="0" i="1" smtClean="0">
                              <a:latin typeface="Cambria Math" panose="02040503050406030204" pitchFamily="18" charset="0"/>
                            </a:rPr>
                            <m:t>𝐿</m:t>
                          </m:r>
                        </m:e>
                      </m:d>
                      <m:r>
                        <a:rPr lang="en-GB" b="0" i="1" smtClean="0">
                          <a:latin typeface="Cambria Math" panose="02040503050406030204" pitchFamily="18" charset="0"/>
                        </a:rPr>
                        <m:t>=</m:t>
                      </m:r>
                      <m:f>
                        <m:fPr>
                          <m:ctrlPr>
                            <a:rPr lang="en-GB" b="0" i="1" smtClean="0">
                              <a:latin typeface="Cambria Math" panose="02040503050406030204" pitchFamily="18" charset="0"/>
                            </a:rPr>
                          </m:ctrlPr>
                        </m:fPr>
                        <m:num>
                          <m:sSub>
                            <m:sSubPr>
                              <m:ctrlPr>
                                <a:rPr lang="en-GB" b="0" i="1" smtClean="0">
                                  <a:latin typeface="Cambria Math" panose="02040503050406030204" pitchFamily="18" charset="0"/>
                                </a:rPr>
                              </m:ctrlPr>
                            </m:sSubPr>
                            <m:e>
                              <m:r>
                                <a:rPr lang="en-GB" b="0" i="1" smtClean="0">
                                  <a:latin typeface="Cambria Math" panose="02040503050406030204" pitchFamily="18" charset="0"/>
                                </a:rPr>
                                <m:t>𝑟</m:t>
                              </m:r>
                            </m:e>
                            <m:sub>
                              <m:r>
                                <a:rPr lang="en-GB" b="0" i="1" smtClean="0">
                                  <a:latin typeface="Cambria Math" panose="02040503050406030204" pitchFamily="18" charset="0"/>
                                </a:rPr>
                                <m:t>𝑇</m:t>
                              </m:r>
                            </m:sub>
                          </m:sSub>
                        </m:num>
                        <m:den>
                          <m:r>
                            <a:rPr lang="en-GB" b="0" i="1" smtClean="0">
                              <a:latin typeface="Cambria Math" panose="02040503050406030204" pitchFamily="18" charset="0"/>
                            </a:rPr>
                            <m:t>1+</m:t>
                          </m:r>
                          <m:sSub>
                            <m:sSubPr>
                              <m:ctrlPr>
                                <a:rPr lang="en-GB" b="0" i="1" smtClean="0">
                                  <a:latin typeface="Cambria Math" panose="02040503050406030204" pitchFamily="18" charset="0"/>
                                </a:rPr>
                              </m:ctrlPr>
                            </m:sSubPr>
                            <m:e>
                              <m:r>
                                <a:rPr lang="en-GB" b="0" i="1" smtClean="0">
                                  <a:latin typeface="Cambria Math" panose="02040503050406030204" pitchFamily="18" charset="0"/>
                                </a:rPr>
                                <m:t>𝑠</m:t>
                              </m:r>
                            </m:e>
                            <m:sub>
                              <m:r>
                                <a:rPr lang="en-GB" b="0" i="1" smtClean="0">
                                  <a:latin typeface="Cambria Math" panose="02040503050406030204" pitchFamily="18" charset="0"/>
                                </a:rPr>
                                <m:t>𝑇</m:t>
                              </m:r>
                            </m:sub>
                          </m:sSub>
                          <m:r>
                            <a:rPr lang="en-GB" b="0" i="1" smtClean="0">
                              <a:latin typeface="Cambria Math" panose="02040503050406030204" pitchFamily="18" charset="0"/>
                            </a:rPr>
                            <m:t>𝐿</m:t>
                          </m:r>
                        </m:den>
                      </m:f>
                    </m:oMath>
                  </m:oMathPara>
                </a14:m>
                <a:endParaRPr lang="en-GB" dirty="0"/>
              </a:p>
            </p:txBody>
          </p:sp>
        </mc:Choice>
        <mc:Fallback xmlns="">
          <p:sp>
            <p:nvSpPr>
              <p:cNvPr id="43" name="TextBox 42">
                <a:extLst>
                  <a:ext uri="{FF2B5EF4-FFF2-40B4-BE49-F238E27FC236}">
                    <a16:creationId xmlns:a16="http://schemas.microsoft.com/office/drawing/2014/main" id="{6C125CEF-6CD0-3AE6-3AFC-B31E464CCF7A}"/>
                  </a:ext>
                </a:extLst>
              </p:cNvPr>
              <p:cNvSpPr txBox="1">
                <a:spLocks noRot="1" noChangeAspect="1" noMove="1" noResize="1" noEditPoints="1" noAdjustHandles="1" noChangeArrowheads="1" noChangeShapeType="1" noTextEdit="1"/>
              </p:cNvSpPr>
              <p:nvPr/>
            </p:nvSpPr>
            <p:spPr>
              <a:xfrm>
                <a:off x="8950379" y="2017474"/>
                <a:ext cx="2830130" cy="1511376"/>
              </a:xfrm>
              <a:prstGeom prst="rect">
                <a:avLst/>
              </a:prstGeom>
              <a:blipFill>
                <a:blip r:embed="rId22"/>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 name="Rectangle: Rounded Corners 2">
                <a:extLst>
                  <a:ext uri="{FF2B5EF4-FFF2-40B4-BE49-F238E27FC236}">
                    <a16:creationId xmlns:a16="http://schemas.microsoft.com/office/drawing/2014/main" id="{46202846-A825-EC61-482E-CAA06DE68B64}"/>
                  </a:ext>
                </a:extLst>
              </p:cNvPr>
              <p:cNvSpPr/>
              <p:nvPr/>
            </p:nvSpPr>
            <p:spPr>
              <a:xfrm>
                <a:off x="10324772" y="4598075"/>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𝐿</m:t>
                          </m:r>
                        </m:sub>
                      </m:sSub>
                    </m:oMath>
                  </m:oMathPara>
                </a14:m>
                <a:endParaRPr lang="en-GB" dirty="0"/>
              </a:p>
            </p:txBody>
          </p:sp>
        </mc:Choice>
        <mc:Fallback xmlns="">
          <p:sp>
            <p:nvSpPr>
              <p:cNvPr id="3" name="Rectangle: Rounded Corners 2">
                <a:extLst>
                  <a:ext uri="{FF2B5EF4-FFF2-40B4-BE49-F238E27FC236}">
                    <a16:creationId xmlns:a16="http://schemas.microsoft.com/office/drawing/2014/main" id="{46202846-A825-EC61-482E-CAA06DE68B64}"/>
                  </a:ext>
                </a:extLst>
              </p:cNvPr>
              <p:cNvSpPr>
                <a:spLocks noRot="1" noChangeAspect="1" noMove="1" noResize="1" noEditPoints="1" noAdjustHandles="1" noChangeArrowheads="1" noChangeShapeType="1" noTextEdit="1"/>
              </p:cNvSpPr>
              <p:nvPr/>
            </p:nvSpPr>
            <p:spPr>
              <a:xfrm>
                <a:off x="10324772" y="4598075"/>
                <a:ext cx="903514" cy="849085"/>
              </a:xfrm>
              <a:prstGeom prst="roundRect">
                <a:avLst/>
              </a:prstGeom>
              <a:blipFill>
                <a:blip r:embed="rId23"/>
                <a:stretch>
                  <a:fillRect/>
                </a:stretch>
              </a:blipFill>
            </p:spPr>
            <p:txBody>
              <a:bodyPr/>
              <a:lstStyle/>
              <a:p>
                <a:r>
                  <a:rPr lang="en-GB">
                    <a:noFill/>
                  </a:rPr>
                  <a:t> </a:t>
                </a:r>
              </a:p>
            </p:txBody>
          </p:sp>
        </mc:Fallback>
      </mc:AlternateContent>
      <p:cxnSp>
        <p:nvCxnSpPr>
          <p:cNvPr id="8" name="Straight Arrow Connector 7">
            <a:extLst>
              <a:ext uri="{FF2B5EF4-FFF2-40B4-BE49-F238E27FC236}">
                <a16:creationId xmlns:a16="http://schemas.microsoft.com/office/drawing/2014/main" id="{0C8BA617-EAE2-1FCA-664B-E9CA07143B7E}"/>
              </a:ext>
            </a:extLst>
          </p:cNvPr>
          <p:cNvCxnSpPr>
            <a:cxnSpLocks/>
          </p:cNvCxnSpPr>
          <p:nvPr/>
        </p:nvCxnSpPr>
        <p:spPr>
          <a:xfrm>
            <a:off x="10776529" y="5575421"/>
            <a:ext cx="0" cy="37314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A74B15F-7A8D-9A6A-F3EE-0EAB93CDEB93}"/>
                  </a:ext>
                </a:extLst>
              </p:cNvPr>
              <p:cNvSpPr txBox="1"/>
              <p:nvPr/>
            </p:nvSpPr>
            <p:spPr>
              <a:xfrm>
                <a:off x="10198505" y="6063442"/>
                <a:ext cx="1156047"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𝑑</m:t>
                          </m:r>
                        </m:e>
                        <m:sub>
                          <m:r>
                            <a:rPr lang="en-GB" b="0" i="1" smtClean="0">
                              <a:latin typeface="Cambria Math" panose="02040503050406030204" pitchFamily="18" charset="0"/>
                            </a:rPr>
                            <m:t>𝐴𝐿</m:t>
                          </m:r>
                        </m:sub>
                      </m:sSub>
                      <m:sSub>
                        <m:sSubPr>
                          <m:ctrlPr>
                            <a:rPr lang="en-GB" b="0" i="1" smtClean="0">
                              <a:latin typeface="Cambria Math" panose="02040503050406030204" pitchFamily="18" charset="0"/>
                            </a:rPr>
                          </m:ctrlPr>
                        </m:sSubPr>
                        <m:e>
                          <m:r>
                            <a:rPr lang="en-GB" b="0" i="1" smtClean="0">
                              <a:latin typeface="Cambria Math" panose="02040503050406030204" pitchFamily="18" charset="0"/>
                            </a:rPr>
                            <m:t>𝐴</m:t>
                          </m:r>
                        </m:e>
                        <m:sub>
                          <m:r>
                            <a:rPr lang="en-GB" b="0" i="1" smtClean="0">
                              <a:latin typeface="Cambria Math" panose="02040503050406030204" pitchFamily="18" charset="0"/>
                            </a:rPr>
                            <m:t>𝐿</m:t>
                          </m:r>
                        </m:sub>
                      </m:sSub>
                    </m:oMath>
                  </m:oMathPara>
                </a14:m>
                <a:endParaRPr lang="en-GB" dirty="0"/>
              </a:p>
            </p:txBody>
          </p:sp>
        </mc:Choice>
        <mc:Fallback xmlns="">
          <p:sp>
            <p:nvSpPr>
              <p:cNvPr id="9" name="TextBox 8">
                <a:extLst>
                  <a:ext uri="{FF2B5EF4-FFF2-40B4-BE49-F238E27FC236}">
                    <a16:creationId xmlns:a16="http://schemas.microsoft.com/office/drawing/2014/main" id="{8A74B15F-7A8D-9A6A-F3EE-0EAB93CDEB93}"/>
                  </a:ext>
                </a:extLst>
              </p:cNvPr>
              <p:cNvSpPr txBox="1">
                <a:spLocks noRot="1" noChangeAspect="1" noMove="1" noResize="1" noEditPoints="1" noAdjustHandles="1" noChangeArrowheads="1" noChangeShapeType="1" noTextEdit="1"/>
              </p:cNvSpPr>
              <p:nvPr/>
            </p:nvSpPr>
            <p:spPr>
              <a:xfrm>
                <a:off x="10198505" y="6063442"/>
                <a:ext cx="1156047" cy="369332"/>
              </a:xfrm>
              <a:prstGeom prst="rect">
                <a:avLst/>
              </a:prstGeom>
              <a:blipFill>
                <a:blip r:embed="rId24"/>
                <a:stretch>
                  <a:fillRect/>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595262373"/>
      </p:ext>
    </p:extLst>
  </p:cSld>
  <p:clrMapOvr>
    <a:masterClrMapping/>
  </p:clrMapOvr>
  <mc:AlternateContent xmlns:mc="http://schemas.openxmlformats.org/markup-compatibility/2006" xmlns:p14="http://schemas.microsoft.com/office/powerpoint/2010/main">
    <mc:Choice Requires="p14">
      <p:transition spd="slow" p14:dur="2000" advTm="239834"/>
    </mc:Choice>
    <mc:Fallback xmlns="">
      <p:transition spd="slow" advTm="23983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1" grpId="0"/>
      <p:bldP spid="4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F509-A419-DD45-BE95-E1ED3BF19F36}"/>
              </a:ext>
            </a:extLst>
          </p:cNvPr>
          <p:cNvSpPr>
            <a:spLocks noGrp="1"/>
          </p:cNvSpPr>
          <p:nvPr>
            <p:ph type="title"/>
          </p:nvPr>
        </p:nvSpPr>
        <p:spPr>
          <a:xfrm>
            <a:off x="410736" y="103515"/>
            <a:ext cx="4991100" cy="1325563"/>
          </a:xfrm>
        </p:spPr>
        <p:txBody>
          <a:bodyPr/>
          <a:lstStyle/>
          <a:p>
            <a:r>
              <a:rPr lang="en-GB" dirty="0"/>
              <a:t>Transmission model</a:t>
            </a:r>
          </a:p>
        </p:txBody>
      </p:sp>
      <p:sp>
        <p:nvSpPr>
          <p:cNvPr id="4" name="TextBox 3">
            <a:extLst>
              <a:ext uri="{FF2B5EF4-FFF2-40B4-BE49-F238E27FC236}">
                <a16:creationId xmlns:a16="http://schemas.microsoft.com/office/drawing/2014/main" id="{D08F8F1A-5591-5DC7-94EA-21460743BAAA}"/>
              </a:ext>
            </a:extLst>
          </p:cNvPr>
          <p:cNvSpPr txBox="1"/>
          <p:nvPr/>
        </p:nvSpPr>
        <p:spPr>
          <a:xfrm>
            <a:off x="0" y="6526202"/>
            <a:ext cx="11246180" cy="430887"/>
          </a:xfrm>
          <a:prstGeom prst="rect">
            <a:avLst/>
          </a:prstGeom>
          <a:noFill/>
        </p:spPr>
        <p:txBody>
          <a:bodyPr wrap="square">
            <a:spAutoFit/>
          </a:bodyPr>
          <a:lstStyle/>
          <a:p>
            <a:r>
              <a:rPr lang="en-GB" sz="1100" b="0" i="0" dirty="0" err="1">
                <a:solidFill>
                  <a:srgbClr val="222222"/>
                </a:solidFill>
                <a:effectLst/>
                <a:latin typeface="Arial" panose="020B0604020202020204" pitchFamily="34" charset="0"/>
              </a:rPr>
              <a:t>Rosà</a:t>
            </a:r>
            <a:r>
              <a:rPr lang="en-GB" sz="1100" b="0" i="0" dirty="0">
                <a:solidFill>
                  <a:srgbClr val="222222"/>
                </a:solidFill>
                <a:effectLst/>
                <a:latin typeface="Arial" panose="020B0604020202020204" pitchFamily="34" charset="0"/>
              </a:rPr>
              <a:t>, R., &amp; Pugliese, A. (2007). Effects of tick population dynamics and host densities on the persistence of tick-borne infections. </a:t>
            </a:r>
            <a:r>
              <a:rPr lang="en-GB" sz="1100" b="0" i="1" dirty="0">
                <a:solidFill>
                  <a:srgbClr val="222222"/>
                </a:solidFill>
                <a:effectLst/>
                <a:latin typeface="Arial" panose="020B0604020202020204" pitchFamily="34" charset="0"/>
              </a:rPr>
              <a:t>Mathematical biosciences</a:t>
            </a:r>
            <a:r>
              <a:rPr lang="en-GB" sz="1100" b="0" i="0" dirty="0">
                <a:solidFill>
                  <a:srgbClr val="222222"/>
                </a:solidFill>
                <a:effectLst/>
                <a:latin typeface="Arial" panose="020B0604020202020204" pitchFamily="34" charset="0"/>
              </a:rPr>
              <a:t>, </a:t>
            </a:r>
            <a:r>
              <a:rPr lang="en-GB" sz="1100" b="0" i="1" dirty="0">
                <a:solidFill>
                  <a:srgbClr val="222222"/>
                </a:solidFill>
                <a:effectLst/>
                <a:latin typeface="Arial" panose="020B0604020202020204" pitchFamily="34" charset="0"/>
              </a:rPr>
              <a:t>208</a:t>
            </a:r>
            <a:r>
              <a:rPr lang="en-GB" sz="1100" b="0" i="0" dirty="0">
                <a:solidFill>
                  <a:srgbClr val="222222"/>
                </a:solidFill>
                <a:effectLst/>
                <a:latin typeface="Arial" panose="020B0604020202020204" pitchFamily="34" charset="0"/>
              </a:rPr>
              <a:t>(1), 216-240.</a:t>
            </a:r>
          </a:p>
          <a:p>
            <a:endParaRPr lang="en-GB" sz="1100" dirty="0"/>
          </a:p>
        </p:txBody>
      </p:sp>
      <mc:AlternateContent xmlns:mc="http://schemas.openxmlformats.org/markup-compatibility/2006" xmlns:a14="http://schemas.microsoft.com/office/drawing/2010/main">
        <mc:Choice Requires="a14">
          <p:sp>
            <p:nvSpPr>
              <p:cNvPr id="5" name="Rectangle: Rounded Corners 4">
                <a:extLst>
                  <a:ext uri="{FF2B5EF4-FFF2-40B4-BE49-F238E27FC236}">
                    <a16:creationId xmlns:a16="http://schemas.microsoft.com/office/drawing/2014/main" id="{00D2B3F7-41D0-894C-27E2-0D36036F8019}"/>
                  </a:ext>
                </a:extLst>
              </p:cNvPr>
              <p:cNvSpPr/>
              <p:nvPr/>
            </p:nvSpPr>
            <p:spPr>
              <a:xfrm>
                <a:off x="7602849" y="3703515"/>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𝐿</m:t>
                      </m:r>
                    </m:oMath>
                  </m:oMathPara>
                </a14:m>
                <a:endParaRPr lang="en-GB" dirty="0"/>
              </a:p>
            </p:txBody>
          </p:sp>
        </mc:Choice>
        <mc:Fallback xmlns="">
          <p:sp>
            <p:nvSpPr>
              <p:cNvPr id="5" name="Rectangle: Rounded Corners 4">
                <a:extLst>
                  <a:ext uri="{FF2B5EF4-FFF2-40B4-BE49-F238E27FC236}">
                    <a16:creationId xmlns:a16="http://schemas.microsoft.com/office/drawing/2014/main" id="{00D2B3F7-41D0-894C-27E2-0D36036F8019}"/>
                  </a:ext>
                </a:extLst>
              </p:cNvPr>
              <p:cNvSpPr>
                <a:spLocks noRot="1" noChangeAspect="1" noMove="1" noResize="1" noEditPoints="1" noAdjustHandles="1" noChangeArrowheads="1" noChangeShapeType="1" noTextEdit="1"/>
              </p:cNvSpPr>
              <p:nvPr/>
            </p:nvSpPr>
            <p:spPr>
              <a:xfrm>
                <a:off x="7602849" y="3703515"/>
                <a:ext cx="903514" cy="849085"/>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6" name="Rectangle: Rounded Corners 5">
                <a:extLst>
                  <a:ext uri="{FF2B5EF4-FFF2-40B4-BE49-F238E27FC236}">
                    <a16:creationId xmlns:a16="http://schemas.microsoft.com/office/drawing/2014/main" id="{E41AA60A-5786-F42B-C3D0-D4D0BC585056}"/>
                  </a:ext>
                </a:extLst>
              </p:cNvPr>
              <p:cNvSpPr/>
              <p:nvPr/>
            </p:nvSpPr>
            <p:spPr>
              <a:xfrm>
                <a:off x="9994741" y="4600385"/>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𝑖</m:t>
                          </m:r>
                        </m:sup>
                      </m:sSup>
                    </m:oMath>
                  </m:oMathPara>
                </a14:m>
                <a:endParaRPr lang="en-GB" dirty="0"/>
              </a:p>
            </p:txBody>
          </p:sp>
        </mc:Choice>
        <mc:Fallback xmlns="">
          <p:sp>
            <p:nvSpPr>
              <p:cNvPr id="6" name="Rectangle: Rounded Corners 5">
                <a:extLst>
                  <a:ext uri="{FF2B5EF4-FFF2-40B4-BE49-F238E27FC236}">
                    <a16:creationId xmlns:a16="http://schemas.microsoft.com/office/drawing/2014/main" id="{E41AA60A-5786-F42B-C3D0-D4D0BC585056}"/>
                  </a:ext>
                </a:extLst>
              </p:cNvPr>
              <p:cNvSpPr>
                <a:spLocks noRot="1" noChangeAspect="1" noMove="1" noResize="1" noEditPoints="1" noAdjustHandles="1" noChangeArrowheads="1" noChangeShapeType="1" noTextEdit="1"/>
              </p:cNvSpPr>
              <p:nvPr/>
            </p:nvSpPr>
            <p:spPr>
              <a:xfrm>
                <a:off x="9994741" y="4600385"/>
                <a:ext cx="903514" cy="849085"/>
              </a:xfrm>
              <a:prstGeom prst="roundRect">
                <a:avLst/>
              </a:prstGeom>
              <a:blipFill>
                <a:blip r:embed="rId5"/>
                <a:stretch>
                  <a:fillRect/>
                </a:stretch>
              </a:blipFill>
            </p:spPr>
            <p:txBody>
              <a:bodyPr/>
              <a:lstStyle/>
              <a:p>
                <a:r>
                  <a:rPr lang="en-GB">
                    <a:noFill/>
                  </a:rPr>
                  <a:t> </a:t>
                </a:r>
              </a:p>
            </p:txBody>
          </p:sp>
        </mc:Fallback>
      </mc:AlternateContent>
      <p:cxnSp>
        <p:nvCxnSpPr>
          <p:cNvPr id="23" name="Straight Arrow Connector 22">
            <a:extLst>
              <a:ext uri="{FF2B5EF4-FFF2-40B4-BE49-F238E27FC236}">
                <a16:creationId xmlns:a16="http://schemas.microsoft.com/office/drawing/2014/main" id="{6285C2C9-1AD9-47D8-6B5B-6D598DDA352B}"/>
              </a:ext>
            </a:extLst>
          </p:cNvPr>
          <p:cNvCxnSpPr>
            <a:cxnSpLocks/>
          </p:cNvCxnSpPr>
          <p:nvPr/>
        </p:nvCxnSpPr>
        <p:spPr>
          <a:xfrm>
            <a:off x="8970624" y="3684465"/>
            <a:ext cx="663933" cy="272117"/>
          </a:xfrm>
          <a:prstGeom prst="straightConnector1">
            <a:avLst/>
          </a:prstGeom>
          <a:ln>
            <a:solidFill>
              <a:srgbClr val="0070C0"/>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25" name="TextBox 24">
                <a:extLst>
                  <a:ext uri="{FF2B5EF4-FFF2-40B4-BE49-F238E27FC236}">
                    <a16:creationId xmlns:a16="http://schemas.microsoft.com/office/drawing/2014/main" id="{1F2DB03C-EA0E-0688-A727-44789D1EA4DA}"/>
                  </a:ext>
                </a:extLst>
              </p:cNvPr>
              <p:cNvSpPr txBox="1"/>
              <p:nvPr/>
            </p:nvSpPr>
            <p:spPr>
              <a:xfrm>
                <a:off x="8664295" y="3759311"/>
                <a:ext cx="10164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𝑚</m:t>
                      </m:r>
                    </m:oMath>
                  </m:oMathPara>
                </a14:m>
                <a:endParaRPr lang="en-GB" dirty="0"/>
              </a:p>
            </p:txBody>
          </p:sp>
        </mc:Choice>
        <mc:Fallback xmlns="">
          <p:sp>
            <p:nvSpPr>
              <p:cNvPr id="25" name="TextBox 24">
                <a:extLst>
                  <a:ext uri="{FF2B5EF4-FFF2-40B4-BE49-F238E27FC236}">
                    <a16:creationId xmlns:a16="http://schemas.microsoft.com/office/drawing/2014/main" id="{1F2DB03C-EA0E-0688-A727-44789D1EA4DA}"/>
                  </a:ext>
                </a:extLst>
              </p:cNvPr>
              <p:cNvSpPr txBox="1">
                <a:spLocks noRot="1" noChangeAspect="1" noMove="1" noResize="1" noEditPoints="1" noAdjustHandles="1" noChangeArrowheads="1" noChangeShapeType="1" noTextEdit="1"/>
              </p:cNvSpPr>
              <p:nvPr/>
            </p:nvSpPr>
            <p:spPr>
              <a:xfrm>
                <a:off x="8664295" y="3759311"/>
                <a:ext cx="1016442" cy="369332"/>
              </a:xfrm>
              <a:prstGeom prst="rect">
                <a:avLst/>
              </a:prstGeom>
              <a:blipFill>
                <a:blip r:embed="rId6"/>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28" name="Rectangle: Rounded Corners 27">
                <a:extLst>
                  <a:ext uri="{FF2B5EF4-FFF2-40B4-BE49-F238E27FC236}">
                    <a16:creationId xmlns:a16="http://schemas.microsoft.com/office/drawing/2014/main" id="{338B44E5-9BAC-AE47-90D5-238B1B038811}"/>
                  </a:ext>
                </a:extLst>
              </p:cNvPr>
              <p:cNvSpPr/>
              <p:nvPr/>
            </p:nvSpPr>
            <p:spPr>
              <a:xfrm>
                <a:off x="10012910" y="3085892"/>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𝑠</m:t>
                          </m:r>
                        </m:sup>
                      </m:sSup>
                    </m:oMath>
                  </m:oMathPara>
                </a14:m>
                <a:endParaRPr lang="en-GB" dirty="0"/>
              </a:p>
            </p:txBody>
          </p:sp>
        </mc:Choice>
        <mc:Fallback xmlns="">
          <p:sp>
            <p:nvSpPr>
              <p:cNvPr id="28" name="Rectangle: Rounded Corners 27">
                <a:extLst>
                  <a:ext uri="{FF2B5EF4-FFF2-40B4-BE49-F238E27FC236}">
                    <a16:creationId xmlns:a16="http://schemas.microsoft.com/office/drawing/2014/main" id="{338B44E5-9BAC-AE47-90D5-238B1B038811}"/>
                  </a:ext>
                </a:extLst>
              </p:cNvPr>
              <p:cNvSpPr>
                <a:spLocks noRot="1" noChangeAspect="1" noMove="1" noResize="1" noEditPoints="1" noAdjustHandles="1" noChangeArrowheads="1" noChangeShapeType="1" noTextEdit="1"/>
              </p:cNvSpPr>
              <p:nvPr/>
            </p:nvSpPr>
            <p:spPr>
              <a:xfrm>
                <a:off x="10012910" y="3085892"/>
                <a:ext cx="903514" cy="849085"/>
              </a:xfrm>
              <a:prstGeom prst="roundRect">
                <a:avLst/>
              </a:prstGeom>
              <a:blipFill>
                <a:blip r:embed="rId7"/>
                <a:stretch>
                  <a:fillRect/>
                </a:stretch>
              </a:blipFill>
            </p:spPr>
            <p:txBody>
              <a:bodyPr/>
              <a:lstStyle/>
              <a:p>
                <a:r>
                  <a:rPr lang="en-GB">
                    <a:noFill/>
                  </a:rPr>
                  <a:t> </a:t>
                </a:r>
              </a:p>
            </p:txBody>
          </p:sp>
        </mc:Fallback>
      </mc:AlternateContent>
      <p:cxnSp>
        <p:nvCxnSpPr>
          <p:cNvPr id="29" name="Straight Arrow Connector 28">
            <a:extLst>
              <a:ext uri="{FF2B5EF4-FFF2-40B4-BE49-F238E27FC236}">
                <a16:creationId xmlns:a16="http://schemas.microsoft.com/office/drawing/2014/main" id="{BF17FA36-A94E-43F0-44ED-C71447E8AE2A}"/>
              </a:ext>
            </a:extLst>
          </p:cNvPr>
          <p:cNvCxnSpPr>
            <a:cxnSpLocks/>
          </p:cNvCxnSpPr>
          <p:nvPr/>
        </p:nvCxnSpPr>
        <p:spPr>
          <a:xfrm flipV="1">
            <a:off x="8603334" y="3422573"/>
            <a:ext cx="1316802" cy="363694"/>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550F4E95-5724-957B-16C2-FB6756AB8321}"/>
                  </a:ext>
                </a:extLst>
              </p:cNvPr>
              <p:cNvSpPr txBox="1"/>
              <p:nvPr/>
            </p:nvSpPr>
            <p:spPr>
              <a:xfrm>
                <a:off x="6768874" y="3202410"/>
                <a:ext cx="2650662" cy="3126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𝐿𝑁</m:t>
                          </m:r>
                        </m:sup>
                      </m:sSup>
                      <m:d>
                        <m:dPr>
                          <m:ctrlPr>
                            <a:rPr lang="en-GB" b="0" i="1" smtClean="0">
                              <a:latin typeface="Cambria Math" panose="02040503050406030204" pitchFamily="18" charset="0"/>
                            </a:rPr>
                          </m:ctrlPr>
                        </m:dPr>
                        <m:e>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𝑠</m:t>
                              </m:r>
                            </m:sup>
                          </m:sSup>
                          <m:r>
                            <a:rPr lang="en-GB" b="0" i="1" smtClean="0">
                              <a:latin typeface="Cambria Math" panose="02040503050406030204" pitchFamily="18" charset="0"/>
                            </a:rPr>
                            <m:t>+</m:t>
                          </m:r>
                          <m:d>
                            <m:dPr>
                              <m:ctrlPr>
                                <a:rPr lang="en-GB" b="0" i="1" smtClean="0">
                                  <a:latin typeface="Cambria Math" panose="02040503050406030204" pitchFamily="18" charset="0"/>
                                </a:rPr>
                              </m:ctrlPr>
                            </m:dPr>
                            <m:e>
                              <m:r>
                                <a:rPr lang="en-GB" b="0" i="1" smtClean="0">
                                  <a:latin typeface="Cambria Math" panose="02040503050406030204" pitchFamily="18" charset="0"/>
                                </a:rPr>
                                <m:t>1−</m:t>
                              </m:r>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𝐿</m:t>
                                  </m:r>
                                </m:sup>
                              </m:sSup>
                            </m:e>
                          </m:d>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𝑖</m:t>
                              </m:r>
                            </m:sup>
                          </m:sSup>
                        </m:e>
                      </m:d>
                      <m:r>
                        <a:rPr lang="en-GB" b="0" i="1" smtClean="0">
                          <a:latin typeface="Cambria Math" panose="02040503050406030204" pitchFamily="18" charset="0"/>
                        </a:rPr>
                        <m:t>𝑚𝐿</m:t>
                      </m:r>
                    </m:oMath>
                  </m:oMathPara>
                </a14:m>
                <a:endParaRPr lang="en-GB" dirty="0"/>
              </a:p>
            </p:txBody>
          </p:sp>
        </mc:Choice>
        <mc:Fallback xmlns="">
          <p:sp>
            <p:nvSpPr>
              <p:cNvPr id="30" name="TextBox 29">
                <a:extLst>
                  <a:ext uri="{FF2B5EF4-FFF2-40B4-BE49-F238E27FC236}">
                    <a16:creationId xmlns:a16="http://schemas.microsoft.com/office/drawing/2014/main" id="{550F4E95-5724-957B-16C2-FB6756AB8321}"/>
                  </a:ext>
                </a:extLst>
              </p:cNvPr>
              <p:cNvSpPr txBox="1">
                <a:spLocks noRot="1" noChangeAspect="1" noMove="1" noResize="1" noEditPoints="1" noAdjustHandles="1" noChangeArrowheads="1" noChangeShapeType="1" noTextEdit="1"/>
              </p:cNvSpPr>
              <p:nvPr/>
            </p:nvSpPr>
            <p:spPr>
              <a:xfrm>
                <a:off x="6768874" y="3202410"/>
                <a:ext cx="2650662" cy="312650"/>
              </a:xfrm>
              <a:prstGeom prst="rect">
                <a:avLst/>
              </a:prstGeom>
              <a:blipFill>
                <a:blip r:embed="rId8"/>
                <a:stretch>
                  <a:fillRect l="-2759" r="-1839" b="-25000"/>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31" name="TextBox 30">
                <a:extLst>
                  <a:ext uri="{FF2B5EF4-FFF2-40B4-BE49-F238E27FC236}">
                    <a16:creationId xmlns:a16="http://schemas.microsoft.com/office/drawing/2014/main" id="{03027800-E1A8-04F9-4DF6-E5823647A300}"/>
                  </a:ext>
                </a:extLst>
              </p:cNvPr>
              <p:cNvSpPr txBox="1"/>
              <p:nvPr/>
            </p:nvSpPr>
            <p:spPr>
              <a:xfrm>
                <a:off x="8640201" y="4314473"/>
                <a:ext cx="1269130" cy="285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𝐿𝑁</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𝑝</m:t>
                          </m:r>
                        </m:e>
                        <m:sup>
                          <m:r>
                            <a:rPr lang="en-GB" b="0" i="1" smtClean="0">
                              <a:latin typeface="Cambria Math" panose="02040503050406030204" pitchFamily="18" charset="0"/>
                            </a:rPr>
                            <m:t>𝐿</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𝑖</m:t>
                          </m:r>
                        </m:sup>
                      </m:sSup>
                      <m:r>
                        <a:rPr lang="en-GB" b="0" i="1" smtClean="0">
                          <a:latin typeface="Cambria Math" panose="02040503050406030204" pitchFamily="18" charset="0"/>
                        </a:rPr>
                        <m:t>𝑚𝐿</m:t>
                      </m:r>
                    </m:oMath>
                  </m:oMathPara>
                </a14:m>
                <a:endParaRPr lang="en-GB" dirty="0"/>
              </a:p>
            </p:txBody>
          </p:sp>
        </mc:Choice>
        <mc:Fallback xmlns="">
          <p:sp>
            <p:nvSpPr>
              <p:cNvPr id="31" name="TextBox 30">
                <a:extLst>
                  <a:ext uri="{FF2B5EF4-FFF2-40B4-BE49-F238E27FC236}">
                    <a16:creationId xmlns:a16="http://schemas.microsoft.com/office/drawing/2014/main" id="{03027800-E1A8-04F9-4DF6-E5823647A300}"/>
                  </a:ext>
                </a:extLst>
              </p:cNvPr>
              <p:cNvSpPr txBox="1">
                <a:spLocks noRot="1" noChangeAspect="1" noMove="1" noResize="1" noEditPoints="1" noAdjustHandles="1" noChangeArrowheads="1" noChangeShapeType="1" noTextEdit="1"/>
              </p:cNvSpPr>
              <p:nvPr/>
            </p:nvSpPr>
            <p:spPr>
              <a:xfrm>
                <a:off x="8640201" y="4314473"/>
                <a:ext cx="1269130" cy="285912"/>
              </a:xfrm>
              <a:prstGeom prst="rect">
                <a:avLst/>
              </a:prstGeom>
              <a:blipFill>
                <a:blip r:embed="rId9"/>
                <a:stretch>
                  <a:fillRect l="-6220" r="-3828" b="-34043"/>
                </a:stretch>
              </a:blipFill>
            </p:spPr>
            <p:txBody>
              <a:bodyPr/>
              <a:lstStyle/>
              <a:p>
                <a:r>
                  <a:rPr lang="en-GB">
                    <a:noFill/>
                  </a:rPr>
                  <a:t> </a:t>
                </a:r>
              </a:p>
            </p:txBody>
          </p:sp>
        </mc:Fallback>
      </mc:AlternateContent>
      <p:cxnSp>
        <p:nvCxnSpPr>
          <p:cNvPr id="32" name="Straight Arrow Connector 31">
            <a:extLst>
              <a:ext uri="{FF2B5EF4-FFF2-40B4-BE49-F238E27FC236}">
                <a16:creationId xmlns:a16="http://schemas.microsoft.com/office/drawing/2014/main" id="{EA9639C8-5A8C-CFD2-AD30-486DB10E5326}"/>
              </a:ext>
            </a:extLst>
          </p:cNvPr>
          <p:cNvCxnSpPr>
            <a:cxnSpLocks/>
          </p:cNvCxnSpPr>
          <p:nvPr/>
        </p:nvCxnSpPr>
        <p:spPr>
          <a:xfrm>
            <a:off x="8618073" y="4585037"/>
            <a:ext cx="1229047" cy="503037"/>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p:cxnSp>
        <p:nvCxnSpPr>
          <p:cNvPr id="39" name="Straight Arrow Connector 38">
            <a:extLst>
              <a:ext uri="{FF2B5EF4-FFF2-40B4-BE49-F238E27FC236}">
                <a16:creationId xmlns:a16="http://schemas.microsoft.com/office/drawing/2014/main" id="{173308BF-B5A3-3E54-ECE8-FD115A2958F8}"/>
              </a:ext>
            </a:extLst>
          </p:cNvPr>
          <p:cNvCxnSpPr>
            <a:cxnSpLocks/>
          </p:cNvCxnSpPr>
          <p:nvPr/>
        </p:nvCxnSpPr>
        <p:spPr>
          <a:xfrm>
            <a:off x="8955490" y="4739794"/>
            <a:ext cx="506304" cy="477877"/>
          </a:xfrm>
          <a:prstGeom prst="straightConnector1">
            <a:avLst/>
          </a:prstGeom>
          <a:ln>
            <a:solidFill>
              <a:srgbClr val="0070C0"/>
            </a:solidFill>
            <a:prstDash val="sysDash"/>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40" name="TextBox 39">
                <a:extLst>
                  <a:ext uri="{FF2B5EF4-FFF2-40B4-BE49-F238E27FC236}">
                    <a16:creationId xmlns:a16="http://schemas.microsoft.com/office/drawing/2014/main" id="{4C77A6FE-90A5-4FBA-BA61-FC14FA43C8E8}"/>
                  </a:ext>
                </a:extLst>
              </p:cNvPr>
              <p:cNvSpPr txBox="1"/>
              <p:nvPr/>
            </p:nvSpPr>
            <p:spPr>
              <a:xfrm>
                <a:off x="8447269" y="4923230"/>
                <a:ext cx="1016442" cy="369332"/>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1−</m:t>
                      </m:r>
                      <m:r>
                        <a:rPr lang="en-GB" b="0" i="1" smtClean="0">
                          <a:latin typeface="Cambria Math" panose="02040503050406030204" pitchFamily="18" charset="0"/>
                        </a:rPr>
                        <m:t>𝑚</m:t>
                      </m:r>
                    </m:oMath>
                  </m:oMathPara>
                </a14:m>
                <a:endParaRPr lang="en-GB" dirty="0"/>
              </a:p>
            </p:txBody>
          </p:sp>
        </mc:Choice>
        <mc:Fallback xmlns="">
          <p:sp>
            <p:nvSpPr>
              <p:cNvPr id="40" name="TextBox 39">
                <a:extLst>
                  <a:ext uri="{FF2B5EF4-FFF2-40B4-BE49-F238E27FC236}">
                    <a16:creationId xmlns:a16="http://schemas.microsoft.com/office/drawing/2014/main" id="{4C77A6FE-90A5-4FBA-BA61-FC14FA43C8E8}"/>
                  </a:ext>
                </a:extLst>
              </p:cNvPr>
              <p:cNvSpPr txBox="1">
                <a:spLocks noRot="1" noChangeAspect="1" noMove="1" noResize="1" noEditPoints="1" noAdjustHandles="1" noChangeArrowheads="1" noChangeShapeType="1" noTextEdit="1"/>
              </p:cNvSpPr>
              <p:nvPr/>
            </p:nvSpPr>
            <p:spPr>
              <a:xfrm>
                <a:off x="8447269" y="4923230"/>
                <a:ext cx="1016442" cy="369332"/>
              </a:xfrm>
              <a:prstGeom prst="rect">
                <a:avLst/>
              </a:prstGeom>
              <a:blipFill>
                <a:blip r:embed="rId10"/>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1" name="Rectangle: Rounded Corners 40">
                <a:extLst>
                  <a:ext uri="{FF2B5EF4-FFF2-40B4-BE49-F238E27FC236}">
                    <a16:creationId xmlns:a16="http://schemas.microsoft.com/office/drawing/2014/main" id="{D525FDBD-CE2F-A108-EC15-DC049F148F1E}"/>
                  </a:ext>
                </a:extLst>
              </p:cNvPr>
              <p:cNvSpPr/>
              <p:nvPr/>
            </p:nvSpPr>
            <p:spPr>
              <a:xfrm>
                <a:off x="7853597" y="1475620"/>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𝑠</m:t>
                          </m:r>
                        </m:sup>
                      </m:sSup>
                    </m:oMath>
                  </m:oMathPara>
                </a14:m>
                <a:endParaRPr lang="en-GB" dirty="0"/>
              </a:p>
            </p:txBody>
          </p:sp>
        </mc:Choice>
        <mc:Fallback xmlns="">
          <p:sp>
            <p:nvSpPr>
              <p:cNvPr id="41" name="Rectangle: Rounded Corners 40">
                <a:extLst>
                  <a:ext uri="{FF2B5EF4-FFF2-40B4-BE49-F238E27FC236}">
                    <a16:creationId xmlns:a16="http://schemas.microsoft.com/office/drawing/2014/main" id="{D525FDBD-CE2F-A108-EC15-DC049F148F1E}"/>
                  </a:ext>
                </a:extLst>
              </p:cNvPr>
              <p:cNvSpPr>
                <a:spLocks noRot="1" noChangeAspect="1" noMove="1" noResize="1" noEditPoints="1" noAdjustHandles="1" noChangeArrowheads="1" noChangeShapeType="1" noTextEdit="1"/>
              </p:cNvSpPr>
              <p:nvPr/>
            </p:nvSpPr>
            <p:spPr>
              <a:xfrm>
                <a:off x="7853597" y="1475620"/>
                <a:ext cx="903514" cy="849085"/>
              </a:xfrm>
              <a:prstGeom prst="roundRect">
                <a:avLst/>
              </a:prstGeom>
              <a:blipFill>
                <a:blip r:embed="rId11"/>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42" name="Rectangle: Rounded Corners 41">
                <a:extLst>
                  <a:ext uri="{FF2B5EF4-FFF2-40B4-BE49-F238E27FC236}">
                    <a16:creationId xmlns:a16="http://schemas.microsoft.com/office/drawing/2014/main" id="{29AC51E5-80C2-4FDC-8122-7E9F5BCEF14B}"/>
                  </a:ext>
                </a:extLst>
              </p:cNvPr>
              <p:cNvSpPr/>
              <p:nvPr/>
            </p:nvSpPr>
            <p:spPr>
              <a:xfrm>
                <a:off x="9686611" y="1479063"/>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𝑖</m:t>
                          </m:r>
                        </m:sup>
                      </m:sSup>
                    </m:oMath>
                  </m:oMathPara>
                </a14:m>
                <a:endParaRPr lang="en-GB" dirty="0"/>
              </a:p>
            </p:txBody>
          </p:sp>
        </mc:Choice>
        <mc:Fallback xmlns="">
          <p:sp>
            <p:nvSpPr>
              <p:cNvPr id="42" name="Rectangle: Rounded Corners 41">
                <a:extLst>
                  <a:ext uri="{FF2B5EF4-FFF2-40B4-BE49-F238E27FC236}">
                    <a16:creationId xmlns:a16="http://schemas.microsoft.com/office/drawing/2014/main" id="{29AC51E5-80C2-4FDC-8122-7E9F5BCEF14B}"/>
                  </a:ext>
                </a:extLst>
              </p:cNvPr>
              <p:cNvSpPr>
                <a:spLocks noRot="1" noChangeAspect="1" noMove="1" noResize="1" noEditPoints="1" noAdjustHandles="1" noChangeArrowheads="1" noChangeShapeType="1" noTextEdit="1"/>
              </p:cNvSpPr>
              <p:nvPr/>
            </p:nvSpPr>
            <p:spPr>
              <a:xfrm>
                <a:off x="9686611" y="1479063"/>
                <a:ext cx="903514" cy="849085"/>
              </a:xfrm>
              <a:prstGeom prst="roundRect">
                <a:avLst/>
              </a:prstGeom>
              <a:blipFill>
                <a:blip r:embed="rId12"/>
                <a:stretch>
                  <a:fillRect/>
                </a:stretch>
              </a:blipFill>
            </p:spPr>
            <p:txBody>
              <a:bodyPr/>
              <a:lstStyle/>
              <a:p>
                <a:r>
                  <a:rPr lang="en-GB">
                    <a:noFill/>
                  </a:rPr>
                  <a:t> </a:t>
                </a:r>
              </a:p>
            </p:txBody>
          </p:sp>
        </mc:Fallback>
      </mc:AlternateContent>
      <p:cxnSp>
        <p:nvCxnSpPr>
          <p:cNvPr id="43" name="Straight Arrow Connector 42">
            <a:extLst>
              <a:ext uri="{FF2B5EF4-FFF2-40B4-BE49-F238E27FC236}">
                <a16:creationId xmlns:a16="http://schemas.microsoft.com/office/drawing/2014/main" id="{1E2753B1-424A-CD87-94A8-DBD92F00A9AD}"/>
              </a:ext>
            </a:extLst>
          </p:cNvPr>
          <p:cNvCxnSpPr>
            <a:cxnSpLocks/>
          </p:cNvCxnSpPr>
          <p:nvPr/>
        </p:nvCxnSpPr>
        <p:spPr>
          <a:xfrm>
            <a:off x="8937109" y="1864996"/>
            <a:ext cx="60415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CB4E6BC3-7C66-3B3A-2A2A-2937958979B2}"/>
                  </a:ext>
                </a:extLst>
              </p:cNvPr>
              <p:cNvSpPr txBox="1"/>
              <p:nvPr/>
            </p:nvSpPr>
            <p:spPr>
              <a:xfrm>
                <a:off x="8626578" y="1177236"/>
                <a:ext cx="1255023" cy="28591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𝑞</m:t>
                          </m:r>
                        </m:e>
                        <m:sup>
                          <m:r>
                            <a:rPr lang="en-GB" b="0" i="1" smtClean="0">
                              <a:latin typeface="Cambria Math" panose="02040503050406030204" pitchFamily="18" charset="0"/>
                            </a:rPr>
                            <m:t>𝑁</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𝛽</m:t>
                          </m:r>
                        </m:e>
                        <m:sup>
                          <m:r>
                            <a:rPr lang="en-GB" b="0" i="1" smtClean="0">
                              <a:latin typeface="Cambria Math" panose="02040503050406030204" pitchFamily="18" charset="0"/>
                            </a:rPr>
                            <m:t>𝐿𝑁</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𝑁</m:t>
                          </m:r>
                        </m:e>
                        <m:sup>
                          <m:r>
                            <a:rPr lang="en-GB" b="0" i="1" smtClean="0">
                              <a:latin typeface="Cambria Math" panose="02040503050406030204" pitchFamily="18" charset="0"/>
                            </a:rPr>
                            <m:t>𝑖</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𝑀</m:t>
                          </m:r>
                        </m:e>
                        <m:sup>
                          <m:r>
                            <a:rPr lang="en-GB" b="0" i="1" smtClean="0">
                              <a:latin typeface="Cambria Math" panose="02040503050406030204" pitchFamily="18" charset="0"/>
                            </a:rPr>
                            <m:t>𝑠</m:t>
                          </m:r>
                        </m:sup>
                      </m:sSup>
                    </m:oMath>
                  </m:oMathPara>
                </a14:m>
                <a:endParaRPr lang="en-GB" dirty="0"/>
              </a:p>
            </p:txBody>
          </p:sp>
        </mc:Choice>
        <mc:Fallback xmlns="">
          <p:sp>
            <p:nvSpPr>
              <p:cNvPr id="50" name="TextBox 49">
                <a:extLst>
                  <a:ext uri="{FF2B5EF4-FFF2-40B4-BE49-F238E27FC236}">
                    <a16:creationId xmlns:a16="http://schemas.microsoft.com/office/drawing/2014/main" id="{CB4E6BC3-7C66-3B3A-2A2A-2937958979B2}"/>
                  </a:ext>
                </a:extLst>
              </p:cNvPr>
              <p:cNvSpPr txBox="1">
                <a:spLocks noRot="1" noChangeAspect="1" noMove="1" noResize="1" noEditPoints="1" noAdjustHandles="1" noChangeArrowheads="1" noChangeShapeType="1" noTextEdit="1"/>
              </p:cNvSpPr>
              <p:nvPr/>
            </p:nvSpPr>
            <p:spPr>
              <a:xfrm>
                <a:off x="8626578" y="1177236"/>
                <a:ext cx="1255023" cy="285912"/>
              </a:xfrm>
              <a:prstGeom prst="rect">
                <a:avLst/>
              </a:prstGeom>
              <a:blipFill>
                <a:blip r:embed="rId13"/>
                <a:stretch>
                  <a:fillRect l="-4369" r="-485" b="-34043"/>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3420CE73-327C-CE5E-66EF-ED0A5F0DC331}"/>
                  </a:ext>
                </a:extLst>
              </p:cNvPr>
              <p:cNvSpPr txBox="1"/>
              <p:nvPr/>
            </p:nvSpPr>
            <p:spPr>
              <a:xfrm>
                <a:off x="1115654" y="1237172"/>
                <a:ext cx="5064257" cy="1593513"/>
              </a:xfrm>
              <a:prstGeom prst="rect">
                <a:avLst/>
              </a:prstGeom>
              <a:noFill/>
            </p:spPr>
            <p:txBody>
              <a:bodyPr wrap="square" rtlCol="0">
                <a:spAutoFit/>
              </a:bodyPr>
              <a:lstStyle/>
              <a:p>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𝑁</m:t>
                        </m:r>
                      </m:e>
                      <m:sup>
                        <m:r>
                          <a:rPr lang="en-GB" sz="2400" b="0" i="1" smtClean="0">
                            <a:latin typeface="Cambria Math" panose="02040503050406030204" pitchFamily="18" charset="0"/>
                          </a:rPr>
                          <m:t>𝑠</m:t>
                        </m:r>
                      </m:sup>
                    </m:sSup>
                  </m:oMath>
                </a14:m>
                <a:r>
                  <a:rPr lang="en-GB" sz="2400" dirty="0"/>
                  <a:t> - susceptible nymph density</a:t>
                </a:r>
              </a:p>
              <a:p>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𝑁</m:t>
                        </m:r>
                      </m:e>
                      <m:sup>
                        <m:r>
                          <a:rPr lang="en-GB" sz="2400" b="0" i="1" smtClean="0">
                            <a:latin typeface="Cambria Math" panose="02040503050406030204" pitchFamily="18" charset="0"/>
                          </a:rPr>
                          <m:t>𝑖</m:t>
                        </m:r>
                      </m:sup>
                    </m:sSup>
                  </m:oMath>
                </a14:m>
                <a:r>
                  <a:rPr lang="en-GB" sz="2400" dirty="0"/>
                  <a:t> - infected nymph density</a:t>
                </a:r>
              </a:p>
              <a:p>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𝑀</m:t>
                        </m:r>
                      </m:e>
                      <m:sup>
                        <m:r>
                          <a:rPr lang="en-GB" sz="2400" b="0" i="1" smtClean="0">
                            <a:latin typeface="Cambria Math" panose="02040503050406030204" pitchFamily="18" charset="0"/>
                          </a:rPr>
                          <m:t>𝑠</m:t>
                        </m:r>
                      </m:sup>
                    </m:sSup>
                  </m:oMath>
                </a14:m>
                <a:r>
                  <a:rPr lang="en-GB" sz="2400" dirty="0"/>
                  <a:t> - susceptible mouse density</a:t>
                </a:r>
              </a:p>
              <a:p>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𝑀</m:t>
                        </m:r>
                      </m:e>
                      <m:sup>
                        <m:r>
                          <a:rPr lang="en-GB" sz="2400" b="0" i="1" smtClean="0">
                            <a:latin typeface="Cambria Math" panose="02040503050406030204" pitchFamily="18" charset="0"/>
                          </a:rPr>
                          <m:t>𝑖</m:t>
                        </m:r>
                      </m:sup>
                    </m:sSup>
                  </m:oMath>
                </a14:m>
                <a:r>
                  <a:rPr lang="en-GB" sz="2400" dirty="0"/>
                  <a:t>- infected mouse density</a:t>
                </a:r>
              </a:p>
            </p:txBody>
          </p:sp>
        </mc:Choice>
        <mc:Fallback xmlns="">
          <p:sp>
            <p:nvSpPr>
              <p:cNvPr id="51" name="TextBox 50">
                <a:extLst>
                  <a:ext uri="{FF2B5EF4-FFF2-40B4-BE49-F238E27FC236}">
                    <a16:creationId xmlns:a16="http://schemas.microsoft.com/office/drawing/2014/main" id="{3420CE73-327C-CE5E-66EF-ED0A5F0DC331}"/>
                  </a:ext>
                </a:extLst>
              </p:cNvPr>
              <p:cNvSpPr txBox="1">
                <a:spLocks noRot="1" noChangeAspect="1" noMove="1" noResize="1" noEditPoints="1" noAdjustHandles="1" noChangeArrowheads="1" noChangeShapeType="1" noTextEdit="1"/>
              </p:cNvSpPr>
              <p:nvPr/>
            </p:nvSpPr>
            <p:spPr>
              <a:xfrm>
                <a:off x="1115654" y="1237172"/>
                <a:ext cx="5064257" cy="1593513"/>
              </a:xfrm>
              <a:prstGeom prst="rect">
                <a:avLst/>
              </a:prstGeom>
              <a:blipFill>
                <a:blip r:embed="rId14"/>
                <a:stretch>
                  <a:fillRect l="-241" t="-3065" b="-8046"/>
                </a:stretch>
              </a:blipFill>
            </p:spPr>
            <p:txBody>
              <a:bodyPr/>
              <a:lstStyle/>
              <a:p>
                <a:r>
                  <a:rPr lang="en-GB">
                    <a:noFill/>
                  </a:rPr>
                  <a:t> </a:t>
                </a:r>
              </a:p>
            </p:txBody>
          </p:sp>
        </mc:Fallback>
      </mc:AlternateContent>
      <p:pic>
        <p:nvPicPr>
          <p:cNvPr id="148" name="Graphic 147" descr="Deer with solid fill">
            <a:extLst>
              <a:ext uri="{FF2B5EF4-FFF2-40B4-BE49-F238E27FC236}">
                <a16:creationId xmlns:a16="http://schemas.microsoft.com/office/drawing/2014/main" id="{7242CB00-3226-C9CD-AFA2-38BAB32D372A}"/>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1707247" y="3224583"/>
            <a:ext cx="1227991" cy="1128022"/>
          </a:xfrm>
          <a:prstGeom prst="rect">
            <a:avLst/>
          </a:prstGeom>
        </p:spPr>
      </p:pic>
      <p:pic>
        <p:nvPicPr>
          <p:cNvPr id="149" name="Graphic 148" descr="Rat with solid fill">
            <a:extLst>
              <a:ext uri="{FF2B5EF4-FFF2-40B4-BE49-F238E27FC236}">
                <a16:creationId xmlns:a16="http://schemas.microsoft.com/office/drawing/2014/main" id="{6684962A-B54D-48EB-4577-2A846B6CCBD3}"/>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1919128" y="5101407"/>
            <a:ext cx="759581" cy="807699"/>
          </a:xfrm>
          <a:prstGeom prst="rect">
            <a:avLst/>
          </a:prstGeom>
        </p:spPr>
      </p:pic>
      <p:pic>
        <p:nvPicPr>
          <p:cNvPr id="150" name="Graphic 149" descr="Rat with solid fill">
            <a:extLst>
              <a:ext uri="{FF2B5EF4-FFF2-40B4-BE49-F238E27FC236}">
                <a16:creationId xmlns:a16="http://schemas.microsoft.com/office/drawing/2014/main" id="{A8C87335-EBF1-7D30-584B-D5EE0C2B2B99}"/>
              </a:ext>
            </a:extLst>
          </p:cNvPr>
          <p:cNvPicPr>
            <a:picLocks noChangeAspect="1"/>
          </p:cNvPicPr>
          <p:nvPr/>
        </p:nvPicPr>
        <p:blipFill>
          <a:blip r:embed="rId17">
            <a:extLst>
              <a:ext uri="{96DAC541-7B7A-43D3-8B79-37D633B846F1}">
                <asvg:svgBlip xmlns:asvg="http://schemas.microsoft.com/office/drawing/2016/SVG/main" r:embed="rId18"/>
              </a:ext>
            </a:extLst>
          </a:blip>
          <a:stretch>
            <a:fillRect/>
          </a:stretch>
        </p:blipFill>
        <p:spPr>
          <a:xfrm>
            <a:off x="4327621" y="5169885"/>
            <a:ext cx="759581" cy="807699"/>
          </a:xfrm>
          <a:prstGeom prst="rect">
            <a:avLst/>
          </a:prstGeom>
        </p:spPr>
      </p:pic>
      <p:pic>
        <p:nvPicPr>
          <p:cNvPr id="151" name="Graphic 150" descr="Bug with solid fill">
            <a:extLst>
              <a:ext uri="{FF2B5EF4-FFF2-40B4-BE49-F238E27FC236}">
                <a16:creationId xmlns:a16="http://schemas.microsoft.com/office/drawing/2014/main" id="{6239E388-08E4-B95D-0248-3EB4041C9411}"/>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040035" y="4252200"/>
            <a:ext cx="427934" cy="427934"/>
          </a:xfrm>
          <a:prstGeom prst="rect">
            <a:avLst/>
          </a:prstGeom>
        </p:spPr>
      </p:pic>
      <p:pic>
        <p:nvPicPr>
          <p:cNvPr id="152" name="Graphic 151" descr="Bug with solid fill">
            <a:extLst>
              <a:ext uri="{FF2B5EF4-FFF2-40B4-BE49-F238E27FC236}">
                <a16:creationId xmlns:a16="http://schemas.microsoft.com/office/drawing/2014/main" id="{0E43B230-2717-29F7-AC8E-DF73A3017F78}"/>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3023120" y="5134686"/>
            <a:ext cx="306274" cy="306274"/>
          </a:xfrm>
          <a:prstGeom prst="rect">
            <a:avLst/>
          </a:prstGeom>
        </p:spPr>
      </p:pic>
      <p:pic>
        <p:nvPicPr>
          <p:cNvPr id="153" name="Graphic 152" descr="Bug with solid fill">
            <a:extLst>
              <a:ext uri="{FF2B5EF4-FFF2-40B4-BE49-F238E27FC236}">
                <a16:creationId xmlns:a16="http://schemas.microsoft.com/office/drawing/2014/main" id="{39D5378B-1680-EA7D-0DBA-E191412DB3C4}"/>
              </a:ext>
            </a:extLst>
          </p:cNvPr>
          <p:cNvPicPr>
            <a:picLocks noChangeAspect="1"/>
          </p:cNvPicPr>
          <p:nvPr/>
        </p:nvPicPr>
        <p:blipFill>
          <a:blip r:embed="rId19">
            <a:extLst>
              <a:ext uri="{96DAC541-7B7A-43D3-8B79-37D633B846F1}">
                <asvg:svgBlip xmlns:asvg="http://schemas.microsoft.com/office/drawing/2016/SVG/main" r:embed="rId20"/>
              </a:ext>
            </a:extLst>
          </a:blip>
          <a:stretch>
            <a:fillRect/>
          </a:stretch>
        </p:blipFill>
        <p:spPr>
          <a:xfrm>
            <a:off x="4246470" y="4983399"/>
            <a:ext cx="226230" cy="226230"/>
          </a:xfrm>
          <a:prstGeom prst="rect">
            <a:avLst/>
          </a:prstGeom>
        </p:spPr>
      </p:pic>
      <p:grpSp>
        <p:nvGrpSpPr>
          <p:cNvPr id="154" name="Group 153">
            <a:extLst>
              <a:ext uri="{FF2B5EF4-FFF2-40B4-BE49-F238E27FC236}">
                <a16:creationId xmlns:a16="http://schemas.microsoft.com/office/drawing/2014/main" id="{842DEEDE-081B-CF8D-4D0B-FE430D3B2D35}"/>
              </a:ext>
            </a:extLst>
          </p:cNvPr>
          <p:cNvGrpSpPr/>
          <p:nvPr/>
        </p:nvGrpSpPr>
        <p:grpSpPr>
          <a:xfrm>
            <a:off x="4190140" y="4141841"/>
            <a:ext cx="276486" cy="251746"/>
            <a:chOff x="3400194" y="3938961"/>
            <a:chExt cx="276486" cy="251746"/>
          </a:xfrm>
        </p:grpSpPr>
        <p:sp>
          <p:nvSpPr>
            <p:cNvPr id="155" name="Oval 154">
              <a:extLst>
                <a:ext uri="{FF2B5EF4-FFF2-40B4-BE49-F238E27FC236}">
                  <a16:creationId xmlns:a16="http://schemas.microsoft.com/office/drawing/2014/main" id="{0B834A76-CA30-9D08-3D2C-54E639AB9FD2}"/>
                </a:ext>
              </a:extLst>
            </p:cNvPr>
            <p:cNvSpPr/>
            <p:nvPr/>
          </p:nvSpPr>
          <p:spPr>
            <a:xfrm>
              <a:off x="3438847" y="4043726"/>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6" name="Oval 155">
              <a:extLst>
                <a:ext uri="{FF2B5EF4-FFF2-40B4-BE49-F238E27FC236}">
                  <a16:creationId xmlns:a16="http://schemas.microsoft.com/office/drawing/2014/main" id="{5CF2F853-4576-BE97-A7F1-22BE1B665746}"/>
                </a:ext>
              </a:extLst>
            </p:cNvPr>
            <p:cNvSpPr/>
            <p:nvPr/>
          </p:nvSpPr>
          <p:spPr>
            <a:xfrm>
              <a:off x="3494889" y="4015666"/>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7" name="Oval 156">
              <a:extLst>
                <a:ext uri="{FF2B5EF4-FFF2-40B4-BE49-F238E27FC236}">
                  <a16:creationId xmlns:a16="http://schemas.microsoft.com/office/drawing/2014/main" id="{0AB5A219-5913-53E4-387C-481100ED8F4B}"/>
                </a:ext>
              </a:extLst>
            </p:cNvPr>
            <p:cNvSpPr/>
            <p:nvPr/>
          </p:nvSpPr>
          <p:spPr>
            <a:xfrm>
              <a:off x="3505234" y="4069019"/>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8" name="Oval 157">
              <a:extLst>
                <a:ext uri="{FF2B5EF4-FFF2-40B4-BE49-F238E27FC236}">
                  <a16:creationId xmlns:a16="http://schemas.microsoft.com/office/drawing/2014/main" id="{36C0774C-C7C7-31D4-F555-92336EA76266}"/>
                </a:ext>
              </a:extLst>
            </p:cNvPr>
            <p:cNvSpPr/>
            <p:nvPr/>
          </p:nvSpPr>
          <p:spPr>
            <a:xfrm>
              <a:off x="3461147" y="4085203"/>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9" name="Oval 158">
              <a:extLst>
                <a:ext uri="{FF2B5EF4-FFF2-40B4-BE49-F238E27FC236}">
                  <a16:creationId xmlns:a16="http://schemas.microsoft.com/office/drawing/2014/main" id="{97582AF8-247F-FFD6-5FD0-494A37DDAB2A}"/>
                </a:ext>
              </a:extLst>
            </p:cNvPr>
            <p:cNvSpPr/>
            <p:nvPr/>
          </p:nvSpPr>
          <p:spPr>
            <a:xfrm>
              <a:off x="3558573" y="4085203"/>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Oval 159">
              <a:extLst>
                <a:ext uri="{FF2B5EF4-FFF2-40B4-BE49-F238E27FC236}">
                  <a16:creationId xmlns:a16="http://schemas.microsoft.com/office/drawing/2014/main" id="{6E12B67F-14A9-ED45-F49E-9B1F7CFBC298}"/>
                </a:ext>
              </a:extLst>
            </p:cNvPr>
            <p:cNvSpPr/>
            <p:nvPr/>
          </p:nvSpPr>
          <p:spPr>
            <a:xfrm>
              <a:off x="3548761" y="4038427"/>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1" name="Oval 160">
              <a:extLst>
                <a:ext uri="{FF2B5EF4-FFF2-40B4-BE49-F238E27FC236}">
                  <a16:creationId xmlns:a16="http://schemas.microsoft.com/office/drawing/2014/main" id="{49756EE3-F0A2-97B7-98F7-9CE08FD024DE}"/>
                </a:ext>
              </a:extLst>
            </p:cNvPr>
            <p:cNvSpPr/>
            <p:nvPr/>
          </p:nvSpPr>
          <p:spPr>
            <a:xfrm>
              <a:off x="3512294" y="4123478"/>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2" name="Oval 161">
              <a:extLst>
                <a:ext uri="{FF2B5EF4-FFF2-40B4-BE49-F238E27FC236}">
                  <a16:creationId xmlns:a16="http://schemas.microsoft.com/office/drawing/2014/main" id="{065FA8CA-AD0E-01ED-DAEF-1844B0B220BA}"/>
                </a:ext>
              </a:extLst>
            </p:cNvPr>
            <p:cNvSpPr/>
            <p:nvPr/>
          </p:nvSpPr>
          <p:spPr>
            <a:xfrm>
              <a:off x="3608102" y="4038427"/>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3" name="Oval 162">
              <a:extLst>
                <a:ext uri="{FF2B5EF4-FFF2-40B4-BE49-F238E27FC236}">
                  <a16:creationId xmlns:a16="http://schemas.microsoft.com/office/drawing/2014/main" id="{0CC74BA3-52AD-0CE7-23A3-61B5EFBBD460}"/>
                </a:ext>
              </a:extLst>
            </p:cNvPr>
            <p:cNvSpPr/>
            <p:nvPr/>
          </p:nvSpPr>
          <p:spPr>
            <a:xfrm>
              <a:off x="3535713" y="3981208"/>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4" name="Oval 163">
              <a:extLst>
                <a:ext uri="{FF2B5EF4-FFF2-40B4-BE49-F238E27FC236}">
                  <a16:creationId xmlns:a16="http://schemas.microsoft.com/office/drawing/2014/main" id="{874B2B2C-F0BF-4130-5AE8-C05328934C74}"/>
                </a:ext>
              </a:extLst>
            </p:cNvPr>
            <p:cNvSpPr/>
            <p:nvPr/>
          </p:nvSpPr>
          <p:spPr>
            <a:xfrm>
              <a:off x="3579773" y="3987841"/>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5" name="Oval 164">
              <a:extLst>
                <a:ext uri="{FF2B5EF4-FFF2-40B4-BE49-F238E27FC236}">
                  <a16:creationId xmlns:a16="http://schemas.microsoft.com/office/drawing/2014/main" id="{EE199D11-F90C-E29D-A135-FAE40A95C104}"/>
                </a:ext>
              </a:extLst>
            </p:cNvPr>
            <p:cNvSpPr/>
            <p:nvPr/>
          </p:nvSpPr>
          <p:spPr>
            <a:xfrm>
              <a:off x="3456524" y="398504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6" name="Oval 165">
              <a:extLst>
                <a:ext uri="{FF2B5EF4-FFF2-40B4-BE49-F238E27FC236}">
                  <a16:creationId xmlns:a16="http://schemas.microsoft.com/office/drawing/2014/main" id="{5B84BB76-15B2-F220-4C44-1A4EA3D00773}"/>
                </a:ext>
              </a:extLst>
            </p:cNvPr>
            <p:cNvSpPr/>
            <p:nvPr/>
          </p:nvSpPr>
          <p:spPr>
            <a:xfrm>
              <a:off x="3425512" y="396425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7" name="Oval 166">
              <a:extLst>
                <a:ext uri="{FF2B5EF4-FFF2-40B4-BE49-F238E27FC236}">
                  <a16:creationId xmlns:a16="http://schemas.microsoft.com/office/drawing/2014/main" id="{254F1FB7-4395-CEC3-6758-A58ABEF2AFD4}"/>
                </a:ext>
              </a:extLst>
            </p:cNvPr>
            <p:cNvSpPr/>
            <p:nvPr/>
          </p:nvSpPr>
          <p:spPr>
            <a:xfrm>
              <a:off x="3400194" y="401500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8" name="Oval 167">
              <a:extLst>
                <a:ext uri="{FF2B5EF4-FFF2-40B4-BE49-F238E27FC236}">
                  <a16:creationId xmlns:a16="http://schemas.microsoft.com/office/drawing/2014/main" id="{55C8AFDD-0ED2-701C-7F7E-F6A597EBE795}"/>
                </a:ext>
              </a:extLst>
            </p:cNvPr>
            <p:cNvSpPr/>
            <p:nvPr/>
          </p:nvSpPr>
          <p:spPr>
            <a:xfrm>
              <a:off x="3575928" y="4132525"/>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9" name="Oval 168">
              <a:extLst>
                <a:ext uri="{FF2B5EF4-FFF2-40B4-BE49-F238E27FC236}">
                  <a16:creationId xmlns:a16="http://schemas.microsoft.com/office/drawing/2014/main" id="{80272095-B8C1-83DC-F9F4-60D0BBCE2320}"/>
                </a:ext>
              </a:extLst>
            </p:cNvPr>
            <p:cNvSpPr/>
            <p:nvPr/>
          </p:nvSpPr>
          <p:spPr>
            <a:xfrm>
              <a:off x="3566725" y="3938961"/>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0" name="Oval 169">
              <a:extLst>
                <a:ext uri="{FF2B5EF4-FFF2-40B4-BE49-F238E27FC236}">
                  <a16:creationId xmlns:a16="http://schemas.microsoft.com/office/drawing/2014/main" id="{D2A3A492-C708-0CBF-F05C-B9987FE25A6B}"/>
                </a:ext>
              </a:extLst>
            </p:cNvPr>
            <p:cNvSpPr/>
            <p:nvPr/>
          </p:nvSpPr>
          <p:spPr>
            <a:xfrm>
              <a:off x="3498566" y="3947300"/>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1" name="Oval 170">
              <a:extLst>
                <a:ext uri="{FF2B5EF4-FFF2-40B4-BE49-F238E27FC236}">
                  <a16:creationId xmlns:a16="http://schemas.microsoft.com/office/drawing/2014/main" id="{959F6381-C2AF-FF05-7253-4F817DA18D5B}"/>
                </a:ext>
              </a:extLst>
            </p:cNvPr>
            <p:cNvSpPr/>
            <p:nvPr/>
          </p:nvSpPr>
          <p:spPr>
            <a:xfrm>
              <a:off x="3599348" y="4085585"/>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2" name="Oval 171">
              <a:extLst>
                <a:ext uri="{FF2B5EF4-FFF2-40B4-BE49-F238E27FC236}">
                  <a16:creationId xmlns:a16="http://schemas.microsoft.com/office/drawing/2014/main" id="{6110DE4A-D201-D148-D206-10A6D55B5554}"/>
                </a:ext>
              </a:extLst>
            </p:cNvPr>
            <p:cNvSpPr/>
            <p:nvPr/>
          </p:nvSpPr>
          <p:spPr>
            <a:xfrm>
              <a:off x="3464001" y="4140121"/>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3" name="Oval 172">
              <a:extLst>
                <a:ext uri="{FF2B5EF4-FFF2-40B4-BE49-F238E27FC236}">
                  <a16:creationId xmlns:a16="http://schemas.microsoft.com/office/drawing/2014/main" id="{EF10F7A8-17E5-BE05-1852-87BA515416FD}"/>
                </a:ext>
              </a:extLst>
            </p:cNvPr>
            <p:cNvSpPr/>
            <p:nvPr/>
          </p:nvSpPr>
          <p:spPr>
            <a:xfrm>
              <a:off x="3415708" y="4084129"/>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4" name="Oval 173">
              <a:extLst>
                <a:ext uri="{FF2B5EF4-FFF2-40B4-BE49-F238E27FC236}">
                  <a16:creationId xmlns:a16="http://schemas.microsoft.com/office/drawing/2014/main" id="{3B1D752B-6C82-9EED-9BBF-8250AABCF2CD}"/>
                </a:ext>
              </a:extLst>
            </p:cNvPr>
            <p:cNvSpPr/>
            <p:nvPr/>
          </p:nvSpPr>
          <p:spPr>
            <a:xfrm>
              <a:off x="3630961" y="4128734"/>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5" name="Oval 174">
              <a:extLst>
                <a:ext uri="{FF2B5EF4-FFF2-40B4-BE49-F238E27FC236}">
                  <a16:creationId xmlns:a16="http://schemas.microsoft.com/office/drawing/2014/main" id="{AA4375FA-788A-1F6C-B693-490226F282D6}"/>
                </a:ext>
              </a:extLst>
            </p:cNvPr>
            <p:cNvSpPr/>
            <p:nvPr/>
          </p:nvSpPr>
          <p:spPr>
            <a:xfrm>
              <a:off x="3623833" y="3969622"/>
              <a:ext cx="45719" cy="50586"/>
            </a:xfrm>
            <a:prstGeom prst="ellipse">
              <a:avLst/>
            </a:prstGeom>
            <a:solidFill>
              <a:srgbClr val="1A3D2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76" name="Arrow: Curved Left 175">
            <a:extLst>
              <a:ext uri="{FF2B5EF4-FFF2-40B4-BE49-F238E27FC236}">
                <a16:creationId xmlns:a16="http://schemas.microsoft.com/office/drawing/2014/main" id="{5B069735-A599-A942-456A-C5B0C43C7CAB}"/>
              </a:ext>
            </a:extLst>
          </p:cNvPr>
          <p:cNvSpPr/>
          <p:nvPr/>
        </p:nvSpPr>
        <p:spPr>
          <a:xfrm>
            <a:off x="4530955" y="4466167"/>
            <a:ext cx="210416" cy="50487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7" name="Arrow: Curved Left 176">
            <a:extLst>
              <a:ext uri="{FF2B5EF4-FFF2-40B4-BE49-F238E27FC236}">
                <a16:creationId xmlns:a16="http://schemas.microsoft.com/office/drawing/2014/main" id="{68783676-07E2-118E-1B01-10CC5D1C83CC}"/>
              </a:ext>
            </a:extLst>
          </p:cNvPr>
          <p:cNvSpPr/>
          <p:nvPr/>
        </p:nvSpPr>
        <p:spPr>
          <a:xfrm rot="5123207">
            <a:off x="3684559" y="5072165"/>
            <a:ext cx="221003" cy="6361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8" name="Arrow: Curved Left 177">
            <a:extLst>
              <a:ext uri="{FF2B5EF4-FFF2-40B4-BE49-F238E27FC236}">
                <a16:creationId xmlns:a16="http://schemas.microsoft.com/office/drawing/2014/main" id="{25725A6D-B143-977B-30C4-547847674172}"/>
              </a:ext>
            </a:extLst>
          </p:cNvPr>
          <p:cNvSpPr/>
          <p:nvPr/>
        </p:nvSpPr>
        <p:spPr>
          <a:xfrm rot="10211422">
            <a:off x="2826002" y="4610127"/>
            <a:ext cx="210416" cy="504871"/>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79" name="Arrow: Curved Left 178">
            <a:extLst>
              <a:ext uri="{FF2B5EF4-FFF2-40B4-BE49-F238E27FC236}">
                <a16:creationId xmlns:a16="http://schemas.microsoft.com/office/drawing/2014/main" id="{A3F7EE06-1C59-4ED0-17F6-60FDAAF300D0}"/>
              </a:ext>
            </a:extLst>
          </p:cNvPr>
          <p:cNvSpPr/>
          <p:nvPr/>
        </p:nvSpPr>
        <p:spPr>
          <a:xfrm rot="15765483">
            <a:off x="3656146" y="3800923"/>
            <a:ext cx="221003" cy="636120"/>
          </a:xfrm>
          <a:prstGeom prst="curved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180" name="Straight Connector 179">
            <a:extLst>
              <a:ext uri="{FF2B5EF4-FFF2-40B4-BE49-F238E27FC236}">
                <a16:creationId xmlns:a16="http://schemas.microsoft.com/office/drawing/2014/main" id="{479DCC48-CCAE-5446-1997-C27E2DF486F1}"/>
              </a:ext>
            </a:extLst>
          </p:cNvPr>
          <p:cNvCxnSpPr>
            <a:cxnSpLocks/>
          </p:cNvCxnSpPr>
          <p:nvPr/>
        </p:nvCxnSpPr>
        <p:spPr>
          <a:xfrm>
            <a:off x="3766647" y="3224583"/>
            <a:ext cx="0" cy="3149016"/>
          </a:xfrm>
          <a:prstGeom prst="line">
            <a:avLst/>
          </a:prstGeom>
        </p:spPr>
        <p:style>
          <a:lnRef idx="1">
            <a:schemeClr val="dk1"/>
          </a:lnRef>
          <a:fillRef idx="0">
            <a:schemeClr val="dk1"/>
          </a:fillRef>
          <a:effectRef idx="0">
            <a:schemeClr val="dk1"/>
          </a:effectRef>
          <a:fontRef idx="minor">
            <a:schemeClr val="tx1"/>
          </a:fontRef>
        </p:style>
      </p:cxnSp>
      <p:cxnSp>
        <p:nvCxnSpPr>
          <p:cNvPr id="181" name="Straight Connector 180">
            <a:extLst>
              <a:ext uri="{FF2B5EF4-FFF2-40B4-BE49-F238E27FC236}">
                <a16:creationId xmlns:a16="http://schemas.microsoft.com/office/drawing/2014/main" id="{6A8A3414-F976-A58A-553E-E7F9135137EF}"/>
              </a:ext>
            </a:extLst>
          </p:cNvPr>
          <p:cNvCxnSpPr>
            <a:cxnSpLocks/>
          </p:cNvCxnSpPr>
          <p:nvPr/>
        </p:nvCxnSpPr>
        <p:spPr>
          <a:xfrm flipV="1">
            <a:off x="1551263" y="4782144"/>
            <a:ext cx="4108678" cy="2184"/>
          </a:xfrm>
          <a:prstGeom prst="line">
            <a:avLst/>
          </a:prstGeom>
        </p:spPr>
        <p:style>
          <a:lnRef idx="1">
            <a:schemeClr val="dk1"/>
          </a:lnRef>
          <a:fillRef idx="0">
            <a:schemeClr val="dk1"/>
          </a:fillRef>
          <a:effectRef idx="0">
            <a:schemeClr val="dk1"/>
          </a:effectRef>
          <a:fontRef idx="minor">
            <a:schemeClr val="tx1"/>
          </a:fontRef>
        </p:style>
      </p:cxnSp>
      <p:sp>
        <p:nvSpPr>
          <p:cNvPr id="182" name="TextBox 181">
            <a:extLst>
              <a:ext uri="{FF2B5EF4-FFF2-40B4-BE49-F238E27FC236}">
                <a16:creationId xmlns:a16="http://schemas.microsoft.com/office/drawing/2014/main" id="{4E038580-07D0-671D-7EAE-11020B4478AE}"/>
              </a:ext>
            </a:extLst>
          </p:cNvPr>
          <p:cNvSpPr txBox="1"/>
          <p:nvPr/>
        </p:nvSpPr>
        <p:spPr>
          <a:xfrm>
            <a:off x="1115654" y="3008016"/>
            <a:ext cx="1382841" cy="646331"/>
          </a:xfrm>
          <a:prstGeom prst="rect">
            <a:avLst/>
          </a:prstGeom>
          <a:noFill/>
        </p:spPr>
        <p:txBody>
          <a:bodyPr wrap="square" rtlCol="0">
            <a:spAutoFit/>
          </a:bodyPr>
          <a:lstStyle/>
          <a:p>
            <a:r>
              <a:rPr lang="en-GB" dirty="0"/>
              <a:t>White-tailed deer</a:t>
            </a:r>
          </a:p>
        </p:txBody>
      </p:sp>
      <p:sp>
        <p:nvSpPr>
          <p:cNvPr id="183" name="TextBox 182">
            <a:extLst>
              <a:ext uri="{FF2B5EF4-FFF2-40B4-BE49-F238E27FC236}">
                <a16:creationId xmlns:a16="http://schemas.microsoft.com/office/drawing/2014/main" id="{DF789A0E-B36C-08CF-54ED-7BED8F8072E9}"/>
              </a:ext>
            </a:extLst>
          </p:cNvPr>
          <p:cNvSpPr txBox="1"/>
          <p:nvPr/>
        </p:nvSpPr>
        <p:spPr>
          <a:xfrm>
            <a:off x="3868628" y="2934540"/>
            <a:ext cx="1971915" cy="646331"/>
          </a:xfrm>
          <a:prstGeom prst="rect">
            <a:avLst/>
          </a:prstGeom>
          <a:noFill/>
        </p:spPr>
        <p:txBody>
          <a:bodyPr wrap="square" rtlCol="0">
            <a:spAutoFit/>
          </a:bodyPr>
          <a:lstStyle/>
          <a:p>
            <a:r>
              <a:rPr lang="en-GB" dirty="0"/>
              <a:t>Ixodes Scapularis life cycle</a:t>
            </a:r>
          </a:p>
        </p:txBody>
      </p:sp>
      <p:sp>
        <p:nvSpPr>
          <p:cNvPr id="184" name="TextBox 183">
            <a:extLst>
              <a:ext uri="{FF2B5EF4-FFF2-40B4-BE49-F238E27FC236}">
                <a16:creationId xmlns:a16="http://schemas.microsoft.com/office/drawing/2014/main" id="{72A6348F-025E-DD75-DDA9-643500F2BB54}"/>
              </a:ext>
            </a:extLst>
          </p:cNvPr>
          <p:cNvSpPr txBox="1"/>
          <p:nvPr/>
        </p:nvSpPr>
        <p:spPr>
          <a:xfrm>
            <a:off x="4741371" y="3969268"/>
            <a:ext cx="739161" cy="369332"/>
          </a:xfrm>
          <a:prstGeom prst="rect">
            <a:avLst/>
          </a:prstGeom>
          <a:noFill/>
        </p:spPr>
        <p:txBody>
          <a:bodyPr wrap="square" rtlCol="0">
            <a:spAutoFit/>
          </a:bodyPr>
          <a:lstStyle/>
          <a:p>
            <a:r>
              <a:rPr lang="en-GB" dirty="0"/>
              <a:t>eggs</a:t>
            </a:r>
          </a:p>
        </p:txBody>
      </p:sp>
      <p:sp>
        <p:nvSpPr>
          <p:cNvPr id="185" name="TextBox 184">
            <a:extLst>
              <a:ext uri="{FF2B5EF4-FFF2-40B4-BE49-F238E27FC236}">
                <a16:creationId xmlns:a16="http://schemas.microsoft.com/office/drawing/2014/main" id="{C8815B4B-9DCA-44A8-D0D4-6140F19BA17C}"/>
              </a:ext>
            </a:extLst>
          </p:cNvPr>
          <p:cNvSpPr txBox="1"/>
          <p:nvPr/>
        </p:nvSpPr>
        <p:spPr>
          <a:xfrm>
            <a:off x="4844370" y="4971038"/>
            <a:ext cx="863959" cy="369332"/>
          </a:xfrm>
          <a:prstGeom prst="rect">
            <a:avLst/>
          </a:prstGeom>
          <a:noFill/>
        </p:spPr>
        <p:txBody>
          <a:bodyPr wrap="square" rtlCol="0">
            <a:spAutoFit/>
          </a:bodyPr>
          <a:lstStyle/>
          <a:p>
            <a:r>
              <a:rPr lang="en-GB" dirty="0"/>
              <a:t>larvae</a:t>
            </a:r>
          </a:p>
        </p:txBody>
      </p:sp>
      <p:sp>
        <p:nvSpPr>
          <p:cNvPr id="186" name="TextBox 185">
            <a:extLst>
              <a:ext uri="{FF2B5EF4-FFF2-40B4-BE49-F238E27FC236}">
                <a16:creationId xmlns:a16="http://schemas.microsoft.com/office/drawing/2014/main" id="{312B4FB1-B16F-B707-9FFF-A5EAEA6FA1F7}"/>
              </a:ext>
            </a:extLst>
          </p:cNvPr>
          <p:cNvSpPr txBox="1"/>
          <p:nvPr/>
        </p:nvSpPr>
        <p:spPr>
          <a:xfrm>
            <a:off x="1728198" y="4862562"/>
            <a:ext cx="1140830" cy="369332"/>
          </a:xfrm>
          <a:prstGeom prst="rect">
            <a:avLst/>
          </a:prstGeom>
          <a:noFill/>
        </p:spPr>
        <p:txBody>
          <a:bodyPr wrap="square" rtlCol="0">
            <a:spAutoFit/>
          </a:bodyPr>
          <a:lstStyle/>
          <a:p>
            <a:r>
              <a:rPr lang="en-GB" dirty="0"/>
              <a:t>nymphs</a:t>
            </a:r>
          </a:p>
        </p:txBody>
      </p:sp>
      <p:sp>
        <p:nvSpPr>
          <p:cNvPr id="187" name="TextBox 186">
            <a:extLst>
              <a:ext uri="{FF2B5EF4-FFF2-40B4-BE49-F238E27FC236}">
                <a16:creationId xmlns:a16="http://schemas.microsoft.com/office/drawing/2014/main" id="{49DDFCAA-669C-CE03-339D-A19580C46203}"/>
              </a:ext>
            </a:extLst>
          </p:cNvPr>
          <p:cNvSpPr txBox="1"/>
          <p:nvPr/>
        </p:nvSpPr>
        <p:spPr>
          <a:xfrm>
            <a:off x="2799175" y="3828463"/>
            <a:ext cx="812997" cy="369332"/>
          </a:xfrm>
          <a:prstGeom prst="rect">
            <a:avLst/>
          </a:prstGeom>
          <a:noFill/>
        </p:spPr>
        <p:txBody>
          <a:bodyPr wrap="square" rtlCol="0">
            <a:spAutoFit/>
          </a:bodyPr>
          <a:lstStyle/>
          <a:p>
            <a:r>
              <a:rPr lang="en-GB" dirty="0"/>
              <a:t>Adult</a:t>
            </a:r>
          </a:p>
        </p:txBody>
      </p:sp>
      <p:sp>
        <p:nvSpPr>
          <p:cNvPr id="188" name="TextBox 187">
            <a:extLst>
              <a:ext uri="{FF2B5EF4-FFF2-40B4-BE49-F238E27FC236}">
                <a16:creationId xmlns:a16="http://schemas.microsoft.com/office/drawing/2014/main" id="{658E20E3-2CAA-0F03-F200-1C5CAF743041}"/>
              </a:ext>
            </a:extLst>
          </p:cNvPr>
          <p:cNvSpPr txBox="1"/>
          <p:nvPr/>
        </p:nvSpPr>
        <p:spPr>
          <a:xfrm>
            <a:off x="2759860" y="5893449"/>
            <a:ext cx="2190929" cy="646331"/>
          </a:xfrm>
          <a:prstGeom prst="rect">
            <a:avLst/>
          </a:prstGeom>
          <a:noFill/>
        </p:spPr>
        <p:txBody>
          <a:bodyPr wrap="square" rtlCol="0">
            <a:spAutoFit/>
          </a:bodyPr>
          <a:lstStyle/>
          <a:p>
            <a:r>
              <a:rPr lang="en-GB" dirty="0">
                <a:solidFill>
                  <a:srgbClr val="FF0000"/>
                </a:solidFill>
              </a:rPr>
              <a:t>Mouse infects larvae, becomes  nymph</a:t>
            </a:r>
          </a:p>
        </p:txBody>
      </p:sp>
      <p:sp>
        <p:nvSpPr>
          <p:cNvPr id="190" name="TextBox 189">
            <a:extLst>
              <a:ext uri="{FF2B5EF4-FFF2-40B4-BE49-F238E27FC236}">
                <a16:creationId xmlns:a16="http://schemas.microsoft.com/office/drawing/2014/main" id="{ABED5BC9-7763-FA54-409D-0D70B469092E}"/>
              </a:ext>
            </a:extLst>
          </p:cNvPr>
          <p:cNvSpPr txBox="1"/>
          <p:nvPr/>
        </p:nvSpPr>
        <p:spPr>
          <a:xfrm>
            <a:off x="727318" y="4952299"/>
            <a:ext cx="1358285" cy="923330"/>
          </a:xfrm>
          <a:prstGeom prst="rect">
            <a:avLst/>
          </a:prstGeom>
          <a:noFill/>
        </p:spPr>
        <p:txBody>
          <a:bodyPr wrap="square" rtlCol="0">
            <a:spAutoFit/>
          </a:bodyPr>
          <a:lstStyle/>
          <a:p>
            <a:r>
              <a:rPr lang="en-GB" dirty="0">
                <a:solidFill>
                  <a:srgbClr val="FF0000"/>
                </a:solidFill>
              </a:rPr>
              <a:t>Nymph infects mouse</a:t>
            </a:r>
          </a:p>
        </p:txBody>
      </p:sp>
      <p:sp>
        <p:nvSpPr>
          <p:cNvPr id="3" name="TextBox 2">
            <a:extLst>
              <a:ext uri="{FF2B5EF4-FFF2-40B4-BE49-F238E27FC236}">
                <a16:creationId xmlns:a16="http://schemas.microsoft.com/office/drawing/2014/main" id="{58654796-FCFF-6076-3063-D0A41D957165}"/>
              </a:ext>
            </a:extLst>
          </p:cNvPr>
          <p:cNvSpPr txBox="1"/>
          <p:nvPr/>
        </p:nvSpPr>
        <p:spPr>
          <a:xfrm>
            <a:off x="5068600" y="5711053"/>
            <a:ext cx="1382841" cy="646331"/>
          </a:xfrm>
          <a:prstGeom prst="rect">
            <a:avLst/>
          </a:prstGeom>
          <a:noFill/>
        </p:spPr>
        <p:txBody>
          <a:bodyPr wrap="square" rtlCol="0">
            <a:spAutoFit/>
          </a:bodyPr>
          <a:lstStyle/>
          <a:p>
            <a:r>
              <a:rPr lang="en-GB" dirty="0"/>
              <a:t>White-footed mice</a:t>
            </a:r>
          </a:p>
        </p:txBody>
      </p:sp>
    </p:spTree>
    <p:custDataLst>
      <p:tags r:id="rId1"/>
    </p:custDataLst>
    <p:extLst>
      <p:ext uri="{BB962C8B-B14F-4D97-AF65-F5344CB8AC3E}">
        <p14:creationId xmlns:p14="http://schemas.microsoft.com/office/powerpoint/2010/main" val="1772370265"/>
      </p:ext>
    </p:extLst>
  </p:cSld>
  <p:clrMapOvr>
    <a:masterClrMapping/>
  </p:clrMapOvr>
  <mc:AlternateContent xmlns:mc="http://schemas.openxmlformats.org/markup-compatibility/2006" xmlns:p14="http://schemas.microsoft.com/office/powerpoint/2010/main">
    <mc:Choice Requires="p14">
      <p:transition spd="slow" p14:dur="2000" advTm="1973"/>
    </mc:Choice>
    <mc:Fallback xmlns="">
      <p:transition spd="slow" advTm="197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p:bldP spid="19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B9BA52-8D47-6587-6619-872700AC0684}"/>
              </a:ext>
            </a:extLst>
          </p:cNvPr>
          <p:cNvSpPr>
            <a:spLocks noGrp="1"/>
          </p:cNvSpPr>
          <p:nvPr>
            <p:ph type="title"/>
          </p:nvPr>
        </p:nvSpPr>
        <p:spPr>
          <a:xfrm>
            <a:off x="642837" y="302660"/>
            <a:ext cx="5816600" cy="1325563"/>
          </a:xfrm>
        </p:spPr>
        <p:txBody>
          <a:bodyPr/>
          <a:lstStyle/>
          <a:p>
            <a:r>
              <a:rPr lang="en-GB" dirty="0"/>
              <a:t>Incorporating treatment</a:t>
            </a:r>
          </a:p>
        </p:txBody>
      </p:sp>
      <p:pic>
        <p:nvPicPr>
          <p:cNvPr id="6" name="Picture 4" descr="Lyme Disease">
            <a:extLst>
              <a:ext uri="{FF2B5EF4-FFF2-40B4-BE49-F238E27FC236}">
                <a16:creationId xmlns:a16="http://schemas.microsoft.com/office/drawing/2014/main" id="{4FAAF745-C264-614C-73D3-3DF970E93A5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6313" y="3322782"/>
            <a:ext cx="2730095" cy="218407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950FD0F5-DAAF-0A64-B352-94F5ABBD1CEB}"/>
              </a:ext>
            </a:extLst>
          </p:cNvPr>
          <p:cNvSpPr txBox="1"/>
          <p:nvPr/>
        </p:nvSpPr>
        <p:spPr>
          <a:xfrm>
            <a:off x="8771943" y="5493965"/>
            <a:ext cx="2730095" cy="600164"/>
          </a:xfrm>
          <a:prstGeom prst="rect">
            <a:avLst/>
          </a:prstGeom>
          <a:noFill/>
        </p:spPr>
        <p:txBody>
          <a:bodyPr wrap="square">
            <a:spAutoFit/>
          </a:bodyPr>
          <a:lstStyle/>
          <a:p>
            <a:r>
              <a:rPr lang="en-GB" sz="1100" dirty="0"/>
              <a:t>https://sphweb.bumc.bu.edu/otlt/MPH-Modules/PH/LymeDisease/LymeDisease_print.html</a:t>
            </a:r>
          </a:p>
        </p:txBody>
      </p:sp>
      <mc:AlternateContent xmlns:mc="http://schemas.openxmlformats.org/markup-compatibility/2006" xmlns:a14="http://schemas.microsoft.com/office/drawing/2010/main">
        <mc:Choice Requires="a14">
          <p:sp>
            <p:nvSpPr>
              <p:cNvPr id="8" name="Rectangle: Rounded Corners 7">
                <a:extLst>
                  <a:ext uri="{FF2B5EF4-FFF2-40B4-BE49-F238E27FC236}">
                    <a16:creationId xmlns:a16="http://schemas.microsoft.com/office/drawing/2014/main" id="{E45090C9-D828-65A2-8438-C08F6EEDC0BC}"/>
                  </a:ext>
                </a:extLst>
              </p:cNvPr>
              <p:cNvSpPr/>
              <p:nvPr/>
            </p:nvSpPr>
            <p:spPr>
              <a:xfrm>
                <a:off x="8720687" y="1627677"/>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𝐷</m:t>
                          </m:r>
                        </m:e>
                        <m:sup>
                          <m:r>
                            <a:rPr lang="en-GB" b="0" i="1" smtClean="0">
                              <a:latin typeface="Cambria Math" panose="02040503050406030204" pitchFamily="18" charset="0"/>
                            </a:rPr>
                            <m:t>𝑢</m:t>
                          </m:r>
                        </m:sup>
                      </m:sSup>
                    </m:oMath>
                  </m:oMathPara>
                </a14:m>
                <a:endParaRPr lang="en-GB" dirty="0"/>
              </a:p>
            </p:txBody>
          </p:sp>
        </mc:Choice>
        <mc:Fallback xmlns="">
          <p:sp>
            <p:nvSpPr>
              <p:cNvPr id="8" name="Rectangle: Rounded Corners 7">
                <a:extLst>
                  <a:ext uri="{FF2B5EF4-FFF2-40B4-BE49-F238E27FC236}">
                    <a16:creationId xmlns:a16="http://schemas.microsoft.com/office/drawing/2014/main" id="{E45090C9-D828-65A2-8438-C08F6EEDC0BC}"/>
                  </a:ext>
                </a:extLst>
              </p:cNvPr>
              <p:cNvSpPr>
                <a:spLocks noRot="1" noChangeAspect="1" noMove="1" noResize="1" noEditPoints="1" noAdjustHandles="1" noChangeArrowheads="1" noChangeShapeType="1" noTextEdit="1"/>
              </p:cNvSpPr>
              <p:nvPr/>
            </p:nvSpPr>
            <p:spPr>
              <a:xfrm>
                <a:off x="8720687" y="1627677"/>
                <a:ext cx="903514" cy="849085"/>
              </a:xfrm>
              <a:prstGeom prst="roundRect">
                <a:avLst/>
              </a:prstGeom>
              <a:blipFill>
                <a:blip r:embed="rId4"/>
                <a:stretch>
                  <a:fillRect/>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 name="Rectangle: Rounded Corners 8">
                <a:extLst>
                  <a:ext uri="{FF2B5EF4-FFF2-40B4-BE49-F238E27FC236}">
                    <a16:creationId xmlns:a16="http://schemas.microsoft.com/office/drawing/2014/main" id="{5576DCB0-0D4A-FC38-86FF-EA2FB4F7BAD3}"/>
                  </a:ext>
                </a:extLst>
              </p:cNvPr>
              <p:cNvSpPr/>
              <p:nvPr/>
            </p:nvSpPr>
            <p:spPr>
              <a:xfrm>
                <a:off x="10553701" y="1631120"/>
                <a:ext cx="903514" cy="849085"/>
              </a:xfrm>
              <a:prstGeom prst="roundRect">
                <a:avLst/>
              </a:prstGeom>
              <a:solidFill>
                <a:srgbClr val="0070C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𝐷</m:t>
                          </m:r>
                        </m:e>
                        <m:sup>
                          <m:r>
                            <a:rPr lang="en-GB" b="0" i="1" smtClean="0">
                              <a:latin typeface="Cambria Math" panose="02040503050406030204" pitchFamily="18" charset="0"/>
                            </a:rPr>
                            <m:t>𝑎</m:t>
                          </m:r>
                        </m:sup>
                      </m:sSup>
                    </m:oMath>
                  </m:oMathPara>
                </a14:m>
                <a:endParaRPr lang="en-GB" dirty="0"/>
              </a:p>
            </p:txBody>
          </p:sp>
        </mc:Choice>
        <mc:Fallback xmlns="">
          <p:sp>
            <p:nvSpPr>
              <p:cNvPr id="9" name="Rectangle: Rounded Corners 8">
                <a:extLst>
                  <a:ext uri="{FF2B5EF4-FFF2-40B4-BE49-F238E27FC236}">
                    <a16:creationId xmlns:a16="http://schemas.microsoft.com/office/drawing/2014/main" id="{5576DCB0-0D4A-FC38-86FF-EA2FB4F7BAD3}"/>
                  </a:ext>
                </a:extLst>
              </p:cNvPr>
              <p:cNvSpPr>
                <a:spLocks noRot="1" noChangeAspect="1" noMove="1" noResize="1" noEditPoints="1" noAdjustHandles="1" noChangeArrowheads="1" noChangeShapeType="1" noTextEdit="1"/>
              </p:cNvSpPr>
              <p:nvPr/>
            </p:nvSpPr>
            <p:spPr>
              <a:xfrm>
                <a:off x="10553701" y="1631120"/>
                <a:ext cx="903514" cy="849085"/>
              </a:xfrm>
              <a:prstGeom prst="roundRect">
                <a:avLst/>
              </a:prstGeom>
              <a:blipFill>
                <a:blip r:embed="rId5"/>
                <a:stretch>
                  <a:fillRect/>
                </a:stretch>
              </a:blipFill>
            </p:spPr>
            <p:txBody>
              <a:bodyPr/>
              <a:lstStyle/>
              <a:p>
                <a:r>
                  <a:rPr lang="en-GB">
                    <a:noFill/>
                  </a:rPr>
                  <a:t> </a:t>
                </a:r>
              </a:p>
            </p:txBody>
          </p:sp>
        </mc:Fallback>
      </mc:AlternateContent>
      <p:cxnSp>
        <p:nvCxnSpPr>
          <p:cNvPr id="10" name="Straight Arrow Connector 9">
            <a:extLst>
              <a:ext uri="{FF2B5EF4-FFF2-40B4-BE49-F238E27FC236}">
                <a16:creationId xmlns:a16="http://schemas.microsoft.com/office/drawing/2014/main" id="{F60A5686-D82D-8463-E4C6-985D1AB35C07}"/>
              </a:ext>
            </a:extLst>
          </p:cNvPr>
          <p:cNvCxnSpPr>
            <a:cxnSpLocks/>
          </p:cNvCxnSpPr>
          <p:nvPr/>
        </p:nvCxnSpPr>
        <p:spPr>
          <a:xfrm>
            <a:off x="9816146" y="1755796"/>
            <a:ext cx="604159"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1" name="TextBox 10">
                <a:extLst>
                  <a:ext uri="{FF2B5EF4-FFF2-40B4-BE49-F238E27FC236}">
                    <a16:creationId xmlns:a16="http://schemas.microsoft.com/office/drawing/2014/main" id="{9AE2B527-510A-5488-9858-EBAE60BC4BEB}"/>
                  </a:ext>
                </a:extLst>
              </p:cNvPr>
              <p:cNvSpPr txBox="1"/>
              <p:nvPr/>
            </p:nvSpPr>
            <p:spPr>
              <a:xfrm>
                <a:off x="9833029" y="1247547"/>
                <a:ext cx="587276"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GB" b="0" i="1" smtClean="0">
                              <a:latin typeface="Cambria Math" panose="02040503050406030204" pitchFamily="18" charset="0"/>
                            </a:rPr>
                          </m:ctrlPr>
                        </m:sSubPr>
                        <m:e>
                          <m:r>
                            <a:rPr lang="en-GB" b="0" i="1" smtClean="0">
                              <a:latin typeface="Cambria Math" panose="02040503050406030204" pitchFamily="18" charset="0"/>
                            </a:rPr>
                            <m:t>𝛽</m:t>
                          </m:r>
                        </m:e>
                        <m:sub>
                          <m:r>
                            <a:rPr lang="en-GB" b="0" i="1" smtClean="0">
                              <a:latin typeface="Cambria Math" panose="02040503050406030204" pitchFamily="18" charset="0"/>
                            </a:rPr>
                            <m:t>𝐹</m:t>
                          </m:r>
                        </m:sub>
                      </m:sSub>
                      <m:sSup>
                        <m:sSupPr>
                          <m:ctrlPr>
                            <a:rPr lang="en-GB" b="0" i="1" smtClean="0">
                              <a:latin typeface="Cambria Math" panose="02040503050406030204" pitchFamily="18" charset="0"/>
                            </a:rPr>
                          </m:ctrlPr>
                        </m:sSupPr>
                        <m:e>
                          <m:r>
                            <a:rPr lang="en-GB" b="0" i="1" smtClean="0">
                              <a:latin typeface="Cambria Math" panose="02040503050406030204" pitchFamily="18" charset="0"/>
                            </a:rPr>
                            <m:t>𝐷</m:t>
                          </m:r>
                        </m:e>
                        <m:sup>
                          <m:r>
                            <a:rPr lang="en-GB" b="0" i="1" smtClean="0">
                              <a:latin typeface="Cambria Math" panose="02040503050406030204" pitchFamily="18" charset="0"/>
                            </a:rPr>
                            <m:t>𝑢</m:t>
                          </m:r>
                        </m:sup>
                      </m:sSup>
                    </m:oMath>
                  </m:oMathPara>
                </a14:m>
                <a:endParaRPr lang="en-GB" dirty="0"/>
              </a:p>
            </p:txBody>
          </p:sp>
        </mc:Choice>
        <mc:Fallback xmlns="">
          <p:sp>
            <p:nvSpPr>
              <p:cNvPr id="11" name="TextBox 10">
                <a:extLst>
                  <a:ext uri="{FF2B5EF4-FFF2-40B4-BE49-F238E27FC236}">
                    <a16:creationId xmlns:a16="http://schemas.microsoft.com/office/drawing/2014/main" id="{9AE2B527-510A-5488-9858-EBAE60BC4BEB}"/>
                  </a:ext>
                </a:extLst>
              </p:cNvPr>
              <p:cNvSpPr txBox="1">
                <a:spLocks noRot="1" noChangeAspect="1" noMove="1" noResize="1" noEditPoints="1" noAdjustHandles="1" noChangeArrowheads="1" noChangeShapeType="1" noTextEdit="1"/>
              </p:cNvSpPr>
              <p:nvPr/>
            </p:nvSpPr>
            <p:spPr>
              <a:xfrm>
                <a:off x="9833029" y="1247547"/>
                <a:ext cx="587276" cy="276999"/>
              </a:xfrm>
              <a:prstGeom prst="rect">
                <a:avLst/>
              </a:prstGeom>
              <a:blipFill>
                <a:blip r:embed="rId6"/>
                <a:stretch>
                  <a:fillRect l="-13542" t="-4444" r="-1042" b="-35556"/>
                </a:stretch>
              </a:blipFill>
            </p:spPr>
            <p:txBody>
              <a:bodyPr/>
              <a:lstStyle/>
              <a:p>
                <a:r>
                  <a:rPr lang="en-GB">
                    <a:noFill/>
                  </a:rPr>
                  <a:t> </a:t>
                </a:r>
              </a:p>
            </p:txBody>
          </p:sp>
        </mc:Fallback>
      </mc:AlternateContent>
      <p:cxnSp>
        <p:nvCxnSpPr>
          <p:cNvPr id="12" name="Straight Arrow Connector 11">
            <a:extLst>
              <a:ext uri="{FF2B5EF4-FFF2-40B4-BE49-F238E27FC236}">
                <a16:creationId xmlns:a16="http://schemas.microsoft.com/office/drawing/2014/main" id="{A251AE72-9ED3-0BA7-7E0A-7E862083183D}"/>
              </a:ext>
            </a:extLst>
          </p:cNvPr>
          <p:cNvCxnSpPr>
            <a:cxnSpLocks/>
          </p:cNvCxnSpPr>
          <p:nvPr/>
        </p:nvCxnSpPr>
        <p:spPr>
          <a:xfrm flipH="1">
            <a:off x="9816146" y="2245653"/>
            <a:ext cx="587276" cy="0"/>
          </a:xfrm>
          <a:prstGeom prst="straightConnector1">
            <a:avLst/>
          </a:prstGeom>
          <a:ln>
            <a:solidFill>
              <a:srgbClr val="0070C0"/>
            </a:solidFill>
            <a:tailEnd type="triangle"/>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a:extLst>
                  <a:ext uri="{FF2B5EF4-FFF2-40B4-BE49-F238E27FC236}">
                    <a16:creationId xmlns:a16="http://schemas.microsoft.com/office/drawing/2014/main" id="{2A215275-34EF-0889-13FB-4BFB4581A07F}"/>
                  </a:ext>
                </a:extLst>
              </p:cNvPr>
              <p:cNvSpPr txBox="1"/>
              <p:nvPr/>
            </p:nvSpPr>
            <p:spPr>
              <a:xfrm>
                <a:off x="9841377" y="2458511"/>
                <a:ext cx="53681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GB" b="0" i="1" smtClean="0">
                              <a:latin typeface="Cambria Math" panose="02040503050406030204" pitchFamily="18" charset="0"/>
                            </a:rPr>
                          </m:ctrlPr>
                        </m:sSupPr>
                        <m:e>
                          <m:r>
                            <a:rPr lang="en-GB" b="0" i="1" smtClean="0">
                              <a:latin typeface="Cambria Math" panose="02040503050406030204" pitchFamily="18" charset="0"/>
                            </a:rPr>
                            <m:t>𝜂</m:t>
                          </m:r>
                        </m:e>
                        <m:sup>
                          <m:r>
                            <a:rPr lang="en-GB" b="0" i="1" smtClean="0">
                              <a:latin typeface="Cambria Math" panose="02040503050406030204" pitchFamily="18" charset="0"/>
                            </a:rPr>
                            <m:t>′</m:t>
                          </m:r>
                        </m:sup>
                      </m:sSup>
                      <m:sSup>
                        <m:sSupPr>
                          <m:ctrlPr>
                            <a:rPr lang="en-GB" b="0" i="1" smtClean="0">
                              <a:latin typeface="Cambria Math" panose="02040503050406030204" pitchFamily="18" charset="0"/>
                            </a:rPr>
                          </m:ctrlPr>
                        </m:sSupPr>
                        <m:e>
                          <m:r>
                            <a:rPr lang="en-GB" b="0" i="1" smtClean="0">
                              <a:latin typeface="Cambria Math" panose="02040503050406030204" pitchFamily="18" charset="0"/>
                            </a:rPr>
                            <m:t>𝐷</m:t>
                          </m:r>
                        </m:e>
                        <m:sup>
                          <m:r>
                            <a:rPr lang="en-GB" b="0" i="1" smtClean="0">
                              <a:latin typeface="Cambria Math" panose="02040503050406030204" pitchFamily="18" charset="0"/>
                            </a:rPr>
                            <m:t>𝑎</m:t>
                          </m:r>
                        </m:sup>
                      </m:sSup>
                    </m:oMath>
                  </m:oMathPara>
                </a14:m>
                <a:endParaRPr lang="en-GB" dirty="0"/>
              </a:p>
            </p:txBody>
          </p:sp>
        </mc:Choice>
        <mc:Fallback xmlns="">
          <p:sp>
            <p:nvSpPr>
              <p:cNvPr id="15" name="TextBox 14">
                <a:extLst>
                  <a:ext uri="{FF2B5EF4-FFF2-40B4-BE49-F238E27FC236}">
                    <a16:creationId xmlns:a16="http://schemas.microsoft.com/office/drawing/2014/main" id="{2A215275-34EF-0889-13FB-4BFB4581A07F}"/>
                  </a:ext>
                </a:extLst>
              </p:cNvPr>
              <p:cNvSpPr txBox="1">
                <a:spLocks noRot="1" noChangeAspect="1" noMove="1" noResize="1" noEditPoints="1" noAdjustHandles="1" noChangeArrowheads="1" noChangeShapeType="1" noTextEdit="1"/>
              </p:cNvSpPr>
              <p:nvPr/>
            </p:nvSpPr>
            <p:spPr>
              <a:xfrm>
                <a:off x="9841377" y="2458511"/>
                <a:ext cx="536814" cy="276999"/>
              </a:xfrm>
              <a:prstGeom prst="rect">
                <a:avLst/>
              </a:prstGeom>
              <a:blipFill>
                <a:blip r:embed="rId7"/>
                <a:stretch>
                  <a:fillRect l="-10227" r="-1136" b="-23913"/>
                </a:stretch>
              </a:blipFill>
            </p:spPr>
            <p:txBody>
              <a:bodyPr/>
              <a:lstStyle/>
              <a:p>
                <a:r>
                  <a:rPr lang="en-GB">
                    <a:noFill/>
                  </a:rPr>
                  <a:t> </a:t>
                </a:r>
              </a:p>
            </p:txBody>
          </p:sp>
        </mc:Fallback>
      </mc:AlternateContent>
      <p:sp>
        <p:nvSpPr>
          <p:cNvPr id="18" name="TextBox 17">
            <a:extLst>
              <a:ext uri="{FF2B5EF4-FFF2-40B4-BE49-F238E27FC236}">
                <a16:creationId xmlns:a16="http://schemas.microsoft.com/office/drawing/2014/main" id="{2626824B-F8E0-C80A-4FC7-EFE8EDA0955F}"/>
              </a:ext>
            </a:extLst>
          </p:cNvPr>
          <p:cNvSpPr txBox="1"/>
          <p:nvPr/>
        </p:nvSpPr>
        <p:spPr>
          <a:xfrm>
            <a:off x="97972" y="6482463"/>
            <a:ext cx="11615057" cy="276999"/>
          </a:xfrm>
          <a:prstGeom prst="rect">
            <a:avLst/>
          </a:prstGeom>
          <a:noFill/>
        </p:spPr>
        <p:txBody>
          <a:bodyPr wrap="square" rtlCol="0">
            <a:spAutoFit/>
          </a:bodyPr>
          <a:lstStyle/>
          <a:p>
            <a:r>
              <a:rPr lang="en-GB" sz="1200" dirty="0"/>
              <a:t>Aron, J.L., </a:t>
            </a:r>
            <a:r>
              <a:rPr lang="en-GB" sz="1100" dirty="0"/>
              <a:t>May</a:t>
            </a:r>
            <a:r>
              <a:rPr lang="en-GB" sz="1200" dirty="0"/>
              <a:t>, R.M.: The population dynamics of malaria. In: The Population Dynamics of Infectious Diseases: Theory and Applications, pp. 139–179. Springer, (1982)</a:t>
            </a:r>
          </a:p>
        </p:txBody>
      </p:sp>
      <mc:AlternateContent xmlns:mc="http://schemas.openxmlformats.org/markup-compatibility/2006" xmlns:a14="http://schemas.microsoft.com/office/drawing/2010/main">
        <mc:Choice Requires="a14">
          <p:sp>
            <p:nvSpPr>
              <p:cNvPr id="19" name="Content Placeholder 2">
                <a:extLst>
                  <a:ext uri="{FF2B5EF4-FFF2-40B4-BE49-F238E27FC236}">
                    <a16:creationId xmlns:a16="http://schemas.microsoft.com/office/drawing/2014/main" id="{F36379FA-D0F3-5436-E8E2-4DD29FACE742}"/>
                  </a:ext>
                </a:extLst>
              </p:cNvPr>
              <p:cNvSpPr>
                <a:spLocks noGrp="1"/>
              </p:cNvSpPr>
              <p:nvPr>
                <p:ph idx="1"/>
              </p:nvPr>
            </p:nvSpPr>
            <p:spPr>
              <a:xfrm>
                <a:off x="734785" y="2016557"/>
                <a:ext cx="7440386" cy="4077572"/>
              </a:xfrm>
            </p:spPr>
            <p:txBody>
              <a:bodyPr>
                <a:normAutofit/>
              </a:bodyPr>
              <a:lstStyle/>
              <a:p>
                <a:r>
                  <a:rPr lang="en-GB" sz="2400" dirty="0"/>
                  <a:t>Feeders placed on patch containing acaricide treatment.</a:t>
                </a:r>
              </a:p>
              <a:p>
                <a:r>
                  <a:rPr lang="en-GB" sz="2400" dirty="0"/>
                  <a:t>Ticks that encounter a treated deer die on contact with probability </a:t>
                </a:r>
                <a14:m>
                  <m:oMath xmlns:m="http://schemas.openxmlformats.org/officeDocument/2006/math">
                    <m:r>
                      <a:rPr lang="en-GB" sz="2400" b="0" i="1" smtClean="0">
                        <a:latin typeface="Cambria Math" panose="02040503050406030204" pitchFamily="18" charset="0"/>
                      </a:rPr>
                      <m:t>𝜏</m:t>
                    </m:r>
                    <m:r>
                      <a:rPr lang="en-GB" sz="2400" b="0" i="1" smtClean="0">
                        <a:latin typeface="Cambria Math" panose="02040503050406030204" pitchFamily="18" charset="0"/>
                      </a:rPr>
                      <m:t>.</m:t>
                    </m:r>
                  </m:oMath>
                </a14:m>
                <a:endParaRPr lang="en-GB" sz="2400" dirty="0"/>
              </a:p>
              <a:p>
                <a:r>
                  <a:rPr lang="en-GB" sz="2400" dirty="0"/>
                  <a:t>Deer encounter acaricide in the feeders at rate </a:t>
                </a: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𝛽</m:t>
                        </m:r>
                      </m:e>
                      <m:sup>
                        <m:r>
                          <a:rPr lang="en-GB" sz="2400" b="0" i="1" smtClean="0">
                            <a:latin typeface="Cambria Math" panose="02040503050406030204" pitchFamily="18" charset="0"/>
                          </a:rPr>
                          <m:t>𝐹</m:t>
                        </m:r>
                      </m:sup>
                    </m:sSup>
                    <m:r>
                      <a:rPr lang="en-GB" sz="2400" b="0" i="1" smtClean="0">
                        <a:latin typeface="Cambria Math" panose="02040503050406030204" pitchFamily="18" charset="0"/>
                      </a:rPr>
                      <m:t>.</m:t>
                    </m:r>
                  </m:oMath>
                </a14:m>
                <a:endParaRPr lang="en-GB" sz="2400" dirty="0"/>
              </a:p>
              <a:p>
                <a:r>
                  <a:rPr lang="en-GB" sz="2400" dirty="0"/>
                  <a:t>A single dose has duration </a:t>
                </a:r>
                <a14:m>
                  <m:oMath xmlns:m="http://schemas.openxmlformats.org/officeDocument/2006/math">
                    <m:r>
                      <a:rPr lang="en-GB" sz="2400" b="0" i="0" smtClean="0">
                        <a:latin typeface="Cambria Math" panose="02040503050406030204" pitchFamily="18" charset="0"/>
                      </a:rPr>
                      <m:t>1/</m:t>
                    </m:r>
                    <m:r>
                      <a:rPr lang="en-GB" sz="2400" b="0" i="1" smtClean="0">
                        <a:latin typeface="Cambria Math" panose="02040503050406030204" pitchFamily="18" charset="0"/>
                      </a:rPr>
                      <m:t>𝜂</m:t>
                    </m:r>
                    <m:r>
                      <a:rPr lang="en-GB" sz="2400" b="0" i="1" smtClean="0">
                        <a:latin typeface="Cambria Math" panose="02040503050406030204" pitchFamily="18" charset="0"/>
                      </a:rPr>
                      <m:t>.</m:t>
                    </m:r>
                  </m:oMath>
                </a14:m>
                <a:endParaRPr lang="en-GB" sz="2400" dirty="0"/>
              </a:p>
              <a:p>
                <a:r>
                  <a:rPr lang="en-GB" sz="2400" dirty="0"/>
                  <a:t>Account for boosting effect of multiple feeder visits</a:t>
                </a:r>
              </a:p>
              <a:p>
                <a:pPr marL="0" indent="0" algn="ctr">
                  <a:buNone/>
                </a:pP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𝜂</m:t>
                        </m:r>
                      </m:e>
                      <m:sup>
                        <m:r>
                          <a:rPr lang="en-GB" sz="2400" b="0" i="1" smtClean="0">
                            <a:latin typeface="Cambria Math" panose="02040503050406030204" pitchFamily="18" charset="0"/>
                          </a:rPr>
                          <m:t>′</m:t>
                        </m:r>
                      </m:sup>
                    </m:s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𝛽</m:t>
                            </m:r>
                          </m:e>
                          <m:sup>
                            <m:r>
                              <a:rPr lang="en-GB" sz="2400" b="0" i="1" smtClean="0">
                                <a:latin typeface="Cambria Math" panose="02040503050406030204" pitchFamily="18" charset="0"/>
                              </a:rPr>
                              <m:t>𝐹</m:t>
                            </m:r>
                          </m:sup>
                        </m:sSup>
                      </m:num>
                      <m:den>
                        <m:func>
                          <m:funcPr>
                            <m:ctrlPr>
                              <a:rPr lang="en-GB" sz="2400" b="0" i="1" smtClean="0">
                                <a:latin typeface="Cambria Math" panose="02040503050406030204" pitchFamily="18" charset="0"/>
                              </a:rPr>
                            </m:ctrlPr>
                          </m:funcPr>
                          <m:fName>
                            <m:r>
                              <m:rPr>
                                <m:sty m:val="p"/>
                              </m:rPr>
                              <a:rPr lang="en-GB" sz="2400" b="0" i="0" smtClean="0">
                                <a:latin typeface="Cambria Math" panose="02040503050406030204" pitchFamily="18" charset="0"/>
                              </a:rPr>
                              <m:t>exp</m:t>
                            </m:r>
                          </m:fName>
                          <m:e>
                            <m:d>
                              <m:dPr>
                                <m:ctrlPr>
                                  <a:rPr lang="en-GB" sz="2400" b="0" i="1" smtClean="0">
                                    <a:latin typeface="Cambria Math" panose="02040503050406030204" pitchFamily="18" charset="0"/>
                                  </a:rPr>
                                </m:ctrlPr>
                              </m:dPr>
                              <m:e>
                                <m:f>
                                  <m:fPr>
                                    <m:ctrlPr>
                                      <a:rPr lang="en-GB" sz="2400" i="1">
                                        <a:latin typeface="Cambria Math" panose="02040503050406030204" pitchFamily="18" charset="0"/>
                                      </a:rPr>
                                    </m:ctrlPr>
                                  </m:fPr>
                                  <m:num>
                                    <m:sSup>
                                      <m:sSupPr>
                                        <m:ctrlPr>
                                          <a:rPr lang="en-GB" sz="2400" i="1">
                                            <a:latin typeface="Cambria Math" panose="02040503050406030204" pitchFamily="18" charset="0"/>
                                          </a:rPr>
                                        </m:ctrlPr>
                                      </m:sSupPr>
                                      <m:e>
                                        <m:r>
                                          <a:rPr lang="en-GB" sz="2400" i="1">
                                            <a:latin typeface="Cambria Math" panose="02040503050406030204" pitchFamily="18" charset="0"/>
                                          </a:rPr>
                                          <m:t>𝛽</m:t>
                                        </m:r>
                                      </m:e>
                                      <m:sup>
                                        <m:r>
                                          <a:rPr lang="en-GB" sz="2400" i="1">
                                            <a:latin typeface="Cambria Math" panose="02040503050406030204" pitchFamily="18" charset="0"/>
                                          </a:rPr>
                                          <m:t>𝐹</m:t>
                                        </m:r>
                                      </m:sup>
                                    </m:sSup>
                                  </m:num>
                                  <m:den>
                                    <m:r>
                                      <a:rPr lang="en-GB" sz="2400" i="1">
                                        <a:latin typeface="Cambria Math" panose="02040503050406030204" pitchFamily="18" charset="0"/>
                                      </a:rPr>
                                      <m:t>𝜂</m:t>
                                    </m:r>
                                  </m:den>
                                </m:f>
                              </m:e>
                            </m:d>
                          </m:e>
                        </m:func>
                        <m:r>
                          <a:rPr lang="en-GB" sz="2400" b="0" i="1" smtClean="0">
                            <a:latin typeface="Cambria Math" panose="02040503050406030204" pitchFamily="18" charset="0"/>
                          </a:rPr>
                          <m:t>−1</m:t>
                        </m:r>
                      </m:den>
                    </m:f>
                  </m:oMath>
                </a14:m>
                <a:r>
                  <a:rPr lang="en-GB" dirty="0"/>
                  <a:t>.</a:t>
                </a:r>
              </a:p>
              <a:p>
                <a:endParaRPr lang="en-GB" dirty="0"/>
              </a:p>
            </p:txBody>
          </p:sp>
        </mc:Choice>
        <mc:Fallback xmlns="">
          <p:sp>
            <p:nvSpPr>
              <p:cNvPr id="19" name="Content Placeholder 2">
                <a:extLst>
                  <a:ext uri="{FF2B5EF4-FFF2-40B4-BE49-F238E27FC236}">
                    <a16:creationId xmlns:a16="http://schemas.microsoft.com/office/drawing/2014/main" id="{F36379FA-D0F3-5436-E8E2-4DD29FACE742}"/>
                  </a:ext>
                </a:extLst>
              </p:cNvPr>
              <p:cNvSpPr>
                <a:spLocks noGrp="1" noRot="1" noChangeAspect="1" noMove="1" noResize="1" noEditPoints="1" noAdjustHandles="1" noChangeArrowheads="1" noChangeShapeType="1" noTextEdit="1"/>
              </p:cNvSpPr>
              <p:nvPr>
                <p:ph idx="1"/>
              </p:nvPr>
            </p:nvSpPr>
            <p:spPr>
              <a:xfrm>
                <a:off x="734785" y="2016557"/>
                <a:ext cx="7440386" cy="4077572"/>
              </a:xfrm>
              <a:blipFill>
                <a:blip r:embed="rId8"/>
                <a:stretch>
                  <a:fillRect l="-1148" t="-2093" r="-246"/>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2953498609"/>
      </p:ext>
    </p:extLst>
  </p:cSld>
  <p:clrMapOvr>
    <a:masterClrMapping/>
  </p:clrMapOvr>
  <mc:AlternateContent xmlns:mc="http://schemas.openxmlformats.org/markup-compatibility/2006" xmlns:p14="http://schemas.microsoft.com/office/powerpoint/2010/main">
    <mc:Choice Requires="p14">
      <p:transition spd="slow" p14:dur="2000" advTm="3094"/>
    </mc:Choice>
    <mc:Fallback xmlns="">
      <p:transition spd="slow" advTm="3094"/>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5656EE-0139-8CC0-FAA3-ACC8D2881BDB}"/>
              </a:ext>
            </a:extLst>
          </p:cNvPr>
          <p:cNvSpPr>
            <a:spLocks noGrp="1"/>
          </p:cNvSpPr>
          <p:nvPr>
            <p:ph type="title"/>
          </p:nvPr>
        </p:nvSpPr>
        <p:spPr>
          <a:xfrm>
            <a:off x="431045" y="143102"/>
            <a:ext cx="4280656" cy="1325563"/>
          </a:xfrm>
        </p:spPr>
        <p:txBody>
          <a:bodyPr/>
          <a:lstStyle/>
          <a:p>
            <a:r>
              <a:rPr lang="en-GB" dirty="0"/>
              <a:t>Multiple patches</a:t>
            </a:r>
          </a:p>
        </p:txBody>
      </p:sp>
      <p:grpSp>
        <p:nvGrpSpPr>
          <p:cNvPr id="18" name="Group 17">
            <a:extLst>
              <a:ext uri="{FF2B5EF4-FFF2-40B4-BE49-F238E27FC236}">
                <a16:creationId xmlns:a16="http://schemas.microsoft.com/office/drawing/2014/main" id="{1A99410A-6749-D079-C07A-F85F198D6914}"/>
              </a:ext>
            </a:extLst>
          </p:cNvPr>
          <p:cNvGrpSpPr/>
          <p:nvPr/>
        </p:nvGrpSpPr>
        <p:grpSpPr>
          <a:xfrm>
            <a:off x="6432966" y="3835009"/>
            <a:ext cx="5212280" cy="2526783"/>
            <a:chOff x="6576143" y="2858017"/>
            <a:chExt cx="3726442" cy="1672936"/>
          </a:xfrm>
        </p:grpSpPr>
        <p:sp>
          <p:nvSpPr>
            <p:cNvPr id="20" name="Rectangle 19">
              <a:extLst>
                <a:ext uri="{FF2B5EF4-FFF2-40B4-BE49-F238E27FC236}">
                  <a16:creationId xmlns:a16="http://schemas.microsoft.com/office/drawing/2014/main" id="{377F74E2-51B8-6E4A-D8B7-4137EFF43B02}"/>
                </a:ext>
              </a:extLst>
            </p:cNvPr>
            <p:cNvSpPr/>
            <p:nvPr/>
          </p:nvSpPr>
          <p:spPr>
            <a:xfrm>
              <a:off x="6576143" y="2858017"/>
              <a:ext cx="1859973" cy="1672936"/>
            </a:xfrm>
            <a:prstGeom prst="rect">
              <a:avLst/>
            </a:prstGeom>
            <a:solidFill>
              <a:srgbClr val="00B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77870600-00D3-89A4-3B2A-B0E4448F74A9}"/>
                </a:ext>
              </a:extLst>
            </p:cNvPr>
            <p:cNvSpPr/>
            <p:nvPr/>
          </p:nvSpPr>
          <p:spPr>
            <a:xfrm>
              <a:off x="8416637" y="2858017"/>
              <a:ext cx="1859973" cy="1672936"/>
            </a:xfrm>
            <a:prstGeom prst="rect">
              <a:avLst/>
            </a:prstGeom>
            <a:solidFill>
              <a:srgbClr val="92D050"/>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22" name="Graphic 21" descr="Home with solid fill">
              <a:extLst>
                <a:ext uri="{FF2B5EF4-FFF2-40B4-BE49-F238E27FC236}">
                  <a16:creationId xmlns:a16="http://schemas.microsoft.com/office/drawing/2014/main" id="{29FA60D7-00D5-C5C5-2D81-9F96F14CD27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279698" y="3439908"/>
              <a:ext cx="502227" cy="502227"/>
            </a:xfrm>
            <a:prstGeom prst="rect">
              <a:avLst/>
            </a:prstGeom>
          </p:spPr>
        </p:pic>
        <p:pic>
          <p:nvPicPr>
            <p:cNvPr id="23" name="Graphic 22" descr="Home with solid fill">
              <a:extLst>
                <a:ext uri="{FF2B5EF4-FFF2-40B4-BE49-F238E27FC236}">
                  <a16:creationId xmlns:a16="http://schemas.microsoft.com/office/drawing/2014/main" id="{02C8ABCE-C04E-13BD-4ECC-1A6B00B7BC7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95509" y="3439908"/>
              <a:ext cx="502227" cy="502227"/>
            </a:xfrm>
            <a:prstGeom prst="rect">
              <a:avLst/>
            </a:prstGeom>
          </p:spPr>
        </p:pic>
        <p:pic>
          <p:nvPicPr>
            <p:cNvPr id="35" name="Graphic 34" descr="Deer with solid fill">
              <a:extLst>
                <a:ext uri="{FF2B5EF4-FFF2-40B4-BE49-F238E27FC236}">
                  <a16:creationId xmlns:a16="http://schemas.microsoft.com/office/drawing/2014/main" id="{D2FA72AE-272D-6DB2-A65A-E270379ADD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92615" y="2912009"/>
              <a:ext cx="381650" cy="329695"/>
            </a:xfrm>
            <a:prstGeom prst="rect">
              <a:avLst/>
            </a:prstGeom>
          </p:spPr>
        </p:pic>
        <p:pic>
          <p:nvPicPr>
            <p:cNvPr id="36" name="Graphic 35" descr="Deer with solid fill">
              <a:extLst>
                <a:ext uri="{FF2B5EF4-FFF2-40B4-BE49-F238E27FC236}">
                  <a16:creationId xmlns:a16="http://schemas.microsoft.com/office/drawing/2014/main" id="{75AE6367-2FAA-6166-236E-ADF16CC4EBA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645015" y="3064409"/>
              <a:ext cx="381650" cy="329695"/>
            </a:xfrm>
            <a:prstGeom prst="rect">
              <a:avLst/>
            </a:prstGeom>
          </p:spPr>
        </p:pic>
        <p:pic>
          <p:nvPicPr>
            <p:cNvPr id="37" name="Graphic 36" descr="Deer with solid fill">
              <a:extLst>
                <a:ext uri="{FF2B5EF4-FFF2-40B4-BE49-F238E27FC236}">
                  <a16:creationId xmlns:a16="http://schemas.microsoft.com/office/drawing/2014/main" id="{0AD1BE62-0F9F-A642-93F4-987DEBC9D8D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59490" y="4157168"/>
              <a:ext cx="381650" cy="329695"/>
            </a:xfrm>
            <a:prstGeom prst="rect">
              <a:avLst/>
            </a:prstGeom>
          </p:spPr>
        </p:pic>
        <p:pic>
          <p:nvPicPr>
            <p:cNvPr id="38" name="Graphic 37" descr="Rat with solid fill">
              <a:extLst>
                <a:ext uri="{FF2B5EF4-FFF2-40B4-BE49-F238E27FC236}">
                  <a16:creationId xmlns:a16="http://schemas.microsoft.com/office/drawing/2014/main" id="{44F5D9BB-AD32-BCCB-E4AE-5A0937540D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704318" y="3941883"/>
              <a:ext cx="215285" cy="215285"/>
            </a:xfrm>
            <a:prstGeom prst="rect">
              <a:avLst/>
            </a:prstGeom>
          </p:spPr>
        </p:pic>
        <p:pic>
          <p:nvPicPr>
            <p:cNvPr id="39" name="Graphic 38" descr="Rat with solid fill">
              <a:extLst>
                <a:ext uri="{FF2B5EF4-FFF2-40B4-BE49-F238E27FC236}">
                  <a16:creationId xmlns:a16="http://schemas.microsoft.com/office/drawing/2014/main" id="{D84843E0-F569-76BE-F420-3A2DE1B6AF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856718" y="4094283"/>
              <a:ext cx="215285" cy="215285"/>
            </a:xfrm>
            <a:prstGeom prst="rect">
              <a:avLst/>
            </a:prstGeom>
          </p:spPr>
        </p:pic>
        <p:pic>
          <p:nvPicPr>
            <p:cNvPr id="40" name="Graphic 39" descr="Rat with solid fill">
              <a:extLst>
                <a:ext uri="{FF2B5EF4-FFF2-40B4-BE49-F238E27FC236}">
                  <a16:creationId xmlns:a16="http://schemas.microsoft.com/office/drawing/2014/main" id="{965B741B-1BAB-1366-9B80-C084399DD54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940004" y="3951040"/>
              <a:ext cx="215285" cy="215285"/>
            </a:xfrm>
            <a:prstGeom prst="rect">
              <a:avLst/>
            </a:prstGeom>
          </p:spPr>
        </p:pic>
        <p:pic>
          <p:nvPicPr>
            <p:cNvPr id="41" name="Graphic 40" descr="Rat with solid fill">
              <a:extLst>
                <a:ext uri="{FF2B5EF4-FFF2-40B4-BE49-F238E27FC236}">
                  <a16:creationId xmlns:a16="http://schemas.microsoft.com/office/drawing/2014/main" id="{87EDFE09-3DB7-1997-6FE9-5F50B0DB29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25740" y="4070847"/>
              <a:ext cx="215285" cy="215285"/>
            </a:xfrm>
            <a:prstGeom prst="rect">
              <a:avLst/>
            </a:prstGeom>
          </p:spPr>
        </p:pic>
        <p:pic>
          <p:nvPicPr>
            <p:cNvPr id="42" name="Graphic 41" descr="Rat with solid fill">
              <a:extLst>
                <a:ext uri="{FF2B5EF4-FFF2-40B4-BE49-F238E27FC236}">
                  <a16:creationId xmlns:a16="http://schemas.microsoft.com/office/drawing/2014/main" id="{1287C39F-444C-DC7B-6084-A915B8EA45F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9029" y="4263687"/>
              <a:ext cx="215285" cy="215285"/>
            </a:xfrm>
            <a:prstGeom prst="rect">
              <a:avLst/>
            </a:prstGeom>
          </p:spPr>
        </p:pic>
        <p:pic>
          <p:nvPicPr>
            <p:cNvPr id="43" name="Graphic 42" descr="Rat with solid fill">
              <a:extLst>
                <a:ext uri="{FF2B5EF4-FFF2-40B4-BE49-F238E27FC236}">
                  <a16:creationId xmlns:a16="http://schemas.microsoft.com/office/drawing/2014/main" id="{6D43B8DC-FFCB-47B1-4881-AC13E219602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9118" y="4246683"/>
              <a:ext cx="215285" cy="215285"/>
            </a:xfrm>
            <a:prstGeom prst="rect">
              <a:avLst/>
            </a:prstGeom>
          </p:spPr>
        </p:pic>
        <p:pic>
          <p:nvPicPr>
            <p:cNvPr id="44" name="Graphic 43" descr="Rat with solid fill">
              <a:extLst>
                <a:ext uri="{FF2B5EF4-FFF2-40B4-BE49-F238E27FC236}">
                  <a16:creationId xmlns:a16="http://schemas.microsoft.com/office/drawing/2014/main" id="{BA9A3E66-AF38-BF64-6A6E-7FFE7AC1753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703970" y="2956766"/>
              <a:ext cx="215285" cy="215285"/>
            </a:xfrm>
            <a:prstGeom prst="rect">
              <a:avLst/>
            </a:prstGeom>
          </p:spPr>
        </p:pic>
        <p:pic>
          <p:nvPicPr>
            <p:cNvPr id="45" name="Graphic 44" descr="Rat with solid fill">
              <a:extLst>
                <a:ext uri="{FF2B5EF4-FFF2-40B4-BE49-F238E27FC236}">
                  <a16:creationId xmlns:a16="http://schemas.microsoft.com/office/drawing/2014/main" id="{4D039BE6-C24A-4A59-990B-CF28569F40E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52482" y="4101797"/>
              <a:ext cx="215285" cy="215285"/>
            </a:xfrm>
            <a:prstGeom prst="rect">
              <a:avLst/>
            </a:prstGeom>
          </p:spPr>
        </p:pic>
        <p:pic>
          <p:nvPicPr>
            <p:cNvPr id="46" name="Graphic 45" descr="Rat with solid fill">
              <a:extLst>
                <a:ext uri="{FF2B5EF4-FFF2-40B4-BE49-F238E27FC236}">
                  <a16:creationId xmlns:a16="http://schemas.microsoft.com/office/drawing/2014/main" id="{416C9D6A-B21B-D016-4DDA-E64773B138A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44751" y="4166325"/>
              <a:ext cx="233199" cy="233199"/>
            </a:xfrm>
            <a:prstGeom prst="rect">
              <a:avLst/>
            </a:prstGeom>
          </p:spPr>
        </p:pic>
        <p:pic>
          <p:nvPicPr>
            <p:cNvPr id="47" name="Graphic 46" descr="Rat with solid fill">
              <a:extLst>
                <a:ext uri="{FF2B5EF4-FFF2-40B4-BE49-F238E27FC236}">
                  <a16:creationId xmlns:a16="http://schemas.microsoft.com/office/drawing/2014/main" id="{A53C8702-969E-66E7-52FC-B1DAA7B1A56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087300" y="3013971"/>
              <a:ext cx="215285" cy="215285"/>
            </a:xfrm>
            <a:prstGeom prst="rect">
              <a:avLst/>
            </a:prstGeom>
          </p:spPr>
        </p:pic>
        <p:pic>
          <p:nvPicPr>
            <p:cNvPr id="48" name="Graphic 47" descr="Rat with solid fill">
              <a:extLst>
                <a:ext uri="{FF2B5EF4-FFF2-40B4-BE49-F238E27FC236}">
                  <a16:creationId xmlns:a16="http://schemas.microsoft.com/office/drawing/2014/main" id="{C4F58840-BDEE-21DD-6ABE-44248C86F82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897990" y="3034713"/>
              <a:ext cx="215285" cy="215285"/>
            </a:xfrm>
            <a:prstGeom prst="rect">
              <a:avLst/>
            </a:prstGeom>
          </p:spPr>
        </p:pic>
        <p:pic>
          <p:nvPicPr>
            <p:cNvPr id="49" name="Graphic 48" descr="Rat with solid fill">
              <a:extLst>
                <a:ext uri="{FF2B5EF4-FFF2-40B4-BE49-F238E27FC236}">
                  <a16:creationId xmlns:a16="http://schemas.microsoft.com/office/drawing/2014/main" id="{60A0E6A9-CC59-A8DB-14AA-9EF90F2F8E2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926127" y="2874663"/>
              <a:ext cx="215285" cy="215285"/>
            </a:xfrm>
            <a:prstGeom prst="rect">
              <a:avLst/>
            </a:prstGeom>
          </p:spPr>
        </p:pic>
        <p:cxnSp>
          <p:nvCxnSpPr>
            <p:cNvPr id="50" name="Straight Arrow Connector 49">
              <a:extLst>
                <a:ext uri="{FF2B5EF4-FFF2-40B4-BE49-F238E27FC236}">
                  <a16:creationId xmlns:a16="http://schemas.microsoft.com/office/drawing/2014/main" id="{4C34B1B7-9DCA-9631-A531-724F4D564661}"/>
                </a:ext>
              </a:extLst>
            </p:cNvPr>
            <p:cNvCxnSpPr>
              <a:cxnSpLocks/>
            </p:cNvCxnSpPr>
            <p:nvPr/>
          </p:nvCxnSpPr>
          <p:spPr>
            <a:xfrm flipH="1">
              <a:off x="8155289" y="3239808"/>
              <a:ext cx="433227" cy="177732"/>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grpSp>
      <p:sp>
        <p:nvSpPr>
          <p:cNvPr id="53" name="TextBox 52">
            <a:extLst>
              <a:ext uri="{FF2B5EF4-FFF2-40B4-BE49-F238E27FC236}">
                <a16:creationId xmlns:a16="http://schemas.microsoft.com/office/drawing/2014/main" id="{20A40E4E-44D6-0A52-BF03-0D3A9E88CC9A}"/>
              </a:ext>
            </a:extLst>
          </p:cNvPr>
          <p:cNvSpPr txBox="1"/>
          <p:nvPr/>
        </p:nvSpPr>
        <p:spPr>
          <a:xfrm>
            <a:off x="6457830" y="6426200"/>
            <a:ext cx="1194518" cy="369332"/>
          </a:xfrm>
          <a:prstGeom prst="rect">
            <a:avLst/>
          </a:prstGeom>
          <a:noFill/>
        </p:spPr>
        <p:txBody>
          <a:bodyPr wrap="square" rtlCol="0">
            <a:spAutoFit/>
          </a:bodyPr>
          <a:lstStyle/>
          <a:p>
            <a:r>
              <a:rPr lang="en-GB" dirty="0"/>
              <a:t>Patch 1</a:t>
            </a:r>
          </a:p>
        </p:txBody>
      </p:sp>
      <p:sp>
        <p:nvSpPr>
          <p:cNvPr id="88" name="TextBox 87">
            <a:extLst>
              <a:ext uri="{FF2B5EF4-FFF2-40B4-BE49-F238E27FC236}">
                <a16:creationId xmlns:a16="http://schemas.microsoft.com/office/drawing/2014/main" id="{9CC817BE-FAEB-5FB3-C0C4-91F8DB28BF32}"/>
              </a:ext>
            </a:extLst>
          </p:cNvPr>
          <p:cNvSpPr txBox="1"/>
          <p:nvPr/>
        </p:nvSpPr>
        <p:spPr>
          <a:xfrm>
            <a:off x="9113590" y="6395356"/>
            <a:ext cx="1194518" cy="369332"/>
          </a:xfrm>
          <a:prstGeom prst="rect">
            <a:avLst/>
          </a:prstGeom>
          <a:noFill/>
        </p:spPr>
        <p:txBody>
          <a:bodyPr wrap="square" rtlCol="0">
            <a:spAutoFit/>
          </a:bodyPr>
          <a:lstStyle/>
          <a:p>
            <a:r>
              <a:rPr lang="en-GB" dirty="0"/>
              <a:t>Patch 2</a:t>
            </a:r>
          </a:p>
        </p:txBody>
      </p:sp>
      <mc:AlternateContent xmlns:mc="http://schemas.openxmlformats.org/markup-compatibility/2006" xmlns:a14="http://schemas.microsoft.com/office/drawing/2010/main">
        <mc:Choice Requires="a14">
          <p:sp>
            <p:nvSpPr>
              <p:cNvPr id="89" name="TextBox 88">
                <a:extLst>
                  <a:ext uri="{FF2B5EF4-FFF2-40B4-BE49-F238E27FC236}">
                    <a16:creationId xmlns:a16="http://schemas.microsoft.com/office/drawing/2014/main" id="{D422E1D5-6080-1A2A-C34C-C9A4775E3E6E}"/>
                  </a:ext>
                </a:extLst>
              </p:cNvPr>
              <p:cNvSpPr txBox="1"/>
              <p:nvPr/>
            </p:nvSpPr>
            <p:spPr>
              <a:xfrm>
                <a:off x="9028450" y="4659042"/>
                <a:ext cx="704104"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GB" b="0" i="1" smtClean="0">
                          <a:latin typeface="Cambria Math" panose="02040503050406030204" pitchFamily="18" charset="0"/>
                        </a:rPr>
                        <m:t>𝜌</m:t>
                      </m:r>
                      <m:sSub>
                        <m:sSubPr>
                          <m:ctrlPr>
                            <a:rPr lang="en-GB" b="0" i="1" smtClean="0">
                              <a:latin typeface="Cambria Math" panose="02040503050406030204" pitchFamily="18" charset="0"/>
                            </a:rPr>
                          </m:ctrlPr>
                        </m:sSubPr>
                        <m:e>
                          <m:sSub>
                            <m:sSubPr>
                              <m:ctrlPr>
                                <a:rPr lang="en-GB" b="0" i="1" smtClean="0">
                                  <a:latin typeface="Cambria Math" panose="02040503050406030204" pitchFamily="18" charset="0"/>
                                </a:rPr>
                              </m:ctrlPr>
                            </m:sSubPr>
                            <m:e>
                              <m:r>
                                <a:rPr lang="en-GB" b="0" i="1" smtClean="0">
                                  <a:latin typeface="Cambria Math" panose="02040503050406030204" pitchFamily="18" charset="0"/>
                                </a:rPr>
                                <m:t>𝜙</m:t>
                              </m:r>
                            </m:e>
                            <m:sub>
                              <m:r>
                                <a:rPr lang="en-GB" b="0" i="1" smtClean="0">
                                  <a:latin typeface="Cambria Math" panose="02040503050406030204" pitchFamily="18" charset="0"/>
                                </a:rPr>
                                <m:t>2</m:t>
                              </m:r>
                            </m:sub>
                          </m:sSub>
                          <m:r>
                            <a:rPr lang="en-GB" b="0" i="1" smtClean="0">
                              <a:latin typeface="Cambria Math" panose="02040503050406030204" pitchFamily="18" charset="0"/>
                            </a:rPr>
                            <m:t>𝐷</m:t>
                          </m:r>
                        </m:e>
                        <m:sub>
                          <m:r>
                            <a:rPr lang="en-GB" b="0" i="1" smtClean="0">
                              <a:latin typeface="Cambria Math" panose="02040503050406030204" pitchFamily="18" charset="0"/>
                            </a:rPr>
                            <m:t>2</m:t>
                          </m:r>
                        </m:sub>
                      </m:sSub>
                    </m:oMath>
                  </m:oMathPara>
                </a14:m>
                <a:endParaRPr lang="en-GB" dirty="0"/>
              </a:p>
            </p:txBody>
          </p:sp>
        </mc:Choice>
        <mc:Fallback xmlns="">
          <p:sp>
            <p:nvSpPr>
              <p:cNvPr id="89" name="TextBox 88">
                <a:extLst>
                  <a:ext uri="{FF2B5EF4-FFF2-40B4-BE49-F238E27FC236}">
                    <a16:creationId xmlns:a16="http://schemas.microsoft.com/office/drawing/2014/main" id="{D422E1D5-6080-1A2A-C34C-C9A4775E3E6E}"/>
                  </a:ext>
                </a:extLst>
              </p:cNvPr>
              <p:cNvSpPr txBox="1">
                <a:spLocks noRot="1" noChangeAspect="1" noMove="1" noResize="1" noEditPoints="1" noAdjustHandles="1" noChangeArrowheads="1" noChangeShapeType="1" noTextEdit="1"/>
              </p:cNvSpPr>
              <p:nvPr/>
            </p:nvSpPr>
            <p:spPr>
              <a:xfrm>
                <a:off x="9028450" y="4659042"/>
                <a:ext cx="704104" cy="276999"/>
              </a:xfrm>
              <a:prstGeom prst="rect">
                <a:avLst/>
              </a:prstGeom>
              <a:blipFill>
                <a:blip r:embed="rId10"/>
                <a:stretch>
                  <a:fillRect l="-7759" r="-2586" b="-32609"/>
                </a:stretch>
              </a:blipFill>
            </p:spPr>
            <p:txBody>
              <a:bodyPr/>
              <a:lstStyle/>
              <a:p>
                <a:r>
                  <a:rPr lang="en-GB">
                    <a:noFill/>
                  </a:rPr>
                  <a:t> </a:t>
                </a:r>
              </a:p>
            </p:txBody>
          </p:sp>
        </mc:Fallback>
      </mc:AlternateContent>
      <mc:AlternateContent xmlns:mc="http://schemas.openxmlformats.org/markup-compatibility/2006" xmlns:a14="http://schemas.microsoft.com/office/drawing/2010/main">
        <mc:Choice Requires="a14">
          <p:sp>
            <p:nvSpPr>
              <p:cNvPr id="91" name="TextBox 90">
                <a:extLst>
                  <a:ext uri="{FF2B5EF4-FFF2-40B4-BE49-F238E27FC236}">
                    <a16:creationId xmlns:a16="http://schemas.microsoft.com/office/drawing/2014/main" id="{92A3D4B3-53EA-DE7C-A05C-1D067BBF8438}"/>
                  </a:ext>
                </a:extLst>
              </p:cNvPr>
              <p:cNvSpPr txBox="1"/>
              <p:nvPr/>
            </p:nvSpPr>
            <p:spPr>
              <a:xfrm>
                <a:off x="532101" y="1899790"/>
                <a:ext cx="5949340" cy="3489545"/>
              </a:xfrm>
              <a:prstGeom prst="rect">
                <a:avLst/>
              </a:prstGeom>
              <a:noFill/>
            </p:spPr>
            <p:txBody>
              <a:bodyPr wrap="square" rtlCol="0">
                <a:spAutoFit/>
              </a:bodyPr>
              <a:lstStyle/>
              <a:p>
                <a:r>
                  <a:rPr lang="en-GB" sz="2400" dirty="0"/>
                  <a:t>Biased deer dispersal. The changes in deer density on patch </a:t>
                </a:r>
                <a14:m>
                  <m:oMath xmlns:m="http://schemas.openxmlformats.org/officeDocument/2006/math">
                    <m:r>
                      <a:rPr lang="en-GB" sz="2400" b="0" i="1" smtClean="0">
                        <a:latin typeface="Cambria Math" panose="02040503050406030204" pitchFamily="18" charset="0"/>
                      </a:rPr>
                      <m:t>𝑖</m:t>
                    </m:r>
                  </m:oMath>
                </a14:m>
                <a:r>
                  <a:rPr lang="en-GB" sz="2400" dirty="0"/>
                  <a:t> due to movement</a:t>
                </a:r>
              </a:p>
              <a:p>
                <a:endParaRPr lang="en-GB" sz="2400" i="1" dirty="0">
                  <a:latin typeface="Cambria Math" panose="02040503050406030204" pitchFamily="18" charset="0"/>
                </a:endParaRPr>
              </a:p>
              <a:p>
                <a:pPr algn="ctr"/>
                <a14:m>
                  <m:oMath xmlns:m="http://schemas.openxmlformats.org/officeDocument/2006/math">
                    <m:f>
                      <m:fPr>
                        <m:ctrlPr>
                          <a:rPr lang="en-GB" sz="2400" i="1" smtClean="0">
                            <a:latin typeface="Cambria Math" panose="02040503050406030204" pitchFamily="18" charset="0"/>
                          </a:rPr>
                        </m:ctrlPr>
                      </m:fPr>
                      <m:num>
                        <m:r>
                          <a:rPr lang="en-GB" sz="2400" b="0" i="1" smtClean="0">
                            <a:latin typeface="Cambria Math" panose="02040503050406030204" pitchFamily="18" charset="0"/>
                          </a:rPr>
                          <m:t>𝑑</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m:t>
                            </m:r>
                          </m:sub>
                        </m:sSub>
                      </m:num>
                      <m:den>
                        <m:r>
                          <a:rPr lang="en-GB" sz="2400" b="0" i="1" smtClean="0">
                            <a:latin typeface="Cambria Math" panose="02040503050406030204" pitchFamily="18" charset="0"/>
                          </a:rPr>
                          <m:t>𝑑𝑡</m:t>
                        </m:r>
                      </m:den>
                    </m:f>
                    <m:r>
                      <a:rPr lang="en-GB" sz="2400" b="0" i="1" smtClean="0">
                        <a:latin typeface="Cambria Math" panose="02040503050406030204" pitchFamily="18" charset="0"/>
                      </a:rPr>
                      <m:t>=</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m:t>
                        </m:r>
                        <m:r>
                          <a:rPr lang="en-GB" sz="2400" b="0" i="1" smtClean="0">
                            <a:latin typeface="Cambria Math" panose="02040503050406030204" pitchFamily="18" charset="0"/>
                          </a:rPr>
                          <m:t>𝜙</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𝜌</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nary>
                      <m:naryPr>
                        <m:chr m:val="∑"/>
                        <m:supHide m:val="on"/>
                        <m:ctrlPr>
                          <a:rPr lang="en-GB" sz="2400" b="0" i="1" smtClean="0">
                            <a:latin typeface="Cambria Math" panose="02040503050406030204" pitchFamily="18" charset="0"/>
                          </a:rPr>
                        </m:ctrlPr>
                      </m:naryPr>
                      <m:sub>
                        <m:r>
                          <m:rPr>
                            <m:brk m:alnAt="7"/>
                          </m:rPr>
                          <a:rPr lang="en-GB" sz="2400" b="0" i="1" smtClean="0">
                            <a:latin typeface="Cambria Math" panose="02040503050406030204" pitchFamily="18" charset="0"/>
                          </a:rPr>
                          <m:t>𝑗</m:t>
                        </m:r>
                        <m:r>
                          <a:rPr lang="en-GB" sz="2400" b="0" i="1" smtClean="0">
                            <a:latin typeface="Cambria Math" panose="02040503050406030204" pitchFamily="18" charset="0"/>
                          </a:rPr>
                          <m:t>≠</m:t>
                        </m:r>
                        <m:r>
                          <a:rPr lang="en-GB" sz="2400" b="0" i="1" smtClean="0">
                            <a:latin typeface="Cambria Math" panose="02040503050406030204" pitchFamily="18" charset="0"/>
                          </a:rPr>
                          <m:t>𝑖</m:t>
                        </m:r>
                      </m:sub>
                      <m:sup/>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𝜙</m:t>
                            </m:r>
                          </m:e>
                          <m:sub>
                            <m:r>
                              <a:rPr lang="en-GB" sz="2400" b="0" i="1" smtClean="0">
                                <a:latin typeface="Cambria Math" panose="02040503050406030204" pitchFamily="18" charset="0"/>
                              </a:rPr>
                              <m:t>𝑗</m:t>
                            </m:r>
                          </m:sub>
                        </m:sSub>
                        <m:r>
                          <a:rPr lang="en-GB" sz="2400" b="0" i="1" smtClean="0">
                            <a:latin typeface="Cambria Math" panose="02040503050406030204" pitchFamily="18" charset="0"/>
                          </a:rPr>
                          <m:t>𝜌</m:t>
                        </m:r>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𝐷</m:t>
                            </m:r>
                          </m:e>
                          <m:sub>
                            <m:r>
                              <a:rPr lang="en-GB" sz="2400" b="0" i="1" smtClean="0">
                                <a:latin typeface="Cambria Math" panose="02040503050406030204" pitchFamily="18" charset="0"/>
                              </a:rPr>
                              <m:t>𝑗</m:t>
                            </m:r>
                          </m:sub>
                        </m:sSub>
                        <m:f>
                          <m:fPr>
                            <m:ctrlPr>
                              <a:rPr lang="en-GB" sz="2400" b="0" i="1" smtClean="0">
                                <a:latin typeface="Cambria Math" panose="02040503050406030204" pitchFamily="18" charset="0"/>
                              </a:rPr>
                            </m:ctrlPr>
                          </m:fPr>
                          <m:num>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𝜖</m:t>
                                </m:r>
                              </m:e>
                              <m:sub>
                                <m:r>
                                  <a:rPr lang="en-GB" sz="2400" b="0" i="1" smtClean="0">
                                    <a:latin typeface="Cambria Math" panose="02040503050406030204" pitchFamily="18" charset="0"/>
                                  </a:rPr>
                                  <m:t>𝑖</m:t>
                                </m:r>
                              </m:sub>
                            </m:sSub>
                          </m:num>
                          <m:den>
                            <m:nary>
                              <m:naryPr>
                                <m:chr m:val="∑"/>
                                <m:supHide m:val="on"/>
                                <m:ctrlPr>
                                  <a:rPr lang="en-GB" sz="2400" b="0" i="1" smtClean="0">
                                    <a:latin typeface="Cambria Math" panose="02040503050406030204" pitchFamily="18" charset="0"/>
                                  </a:rPr>
                                </m:ctrlPr>
                              </m:naryPr>
                              <m:sub>
                                <m:r>
                                  <a:rPr lang="en-GB" sz="2400" b="0" i="1" smtClean="0">
                                    <a:latin typeface="Cambria Math" panose="02040503050406030204" pitchFamily="18" charset="0"/>
                                  </a:rPr>
                                  <m:t>𝑘</m:t>
                                </m:r>
                                <m:r>
                                  <a:rPr lang="en-GB" sz="2400" b="0" i="1" smtClean="0">
                                    <a:latin typeface="Cambria Math" panose="02040503050406030204" pitchFamily="18" charset="0"/>
                                  </a:rPr>
                                  <m:t>≠</m:t>
                                </m:r>
                                <m:r>
                                  <a:rPr lang="en-GB" sz="2400" b="0" i="1" smtClean="0">
                                    <a:latin typeface="Cambria Math" panose="02040503050406030204" pitchFamily="18" charset="0"/>
                                  </a:rPr>
                                  <m:t>𝑗</m:t>
                                </m:r>
                              </m:sub>
                              <m:sup/>
                              <m:e>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𝜖</m:t>
                                    </m:r>
                                  </m:e>
                                  <m:sub>
                                    <m:r>
                                      <a:rPr lang="en-GB" sz="2400" b="0" i="1" smtClean="0">
                                        <a:latin typeface="Cambria Math" panose="02040503050406030204" pitchFamily="18" charset="0"/>
                                      </a:rPr>
                                      <m:t>𝑘</m:t>
                                    </m:r>
                                  </m:sub>
                                </m:sSub>
                              </m:e>
                            </m:nary>
                          </m:den>
                        </m:f>
                      </m:e>
                    </m:nary>
                  </m:oMath>
                </a14:m>
                <a:r>
                  <a:rPr lang="en-GB" sz="2400" dirty="0"/>
                  <a:t>,</a:t>
                </a:r>
              </a:p>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𝜙</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eqArr>
                            <m:eqArrPr>
                              <m:ctrlPr>
                                <a:rPr lang="en-GB" sz="2400" b="0" i="1" smtClean="0">
                                  <a:latin typeface="Cambria Math" panose="02040503050406030204" pitchFamily="18" charset="0"/>
                                </a:rPr>
                              </m:ctrlPr>
                            </m:eqArrPr>
                            <m:e>
                              <m:r>
                                <a:rPr lang="en-GB" sz="2400" b="0" i="1" smtClean="0">
                                  <a:latin typeface="Cambria Math" panose="02040503050406030204" pitchFamily="18" charset="0"/>
                                </a:rPr>
                                <m:t>1    </m:t>
                              </m:r>
                              <m:r>
                                <m:rPr>
                                  <m:sty m:val="p"/>
                                </m:rPr>
                                <a:rPr lang="en-GB" sz="2400" b="0" i="0" smtClean="0">
                                  <a:latin typeface="Cambria Math" panose="02040503050406030204" pitchFamily="18" charset="0"/>
                                </a:rPr>
                                <m:t>if</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no</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feeders</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patch</m:t>
                              </m:r>
                              <m:r>
                                <a:rPr lang="en-GB" sz="2400" b="0" i="0" smtClean="0">
                                  <a:latin typeface="Cambria Math" panose="02040503050406030204" pitchFamily="18" charset="0"/>
                                </a:rPr>
                                <m:t> </m:t>
                              </m:r>
                              <m:r>
                                <a:rPr lang="en-GB" sz="2400" b="0" i="1" smtClean="0">
                                  <a:latin typeface="Cambria Math" panose="02040503050406030204" pitchFamily="18" charset="0"/>
                                </a:rPr>
                                <m:t>𝑖</m:t>
                              </m:r>
                              <m:r>
                                <a:rPr lang="en-GB" sz="2400" b="0" i="1" smtClean="0">
                                  <a:latin typeface="Cambria Math" panose="02040503050406030204" pitchFamily="18" charset="0"/>
                                </a:rPr>
                                <m:t>,</m:t>
                              </m:r>
                            </m:e>
                            <m:e>
                              <m:r>
                                <a:rPr lang="en-GB" sz="2400" b="0" i="1" smtClean="0">
                                  <a:latin typeface="Cambria Math" panose="02040503050406030204" pitchFamily="18" charset="0"/>
                                </a:rPr>
                                <m:t>𝜙</m:t>
                              </m:r>
                              <m:r>
                                <a:rPr lang="en-GB" sz="2400" b="0" i="1" smtClean="0">
                                  <a:latin typeface="Cambria Math" panose="02040503050406030204" pitchFamily="18" charset="0"/>
                                </a:rPr>
                                <m:t>&lt;1  </m:t>
                              </m:r>
                              <m:r>
                                <m:rPr>
                                  <m:sty m:val="p"/>
                                </m:rPr>
                                <a:rPr lang="en-GB" sz="2400" b="0" i="0" smtClean="0">
                                  <a:latin typeface="Cambria Math" panose="02040503050406030204" pitchFamily="18" charset="0"/>
                                </a:rPr>
                                <m:t>if</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feeders</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patch</m:t>
                              </m:r>
                              <m:r>
                                <a:rPr lang="en-GB" sz="2400" b="0" i="0" smtClean="0">
                                  <a:latin typeface="Cambria Math" panose="02040503050406030204" pitchFamily="18" charset="0"/>
                                </a:rPr>
                                <m:t> </m:t>
                              </m:r>
                              <m:r>
                                <a:rPr lang="en-GB" sz="2400" b="0" i="1" smtClean="0">
                                  <a:latin typeface="Cambria Math" panose="02040503050406030204" pitchFamily="18" charset="0"/>
                                </a:rPr>
                                <m:t>𝑖</m:t>
                              </m:r>
                              <m:r>
                                <a:rPr lang="en-GB" sz="2400" b="0" i="1" smtClean="0">
                                  <a:latin typeface="Cambria Math" panose="02040503050406030204" pitchFamily="18" charset="0"/>
                                </a:rPr>
                                <m:t>,</m:t>
                              </m:r>
                            </m:e>
                          </m:eqArr>
                        </m:e>
                      </m:d>
                    </m:oMath>
                  </m:oMathPara>
                </a14:m>
                <a:endParaRPr lang="en-GB" sz="2400" dirty="0"/>
              </a:p>
              <a:p>
                <a:pPr/>
                <a14:m>
                  <m:oMathPara xmlns:m="http://schemas.openxmlformats.org/officeDocument/2006/math">
                    <m:oMathParaPr>
                      <m:jc m:val="centerGroup"/>
                    </m:oMathParaPr>
                    <m:oMath xmlns:m="http://schemas.openxmlformats.org/officeDocument/2006/math">
                      <m:sSub>
                        <m:sSubPr>
                          <m:ctrlPr>
                            <a:rPr lang="en-GB" sz="2400" b="0" i="1" smtClean="0">
                              <a:latin typeface="Cambria Math" panose="02040503050406030204" pitchFamily="18" charset="0"/>
                            </a:rPr>
                          </m:ctrlPr>
                        </m:sSubPr>
                        <m:e>
                          <m:r>
                            <a:rPr lang="en-GB" sz="2400" b="0" i="1" smtClean="0">
                              <a:latin typeface="Cambria Math" panose="02040503050406030204" pitchFamily="18" charset="0"/>
                            </a:rPr>
                            <m:t>𝜖</m:t>
                          </m:r>
                        </m:e>
                        <m:sub>
                          <m:r>
                            <a:rPr lang="en-GB" sz="2400" b="0" i="1" smtClean="0">
                              <a:latin typeface="Cambria Math" panose="02040503050406030204" pitchFamily="18" charset="0"/>
                            </a:rPr>
                            <m:t>𝑖</m:t>
                          </m:r>
                        </m:sub>
                      </m:sSub>
                      <m:r>
                        <a:rPr lang="en-GB" sz="2400" b="0" i="1" smtClean="0">
                          <a:latin typeface="Cambria Math" panose="02040503050406030204" pitchFamily="18" charset="0"/>
                        </a:rPr>
                        <m:t>=</m:t>
                      </m:r>
                      <m:d>
                        <m:dPr>
                          <m:begChr m:val="{"/>
                          <m:endChr m:val=""/>
                          <m:ctrlPr>
                            <a:rPr lang="en-GB" sz="2400" b="0" i="1" smtClean="0">
                              <a:latin typeface="Cambria Math" panose="02040503050406030204" pitchFamily="18" charset="0"/>
                            </a:rPr>
                          </m:ctrlPr>
                        </m:dPr>
                        <m:e>
                          <m:eqArr>
                            <m:eqArrPr>
                              <m:ctrlPr>
                                <a:rPr lang="en-GB" sz="2400" b="0" i="1" smtClean="0">
                                  <a:latin typeface="Cambria Math" panose="02040503050406030204" pitchFamily="18" charset="0"/>
                                </a:rPr>
                              </m:ctrlPr>
                            </m:eqArrPr>
                            <m:e>
                              <m:r>
                                <a:rPr lang="en-GB" sz="2400" b="0" i="1" smtClean="0">
                                  <a:latin typeface="Cambria Math" panose="02040503050406030204" pitchFamily="18" charset="0"/>
                                </a:rPr>
                                <m:t>1  </m:t>
                              </m:r>
                              <m:r>
                                <m:rPr>
                                  <m:sty m:val="p"/>
                                </m:rPr>
                                <a:rPr lang="en-GB" sz="2400" b="0" i="0" smtClean="0">
                                  <a:latin typeface="Cambria Math" panose="02040503050406030204" pitchFamily="18" charset="0"/>
                                </a:rPr>
                                <m:t>if</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no</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feeders</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patch</m:t>
                              </m:r>
                              <m:r>
                                <a:rPr lang="en-GB" sz="2400" b="0" i="0" smtClean="0">
                                  <a:latin typeface="Cambria Math" panose="02040503050406030204" pitchFamily="18" charset="0"/>
                                </a:rPr>
                                <m:t> </m:t>
                              </m:r>
                              <m:r>
                                <a:rPr lang="en-GB" sz="2400" b="0" i="1" smtClean="0">
                                  <a:latin typeface="Cambria Math" panose="02040503050406030204" pitchFamily="18" charset="0"/>
                                </a:rPr>
                                <m:t>𝑖</m:t>
                              </m:r>
                              <m:r>
                                <a:rPr lang="en-GB" sz="2400" b="0" i="1" smtClean="0">
                                  <a:latin typeface="Cambria Math" panose="02040503050406030204" pitchFamily="18" charset="0"/>
                                </a:rPr>
                                <m:t>,</m:t>
                              </m:r>
                            </m:e>
                            <m:e>
                              <m:r>
                                <a:rPr lang="en-GB" sz="2400" b="0" i="1" smtClean="0">
                                  <a:latin typeface="Cambria Math" panose="02040503050406030204" pitchFamily="18" charset="0"/>
                                </a:rPr>
                                <m:t>𝜖</m:t>
                              </m:r>
                              <m:r>
                                <a:rPr lang="en-GB" sz="2400" b="0" i="1" smtClean="0">
                                  <a:latin typeface="Cambria Math" panose="02040503050406030204" pitchFamily="18" charset="0"/>
                                </a:rPr>
                                <m:t>&gt;1 </m:t>
                              </m:r>
                              <m:r>
                                <m:rPr>
                                  <m:sty m:val="p"/>
                                </m:rPr>
                                <a:rPr lang="en-GB" sz="2400" b="0" i="0" smtClean="0">
                                  <a:latin typeface="Cambria Math" panose="02040503050406030204" pitchFamily="18" charset="0"/>
                                </a:rPr>
                                <m:t>if</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feeders</m:t>
                              </m:r>
                              <m:r>
                                <a:rPr lang="en-GB" sz="2400" b="0" i="0" smtClean="0">
                                  <a:latin typeface="Cambria Math" panose="02040503050406030204" pitchFamily="18" charset="0"/>
                                </a:rPr>
                                <m:t> </m:t>
                              </m:r>
                              <m:r>
                                <m:rPr>
                                  <m:sty m:val="p"/>
                                </m:rPr>
                                <a:rPr lang="en-GB" sz="2400" b="0" i="0" smtClean="0">
                                  <a:latin typeface="Cambria Math" panose="02040503050406030204" pitchFamily="18" charset="0"/>
                                </a:rPr>
                                <m:t>patch</m:t>
                              </m:r>
                              <m:r>
                                <a:rPr lang="en-GB" sz="2400" b="0" i="0" smtClean="0">
                                  <a:latin typeface="Cambria Math" panose="02040503050406030204" pitchFamily="18" charset="0"/>
                                </a:rPr>
                                <m:t> </m:t>
                              </m:r>
                              <m:r>
                                <a:rPr lang="en-GB" sz="2400" b="0" i="1" smtClean="0">
                                  <a:latin typeface="Cambria Math" panose="02040503050406030204" pitchFamily="18" charset="0"/>
                                </a:rPr>
                                <m:t>𝑖</m:t>
                              </m:r>
                              <m:r>
                                <a:rPr lang="en-GB" sz="2400" b="0" i="1" smtClean="0">
                                  <a:latin typeface="Cambria Math" panose="02040503050406030204" pitchFamily="18" charset="0"/>
                                </a:rPr>
                                <m:t>.</m:t>
                              </m:r>
                            </m:e>
                          </m:eqArr>
                        </m:e>
                      </m:d>
                    </m:oMath>
                  </m:oMathPara>
                </a14:m>
                <a:endParaRPr lang="en-GB" sz="2400" dirty="0"/>
              </a:p>
            </p:txBody>
          </p:sp>
        </mc:Choice>
        <mc:Fallback xmlns="">
          <p:sp>
            <p:nvSpPr>
              <p:cNvPr id="91" name="TextBox 90">
                <a:extLst>
                  <a:ext uri="{FF2B5EF4-FFF2-40B4-BE49-F238E27FC236}">
                    <a16:creationId xmlns:a16="http://schemas.microsoft.com/office/drawing/2014/main" id="{92A3D4B3-53EA-DE7C-A05C-1D067BBF8438}"/>
                  </a:ext>
                </a:extLst>
              </p:cNvPr>
              <p:cNvSpPr txBox="1">
                <a:spLocks noRot="1" noChangeAspect="1" noMove="1" noResize="1" noEditPoints="1" noAdjustHandles="1" noChangeArrowheads="1" noChangeShapeType="1" noTextEdit="1"/>
              </p:cNvSpPr>
              <p:nvPr/>
            </p:nvSpPr>
            <p:spPr>
              <a:xfrm>
                <a:off x="532101" y="1899790"/>
                <a:ext cx="5949340" cy="3489545"/>
              </a:xfrm>
              <a:prstGeom prst="rect">
                <a:avLst/>
              </a:prstGeom>
              <a:blipFill>
                <a:blip r:embed="rId11"/>
                <a:stretch>
                  <a:fillRect l="-1537" t="-1399"/>
                </a:stretch>
              </a:blipFill>
            </p:spPr>
            <p:txBody>
              <a:bodyPr/>
              <a:lstStyle/>
              <a:p>
                <a:r>
                  <a:rPr lang="en-GB">
                    <a:noFill/>
                  </a:rPr>
                  <a:t> </a:t>
                </a:r>
              </a:p>
            </p:txBody>
          </p:sp>
        </mc:Fallback>
      </mc:AlternateContent>
      <p:sp>
        <p:nvSpPr>
          <p:cNvPr id="92" name="Flowchart: Manual Operation 91">
            <a:extLst>
              <a:ext uri="{FF2B5EF4-FFF2-40B4-BE49-F238E27FC236}">
                <a16:creationId xmlns:a16="http://schemas.microsoft.com/office/drawing/2014/main" id="{CD5307C1-D0BE-A321-8E25-D219AB0C0DF2}"/>
              </a:ext>
            </a:extLst>
          </p:cNvPr>
          <p:cNvSpPr/>
          <p:nvPr/>
        </p:nvSpPr>
        <p:spPr>
          <a:xfrm>
            <a:off x="6564309" y="4958947"/>
            <a:ext cx="612348" cy="268444"/>
          </a:xfrm>
          <a:prstGeom prst="flowChartManualOperati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dirty="0"/>
          </a:p>
        </p:txBody>
      </p:sp>
      <p:sp>
        <p:nvSpPr>
          <p:cNvPr id="93" name="Flowchart: Manual Operation 92">
            <a:extLst>
              <a:ext uri="{FF2B5EF4-FFF2-40B4-BE49-F238E27FC236}">
                <a16:creationId xmlns:a16="http://schemas.microsoft.com/office/drawing/2014/main" id="{777CAEC2-2E6B-BBBD-8B84-775762F61DDD}"/>
              </a:ext>
            </a:extLst>
          </p:cNvPr>
          <p:cNvSpPr/>
          <p:nvPr/>
        </p:nvSpPr>
        <p:spPr>
          <a:xfrm>
            <a:off x="7813353" y="4272678"/>
            <a:ext cx="612348" cy="268444"/>
          </a:xfrm>
          <a:prstGeom prst="flowChartManualOperati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4" name="Flowchart: Manual Operation 93">
            <a:extLst>
              <a:ext uri="{FF2B5EF4-FFF2-40B4-BE49-F238E27FC236}">
                <a16:creationId xmlns:a16="http://schemas.microsoft.com/office/drawing/2014/main" id="{4445FB7E-3AB7-6D9C-7B2F-418FAB6CA333}"/>
              </a:ext>
            </a:extLst>
          </p:cNvPr>
          <p:cNvSpPr/>
          <p:nvPr/>
        </p:nvSpPr>
        <p:spPr>
          <a:xfrm>
            <a:off x="7596266" y="5904542"/>
            <a:ext cx="612348" cy="268444"/>
          </a:xfrm>
          <a:prstGeom prst="flowChartManualOperation">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mc:AlternateContent xmlns:mc="http://schemas.openxmlformats.org/markup-compatibility/2006" xmlns:a14="http://schemas.microsoft.com/office/drawing/2010/main">
        <mc:Choice Requires="a14">
          <p:sp>
            <p:nvSpPr>
              <p:cNvPr id="95" name="TextBox 94">
                <a:extLst>
                  <a:ext uri="{FF2B5EF4-FFF2-40B4-BE49-F238E27FC236}">
                    <a16:creationId xmlns:a16="http://schemas.microsoft.com/office/drawing/2014/main" id="{29F4D225-200F-D604-A6B0-8BCD49A4E248}"/>
                  </a:ext>
                </a:extLst>
              </p:cNvPr>
              <p:cNvSpPr txBox="1"/>
              <p:nvPr/>
            </p:nvSpPr>
            <p:spPr>
              <a:xfrm>
                <a:off x="6694744" y="1012366"/>
                <a:ext cx="4944498" cy="2459006"/>
              </a:xfrm>
              <a:prstGeom prst="rect">
                <a:avLst/>
              </a:prstGeom>
              <a:noFill/>
            </p:spPr>
            <p:txBody>
              <a:bodyPr wrap="square" rtlCol="0">
                <a:spAutoFit/>
              </a:bodyPr>
              <a:lstStyle/>
              <a:p>
                <a:r>
                  <a:rPr lang="en-GB" sz="2400" dirty="0"/>
                  <a:t>Treatment status depends on patch history</a:t>
                </a:r>
              </a:p>
              <a:p>
                <a:pPr algn="ctr"/>
                <a14:m>
                  <m:oMath xmlns:m="http://schemas.openxmlformats.org/officeDocument/2006/math">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𝜂</m:t>
                        </m:r>
                      </m:e>
                      <m:sup>
                        <m:r>
                          <a:rPr lang="en-GB" sz="2400" b="0" i="1" smtClean="0">
                            <a:latin typeface="Cambria Math" panose="02040503050406030204" pitchFamily="18" charset="0"/>
                          </a:rPr>
                          <m:t>′</m:t>
                        </m:r>
                      </m:sup>
                    </m:sSup>
                    <m:r>
                      <a:rPr lang="en-GB" sz="2400" b="0" i="1" smtClean="0">
                        <a:latin typeface="Cambria Math" panose="02040503050406030204" pitchFamily="18" charset="0"/>
                      </a:rPr>
                      <m:t>=</m:t>
                    </m:r>
                    <m:f>
                      <m:fPr>
                        <m:ctrlPr>
                          <a:rPr lang="en-GB" sz="2400" b="0" i="1" smtClean="0">
                            <a:latin typeface="Cambria Math" panose="02040503050406030204" pitchFamily="18" charset="0"/>
                          </a:rPr>
                        </m:ctrlPr>
                      </m:fPr>
                      <m:num>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h</m:t>
                            </m:r>
                          </m:e>
                        </m:acc>
                      </m:num>
                      <m:den>
                        <m:sSup>
                          <m:sSupPr>
                            <m:ctrlPr>
                              <a:rPr lang="en-GB" sz="2400" b="0" i="1" smtClean="0">
                                <a:latin typeface="Cambria Math" panose="02040503050406030204" pitchFamily="18" charset="0"/>
                              </a:rPr>
                            </m:ctrlPr>
                          </m:sSupPr>
                          <m:e>
                            <m:r>
                              <a:rPr lang="en-GB" sz="2400" b="0" i="1" smtClean="0">
                                <a:latin typeface="Cambria Math" panose="02040503050406030204" pitchFamily="18" charset="0"/>
                              </a:rPr>
                              <m:t>𝑒</m:t>
                            </m:r>
                          </m:e>
                          <m:sup>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h</m:t>
                                </m:r>
                              </m:e>
                            </m:acc>
                            <m:r>
                              <a:rPr lang="en-GB" sz="2400" b="0" i="1" smtClean="0">
                                <a:latin typeface="Cambria Math" panose="02040503050406030204" pitchFamily="18" charset="0"/>
                              </a:rPr>
                              <m:t>/</m:t>
                            </m:r>
                            <m:r>
                              <a:rPr lang="en-GB" sz="2400" b="0" i="1" smtClean="0">
                                <a:latin typeface="Cambria Math" panose="02040503050406030204" pitchFamily="18" charset="0"/>
                              </a:rPr>
                              <m:t>𝜂</m:t>
                            </m:r>
                          </m:sup>
                        </m:sSup>
                        <m:r>
                          <a:rPr lang="en-GB" sz="2400" b="0" i="1" smtClean="0">
                            <a:latin typeface="Cambria Math" panose="02040503050406030204" pitchFamily="18" charset="0"/>
                          </a:rPr>
                          <m:t>−1</m:t>
                        </m:r>
                      </m:den>
                    </m:f>
                  </m:oMath>
                </a14:m>
                <a:r>
                  <a:rPr lang="en-GB" sz="2400" dirty="0"/>
                  <a:t>,</a:t>
                </a:r>
              </a:p>
              <a:p>
                <a:pPr/>
                <a14:m>
                  <m:oMathPara xmlns:m="http://schemas.openxmlformats.org/officeDocument/2006/math">
                    <m:oMathParaPr>
                      <m:jc m:val="centerGroup"/>
                    </m:oMathParaPr>
                    <m:oMath xmlns:m="http://schemas.openxmlformats.org/officeDocument/2006/math">
                      <m:acc>
                        <m:accPr>
                          <m:chr m:val="̅"/>
                          <m:ctrlPr>
                            <a:rPr lang="en-GB" sz="2400" b="0" i="1" smtClean="0">
                              <a:latin typeface="Cambria Math" panose="02040503050406030204" pitchFamily="18" charset="0"/>
                            </a:rPr>
                          </m:ctrlPr>
                        </m:accPr>
                        <m:e>
                          <m:r>
                            <a:rPr lang="en-GB" sz="2400" b="0" i="1" smtClean="0">
                              <a:latin typeface="Cambria Math" panose="02040503050406030204" pitchFamily="18" charset="0"/>
                            </a:rPr>
                            <m:t>h</m:t>
                          </m:r>
                        </m:e>
                      </m:acc>
                      <m:r>
                        <a:rPr lang="en-GB" sz="2400" b="0" i="1" smtClean="0">
                          <a:latin typeface="Cambria Math" panose="02040503050406030204" pitchFamily="18" charset="0"/>
                        </a:rPr>
                        <m:t>=</m:t>
                      </m:r>
                      <m:nary>
                        <m:naryPr>
                          <m:chr m:val="∑"/>
                          <m:ctrlPr>
                            <a:rPr lang="en-GB" sz="2400" b="0" i="1" smtClean="0">
                              <a:latin typeface="Cambria Math" panose="02040503050406030204" pitchFamily="18" charset="0"/>
                            </a:rPr>
                          </m:ctrlPr>
                        </m:naryPr>
                        <m:sub>
                          <m:r>
                            <m:rPr>
                              <m:brk m:alnAt="23"/>
                            </m:rPr>
                            <a:rPr lang="en-GB" sz="2400" b="0" i="1" smtClean="0">
                              <a:latin typeface="Cambria Math" panose="02040503050406030204" pitchFamily="18" charset="0"/>
                            </a:rPr>
                            <m:t>𝑖</m:t>
                          </m:r>
                          <m:r>
                            <a:rPr lang="en-GB" sz="2400" b="0" i="1" smtClean="0">
                              <a:latin typeface="Cambria Math" panose="02040503050406030204" pitchFamily="18" charset="0"/>
                            </a:rPr>
                            <m:t>=1</m:t>
                          </m:r>
                        </m:sub>
                        <m:sup>
                          <m:r>
                            <a:rPr lang="en-GB" sz="2400" b="0" i="1" smtClean="0">
                              <a:latin typeface="Cambria Math" panose="02040503050406030204" pitchFamily="18" charset="0"/>
                            </a:rPr>
                            <m:t>𝑘</m:t>
                          </m:r>
                        </m:sup>
                        <m:e>
                          <m:r>
                            <a:rPr lang="en-GB" sz="2400" b="0" i="1" smtClean="0">
                              <a:latin typeface="Cambria Math" panose="02040503050406030204" pitchFamily="18" charset="0"/>
                              <a:ea typeface="Cambria Math" panose="02040503050406030204" pitchFamily="18" charset="0"/>
                            </a:rPr>
                            <m:t>𝔼</m:t>
                          </m:r>
                          <m:d>
                            <m:dPr>
                              <m:ctrlPr>
                                <a:rPr lang="en-GB" sz="2400" b="0" i="1" smtClean="0">
                                  <a:latin typeface="Cambria Math" panose="02040503050406030204" pitchFamily="18" charset="0"/>
                                  <a:ea typeface="Cambria Math" panose="02040503050406030204" pitchFamily="18" charset="0"/>
                                </a:rPr>
                              </m:ctrlPr>
                            </m:dPr>
                            <m:e>
                              <m:sSub>
                                <m:sSubPr>
                                  <m:ctrlPr>
                                    <a:rPr lang="en-GB" sz="2400" b="0" i="1" smtClean="0">
                                      <a:latin typeface="Cambria Math" panose="02040503050406030204" pitchFamily="18" charset="0"/>
                                      <a:ea typeface="Cambria Math" panose="02040503050406030204" pitchFamily="18" charset="0"/>
                                    </a:rPr>
                                  </m:ctrlPr>
                                </m:sSubPr>
                                <m:e>
                                  <m:r>
                                    <a:rPr lang="en-GB" sz="2400" b="0" i="1" smtClean="0">
                                      <a:latin typeface="Cambria Math" panose="02040503050406030204" pitchFamily="18" charset="0"/>
                                      <a:ea typeface="Cambria Math" panose="02040503050406030204" pitchFamily="18" charset="0"/>
                                    </a:rPr>
                                    <m:t>𝑃</m:t>
                                  </m:r>
                                </m:e>
                                <m:sub>
                                  <m:r>
                                    <a:rPr lang="en-GB" sz="2400" b="0" i="1" smtClean="0">
                                      <a:latin typeface="Cambria Math" panose="02040503050406030204" pitchFamily="18" charset="0"/>
                                      <a:ea typeface="Cambria Math" panose="02040503050406030204" pitchFamily="18" charset="0"/>
                                    </a:rPr>
                                    <m:t>𝑖</m:t>
                                  </m:r>
                                </m:sub>
                              </m:sSub>
                            </m:e>
                          </m:d>
                          <m:sSubSup>
                            <m:sSubSupPr>
                              <m:ctrlPr>
                                <a:rPr lang="en-GB" sz="2400" b="0" i="1" smtClean="0">
                                  <a:latin typeface="Cambria Math" panose="02040503050406030204" pitchFamily="18" charset="0"/>
                                  <a:ea typeface="Cambria Math" panose="02040503050406030204" pitchFamily="18" charset="0"/>
                                </a:rPr>
                              </m:ctrlPr>
                            </m:sSubSupPr>
                            <m:e>
                              <m:r>
                                <a:rPr lang="en-GB" sz="2400" b="0" i="1" smtClean="0">
                                  <a:latin typeface="Cambria Math" panose="02040503050406030204" pitchFamily="18" charset="0"/>
                                  <a:ea typeface="Cambria Math" panose="02040503050406030204" pitchFamily="18" charset="0"/>
                                </a:rPr>
                                <m:t>𝛽</m:t>
                              </m:r>
                            </m:e>
                            <m:sub>
                              <m:r>
                                <a:rPr lang="en-GB" sz="2400" b="0" i="1" smtClean="0">
                                  <a:latin typeface="Cambria Math" panose="02040503050406030204" pitchFamily="18" charset="0"/>
                                  <a:ea typeface="Cambria Math" panose="02040503050406030204" pitchFamily="18" charset="0"/>
                                </a:rPr>
                                <m:t>𝑖</m:t>
                              </m:r>
                            </m:sub>
                            <m:sup>
                              <m:r>
                                <a:rPr lang="en-GB" sz="2400" b="0" i="1" smtClean="0">
                                  <a:latin typeface="Cambria Math" panose="02040503050406030204" pitchFamily="18" charset="0"/>
                                  <a:ea typeface="Cambria Math" panose="02040503050406030204" pitchFamily="18" charset="0"/>
                                </a:rPr>
                                <m:t>𝐹</m:t>
                              </m:r>
                            </m:sup>
                          </m:sSubSup>
                          <m:r>
                            <a:rPr lang="en-GB" sz="2400" b="0" i="1" smtClean="0">
                              <a:latin typeface="Cambria Math" panose="02040503050406030204" pitchFamily="18" charset="0"/>
                              <a:ea typeface="Cambria Math" panose="02040503050406030204" pitchFamily="18" charset="0"/>
                            </a:rPr>
                            <m:t>.</m:t>
                          </m:r>
                        </m:e>
                      </m:nary>
                    </m:oMath>
                  </m:oMathPara>
                </a14:m>
                <a:endParaRPr lang="en-GB" dirty="0"/>
              </a:p>
            </p:txBody>
          </p:sp>
        </mc:Choice>
        <mc:Fallback xmlns="">
          <p:sp>
            <p:nvSpPr>
              <p:cNvPr id="95" name="TextBox 94">
                <a:extLst>
                  <a:ext uri="{FF2B5EF4-FFF2-40B4-BE49-F238E27FC236}">
                    <a16:creationId xmlns:a16="http://schemas.microsoft.com/office/drawing/2014/main" id="{29F4D225-200F-D604-A6B0-8BCD49A4E248}"/>
                  </a:ext>
                </a:extLst>
              </p:cNvPr>
              <p:cNvSpPr txBox="1">
                <a:spLocks noRot="1" noChangeAspect="1" noMove="1" noResize="1" noEditPoints="1" noAdjustHandles="1" noChangeArrowheads="1" noChangeShapeType="1" noTextEdit="1"/>
              </p:cNvSpPr>
              <p:nvPr/>
            </p:nvSpPr>
            <p:spPr>
              <a:xfrm>
                <a:off x="6694744" y="1012366"/>
                <a:ext cx="4944498" cy="2459006"/>
              </a:xfrm>
              <a:prstGeom prst="rect">
                <a:avLst/>
              </a:prstGeom>
              <a:blipFill>
                <a:blip r:embed="rId12"/>
                <a:stretch>
                  <a:fillRect l="-1850" t="-1985"/>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864740762"/>
      </p:ext>
    </p:extLst>
  </p:cSld>
  <p:clrMapOvr>
    <a:masterClrMapping/>
  </p:clrMapOvr>
  <mc:AlternateContent xmlns:mc="http://schemas.openxmlformats.org/markup-compatibility/2006" xmlns:p14="http://schemas.microsoft.com/office/powerpoint/2010/main">
    <mc:Choice Requires="p14">
      <p:transition spd="slow" p14:dur="2000" advTm="155923"/>
    </mc:Choice>
    <mc:Fallback xmlns="">
      <p:transition spd="slow" advTm="155923"/>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C72B2B-D21B-784E-0FB0-DCEF386F4897}"/>
              </a:ext>
            </a:extLst>
          </p:cNvPr>
          <p:cNvSpPr>
            <a:spLocks noGrp="1"/>
          </p:cNvSpPr>
          <p:nvPr>
            <p:ph type="title"/>
          </p:nvPr>
        </p:nvSpPr>
        <p:spPr>
          <a:xfrm>
            <a:off x="545869" y="234989"/>
            <a:ext cx="4305300" cy="1325563"/>
          </a:xfrm>
        </p:spPr>
        <p:txBody>
          <a:bodyPr/>
          <a:lstStyle/>
          <a:p>
            <a:r>
              <a:rPr lang="en-GB" dirty="0"/>
              <a:t>Hybrid modelling</a:t>
            </a:r>
          </a:p>
        </p:txBody>
      </p:sp>
      <p:sp>
        <p:nvSpPr>
          <p:cNvPr id="3" name="Content Placeholder 2">
            <a:extLst>
              <a:ext uri="{FF2B5EF4-FFF2-40B4-BE49-F238E27FC236}">
                <a16:creationId xmlns:a16="http://schemas.microsoft.com/office/drawing/2014/main" id="{8DAB86D2-C09D-57AB-5057-FE2CF6ABCF9D}"/>
              </a:ext>
            </a:extLst>
          </p:cNvPr>
          <p:cNvSpPr>
            <a:spLocks noGrp="1"/>
          </p:cNvSpPr>
          <p:nvPr>
            <p:ph idx="1"/>
          </p:nvPr>
        </p:nvSpPr>
        <p:spPr>
          <a:xfrm>
            <a:off x="469683" y="1560552"/>
            <a:ext cx="11252634" cy="950974"/>
          </a:xfrm>
        </p:spPr>
        <p:txBody>
          <a:bodyPr>
            <a:normAutofit fontScale="77500" lnSpcReduction="20000"/>
          </a:bodyPr>
          <a:lstStyle/>
          <a:p>
            <a:r>
              <a:rPr lang="en-GB" dirty="0"/>
              <a:t>Couple ODEs for the ‘fast reactions’ and stochastic simulation methods for the ‘slow reactions’.</a:t>
            </a:r>
          </a:p>
          <a:p>
            <a:r>
              <a:rPr lang="en-GB"/>
              <a:t>A </a:t>
            </a:r>
            <a:r>
              <a:rPr lang="en-GB" dirty="0"/>
              <a:t>d</a:t>
            </a:r>
            <a:r>
              <a:rPr lang="en-GB"/>
              <a:t>ifferential jump equation describes </a:t>
            </a:r>
            <a:r>
              <a:rPr lang="en-GB" dirty="0"/>
              <a:t>when the next slow reaction ‘fires’.</a:t>
            </a:r>
          </a:p>
        </p:txBody>
      </p:sp>
      <p:pic>
        <p:nvPicPr>
          <p:cNvPr id="4" name="Graphic 3" descr="Deer with solid fill">
            <a:extLst>
              <a:ext uri="{FF2B5EF4-FFF2-40B4-BE49-F238E27FC236}">
                <a16:creationId xmlns:a16="http://schemas.microsoft.com/office/drawing/2014/main" id="{2630F6FD-94A4-FDC3-4F20-3A36D76768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315838" y="2890249"/>
            <a:ext cx="1227991" cy="1128022"/>
          </a:xfrm>
          <a:prstGeom prst="rect">
            <a:avLst/>
          </a:prstGeom>
        </p:spPr>
      </p:pic>
      <p:sp>
        <p:nvSpPr>
          <p:cNvPr id="5" name="TextBox 4">
            <a:extLst>
              <a:ext uri="{FF2B5EF4-FFF2-40B4-BE49-F238E27FC236}">
                <a16:creationId xmlns:a16="http://schemas.microsoft.com/office/drawing/2014/main" id="{31563B3A-B997-FF0A-5D89-7D67D783E46A}"/>
              </a:ext>
            </a:extLst>
          </p:cNvPr>
          <p:cNvSpPr txBox="1"/>
          <p:nvPr/>
        </p:nvSpPr>
        <p:spPr>
          <a:xfrm>
            <a:off x="3065593" y="4153208"/>
            <a:ext cx="1839812" cy="369332"/>
          </a:xfrm>
          <a:prstGeom prst="rect">
            <a:avLst/>
          </a:prstGeom>
          <a:noFill/>
        </p:spPr>
        <p:txBody>
          <a:bodyPr wrap="square" rtlCol="0">
            <a:spAutoFit/>
          </a:bodyPr>
          <a:lstStyle/>
          <a:p>
            <a:r>
              <a:rPr lang="en-GB" dirty="0"/>
              <a:t>Small populations</a:t>
            </a:r>
          </a:p>
        </p:txBody>
      </p:sp>
      <p:pic>
        <p:nvPicPr>
          <p:cNvPr id="6" name="Graphic 5" descr="Rat with solid fill">
            <a:extLst>
              <a:ext uri="{FF2B5EF4-FFF2-40B4-BE49-F238E27FC236}">
                <a16:creationId xmlns:a16="http://schemas.microsoft.com/office/drawing/2014/main" id="{D51E6E7F-64A4-9882-B896-510EE4AE5EE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901855" y="2997616"/>
            <a:ext cx="545113" cy="579645"/>
          </a:xfrm>
          <a:prstGeom prst="rect">
            <a:avLst/>
          </a:prstGeom>
        </p:spPr>
      </p:pic>
      <p:pic>
        <p:nvPicPr>
          <p:cNvPr id="7" name="Graphic 6" descr="Rat with solid fill">
            <a:extLst>
              <a:ext uri="{FF2B5EF4-FFF2-40B4-BE49-F238E27FC236}">
                <a16:creationId xmlns:a16="http://schemas.microsoft.com/office/drawing/2014/main" id="{6ED8A940-2122-FC39-8295-17A07E579E13}"/>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100045" y="3337341"/>
            <a:ext cx="545113" cy="579645"/>
          </a:xfrm>
          <a:prstGeom prst="rect">
            <a:avLst/>
          </a:prstGeom>
        </p:spPr>
      </p:pic>
      <p:pic>
        <p:nvPicPr>
          <p:cNvPr id="8" name="Graphic 7" descr="Rat with solid fill">
            <a:extLst>
              <a:ext uri="{FF2B5EF4-FFF2-40B4-BE49-F238E27FC236}">
                <a16:creationId xmlns:a16="http://schemas.microsoft.com/office/drawing/2014/main" id="{1FFAA3CA-7E81-9377-FB04-2CC27E54C12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81698" y="3600383"/>
            <a:ext cx="545113" cy="579645"/>
          </a:xfrm>
          <a:prstGeom prst="rect">
            <a:avLst/>
          </a:prstGeom>
        </p:spPr>
      </p:pic>
      <p:pic>
        <p:nvPicPr>
          <p:cNvPr id="9" name="Graphic 8" descr="Rat with solid fill">
            <a:extLst>
              <a:ext uri="{FF2B5EF4-FFF2-40B4-BE49-F238E27FC236}">
                <a16:creationId xmlns:a16="http://schemas.microsoft.com/office/drawing/2014/main" id="{7919FF0F-1964-C5CE-3B98-945B4E49F1F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53577" y="3472278"/>
            <a:ext cx="545113" cy="579645"/>
          </a:xfrm>
          <a:prstGeom prst="rect">
            <a:avLst/>
          </a:prstGeom>
        </p:spPr>
      </p:pic>
      <p:pic>
        <p:nvPicPr>
          <p:cNvPr id="10" name="Graphic 9" descr="Rat with solid fill">
            <a:extLst>
              <a:ext uri="{FF2B5EF4-FFF2-40B4-BE49-F238E27FC236}">
                <a16:creationId xmlns:a16="http://schemas.microsoft.com/office/drawing/2014/main" id="{5737E54C-9A51-EDFE-781B-34D765D815F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507786" y="3030056"/>
            <a:ext cx="545113" cy="579645"/>
          </a:xfrm>
          <a:prstGeom prst="rect">
            <a:avLst/>
          </a:prstGeom>
        </p:spPr>
      </p:pic>
      <p:sp>
        <p:nvSpPr>
          <p:cNvPr id="11" name="TextBox 10">
            <a:extLst>
              <a:ext uri="{FF2B5EF4-FFF2-40B4-BE49-F238E27FC236}">
                <a16:creationId xmlns:a16="http://schemas.microsoft.com/office/drawing/2014/main" id="{E86156C4-B455-3749-0E38-F0D552496F88}"/>
              </a:ext>
            </a:extLst>
          </p:cNvPr>
          <p:cNvSpPr txBox="1"/>
          <p:nvPr/>
        </p:nvSpPr>
        <p:spPr>
          <a:xfrm>
            <a:off x="5513518" y="4180028"/>
            <a:ext cx="1619250" cy="646331"/>
          </a:xfrm>
          <a:prstGeom prst="rect">
            <a:avLst/>
          </a:prstGeom>
          <a:noFill/>
        </p:spPr>
        <p:txBody>
          <a:bodyPr wrap="square" rtlCol="0">
            <a:spAutoFit/>
          </a:bodyPr>
          <a:lstStyle/>
          <a:p>
            <a:r>
              <a:rPr lang="en-GB" dirty="0"/>
              <a:t>Medium/ large populations</a:t>
            </a:r>
          </a:p>
        </p:txBody>
      </p:sp>
      <p:pic>
        <p:nvPicPr>
          <p:cNvPr id="13" name="Graphic 12" descr="Bug with solid fill">
            <a:extLst>
              <a:ext uri="{FF2B5EF4-FFF2-40B4-BE49-F238E27FC236}">
                <a16:creationId xmlns:a16="http://schemas.microsoft.com/office/drawing/2014/main" id="{C40B1678-9F6E-5B90-5DF3-C179DA7B698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36572" y="3274946"/>
            <a:ext cx="184840" cy="184840"/>
          </a:xfrm>
          <a:prstGeom prst="rect">
            <a:avLst/>
          </a:prstGeom>
        </p:spPr>
      </p:pic>
      <p:pic>
        <p:nvPicPr>
          <p:cNvPr id="14" name="Graphic 13" descr="Bug with solid fill">
            <a:extLst>
              <a:ext uri="{FF2B5EF4-FFF2-40B4-BE49-F238E27FC236}">
                <a16:creationId xmlns:a16="http://schemas.microsoft.com/office/drawing/2014/main" id="{D5AC0803-0AB9-5ED1-3099-14D2FB5431E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8972" y="3427346"/>
            <a:ext cx="184840" cy="184840"/>
          </a:xfrm>
          <a:prstGeom prst="rect">
            <a:avLst/>
          </a:prstGeom>
        </p:spPr>
      </p:pic>
      <p:pic>
        <p:nvPicPr>
          <p:cNvPr id="15" name="Graphic 14" descr="Bug with solid fill">
            <a:extLst>
              <a:ext uri="{FF2B5EF4-FFF2-40B4-BE49-F238E27FC236}">
                <a16:creationId xmlns:a16="http://schemas.microsoft.com/office/drawing/2014/main" id="{99D2C47C-2DFA-B405-D4A5-64F8BF2B72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04132" y="3502303"/>
            <a:ext cx="184840" cy="184840"/>
          </a:xfrm>
          <a:prstGeom prst="rect">
            <a:avLst/>
          </a:prstGeom>
        </p:spPr>
      </p:pic>
      <p:pic>
        <p:nvPicPr>
          <p:cNvPr id="16" name="Graphic 15" descr="Bug with solid fill">
            <a:extLst>
              <a:ext uri="{FF2B5EF4-FFF2-40B4-BE49-F238E27FC236}">
                <a16:creationId xmlns:a16="http://schemas.microsoft.com/office/drawing/2014/main" id="{269672A5-B8E2-C9DA-0FE4-0AB8BE712D3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88087" y="3265211"/>
            <a:ext cx="184840" cy="184840"/>
          </a:xfrm>
          <a:prstGeom prst="rect">
            <a:avLst/>
          </a:prstGeom>
        </p:spPr>
      </p:pic>
      <p:pic>
        <p:nvPicPr>
          <p:cNvPr id="17" name="Graphic 16" descr="Bug with solid fill">
            <a:extLst>
              <a:ext uri="{FF2B5EF4-FFF2-40B4-BE49-F238E27FC236}">
                <a16:creationId xmlns:a16="http://schemas.microsoft.com/office/drawing/2014/main" id="{1DCE5A68-6B78-C8FD-6BD9-1BB8135DDA7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22137" y="3413717"/>
            <a:ext cx="184840" cy="184840"/>
          </a:xfrm>
          <a:prstGeom prst="rect">
            <a:avLst/>
          </a:prstGeom>
        </p:spPr>
      </p:pic>
      <p:pic>
        <p:nvPicPr>
          <p:cNvPr id="18" name="Graphic 17" descr="Bug with solid fill">
            <a:extLst>
              <a:ext uri="{FF2B5EF4-FFF2-40B4-BE49-F238E27FC236}">
                <a16:creationId xmlns:a16="http://schemas.microsoft.com/office/drawing/2014/main" id="{6E1F5CAE-D42E-9349-2E94-5B027894E15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24942" y="3608082"/>
            <a:ext cx="184840" cy="184840"/>
          </a:xfrm>
          <a:prstGeom prst="rect">
            <a:avLst/>
          </a:prstGeom>
        </p:spPr>
      </p:pic>
      <p:pic>
        <p:nvPicPr>
          <p:cNvPr id="19" name="Graphic 18" descr="Bug with solid fill">
            <a:extLst>
              <a:ext uri="{FF2B5EF4-FFF2-40B4-BE49-F238E27FC236}">
                <a16:creationId xmlns:a16="http://schemas.microsoft.com/office/drawing/2014/main" id="{1CCCDF48-ECE6-67F8-1187-B97298B49F9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89147" y="3587891"/>
            <a:ext cx="184840" cy="184840"/>
          </a:xfrm>
          <a:prstGeom prst="rect">
            <a:avLst/>
          </a:prstGeom>
        </p:spPr>
      </p:pic>
      <p:pic>
        <p:nvPicPr>
          <p:cNvPr id="20" name="Graphic 19" descr="Bug with solid fill">
            <a:extLst>
              <a:ext uri="{FF2B5EF4-FFF2-40B4-BE49-F238E27FC236}">
                <a16:creationId xmlns:a16="http://schemas.microsoft.com/office/drawing/2014/main" id="{E931E057-5D23-58EB-54BA-2EFA46E06C8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60932" y="3455127"/>
            <a:ext cx="184840" cy="184840"/>
          </a:xfrm>
          <a:prstGeom prst="rect">
            <a:avLst/>
          </a:prstGeom>
        </p:spPr>
      </p:pic>
      <p:pic>
        <p:nvPicPr>
          <p:cNvPr id="21" name="Graphic 20" descr="Bug with solid fill">
            <a:extLst>
              <a:ext uri="{FF2B5EF4-FFF2-40B4-BE49-F238E27FC236}">
                <a16:creationId xmlns:a16="http://schemas.microsoft.com/office/drawing/2014/main" id="{D7E2CE83-173C-CABA-C132-B5DDD66A8D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0507" y="3788818"/>
            <a:ext cx="184840" cy="184840"/>
          </a:xfrm>
          <a:prstGeom prst="rect">
            <a:avLst/>
          </a:prstGeom>
        </p:spPr>
      </p:pic>
      <p:pic>
        <p:nvPicPr>
          <p:cNvPr id="22" name="Graphic 21" descr="Bug with solid fill">
            <a:extLst>
              <a:ext uri="{FF2B5EF4-FFF2-40B4-BE49-F238E27FC236}">
                <a16:creationId xmlns:a16="http://schemas.microsoft.com/office/drawing/2014/main" id="{3859D569-9877-3C28-3F9B-111A23DF895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73987" y="3700502"/>
            <a:ext cx="184840" cy="184840"/>
          </a:xfrm>
          <a:prstGeom prst="rect">
            <a:avLst/>
          </a:prstGeom>
        </p:spPr>
      </p:pic>
      <p:pic>
        <p:nvPicPr>
          <p:cNvPr id="23" name="Graphic 22" descr="Bug with solid fill">
            <a:extLst>
              <a:ext uri="{FF2B5EF4-FFF2-40B4-BE49-F238E27FC236}">
                <a16:creationId xmlns:a16="http://schemas.microsoft.com/office/drawing/2014/main" id="{88AC1762-876E-C0AB-3D70-E6C36CAC489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14557" y="3236378"/>
            <a:ext cx="184840" cy="184840"/>
          </a:xfrm>
          <a:prstGeom prst="rect">
            <a:avLst/>
          </a:prstGeom>
        </p:spPr>
      </p:pic>
      <p:pic>
        <p:nvPicPr>
          <p:cNvPr id="24" name="Graphic 23" descr="Bug with solid fill">
            <a:extLst>
              <a:ext uri="{FF2B5EF4-FFF2-40B4-BE49-F238E27FC236}">
                <a16:creationId xmlns:a16="http://schemas.microsoft.com/office/drawing/2014/main" id="{CA429B62-F6E1-86C5-288A-782729CC2C7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19825" y="3321297"/>
            <a:ext cx="184840" cy="184840"/>
          </a:xfrm>
          <a:prstGeom prst="rect">
            <a:avLst/>
          </a:prstGeom>
        </p:spPr>
      </p:pic>
      <p:pic>
        <p:nvPicPr>
          <p:cNvPr id="25" name="Graphic 24" descr="Bug with solid fill">
            <a:extLst>
              <a:ext uri="{FF2B5EF4-FFF2-40B4-BE49-F238E27FC236}">
                <a16:creationId xmlns:a16="http://schemas.microsoft.com/office/drawing/2014/main" id="{53D9547B-EFD3-B5CD-0981-5AAC060D63D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23892" y="3552833"/>
            <a:ext cx="184840" cy="184840"/>
          </a:xfrm>
          <a:prstGeom prst="rect">
            <a:avLst/>
          </a:prstGeom>
        </p:spPr>
      </p:pic>
      <p:pic>
        <p:nvPicPr>
          <p:cNvPr id="26" name="Graphic 25" descr="Bug with solid fill">
            <a:extLst>
              <a:ext uri="{FF2B5EF4-FFF2-40B4-BE49-F238E27FC236}">
                <a16:creationId xmlns:a16="http://schemas.microsoft.com/office/drawing/2014/main" id="{0E9D6235-D03D-1D00-2FDE-33464A6D4FC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41372" y="3579746"/>
            <a:ext cx="184840" cy="184840"/>
          </a:xfrm>
          <a:prstGeom prst="rect">
            <a:avLst/>
          </a:prstGeom>
        </p:spPr>
      </p:pic>
      <p:pic>
        <p:nvPicPr>
          <p:cNvPr id="27" name="Graphic 26" descr="Bug with solid fill">
            <a:extLst>
              <a:ext uri="{FF2B5EF4-FFF2-40B4-BE49-F238E27FC236}">
                <a16:creationId xmlns:a16="http://schemas.microsoft.com/office/drawing/2014/main" id="{9C175D40-F19A-EA77-1D8D-E34887FEAB3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493772" y="3732146"/>
            <a:ext cx="184840" cy="184840"/>
          </a:xfrm>
          <a:prstGeom prst="rect">
            <a:avLst/>
          </a:prstGeom>
        </p:spPr>
      </p:pic>
      <p:pic>
        <p:nvPicPr>
          <p:cNvPr id="28" name="Graphic 27" descr="Bug with solid fill">
            <a:extLst>
              <a:ext uri="{FF2B5EF4-FFF2-40B4-BE49-F238E27FC236}">
                <a16:creationId xmlns:a16="http://schemas.microsoft.com/office/drawing/2014/main" id="{C1035D02-094E-6316-B918-4EB4CF555BB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646172" y="3884546"/>
            <a:ext cx="184840" cy="184840"/>
          </a:xfrm>
          <a:prstGeom prst="rect">
            <a:avLst/>
          </a:prstGeom>
        </p:spPr>
      </p:pic>
      <p:pic>
        <p:nvPicPr>
          <p:cNvPr id="29" name="Graphic 28" descr="Bug with solid fill">
            <a:extLst>
              <a:ext uri="{FF2B5EF4-FFF2-40B4-BE49-F238E27FC236}">
                <a16:creationId xmlns:a16="http://schemas.microsoft.com/office/drawing/2014/main" id="{B875BD72-4AE7-A1BA-9FC0-CF070930F4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59027" y="3732146"/>
            <a:ext cx="184840" cy="184840"/>
          </a:xfrm>
          <a:prstGeom prst="rect">
            <a:avLst/>
          </a:prstGeom>
        </p:spPr>
      </p:pic>
      <p:pic>
        <p:nvPicPr>
          <p:cNvPr id="30" name="Graphic 29" descr="Bug with solid fill">
            <a:extLst>
              <a:ext uri="{FF2B5EF4-FFF2-40B4-BE49-F238E27FC236}">
                <a16:creationId xmlns:a16="http://schemas.microsoft.com/office/drawing/2014/main" id="{1CB2A2C5-BC54-F80B-8E6E-7AD99AECAFB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854202" y="3812074"/>
            <a:ext cx="184840" cy="184840"/>
          </a:xfrm>
          <a:prstGeom prst="rect">
            <a:avLst/>
          </a:prstGeom>
        </p:spPr>
      </p:pic>
      <p:pic>
        <p:nvPicPr>
          <p:cNvPr id="31" name="Graphic 30" descr="Bug with solid fill">
            <a:extLst>
              <a:ext uri="{FF2B5EF4-FFF2-40B4-BE49-F238E27FC236}">
                <a16:creationId xmlns:a16="http://schemas.microsoft.com/office/drawing/2014/main" id="{A55534CC-F58C-E5C7-3ED8-F125B556AEB1}"/>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939502" y="3672166"/>
            <a:ext cx="184840" cy="184840"/>
          </a:xfrm>
          <a:prstGeom prst="rect">
            <a:avLst/>
          </a:prstGeom>
        </p:spPr>
      </p:pic>
      <p:pic>
        <p:nvPicPr>
          <p:cNvPr id="32" name="Graphic 31" descr="Bug with solid fill">
            <a:extLst>
              <a:ext uri="{FF2B5EF4-FFF2-40B4-BE49-F238E27FC236}">
                <a16:creationId xmlns:a16="http://schemas.microsoft.com/office/drawing/2014/main" id="{FFAF2762-E3E9-EBC8-A67E-E4DBD857C60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99557" y="3978760"/>
            <a:ext cx="184840" cy="184840"/>
          </a:xfrm>
          <a:prstGeom prst="rect">
            <a:avLst/>
          </a:prstGeom>
        </p:spPr>
      </p:pic>
      <p:pic>
        <p:nvPicPr>
          <p:cNvPr id="33" name="Graphic 32" descr="Bug with solid fill">
            <a:extLst>
              <a:ext uri="{FF2B5EF4-FFF2-40B4-BE49-F238E27FC236}">
                <a16:creationId xmlns:a16="http://schemas.microsoft.com/office/drawing/2014/main" id="{942D9378-4F9C-BD13-3B83-0846529C819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00292" y="3913359"/>
            <a:ext cx="184840" cy="184840"/>
          </a:xfrm>
          <a:prstGeom prst="rect">
            <a:avLst/>
          </a:prstGeom>
        </p:spPr>
      </p:pic>
      <p:pic>
        <p:nvPicPr>
          <p:cNvPr id="34" name="Graphic 33" descr="Bug with solid fill">
            <a:extLst>
              <a:ext uri="{FF2B5EF4-FFF2-40B4-BE49-F238E27FC236}">
                <a16:creationId xmlns:a16="http://schemas.microsoft.com/office/drawing/2014/main" id="{82A906ED-C64A-9A77-FDBE-C5DF29EC50D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778762" y="3996118"/>
            <a:ext cx="184840" cy="184840"/>
          </a:xfrm>
          <a:prstGeom prst="rect">
            <a:avLst/>
          </a:prstGeom>
        </p:spPr>
      </p:pic>
      <p:pic>
        <p:nvPicPr>
          <p:cNvPr id="35" name="Graphic 34" descr="Bug with solid fill">
            <a:extLst>
              <a:ext uri="{FF2B5EF4-FFF2-40B4-BE49-F238E27FC236}">
                <a16:creationId xmlns:a16="http://schemas.microsoft.com/office/drawing/2014/main" id="{3F158F5F-CD05-4F29-3F27-8A95C959609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62232" y="3930615"/>
            <a:ext cx="184840" cy="184840"/>
          </a:xfrm>
          <a:prstGeom prst="rect">
            <a:avLst/>
          </a:prstGeom>
        </p:spPr>
      </p:pic>
      <p:pic>
        <p:nvPicPr>
          <p:cNvPr id="36" name="Graphic 35" descr="Bug with solid fill">
            <a:extLst>
              <a:ext uri="{FF2B5EF4-FFF2-40B4-BE49-F238E27FC236}">
                <a16:creationId xmlns:a16="http://schemas.microsoft.com/office/drawing/2014/main" id="{132917C1-8970-34FB-B704-DB6D07C67B7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89407" y="3542650"/>
            <a:ext cx="184840" cy="184840"/>
          </a:xfrm>
          <a:prstGeom prst="rect">
            <a:avLst/>
          </a:prstGeom>
        </p:spPr>
      </p:pic>
      <p:sp>
        <p:nvSpPr>
          <p:cNvPr id="37" name="TextBox 36">
            <a:extLst>
              <a:ext uri="{FF2B5EF4-FFF2-40B4-BE49-F238E27FC236}">
                <a16:creationId xmlns:a16="http://schemas.microsoft.com/office/drawing/2014/main" id="{92ECF614-AAB1-50F9-707C-36149C9D8359}"/>
              </a:ext>
            </a:extLst>
          </p:cNvPr>
          <p:cNvSpPr txBox="1"/>
          <p:nvPr/>
        </p:nvSpPr>
        <p:spPr>
          <a:xfrm>
            <a:off x="7799519" y="4299948"/>
            <a:ext cx="1885950" cy="378687"/>
          </a:xfrm>
          <a:prstGeom prst="rect">
            <a:avLst/>
          </a:prstGeom>
          <a:noFill/>
        </p:spPr>
        <p:txBody>
          <a:bodyPr wrap="square" rtlCol="0">
            <a:spAutoFit/>
          </a:bodyPr>
          <a:lstStyle/>
          <a:p>
            <a:r>
              <a:rPr lang="en-GB" dirty="0"/>
              <a:t>Large populations</a:t>
            </a:r>
          </a:p>
        </p:txBody>
      </p:sp>
      <p:sp>
        <p:nvSpPr>
          <p:cNvPr id="38" name="TextBox 37">
            <a:extLst>
              <a:ext uri="{FF2B5EF4-FFF2-40B4-BE49-F238E27FC236}">
                <a16:creationId xmlns:a16="http://schemas.microsoft.com/office/drawing/2014/main" id="{AA98A562-B146-45CC-BADC-751A1DBA2EDD}"/>
              </a:ext>
            </a:extLst>
          </p:cNvPr>
          <p:cNvSpPr txBox="1"/>
          <p:nvPr/>
        </p:nvSpPr>
        <p:spPr>
          <a:xfrm>
            <a:off x="3065593" y="5223138"/>
            <a:ext cx="1552575" cy="646331"/>
          </a:xfrm>
          <a:prstGeom prst="rect">
            <a:avLst/>
          </a:prstGeom>
          <a:noFill/>
        </p:spPr>
        <p:txBody>
          <a:bodyPr wrap="square" rtlCol="0">
            <a:spAutoFit/>
          </a:bodyPr>
          <a:lstStyle/>
          <a:p>
            <a:r>
              <a:rPr lang="en-GB" dirty="0"/>
              <a:t>Stochastic,</a:t>
            </a:r>
          </a:p>
          <a:p>
            <a:r>
              <a:rPr lang="en-GB" dirty="0"/>
              <a:t>slow reactions</a:t>
            </a:r>
          </a:p>
        </p:txBody>
      </p:sp>
      <p:sp>
        <p:nvSpPr>
          <p:cNvPr id="39" name="TextBox 38">
            <a:extLst>
              <a:ext uri="{FF2B5EF4-FFF2-40B4-BE49-F238E27FC236}">
                <a16:creationId xmlns:a16="http://schemas.microsoft.com/office/drawing/2014/main" id="{0770FC13-045D-61FF-E993-1CE65E28F459}"/>
              </a:ext>
            </a:extLst>
          </p:cNvPr>
          <p:cNvSpPr txBox="1"/>
          <p:nvPr/>
        </p:nvSpPr>
        <p:spPr>
          <a:xfrm>
            <a:off x="8275259" y="5222808"/>
            <a:ext cx="1552575" cy="646331"/>
          </a:xfrm>
          <a:prstGeom prst="rect">
            <a:avLst/>
          </a:prstGeom>
          <a:noFill/>
        </p:spPr>
        <p:txBody>
          <a:bodyPr wrap="square" rtlCol="0">
            <a:spAutoFit/>
          </a:bodyPr>
          <a:lstStyle/>
          <a:p>
            <a:r>
              <a:rPr lang="en-GB" dirty="0"/>
              <a:t>Deterministic,</a:t>
            </a:r>
          </a:p>
          <a:p>
            <a:r>
              <a:rPr lang="en-GB" dirty="0"/>
              <a:t>fast reactions</a:t>
            </a:r>
          </a:p>
        </p:txBody>
      </p:sp>
      <p:sp>
        <p:nvSpPr>
          <p:cNvPr id="40" name="Arrow: Right 39">
            <a:extLst>
              <a:ext uri="{FF2B5EF4-FFF2-40B4-BE49-F238E27FC236}">
                <a16:creationId xmlns:a16="http://schemas.microsoft.com/office/drawing/2014/main" id="{A23D002E-ED5D-7F8F-930E-A7E7C1F9AF59}"/>
              </a:ext>
            </a:extLst>
          </p:cNvPr>
          <p:cNvSpPr/>
          <p:nvPr/>
        </p:nvSpPr>
        <p:spPr>
          <a:xfrm>
            <a:off x="5562976" y="5160516"/>
            <a:ext cx="1619250" cy="490975"/>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Oval 40">
            <a:extLst>
              <a:ext uri="{FF2B5EF4-FFF2-40B4-BE49-F238E27FC236}">
                <a16:creationId xmlns:a16="http://schemas.microsoft.com/office/drawing/2014/main" id="{97CF65FB-7281-9908-5FBB-22144349EAA4}"/>
              </a:ext>
            </a:extLst>
          </p:cNvPr>
          <p:cNvSpPr/>
          <p:nvPr/>
        </p:nvSpPr>
        <p:spPr>
          <a:xfrm>
            <a:off x="2724104" y="2790893"/>
            <a:ext cx="2381673" cy="22272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2" name="Oval 41">
            <a:extLst>
              <a:ext uri="{FF2B5EF4-FFF2-40B4-BE49-F238E27FC236}">
                <a16:creationId xmlns:a16="http://schemas.microsoft.com/office/drawing/2014/main" id="{8B5F9228-1D23-CCFF-A178-0971729C6024}"/>
              </a:ext>
            </a:extLst>
          </p:cNvPr>
          <p:cNvSpPr/>
          <p:nvPr/>
        </p:nvSpPr>
        <p:spPr>
          <a:xfrm>
            <a:off x="7482434" y="2821143"/>
            <a:ext cx="2381673" cy="22272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3" name="TextBox 42">
            <a:extLst>
              <a:ext uri="{FF2B5EF4-FFF2-40B4-BE49-F238E27FC236}">
                <a16:creationId xmlns:a16="http://schemas.microsoft.com/office/drawing/2014/main" id="{E384C9E7-8F0C-3B95-8E4C-2D716AE8F09A}"/>
              </a:ext>
            </a:extLst>
          </p:cNvPr>
          <p:cNvSpPr txBox="1"/>
          <p:nvPr/>
        </p:nvSpPr>
        <p:spPr>
          <a:xfrm>
            <a:off x="171450" y="6081275"/>
            <a:ext cx="11734800" cy="646331"/>
          </a:xfrm>
          <a:prstGeom prst="rect">
            <a:avLst/>
          </a:prstGeom>
          <a:noFill/>
        </p:spPr>
        <p:txBody>
          <a:bodyPr wrap="square" rtlCol="0">
            <a:spAutoFit/>
          </a:bodyPr>
          <a:lstStyle/>
          <a:p>
            <a:r>
              <a:rPr lang="en-GB" sz="1200" dirty="0"/>
              <a:t>Haseltine, E.L., Rawlings, J.B.: Approximate simulation of coupled fast and slow reactions for stochastic chemical kinetics. The Journal of chemical physics 117(15), 6959–6969 (2002)</a:t>
            </a:r>
          </a:p>
          <a:p>
            <a:r>
              <a:rPr lang="en-GB" sz="1200" dirty="0"/>
              <a:t>Liu, Z., Pu, Y., Li, F., Shaffer, C.A., Hoops, S., Tyson, J.J., Cao, Y.: Hybrid modelling and simulation of stochastic effects on progression through the eukaryotic cell cycle. The Journal of chemical physics136(3) (2012)</a:t>
            </a:r>
          </a:p>
        </p:txBody>
      </p:sp>
      <p:sp>
        <p:nvSpPr>
          <p:cNvPr id="44" name="TextBox 43">
            <a:extLst>
              <a:ext uri="{FF2B5EF4-FFF2-40B4-BE49-F238E27FC236}">
                <a16:creationId xmlns:a16="http://schemas.microsoft.com/office/drawing/2014/main" id="{1CFA4C0A-3D8F-BAF5-C50D-F10E48B531EA}"/>
              </a:ext>
            </a:extLst>
          </p:cNvPr>
          <p:cNvSpPr txBox="1"/>
          <p:nvPr/>
        </p:nvSpPr>
        <p:spPr>
          <a:xfrm>
            <a:off x="405459" y="2949236"/>
            <a:ext cx="2062450" cy="2308324"/>
          </a:xfrm>
          <a:prstGeom prst="rect">
            <a:avLst/>
          </a:prstGeom>
          <a:noFill/>
        </p:spPr>
        <p:txBody>
          <a:bodyPr wrap="square" rtlCol="0">
            <a:spAutoFit/>
          </a:bodyPr>
          <a:lstStyle/>
          <a:p>
            <a:r>
              <a:rPr lang="en-GB" dirty="0">
                <a:solidFill>
                  <a:schemeClr val="bg2"/>
                </a:solidFill>
              </a:rPr>
              <a:t>Reactions involving deer:</a:t>
            </a:r>
          </a:p>
          <a:p>
            <a:r>
              <a:rPr lang="en-GB" dirty="0">
                <a:solidFill>
                  <a:schemeClr val="bg2"/>
                </a:solidFill>
              </a:rPr>
              <a:t>Deer treated;</a:t>
            </a:r>
          </a:p>
          <a:p>
            <a:r>
              <a:rPr lang="en-GB" dirty="0">
                <a:solidFill>
                  <a:schemeClr val="bg2"/>
                </a:solidFill>
              </a:rPr>
              <a:t>Treatment wanes;</a:t>
            </a:r>
          </a:p>
          <a:p>
            <a:r>
              <a:rPr lang="en-GB" dirty="0">
                <a:solidFill>
                  <a:schemeClr val="bg2"/>
                </a:solidFill>
              </a:rPr>
              <a:t>Deer moves;</a:t>
            </a:r>
          </a:p>
          <a:p>
            <a:r>
              <a:rPr lang="en-GB" dirty="0">
                <a:solidFill>
                  <a:schemeClr val="bg2"/>
                </a:solidFill>
              </a:rPr>
              <a:t>Tick encounters deer;</a:t>
            </a:r>
          </a:p>
          <a:p>
            <a:r>
              <a:rPr lang="en-GB" dirty="0">
                <a:solidFill>
                  <a:schemeClr val="bg2"/>
                </a:solidFill>
              </a:rPr>
              <a:t>Tick drops off deer</a:t>
            </a:r>
          </a:p>
        </p:txBody>
      </p:sp>
      <p:sp>
        <p:nvSpPr>
          <p:cNvPr id="46" name="Oval 45">
            <a:extLst>
              <a:ext uri="{FF2B5EF4-FFF2-40B4-BE49-F238E27FC236}">
                <a16:creationId xmlns:a16="http://schemas.microsoft.com/office/drawing/2014/main" id="{BE508DCF-69D5-3181-D139-BCDE24C35975}"/>
              </a:ext>
            </a:extLst>
          </p:cNvPr>
          <p:cNvSpPr/>
          <p:nvPr/>
        </p:nvSpPr>
        <p:spPr>
          <a:xfrm>
            <a:off x="5100761" y="2817014"/>
            <a:ext cx="2381673" cy="2227201"/>
          </a:xfrm>
          <a:prstGeom prst="ellipse">
            <a:avLst/>
          </a:prstGeom>
          <a:noFill/>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47" name="TextBox 46">
            <a:extLst>
              <a:ext uri="{FF2B5EF4-FFF2-40B4-BE49-F238E27FC236}">
                <a16:creationId xmlns:a16="http://schemas.microsoft.com/office/drawing/2014/main" id="{F061C60C-16F8-4691-1BCC-EEDDC4EF6436}"/>
              </a:ext>
            </a:extLst>
          </p:cNvPr>
          <p:cNvSpPr txBox="1"/>
          <p:nvPr/>
        </p:nvSpPr>
        <p:spPr>
          <a:xfrm>
            <a:off x="10129550" y="2924086"/>
            <a:ext cx="2062450" cy="646331"/>
          </a:xfrm>
          <a:prstGeom prst="rect">
            <a:avLst/>
          </a:prstGeom>
          <a:noFill/>
        </p:spPr>
        <p:txBody>
          <a:bodyPr wrap="square" rtlCol="0">
            <a:spAutoFit/>
          </a:bodyPr>
          <a:lstStyle/>
          <a:p>
            <a:r>
              <a:rPr lang="en-GB" dirty="0">
                <a:solidFill>
                  <a:schemeClr val="bg2"/>
                </a:solidFill>
              </a:rPr>
              <a:t>Reactions not involving deer ….</a:t>
            </a:r>
          </a:p>
        </p:txBody>
      </p:sp>
    </p:spTree>
    <p:custDataLst>
      <p:tags r:id="rId1"/>
    </p:custDataLst>
    <p:extLst>
      <p:ext uri="{BB962C8B-B14F-4D97-AF65-F5344CB8AC3E}">
        <p14:creationId xmlns:p14="http://schemas.microsoft.com/office/powerpoint/2010/main" val="1327023876"/>
      </p:ext>
    </p:extLst>
  </p:cSld>
  <p:clrMapOvr>
    <a:masterClrMapping/>
  </p:clrMapOvr>
  <mc:AlternateContent xmlns:mc="http://schemas.openxmlformats.org/markup-compatibility/2006" xmlns:p14="http://schemas.microsoft.com/office/powerpoint/2010/main">
    <mc:Choice Requires="p14">
      <p:transition spd="slow" p14:dur="2000" advTm="22887"/>
    </mc:Choice>
    <mc:Fallback xmlns="">
      <p:transition spd="slow" advTm="2288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42"/>
                                        </p:tgtEl>
                                        <p:attrNameLst>
                                          <p:attrName>style.visibility</p:attrName>
                                        </p:attrNameLst>
                                      </p:cBhvr>
                                      <p:to>
                                        <p:strVal val="hidden"/>
                                      </p:to>
                                    </p:set>
                                  </p:childTnLst>
                                </p:cTn>
                              </p:par>
                              <p:par>
                                <p:cTn id="15" presetID="1" presetClass="exit" presetSubtype="0" fill="hold" grpId="1" nodeType="withEffect">
                                  <p:stCondLst>
                                    <p:cond delay="0"/>
                                  </p:stCondLst>
                                  <p:childTnLst>
                                    <p:set>
                                      <p:cBhvr>
                                        <p:cTn id="16" dur="1" fill="hold">
                                          <p:stCondLst>
                                            <p:cond delay="0"/>
                                          </p:stCondLst>
                                        </p:cTn>
                                        <p:tgtEl>
                                          <p:spTgt spid="41"/>
                                        </p:tgtEl>
                                        <p:attrNameLst>
                                          <p:attrName>style.visibility</p:attrName>
                                        </p:attrNameLst>
                                      </p:cBhvr>
                                      <p:to>
                                        <p:strVal val="hidden"/>
                                      </p:to>
                                    </p:set>
                                  </p:childTnLst>
                                </p:cTn>
                              </p:par>
                              <p:par>
                                <p:cTn id="17" presetID="1" presetClass="exit" presetSubtype="0" fill="hold" grpId="1" nodeType="withEffect">
                                  <p:stCondLst>
                                    <p:cond delay="0"/>
                                  </p:stCondLst>
                                  <p:childTnLst>
                                    <p:set>
                                      <p:cBhvr>
                                        <p:cTn id="18" dur="1" fill="hold">
                                          <p:stCondLst>
                                            <p:cond delay="0"/>
                                          </p:stCondLst>
                                        </p:cTn>
                                        <p:tgtEl>
                                          <p:spTgt spid="4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2" nodeType="clickEffect">
                                  <p:stCondLst>
                                    <p:cond delay="0"/>
                                  </p:stCondLst>
                                  <p:childTnLst>
                                    <p:set>
                                      <p:cBhvr>
                                        <p:cTn id="22" dur="1" fill="hold">
                                          <p:stCondLst>
                                            <p:cond delay="0"/>
                                          </p:stCondLst>
                                        </p:cTn>
                                        <p:tgtEl>
                                          <p:spTgt spid="4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1" grpId="1" animBg="1"/>
      <p:bldP spid="42" grpId="0" animBg="1"/>
      <p:bldP spid="42" grpId="1" animBg="1"/>
      <p:bldP spid="42" grpId="2" animBg="1"/>
      <p:bldP spid="44" grpId="0"/>
      <p:bldP spid="44" grpId="1"/>
      <p:bldP spid="46" grpId="0" animBg="1"/>
      <p:bldP spid="4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6879A-C25B-8096-DD5C-CC392D1A8CF5}"/>
              </a:ext>
            </a:extLst>
          </p:cNvPr>
          <p:cNvSpPr>
            <a:spLocks noGrp="1"/>
          </p:cNvSpPr>
          <p:nvPr>
            <p:ph type="title"/>
          </p:nvPr>
        </p:nvSpPr>
        <p:spPr>
          <a:xfrm>
            <a:off x="560474" y="337718"/>
            <a:ext cx="4713514" cy="1325563"/>
          </a:xfrm>
        </p:spPr>
        <p:txBody>
          <a:bodyPr/>
          <a:lstStyle/>
          <a:p>
            <a:r>
              <a:rPr lang="en-GB" dirty="0"/>
              <a:t>Single patch results</a:t>
            </a:r>
          </a:p>
        </p:txBody>
      </p:sp>
      <p:grpSp>
        <p:nvGrpSpPr>
          <p:cNvPr id="48" name="Group 47">
            <a:extLst>
              <a:ext uri="{FF2B5EF4-FFF2-40B4-BE49-F238E27FC236}">
                <a16:creationId xmlns:a16="http://schemas.microsoft.com/office/drawing/2014/main" id="{9B9B6547-66AB-605D-6D88-577224024979}"/>
              </a:ext>
            </a:extLst>
          </p:cNvPr>
          <p:cNvGrpSpPr/>
          <p:nvPr/>
        </p:nvGrpSpPr>
        <p:grpSpPr>
          <a:xfrm>
            <a:off x="10562983" y="365125"/>
            <a:ext cx="1126115" cy="1077039"/>
            <a:chOff x="10562983" y="365125"/>
            <a:chExt cx="1126115" cy="1077039"/>
          </a:xfrm>
        </p:grpSpPr>
        <p:grpSp>
          <p:nvGrpSpPr>
            <p:cNvPr id="5" name="Group 4">
              <a:extLst>
                <a:ext uri="{FF2B5EF4-FFF2-40B4-BE49-F238E27FC236}">
                  <a16:creationId xmlns:a16="http://schemas.microsoft.com/office/drawing/2014/main" id="{FBBAB0A9-DE5D-4097-E212-F9A170BF9D1F}"/>
                </a:ext>
              </a:extLst>
            </p:cNvPr>
            <p:cNvGrpSpPr/>
            <p:nvPr/>
          </p:nvGrpSpPr>
          <p:grpSpPr>
            <a:xfrm>
              <a:off x="10562983" y="365125"/>
              <a:ext cx="1126115" cy="1077039"/>
              <a:chOff x="6576143" y="2858017"/>
              <a:chExt cx="1859973" cy="1672936"/>
            </a:xfrm>
          </p:grpSpPr>
          <p:sp>
            <p:nvSpPr>
              <p:cNvPr id="8" name="Rectangle 7">
                <a:extLst>
                  <a:ext uri="{FF2B5EF4-FFF2-40B4-BE49-F238E27FC236}">
                    <a16:creationId xmlns:a16="http://schemas.microsoft.com/office/drawing/2014/main" id="{7510627C-272D-D6F1-4F5E-652915AED25B}"/>
                  </a:ext>
                </a:extLst>
              </p:cNvPr>
              <p:cNvSpPr/>
              <p:nvPr/>
            </p:nvSpPr>
            <p:spPr>
              <a:xfrm>
                <a:off x="6576143" y="2858017"/>
                <a:ext cx="1859973" cy="1672936"/>
              </a:xfrm>
              <a:prstGeom prst="rect">
                <a:avLst/>
              </a:prstGeom>
              <a:solidFill>
                <a:srgbClr val="92D05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0" name="Graphic 9" descr="Home with solid fill">
                <a:extLst>
                  <a:ext uri="{FF2B5EF4-FFF2-40B4-BE49-F238E27FC236}">
                    <a16:creationId xmlns:a16="http://schemas.microsoft.com/office/drawing/2014/main" id="{6D0370BE-E08C-EFCD-80E6-A4C1E6971AFB}"/>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279698" y="3439908"/>
                <a:ext cx="502227" cy="502227"/>
              </a:xfrm>
              <a:prstGeom prst="rect">
                <a:avLst/>
              </a:prstGeom>
            </p:spPr>
          </p:pic>
          <p:pic>
            <p:nvPicPr>
              <p:cNvPr id="24" name="Graphic 23" descr="Deer with solid fill">
                <a:extLst>
                  <a:ext uri="{FF2B5EF4-FFF2-40B4-BE49-F238E27FC236}">
                    <a16:creationId xmlns:a16="http://schemas.microsoft.com/office/drawing/2014/main" id="{6D9A751A-E090-4A7A-488B-67B0F69FF3A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59490" y="4157168"/>
                <a:ext cx="381650" cy="329695"/>
              </a:xfrm>
              <a:prstGeom prst="rect">
                <a:avLst/>
              </a:prstGeom>
            </p:spPr>
          </p:pic>
          <p:pic>
            <p:nvPicPr>
              <p:cNvPr id="25" name="Graphic 24" descr="Rat with solid fill">
                <a:extLst>
                  <a:ext uri="{FF2B5EF4-FFF2-40B4-BE49-F238E27FC236}">
                    <a16:creationId xmlns:a16="http://schemas.microsoft.com/office/drawing/2014/main" id="{AD56D225-C23E-4B64-769D-7E545ED0126D}"/>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704318" y="3941883"/>
                <a:ext cx="215285" cy="215285"/>
              </a:xfrm>
              <a:prstGeom prst="rect">
                <a:avLst/>
              </a:prstGeom>
            </p:spPr>
          </p:pic>
          <p:pic>
            <p:nvPicPr>
              <p:cNvPr id="26" name="Graphic 25" descr="Rat with solid fill">
                <a:extLst>
                  <a:ext uri="{FF2B5EF4-FFF2-40B4-BE49-F238E27FC236}">
                    <a16:creationId xmlns:a16="http://schemas.microsoft.com/office/drawing/2014/main" id="{A5D931B6-CD4E-4071-546B-BB03A0E8CFD3}"/>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856718" y="4094283"/>
                <a:ext cx="215285" cy="215285"/>
              </a:xfrm>
              <a:prstGeom prst="rect">
                <a:avLst/>
              </a:prstGeom>
            </p:spPr>
          </p:pic>
          <p:pic>
            <p:nvPicPr>
              <p:cNvPr id="27" name="Graphic 26" descr="Rat with solid fill">
                <a:extLst>
                  <a:ext uri="{FF2B5EF4-FFF2-40B4-BE49-F238E27FC236}">
                    <a16:creationId xmlns:a16="http://schemas.microsoft.com/office/drawing/2014/main" id="{25063C57-C31F-F0AA-A998-FA5343C0436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7940004" y="3951040"/>
                <a:ext cx="215285" cy="215285"/>
              </a:xfrm>
              <a:prstGeom prst="rect">
                <a:avLst/>
              </a:prstGeom>
            </p:spPr>
          </p:pic>
          <p:pic>
            <p:nvPicPr>
              <p:cNvPr id="28" name="Graphic 27" descr="Rat with solid fill">
                <a:extLst>
                  <a:ext uri="{FF2B5EF4-FFF2-40B4-BE49-F238E27FC236}">
                    <a16:creationId xmlns:a16="http://schemas.microsoft.com/office/drawing/2014/main" id="{E7641F6A-CC4D-95D6-7EAE-402AB0D3DF05}"/>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125740" y="4070847"/>
                <a:ext cx="215285" cy="215285"/>
              </a:xfrm>
              <a:prstGeom prst="rect">
                <a:avLst/>
              </a:prstGeom>
            </p:spPr>
          </p:pic>
          <p:pic>
            <p:nvPicPr>
              <p:cNvPr id="30" name="Graphic 29" descr="Rat with solid fill">
                <a:extLst>
                  <a:ext uri="{FF2B5EF4-FFF2-40B4-BE49-F238E27FC236}">
                    <a16:creationId xmlns:a16="http://schemas.microsoft.com/office/drawing/2014/main" id="{D564DE38-9F98-076E-5607-64AA1DE68FC8}"/>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009118" y="4246683"/>
                <a:ext cx="215285" cy="215285"/>
              </a:xfrm>
              <a:prstGeom prst="rect">
                <a:avLst/>
              </a:prstGeom>
            </p:spPr>
          </p:pic>
        </p:grpSp>
        <p:sp>
          <p:nvSpPr>
            <p:cNvPr id="6" name="TextBox 5">
              <a:extLst>
                <a:ext uri="{FF2B5EF4-FFF2-40B4-BE49-F238E27FC236}">
                  <a16:creationId xmlns:a16="http://schemas.microsoft.com/office/drawing/2014/main" id="{A822BEB1-8E77-41A3-347A-D5BE07FC9A30}"/>
                </a:ext>
              </a:extLst>
            </p:cNvPr>
            <p:cNvSpPr txBox="1"/>
            <p:nvPr/>
          </p:nvSpPr>
          <p:spPr>
            <a:xfrm>
              <a:off x="10578067" y="404291"/>
              <a:ext cx="827437" cy="369332"/>
            </a:xfrm>
            <a:prstGeom prst="rect">
              <a:avLst/>
            </a:prstGeom>
            <a:noFill/>
          </p:spPr>
          <p:txBody>
            <a:bodyPr wrap="square" rtlCol="0">
              <a:spAutoFit/>
            </a:bodyPr>
            <a:lstStyle/>
            <a:p>
              <a:r>
                <a:rPr lang="en-GB" dirty="0">
                  <a:solidFill>
                    <a:srgbClr val="FF0000"/>
                  </a:solidFill>
                </a:rPr>
                <a:t>Treat?</a:t>
              </a:r>
            </a:p>
          </p:txBody>
        </p:sp>
      </p:grpSp>
      <p:pic>
        <p:nvPicPr>
          <p:cNvPr id="40" name="Picture 39">
            <a:extLst>
              <a:ext uri="{FF2B5EF4-FFF2-40B4-BE49-F238E27FC236}">
                <a16:creationId xmlns:a16="http://schemas.microsoft.com/office/drawing/2014/main" id="{D2F8B91E-B86C-6E60-F40F-7A83E86034A3}"/>
              </a:ext>
            </a:extLst>
          </p:cNvPr>
          <p:cNvPicPr>
            <a:picLocks noChangeAspect="1"/>
          </p:cNvPicPr>
          <p:nvPr/>
        </p:nvPicPr>
        <p:blipFill>
          <a:blip r:embed="rId10"/>
          <a:stretch>
            <a:fillRect/>
          </a:stretch>
        </p:blipFill>
        <p:spPr>
          <a:xfrm>
            <a:off x="681843" y="1624786"/>
            <a:ext cx="5281935" cy="3743789"/>
          </a:xfrm>
          <a:prstGeom prst="rect">
            <a:avLst/>
          </a:prstGeom>
        </p:spPr>
      </p:pic>
      <p:pic>
        <p:nvPicPr>
          <p:cNvPr id="42" name="Picture 41">
            <a:extLst>
              <a:ext uri="{FF2B5EF4-FFF2-40B4-BE49-F238E27FC236}">
                <a16:creationId xmlns:a16="http://schemas.microsoft.com/office/drawing/2014/main" id="{63A8014B-6B2A-647A-1A09-2FD3EA5B7EC8}"/>
              </a:ext>
            </a:extLst>
          </p:cNvPr>
          <p:cNvPicPr>
            <a:picLocks noChangeAspect="1"/>
          </p:cNvPicPr>
          <p:nvPr/>
        </p:nvPicPr>
        <p:blipFill>
          <a:blip r:embed="rId11"/>
          <a:stretch>
            <a:fillRect/>
          </a:stretch>
        </p:blipFill>
        <p:spPr>
          <a:xfrm>
            <a:off x="6094407" y="1624785"/>
            <a:ext cx="5301285" cy="3743790"/>
          </a:xfrm>
          <a:prstGeom prst="rect">
            <a:avLst/>
          </a:prstGeom>
        </p:spPr>
      </p:pic>
      <p:pic>
        <p:nvPicPr>
          <p:cNvPr id="44" name="Picture 43">
            <a:extLst>
              <a:ext uri="{FF2B5EF4-FFF2-40B4-BE49-F238E27FC236}">
                <a16:creationId xmlns:a16="http://schemas.microsoft.com/office/drawing/2014/main" id="{3E257960-4F6D-44F9-B280-D3DAFE9DCC00}"/>
              </a:ext>
            </a:extLst>
          </p:cNvPr>
          <p:cNvPicPr>
            <a:picLocks noChangeAspect="1"/>
          </p:cNvPicPr>
          <p:nvPr/>
        </p:nvPicPr>
        <p:blipFill>
          <a:blip r:embed="rId12"/>
          <a:stretch>
            <a:fillRect/>
          </a:stretch>
        </p:blipFill>
        <p:spPr>
          <a:xfrm>
            <a:off x="6094406" y="1624785"/>
            <a:ext cx="5466511" cy="3743790"/>
          </a:xfrm>
          <a:prstGeom prst="rect">
            <a:avLst/>
          </a:prstGeom>
        </p:spPr>
      </p:pic>
      <p:pic>
        <p:nvPicPr>
          <p:cNvPr id="46" name="Picture 45">
            <a:extLst>
              <a:ext uri="{FF2B5EF4-FFF2-40B4-BE49-F238E27FC236}">
                <a16:creationId xmlns:a16="http://schemas.microsoft.com/office/drawing/2014/main" id="{B360EA2E-C60B-FA69-8F3C-8D7347BD569A}"/>
              </a:ext>
            </a:extLst>
          </p:cNvPr>
          <p:cNvPicPr>
            <a:picLocks noChangeAspect="1"/>
          </p:cNvPicPr>
          <p:nvPr/>
        </p:nvPicPr>
        <p:blipFill>
          <a:blip r:embed="rId13"/>
          <a:stretch>
            <a:fillRect/>
          </a:stretch>
        </p:blipFill>
        <p:spPr>
          <a:xfrm>
            <a:off x="738845" y="1624785"/>
            <a:ext cx="5224933" cy="3665110"/>
          </a:xfrm>
          <a:prstGeom prst="rect">
            <a:avLst/>
          </a:prstGeom>
        </p:spPr>
      </p:pic>
      <mc:AlternateContent xmlns:mc="http://schemas.openxmlformats.org/markup-compatibility/2006" xmlns:a14="http://schemas.microsoft.com/office/drawing/2010/main">
        <mc:Choice Requires="a14">
          <p:sp>
            <p:nvSpPr>
              <p:cNvPr id="47" name="TextBox 46">
                <a:extLst>
                  <a:ext uri="{FF2B5EF4-FFF2-40B4-BE49-F238E27FC236}">
                    <a16:creationId xmlns:a16="http://schemas.microsoft.com/office/drawing/2014/main" id="{6FFD7223-5A37-0A1C-3C98-B43255CFBE8A}"/>
                  </a:ext>
                </a:extLst>
              </p:cNvPr>
              <p:cNvSpPr txBox="1"/>
              <p:nvPr/>
            </p:nvSpPr>
            <p:spPr>
              <a:xfrm>
                <a:off x="290522" y="5598850"/>
                <a:ext cx="11398576" cy="923330"/>
              </a:xfrm>
              <a:prstGeom prst="rect">
                <a:avLst/>
              </a:prstGeom>
              <a:noFill/>
            </p:spPr>
            <p:txBody>
              <a:bodyPr wrap="square" rtlCol="0">
                <a:spAutoFit/>
              </a:bodyPr>
              <a:lstStyle/>
              <a:p>
                <a:r>
                  <a:rPr lang="en-GB" b="1" dirty="0"/>
                  <a:t>Figure: </a:t>
                </a:r>
                <a:r>
                  <a:rPr lang="en-GB" dirty="0"/>
                  <a:t>DIN in a single residential patch after 2000 days when no treatment is used (blue dots) and when treated deer feeders are placed in the patch at 200 days (orange stars). We take intermediate values for the rate a single dose wanes </a:t>
                </a:r>
                <a14:m>
                  <m:oMath xmlns:m="http://schemas.openxmlformats.org/officeDocument/2006/math">
                    <m:r>
                      <a:rPr lang="en-GB" i="1">
                        <a:latin typeface="Cambria Math" panose="02040503050406030204" pitchFamily="18" charset="0"/>
                      </a:rPr>
                      <m:t>𝜂</m:t>
                    </m:r>
                    <m:r>
                      <a:rPr lang="en-GB" i="1">
                        <a:latin typeface="Cambria Math" panose="02040503050406030204" pitchFamily="18" charset="0"/>
                      </a:rPr>
                      <m:t>=0.0714 </m:t>
                    </m:r>
                  </m:oMath>
                </a14:m>
                <a:r>
                  <a:rPr lang="en-GB" dirty="0"/>
                  <a:t>and the rate deer encounter feeders is </a:t>
                </a:r>
                <a14:m>
                  <m:oMath xmlns:m="http://schemas.openxmlformats.org/officeDocument/2006/math">
                    <m:sSub>
                      <m:sSubPr>
                        <m:ctrlPr>
                          <a:rPr lang="en-GB" i="1">
                            <a:latin typeface="Cambria Math" panose="02040503050406030204" pitchFamily="18" charset="0"/>
                          </a:rPr>
                        </m:ctrlPr>
                      </m:sSubPr>
                      <m:e>
                        <m:r>
                          <a:rPr lang="en-GB" i="1">
                            <a:latin typeface="Cambria Math" panose="02040503050406030204" pitchFamily="18" charset="0"/>
                          </a:rPr>
                          <m:t>𝛽</m:t>
                        </m:r>
                      </m:e>
                      <m:sub>
                        <m:r>
                          <a:rPr lang="en-GB" i="1">
                            <a:latin typeface="Cambria Math" panose="02040503050406030204" pitchFamily="18" charset="0"/>
                          </a:rPr>
                          <m:t>𝐹</m:t>
                        </m:r>
                      </m:sub>
                    </m:sSub>
                    <m:r>
                      <a:rPr lang="en-GB" i="1">
                        <a:latin typeface="Cambria Math" panose="02040503050406030204" pitchFamily="18" charset="0"/>
                      </a:rPr>
                      <m:t>=0.0714</m:t>
                    </m:r>
                  </m:oMath>
                </a14:m>
                <a:r>
                  <a:rPr lang="en-GB" dirty="0"/>
                  <a:t>. Treatment toxicity is </a:t>
                </a:r>
                <a14:m>
                  <m:oMath xmlns:m="http://schemas.openxmlformats.org/officeDocument/2006/math">
                    <m:r>
                      <a:rPr lang="en-GB" i="1">
                        <a:latin typeface="Cambria Math" panose="02040503050406030204" pitchFamily="18" charset="0"/>
                      </a:rPr>
                      <m:t>𝜏</m:t>
                    </m:r>
                    <m:r>
                      <a:rPr lang="en-GB" i="1">
                        <a:latin typeface="Cambria Math" panose="02040503050406030204" pitchFamily="18" charset="0"/>
                      </a:rPr>
                      <m:t>=0.5</m:t>
                    </m:r>
                  </m:oMath>
                </a14:m>
                <a:r>
                  <a:rPr lang="en-GB" dirty="0"/>
                  <a:t>.</a:t>
                </a:r>
              </a:p>
            </p:txBody>
          </p:sp>
        </mc:Choice>
        <mc:Fallback xmlns="">
          <p:sp>
            <p:nvSpPr>
              <p:cNvPr id="47" name="TextBox 46">
                <a:extLst>
                  <a:ext uri="{FF2B5EF4-FFF2-40B4-BE49-F238E27FC236}">
                    <a16:creationId xmlns:a16="http://schemas.microsoft.com/office/drawing/2014/main" id="{6FFD7223-5A37-0A1C-3C98-B43255CFBE8A}"/>
                  </a:ext>
                </a:extLst>
              </p:cNvPr>
              <p:cNvSpPr txBox="1">
                <a:spLocks noRot="1" noChangeAspect="1" noMove="1" noResize="1" noEditPoints="1" noAdjustHandles="1" noChangeArrowheads="1" noChangeShapeType="1" noTextEdit="1"/>
              </p:cNvSpPr>
              <p:nvPr/>
            </p:nvSpPr>
            <p:spPr>
              <a:xfrm>
                <a:off x="290522" y="5598850"/>
                <a:ext cx="11398576" cy="923330"/>
              </a:xfrm>
              <a:prstGeom prst="rect">
                <a:avLst/>
              </a:prstGeom>
              <a:blipFill>
                <a:blip r:embed="rId14"/>
                <a:stretch>
                  <a:fillRect l="-481" t="-3289" b="-9211"/>
                </a:stretch>
              </a:blipFill>
            </p:spPr>
            <p:txBody>
              <a:bodyPr/>
              <a:lstStyle/>
              <a:p>
                <a:r>
                  <a:rPr lang="en-GB">
                    <a:noFill/>
                  </a:rPr>
                  <a:t> </a:t>
                </a:r>
              </a:p>
            </p:txBody>
          </p:sp>
        </mc:Fallback>
      </mc:AlternateContent>
    </p:spTree>
    <p:custDataLst>
      <p:tags r:id="rId1"/>
    </p:custDataLst>
    <p:extLst>
      <p:ext uri="{BB962C8B-B14F-4D97-AF65-F5344CB8AC3E}">
        <p14:creationId xmlns:p14="http://schemas.microsoft.com/office/powerpoint/2010/main" val="1692606727"/>
      </p:ext>
    </p:extLst>
  </p:cSld>
  <p:clrMapOvr>
    <a:masterClrMapping/>
  </p:clrMapOvr>
  <mc:AlternateContent xmlns:mc="http://schemas.openxmlformats.org/markup-compatibility/2006" xmlns:p14="http://schemas.microsoft.com/office/powerpoint/2010/main">
    <mc:Choice Requires="p14">
      <p:transition spd="slow" p14:dur="2000" advTm="189707"/>
    </mc:Choice>
    <mc:Fallback xmlns="">
      <p:transition spd="slow" advTm="189707"/>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37.9"/>
</p:tagLst>
</file>

<file path=ppt/tags/tag2.xml><?xml version="1.0" encoding="utf-8"?>
<p:tagLst xmlns:a="http://schemas.openxmlformats.org/drawingml/2006/main" xmlns:r="http://schemas.openxmlformats.org/officeDocument/2006/relationships" xmlns:p="http://schemas.openxmlformats.org/presentationml/2006/main">
  <p:tag name="TIMING" val="|1.2"/>
</p:tagLst>
</file>

<file path=ppt/tags/tag3.xml><?xml version="1.0" encoding="utf-8"?>
<p:tagLst xmlns:a="http://schemas.openxmlformats.org/drawingml/2006/main" xmlns:r="http://schemas.openxmlformats.org/officeDocument/2006/relationships" xmlns:p="http://schemas.openxmlformats.org/presentationml/2006/main">
  <p:tag name="TIMING" val="|0.7|0.5|0.4|0.2|0.3|0.3"/>
</p:tagLst>
</file>

<file path=ppt/tags/tag4.xml><?xml version="1.0" encoding="utf-8"?>
<p:tagLst xmlns:a="http://schemas.openxmlformats.org/drawingml/2006/main" xmlns:r="http://schemas.openxmlformats.org/officeDocument/2006/relationships" xmlns:p="http://schemas.openxmlformats.org/presentationml/2006/main">
  <p:tag name="TIMING" val="|24.6|55.8"/>
</p:tagLst>
</file>

<file path=ppt/tags/tag5.xml><?xml version="1.0" encoding="utf-8"?>
<p:tagLst xmlns:a="http://schemas.openxmlformats.org/drawingml/2006/main" xmlns:r="http://schemas.openxmlformats.org/officeDocument/2006/relationships" xmlns:p="http://schemas.openxmlformats.org/presentationml/2006/main">
  <p:tag name="TIMING" val="|16.2|4.8|1.1"/>
</p:tagLst>
</file>

<file path=ppt/tags/tag6.xml><?xml version="1.0" encoding="utf-8"?>
<p:tagLst xmlns:a="http://schemas.openxmlformats.org/drawingml/2006/main" xmlns:r="http://schemas.openxmlformats.org/officeDocument/2006/relationships" xmlns:p="http://schemas.openxmlformats.org/presentationml/2006/main">
  <p:tag name="TIMING" val="|117.7|54.1"/>
</p:tagLst>
</file>

<file path=ppt/theme/theme1.xml><?xml version="1.0" encoding="utf-8"?>
<a:theme xmlns:a="http://schemas.openxmlformats.org/drawingml/2006/main" name="TropicVTI">
  <a:themeElements>
    <a:clrScheme name="Tropic">
      <a:dk1>
        <a:srgbClr val="000000"/>
      </a:dk1>
      <a:lt1>
        <a:sysClr val="window" lastClr="FFFFFF"/>
      </a:lt1>
      <a:dk2>
        <a:srgbClr val="09392F"/>
      </a:dk2>
      <a:lt2>
        <a:srgbClr val="ECF0F0"/>
      </a:lt2>
      <a:accent1>
        <a:srgbClr val="1EBE9B"/>
      </a:accent1>
      <a:accent2>
        <a:srgbClr val="FD7C7C"/>
      </a:accent2>
      <a:accent3>
        <a:srgbClr val="7DA8B5"/>
      </a:accent3>
      <a:accent4>
        <a:srgbClr val="168E74"/>
      </a:accent4>
      <a:accent5>
        <a:srgbClr val="FB7365"/>
      </a:accent5>
      <a:accent6>
        <a:srgbClr val="D39B17"/>
      </a:accent6>
      <a:hlink>
        <a:srgbClr val="EF08F7"/>
      </a:hlink>
      <a:folHlink>
        <a:srgbClr val="8477FE"/>
      </a:folHlink>
    </a:clrScheme>
    <a:fontScheme name="Tropic">
      <a:majorFont>
        <a:latin typeface="Gill Sans Nova"/>
        <a:ea typeface=""/>
        <a:cs typeface=""/>
      </a:majorFont>
      <a:minorFont>
        <a:latin typeface="Gill Sans Nov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opicVTI" id="{DE8751F2-0439-4D1D-A674-AFC241C9701D}" vid="{C41D9140-98E0-4A26-97C4-97FDCB8D6E04}"/>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Metadata/LabelInfo.xml><?xml version="1.0" encoding="utf-8"?>
<clbl:labelList xmlns:clbl="http://schemas.microsoft.com/office/2020/mipLabelMetadata">
  <clbl:label id="{377e3d22-4ea1-422d-b0ad-8fcc89406b9e}" enabled="0" method="" siteId="{377e3d22-4ea1-422d-b0ad-8fcc89406b9e}" removed="1"/>
</clbl:labelList>
</file>

<file path=docProps/app.xml><?xml version="1.0" encoding="utf-8"?>
<Properties xmlns="http://schemas.openxmlformats.org/officeDocument/2006/extended-properties" xmlns:vt="http://schemas.openxmlformats.org/officeDocument/2006/docPropsVTypes">
  <Template>Office 2013 - 2022 Theme</Template>
  <TotalTime>11699</TotalTime>
  <Words>971</Words>
  <Application>Microsoft Office PowerPoint</Application>
  <PresentationFormat>Widescreen</PresentationFormat>
  <Paragraphs>150</Paragraphs>
  <Slides>11</Slides>
  <Notes>5</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Aptos</vt:lpstr>
      <vt:lpstr>Arial</vt:lpstr>
      <vt:lpstr>Calibri</vt:lpstr>
      <vt:lpstr>Calibri Light</vt:lpstr>
      <vt:lpstr>Cambria Math</vt:lpstr>
      <vt:lpstr>Gill Sans Nova</vt:lpstr>
      <vt:lpstr>TropicVTI</vt:lpstr>
      <vt:lpstr>Office 2013 - 2022 Theme</vt:lpstr>
      <vt:lpstr>Towards integrated tick management strategies in fragmented peridomestic environments</vt:lpstr>
      <vt:lpstr>Tick phenology and Lyme disease</vt:lpstr>
      <vt:lpstr>PowerPoint Presentation</vt:lpstr>
      <vt:lpstr>Tick population model</vt:lpstr>
      <vt:lpstr>Transmission model</vt:lpstr>
      <vt:lpstr>Incorporating treatment</vt:lpstr>
      <vt:lpstr>Multiple patches</vt:lpstr>
      <vt:lpstr>Hybrid modelling</vt:lpstr>
      <vt:lpstr>Single patch results</vt:lpstr>
      <vt:lpstr>Multi-patch results</vt:lpstr>
      <vt:lpstr>Thanks for listening!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Abby Barlow</dc:creator>
  <cp:lastModifiedBy>Abby Barlow</cp:lastModifiedBy>
  <cp:revision>1</cp:revision>
  <dcterms:created xsi:type="dcterms:W3CDTF">2025-06-27T10:53:08Z</dcterms:created>
  <dcterms:modified xsi:type="dcterms:W3CDTF">2025-07-14T18:38:26Z</dcterms:modified>
</cp:coreProperties>
</file>