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
  </p:notesMasterIdLst>
  <p:sldIdLst>
    <p:sldId id="257" r:id="rId2"/>
  </p:sldIdLst>
  <p:sldSz cx="30275213" cy="42803763"/>
  <p:notesSz cx="7104063" cy="10234613"/>
  <p:embeddedFontLst>
    <p:embeddedFont>
      <p:font typeface="Bahnschrift Condensed" panose="020B0502040204020203" pitchFamily="34" charset="0"/>
      <p:regular r:id="rId4"/>
      <p:bold r:id="rId5"/>
    </p:embeddedFont>
    <p:embeddedFont>
      <p:font typeface="Bahnschrift Light Condensed" panose="020B0502040204020203" pitchFamily="34" charset="0"/>
      <p:regular r:id="rId6"/>
    </p:embeddedFont>
    <p:embeddedFont>
      <p:font typeface="Calibri" panose="020F0502020204030204" pitchFamily="34" charset="0"/>
      <p:regular r:id="rId7"/>
      <p:bold r:id="rId8"/>
      <p:italic r:id="rId9"/>
      <p:boldItalic r:id="rId10"/>
    </p:embeddedFont>
    <p:embeddedFont>
      <p:font typeface="Cambria Math" panose="02040503050406030204" pitchFamily="18" charset="0"/>
      <p:regular r:id="rId11"/>
    </p:embeddedFont>
  </p:embeddedFontLst>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4B2"/>
    <a:srgbClr val="D0F2AD"/>
    <a:srgbClr val="D7E4BD"/>
    <a:srgbClr val="FF8214"/>
    <a:srgbClr val="DD4B4B"/>
    <a:srgbClr val="9366BD"/>
    <a:srgbClr val="2CA02C"/>
    <a:srgbClr val="FFFFFF"/>
    <a:srgbClr val="92CD92"/>
    <a:srgbClr val="91CE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9BB7C-F9EF-4A55-BBAD-DB3A442821EB}" v="285" dt="2022-09-07T13:27:34.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0" d="100"/>
          <a:sy n="40" d="100"/>
        </p:scale>
        <p:origin x="14" y="-7738"/>
      </p:cViewPr>
      <p:guideLst>
        <p:guide orient="horz" pos="13482"/>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Barlow" userId="9d1ef115-bfd4-4e0d-a07f-2df53e5abb2c" providerId="ADAL" clId="{E669BB7C-F9EF-4A55-BBAD-DB3A442821EB}"/>
    <pc:docChg chg="undo custSel modSld modNotesMaster">
      <pc:chgData name="Abby Barlow" userId="9d1ef115-bfd4-4e0d-a07f-2df53e5abb2c" providerId="ADAL" clId="{E669BB7C-F9EF-4A55-BBAD-DB3A442821EB}" dt="2022-09-07T14:03:36.644" v="3073" actId="207"/>
      <pc:docMkLst>
        <pc:docMk/>
      </pc:docMkLst>
      <pc:sldChg chg="addSp delSp modSp mod setBg">
        <pc:chgData name="Abby Barlow" userId="9d1ef115-bfd4-4e0d-a07f-2df53e5abb2c" providerId="ADAL" clId="{E669BB7C-F9EF-4A55-BBAD-DB3A442821EB}" dt="2022-09-07T14:03:36.644" v="3073" actId="207"/>
        <pc:sldMkLst>
          <pc:docMk/>
          <pc:sldMk cId="2253821422" sldId="257"/>
        </pc:sldMkLst>
        <pc:spChg chg="mod">
          <ac:chgData name="Abby Barlow" userId="9d1ef115-bfd4-4e0d-a07f-2df53e5abb2c" providerId="ADAL" clId="{E669BB7C-F9EF-4A55-BBAD-DB3A442821EB}" dt="2022-09-06T17:08:47.328" v="2850" actId="1076"/>
          <ac:spMkLst>
            <pc:docMk/>
            <pc:sldMk cId="2253821422" sldId="257"/>
            <ac:spMk id="2" creationId="{F37A6621-7873-4DBE-976D-6CE75B2B42BA}"/>
          </ac:spMkLst>
        </pc:spChg>
        <pc:spChg chg="add mod">
          <ac:chgData name="Abby Barlow" userId="9d1ef115-bfd4-4e0d-a07f-2df53e5abb2c" providerId="ADAL" clId="{E669BB7C-F9EF-4A55-BBAD-DB3A442821EB}" dt="2022-09-07T13:04:23.625" v="3062" actId="20577"/>
          <ac:spMkLst>
            <pc:docMk/>
            <pc:sldMk cId="2253821422" sldId="257"/>
            <ac:spMk id="6" creationId="{0F2D1D28-6365-D474-3D3E-F44025830B2B}"/>
          </ac:spMkLst>
        </pc:spChg>
        <pc:spChg chg="mod">
          <ac:chgData name="Abby Barlow" userId="9d1ef115-bfd4-4e0d-a07f-2df53e5abb2c" providerId="ADAL" clId="{E669BB7C-F9EF-4A55-BBAD-DB3A442821EB}" dt="2022-09-06T17:01:03.378" v="2816" actId="208"/>
          <ac:spMkLst>
            <pc:docMk/>
            <pc:sldMk cId="2253821422" sldId="257"/>
            <ac:spMk id="9" creationId="{034BE50C-0808-4940-BA9C-0742319C92FD}"/>
          </ac:spMkLst>
        </pc:spChg>
        <pc:spChg chg="mod">
          <ac:chgData name="Abby Barlow" userId="9d1ef115-bfd4-4e0d-a07f-2df53e5abb2c" providerId="ADAL" clId="{E669BB7C-F9EF-4A55-BBAD-DB3A442821EB}" dt="2022-08-06T10:23:08.468" v="7" actId="1076"/>
          <ac:spMkLst>
            <pc:docMk/>
            <pc:sldMk cId="2253821422" sldId="257"/>
            <ac:spMk id="10" creationId="{6704940E-B1E1-4CEB-8477-36BBC7BD480F}"/>
          </ac:spMkLst>
        </pc:spChg>
        <pc:spChg chg="del mod">
          <ac:chgData name="Abby Barlow" userId="9d1ef115-bfd4-4e0d-a07f-2df53e5abb2c" providerId="ADAL" clId="{E669BB7C-F9EF-4A55-BBAD-DB3A442821EB}" dt="2022-09-06T15:39:18.692" v="2632" actId="478"/>
          <ac:spMkLst>
            <pc:docMk/>
            <pc:sldMk cId="2253821422" sldId="257"/>
            <ac:spMk id="12" creationId="{46FCC31E-BA73-4005-A537-F6CC10BAFB19}"/>
          </ac:spMkLst>
        </pc:spChg>
        <pc:spChg chg="del">
          <ac:chgData name="Abby Barlow" userId="9d1ef115-bfd4-4e0d-a07f-2df53e5abb2c" providerId="ADAL" clId="{E669BB7C-F9EF-4A55-BBAD-DB3A442821EB}" dt="2022-08-08T09:42:33.627" v="24" actId="478"/>
          <ac:spMkLst>
            <pc:docMk/>
            <pc:sldMk cId="2253821422" sldId="257"/>
            <ac:spMk id="12" creationId="{DCA9091A-57C0-4A2B-B3CC-9C3B41A0F420}"/>
          </ac:spMkLst>
        </pc:spChg>
        <pc:spChg chg="mod">
          <ac:chgData name="Abby Barlow" userId="9d1ef115-bfd4-4e0d-a07f-2df53e5abb2c" providerId="ADAL" clId="{E669BB7C-F9EF-4A55-BBAD-DB3A442821EB}" dt="2022-09-07T11:40:49.099" v="2970" actId="20577"/>
          <ac:spMkLst>
            <pc:docMk/>
            <pc:sldMk cId="2253821422" sldId="257"/>
            <ac:spMk id="13" creationId="{3503254E-3BD1-4985-9EB2-12D9B2A70597}"/>
          </ac:spMkLst>
        </pc:spChg>
        <pc:spChg chg="add del">
          <ac:chgData name="Abby Barlow" userId="9d1ef115-bfd4-4e0d-a07f-2df53e5abb2c" providerId="ADAL" clId="{E669BB7C-F9EF-4A55-BBAD-DB3A442821EB}" dt="2022-08-08T11:47:18.385" v="1898" actId="11529"/>
          <ac:spMkLst>
            <pc:docMk/>
            <pc:sldMk cId="2253821422" sldId="257"/>
            <ac:spMk id="14" creationId="{60280FC4-A956-7A34-62BE-7DFAD2C02ADD}"/>
          </ac:spMkLst>
        </pc:spChg>
        <pc:spChg chg="mod">
          <ac:chgData name="Abby Barlow" userId="9d1ef115-bfd4-4e0d-a07f-2df53e5abb2c" providerId="ADAL" clId="{E669BB7C-F9EF-4A55-BBAD-DB3A442821EB}" dt="2022-09-07T13:00:51.700" v="3045" actId="20577"/>
          <ac:spMkLst>
            <pc:docMk/>
            <pc:sldMk cId="2253821422" sldId="257"/>
            <ac:spMk id="16" creationId="{371024A6-6584-46D0-A506-3E1A0D524480}"/>
          </ac:spMkLst>
        </pc:spChg>
        <pc:spChg chg="add del mod">
          <ac:chgData name="Abby Barlow" userId="9d1ef115-bfd4-4e0d-a07f-2df53e5abb2c" providerId="ADAL" clId="{E669BB7C-F9EF-4A55-BBAD-DB3A442821EB}" dt="2022-09-06T15:34:02.858" v="2583" actId="478"/>
          <ac:spMkLst>
            <pc:docMk/>
            <pc:sldMk cId="2253821422" sldId="257"/>
            <ac:spMk id="17" creationId="{186A5B8C-6DC7-D604-E39B-D628631ECDB2}"/>
          </ac:spMkLst>
        </pc:spChg>
        <pc:spChg chg="del">
          <ac:chgData name="Abby Barlow" userId="9d1ef115-bfd4-4e0d-a07f-2df53e5abb2c" providerId="ADAL" clId="{E669BB7C-F9EF-4A55-BBAD-DB3A442821EB}" dt="2022-08-08T09:49:18.933" v="98" actId="478"/>
          <ac:spMkLst>
            <pc:docMk/>
            <pc:sldMk cId="2253821422" sldId="257"/>
            <ac:spMk id="18" creationId="{E9743291-4306-460B-91BF-4A564C02C9F8}"/>
          </ac:spMkLst>
        </pc:spChg>
        <pc:spChg chg="mod">
          <ac:chgData name="Abby Barlow" userId="9d1ef115-bfd4-4e0d-a07f-2df53e5abb2c" providerId="ADAL" clId="{E669BB7C-F9EF-4A55-BBAD-DB3A442821EB}" dt="2022-09-07T13:07:21.648" v="3064" actId="1076"/>
          <ac:spMkLst>
            <pc:docMk/>
            <pc:sldMk cId="2253821422" sldId="257"/>
            <ac:spMk id="19" creationId="{A3D9BBEE-AE85-4693-BBFD-F89202F6572D}"/>
          </ac:spMkLst>
        </pc:spChg>
        <pc:spChg chg="mod">
          <ac:chgData name="Abby Barlow" userId="9d1ef115-bfd4-4e0d-a07f-2df53e5abb2c" providerId="ADAL" clId="{E669BB7C-F9EF-4A55-BBAD-DB3A442821EB}" dt="2022-09-06T17:08:36.632" v="2849" actId="1076"/>
          <ac:spMkLst>
            <pc:docMk/>
            <pc:sldMk cId="2253821422" sldId="257"/>
            <ac:spMk id="21" creationId="{8E6A5636-04D5-4384-894B-4102CB7536D0}"/>
          </ac:spMkLst>
        </pc:spChg>
        <pc:spChg chg="mod">
          <ac:chgData name="Abby Barlow" userId="9d1ef115-bfd4-4e0d-a07f-2df53e5abb2c" providerId="ADAL" clId="{E669BB7C-F9EF-4A55-BBAD-DB3A442821EB}" dt="2022-09-06T17:08:23.187" v="2848" actId="1076"/>
          <ac:spMkLst>
            <pc:docMk/>
            <pc:sldMk cId="2253821422" sldId="257"/>
            <ac:spMk id="24" creationId="{55EFDF5A-5A30-4418-B034-53A33462C12A}"/>
          </ac:spMkLst>
        </pc:spChg>
        <pc:spChg chg="mod">
          <ac:chgData name="Abby Barlow" userId="9d1ef115-bfd4-4e0d-a07f-2df53e5abb2c" providerId="ADAL" clId="{E669BB7C-F9EF-4A55-BBAD-DB3A442821EB}" dt="2022-09-07T12:51:44.107" v="3041" actId="14100"/>
          <ac:spMkLst>
            <pc:docMk/>
            <pc:sldMk cId="2253821422" sldId="257"/>
            <ac:spMk id="25" creationId="{6FE3B121-015B-409E-96D9-FD7AACFFF626}"/>
          </ac:spMkLst>
        </pc:spChg>
        <pc:spChg chg="del">
          <ac:chgData name="Abby Barlow" userId="9d1ef115-bfd4-4e0d-a07f-2df53e5abb2c" providerId="ADAL" clId="{E669BB7C-F9EF-4A55-BBAD-DB3A442821EB}" dt="2022-08-08T09:52:07.347" v="108" actId="478"/>
          <ac:spMkLst>
            <pc:docMk/>
            <pc:sldMk cId="2253821422" sldId="257"/>
            <ac:spMk id="26" creationId="{FD400F25-49BE-4AA5-B567-5F69DD01923D}"/>
          </ac:spMkLst>
        </pc:spChg>
        <pc:spChg chg="add del mod">
          <ac:chgData name="Abby Barlow" userId="9d1ef115-bfd4-4e0d-a07f-2df53e5abb2c" providerId="ADAL" clId="{E669BB7C-F9EF-4A55-BBAD-DB3A442821EB}" dt="2022-09-06T15:36:44.580" v="2619" actId="478"/>
          <ac:spMkLst>
            <pc:docMk/>
            <pc:sldMk cId="2253821422" sldId="257"/>
            <ac:spMk id="26" creationId="{FF1F06BA-8DCE-7F47-F6E6-422889E38A3F}"/>
          </ac:spMkLst>
        </pc:spChg>
        <pc:spChg chg="mod">
          <ac:chgData name="Abby Barlow" userId="9d1ef115-bfd4-4e0d-a07f-2df53e5abb2c" providerId="ADAL" clId="{E669BB7C-F9EF-4A55-BBAD-DB3A442821EB}" dt="2022-09-07T11:34:49.482" v="2923" actId="255"/>
          <ac:spMkLst>
            <pc:docMk/>
            <pc:sldMk cId="2253821422" sldId="257"/>
            <ac:spMk id="37" creationId="{45F796E6-22BD-4C74-A394-D6629C929B0D}"/>
          </ac:spMkLst>
        </pc:spChg>
        <pc:spChg chg="mod">
          <ac:chgData name="Abby Barlow" userId="9d1ef115-bfd4-4e0d-a07f-2df53e5abb2c" providerId="ADAL" clId="{E669BB7C-F9EF-4A55-BBAD-DB3A442821EB}" dt="2022-09-06T14:34:20.883" v="2089" actId="1076"/>
          <ac:spMkLst>
            <pc:docMk/>
            <pc:sldMk cId="2253821422" sldId="257"/>
            <ac:spMk id="38" creationId="{EE2CEF4E-8C80-4E8E-8F1C-946C0F98B976}"/>
          </ac:spMkLst>
        </pc:spChg>
        <pc:spChg chg="mod">
          <ac:chgData name="Abby Barlow" userId="9d1ef115-bfd4-4e0d-a07f-2df53e5abb2c" providerId="ADAL" clId="{E669BB7C-F9EF-4A55-BBAD-DB3A442821EB}" dt="2022-09-06T16:32:27.362" v="2758" actId="1076"/>
          <ac:spMkLst>
            <pc:docMk/>
            <pc:sldMk cId="2253821422" sldId="257"/>
            <ac:spMk id="39" creationId="{ECB330E7-87CE-4661-A7F8-3487CF794397}"/>
          </ac:spMkLst>
        </pc:spChg>
        <pc:spChg chg="add del mod">
          <ac:chgData name="Abby Barlow" userId="9d1ef115-bfd4-4e0d-a07f-2df53e5abb2c" providerId="ADAL" clId="{E669BB7C-F9EF-4A55-BBAD-DB3A442821EB}" dt="2022-09-06T15:36:38.043" v="2618" actId="478"/>
          <ac:spMkLst>
            <pc:docMk/>
            <pc:sldMk cId="2253821422" sldId="257"/>
            <ac:spMk id="41" creationId="{4400A53B-8DCE-C06F-DB29-2B472C90EAA1}"/>
          </ac:spMkLst>
        </pc:spChg>
        <pc:spChg chg="add del mod">
          <ac:chgData name="Abby Barlow" userId="9d1ef115-bfd4-4e0d-a07f-2df53e5abb2c" providerId="ADAL" clId="{E669BB7C-F9EF-4A55-BBAD-DB3A442821EB}" dt="2022-09-06T15:33:35.459" v="2582" actId="478"/>
          <ac:spMkLst>
            <pc:docMk/>
            <pc:sldMk cId="2253821422" sldId="257"/>
            <ac:spMk id="42" creationId="{90FAB49B-BF68-FE39-7FCC-C5F88D4A913D}"/>
          </ac:spMkLst>
        </pc:spChg>
        <pc:spChg chg="add del mod">
          <ac:chgData name="Abby Barlow" userId="9d1ef115-bfd4-4e0d-a07f-2df53e5abb2c" providerId="ADAL" clId="{E669BB7C-F9EF-4A55-BBAD-DB3A442821EB}" dt="2022-09-07T11:50:30.013" v="3037" actId="478"/>
          <ac:spMkLst>
            <pc:docMk/>
            <pc:sldMk cId="2253821422" sldId="257"/>
            <ac:spMk id="47" creationId="{3F363CEB-16F6-EA84-9F9A-54657CAD7022}"/>
          </ac:spMkLst>
        </pc:spChg>
        <pc:spChg chg="add del mod">
          <ac:chgData name="Abby Barlow" userId="9d1ef115-bfd4-4e0d-a07f-2df53e5abb2c" providerId="ADAL" clId="{E669BB7C-F9EF-4A55-BBAD-DB3A442821EB}" dt="2022-09-06T15:08:37.716" v="2244"/>
          <ac:spMkLst>
            <pc:docMk/>
            <pc:sldMk cId="2253821422" sldId="257"/>
            <ac:spMk id="48" creationId="{54384DC4-6831-0C91-4A51-8F3DCCC22365}"/>
          </ac:spMkLst>
        </pc:spChg>
        <pc:spChg chg="add del mod">
          <ac:chgData name="Abby Barlow" userId="9d1ef115-bfd4-4e0d-a07f-2df53e5abb2c" providerId="ADAL" clId="{E669BB7C-F9EF-4A55-BBAD-DB3A442821EB}" dt="2022-09-07T11:50:34.252" v="3038" actId="478"/>
          <ac:spMkLst>
            <pc:docMk/>
            <pc:sldMk cId="2253821422" sldId="257"/>
            <ac:spMk id="49" creationId="{3238C718-032E-ADAA-A552-F545E7AD328A}"/>
          </ac:spMkLst>
        </pc:spChg>
        <pc:spChg chg="add del mod">
          <ac:chgData name="Abby Barlow" userId="9d1ef115-bfd4-4e0d-a07f-2df53e5abb2c" providerId="ADAL" clId="{E669BB7C-F9EF-4A55-BBAD-DB3A442821EB}" dt="2022-09-07T11:50:26.890" v="3036" actId="478"/>
          <ac:spMkLst>
            <pc:docMk/>
            <pc:sldMk cId="2253821422" sldId="257"/>
            <ac:spMk id="50" creationId="{A605290F-AC49-17D2-1379-C7F0E4EF4611}"/>
          </ac:spMkLst>
        </pc:spChg>
        <pc:spChg chg="add del mod">
          <ac:chgData name="Abby Barlow" userId="9d1ef115-bfd4-4e0d-a07f-2df53e5abb2c" providerId="ADAL" clId="{E669BB7C-F9EF-4A55-BBAD-DB3A442821EB}" dt="2022-09-07T11:50:21.348" v="3035" actId="478"/>
          <ac:spMkLst>
            <pc:docMk/>
            <pc:sldMk cId="2253821422" sldId="257"/>
            <ac:spMk id="51" creationId="{BDF6DF7E-BDD1-C7D7-F92A-8316DB12905C}"/>
          </ac:spMkLst>
        </pc:spChg>
        <pc:spChg chg="add del mod">
          <ac:chgData name="Abby Barlow" userId="9d1ef115-bfd4-4e0d-a07f-2df53e5abb2c" providerId="ADAL" clId="{E669BB7C-F9EF-4A55-BBAD-DB3A442821EB}" dt="2022-09-07T11:50:14.049" v="3033" actId="478"/>
          <ac:spMkLst>
            <pc:docMk/>
            <pc:sldMk cId="2253821422" sldId="257"/>
            <ac:spMk id="52" creationId="{3901EC04-4013-FCDD-8BD5-EF32791DA10D}"/>
          </ac:spMkLst>
        </pc:spChg>
        <pc:spChg chg="add mod">
          <ac:chgData name="Abby Barlow" userId="9d1ef115-bfd4-4e0d-a07f-2df53e5abb2c" providerId="ADAL" clId="{E669BB7C-F9EF-4A55-BBAD-DB3A442821EB}" dt="2022-09-06T16:25:03.776" v="2647" actId="1076"/>
          <ac:spMkLst>
            <pc:docMk/>
            <pc:sldMk cId="2253821422" sldId="257"/>
            <ac:spMk id="53" creationId="{23DFE59F-1D88-9C46-EACB-D1AD45905F24}"/>
          </ac:spMkLst>
        </pc:spChg>
        <pc:spChg chg="add mod">
          <ac:chgData name="Abby Barlow" userId="9d1ef115-bfd4-4e0d-a07f-2df53e5abb2c" providerId="ADAL" clId="{E669BB7C-F9EF-4A55-BBAD-DB3A442821EB}" dt="2022-09-06T16:25:22.659" v="2650" actId="1076"/>
          <ac:spMkLst>
            <pc:docMk/>
            <pc:sldMk cId="2253821422" sldId="257"/>
            <ac:spMk id="54" creationId="{246ED5A7-8FE1-70AC-C7CB-294DEC49B95F}"/>
          </ac:spMkLst>
        </pc:spChg>
        <pc:spChg chg="add mod">
          <ac:chgData name="Abby Barlow" userId="9d1ef115-bfd4-4e0d-a07f-2df53e5abb2c" providerId="ADAL" clId="{E669BB7C-F9EF-4A55-BBAD-DB3A442821EB}" dt="2022-09-06T16:46:57.928" v="2781" actId="207"/>
          <ac:spMkLst>
            <pc:docMk/>
            <pc:sldMk cId="2253821422" sldId="257"/>
            <ac:spMk id="57" creationId="{42CBE354-01E2-807F-5795-6DF50CA3948A}"/>
          </ac:spMkLst>
        </pc:spChg>
        <pc:spChg chg="add del mod">
          <ac:chgData name="Abby Barlow" userId="9d1ef115-bfd4-4e0d-a07f-2df53e5abb2c" providerId="ADAL" clId="{E669BB7C-F9EF-4A55-BBAD-DB3A442821EB}" dt="2022-09-06T17:04:25.582" v="2823"/>
          <ac:spMkLst>
            <pc:docMk/>
            <pc:sldMk cId="2253821422" sldId="257"/>
            <ac:spMk id="62" creationId="{C7338A64-A263-0B47-93BC-CEEE07FD97E1}"/>
          </ac:spMkLst>
        </pc:spChg>
        <pc:spChg chg="add del">
          <ac:chgData name="Abby Barlow" userId="9d1ef115-bfd4-4e0d-a07f-2df53e5abb2c" providerId="ADAL" clId="{E669BB7C-F9EF-4A55-BBAD-DB3A442821EB}" dt="2022-09-06T17:05:05.419" v="2825"/>
          <ac:spMkLst>
            <pc:docMk/>
            <pc:sldMk cId="2253821422" sldId="257"/>
            <ac:spMk id="63" creationId="{03A7CF0C-A62F-B24D-2AFF-705794FCC48B}"/>
          </ac:spMkLst>
        </pc:spChg>
        <pc:spChg chg="add mod">
          <ac:chgData name="Abby Barlow" userId="9d1ef115-bfd4-4e0d-a07f-2df53e5abb2c" providerId="ADAL" clId="{E669BB7C-F9EF-4A55-BBAD-DB3A442821EB}" dt="2022-09-07T11:48:16.830" v="3022" actId="1076"/>
          <ac:spMkLst>
            <pc:docMk/>
            <pc:sldMk cId="2253821422" sldId="257"/>
            <ac:spMk id="68" creationId="{F3DDE5DE-5081-45CC-10C5-D3B765940EA6}"/>
          </ac:spMkLst>
        </pc:spChg>
        <pc:spChg chg="add mod">
          <ac:chgData name="Abby Barlow" userId="9d1ef115-bfd4-4e0d-a07f-2df53e5abb2c" providerId="ADAL" clId="{E669BB7C-F9EF-4A55-BBAD-DB3A442821EB}" dt="2022-09-07T11:48:38.042" v="3024" actId="1076"/>
          <ac:spMkLst>
            <pc:docMk/>
            <pc:sldMk cId="2253821422" sldId="257"/>
            <ac:spMk id="69" creationId="{17D47256-D38C-73BC-4BA7-1DAF09CDEA25}"/>
          </ac:spMkLst>
        </pc:spChg>
        <pc:spChg chg="add mod">
          <ac:chgData name="Abby Barlow" userId="9d1ef115-bfd4-4e0d-a07f-2df53e5abb2c" providerId="ADAL" clId="{E669BB7C-F9EF-4A55-BBAD-DB3A442821EB}" dt="2022-09-07T11:49:01.332" v="3027" actId="1076"/>
          <ac:spMkLst>
            <pc:docMk/>
            <pc:sldMk cId="2253821422" sldId="257"/>
            <ac:spMk id="70" creationId="{D6939BE0-9239-E6CF-C90F-302A00882ACB}"/>
          </ac:spMkLst>
        </pc:spChg>
        <pc:spChg chg="add mod">
          <ac:chgData name="Abby Barlow" userId="9d1ef115-bfd4-4e0d-a07f-2df53e5abb2c" providerId="ADAL" clId="{E669BB7C-F9EF-4A55-BBAD-DB3A442821EB}" dt="2022-09-07T11:51:06.437" v="3039" actId="1076"/>
          <ac:spMkLst>
            <pc:docMk/>
            <pc:sldMk cId="2253821422" sldId="257"/>
            <ac:spMk id="71" creationId="{A0A7719A-D630-4AD2-B616-51B518E12267}"/>
          </ac:spMkLst>
        </pc:spChg>
        <pc:spChg chg="add mod">
          <ac:chgData name="Abby Barlow" userId="9d1ef115-bfd4-4e0d-a07f-2df53e5abb2c" providerId="ADAL" clId="{E669BB7C-F9EF-4A55-BBAD-DB3A442821EB}" dt="2022-09-07T11:50:04.952" v="3032" actId="20577"/>
          <ac:spMkLst>
            <pc:docMk/>
            <pc:sldMk cId="2253821422" sldId="257"/>
            <ac:spMk id="72" creationId="{D829A057-3647-B7D1-E8C0-83FB9D41B264}"/>
          </ac:spMkLst>
        </pc:spChg>
        <pc:spChg chg="add mod">
          <ac:chgData name="Abby Barlow" userId="9d1ef115-bfd4-4e0d-a07f-2df53e5abb2c" providerId="ADAL" clId="{E669BB7C-F9EF-4A55-BBAD-DB3A442821EB}" dt="2022-09-07T12:51:15.642" v="3040" actId="20577"/>
          <ac:spMkLst>
            <pc:docMk/>
            <pc:sldMk cId="2253821422" sldId="257"/>
            <ac:spMk id="155" creationId="{EBBCACBE-D0F5-ADB1-299D-D40349DD81BA}"/>
          </ac:spMkLst>
        </pc:spChg>
        <pc:spChg chg="add del mod">
          <ac:chgData name="Abby Barlow" userId="9d1ef115-bfd4-4e0d-a07f-2df53e5abb2c" providerId="ADAL" clId="{E669BB7C-F9EF-4A55-BBAD-DB3A442821EB}" dt="2022-09-07T13:06:25.411" v="3063" actId="6549"/>
          <ac:spMkLst>
            <pc:docMk/>
            <pc:sldMk cId="2253821422" sldId="257"/>
            <ac:spMk id="157" creationId="{F8A2075C-9F4C-F117-743F-3C1F8C999678}"/>
          </ac:spMkLst>
        </pc:spChg>
        <pc:spChg chg="add mod ord">
          <ac:chgData name="Abby Barlow" userId="9d1ef115-bfd4-4e0d-a07f-2df53e5abb2c" providerId="ADAL" clId="{E669BB7C-F9EF-4A55-BBAD-DB3A442821EB}" dt="2022-09-07T11:32:51.828" v="2918" actId="14100"/>
          <ac:spMkLst>
            <pc:docMk/>
            <pc:sldMk cId="2253821422" sldId="257"/>
            <ac:spMk id="158" creationId="{EDD6497D-B764-C9FF-360A-D96236DDCAC0}"/>
          </ac:spMkLst>
        </pc:spChg>
        <pc:spChg chg="add mod">
          <ac:chgData name="Abby Barlow" userId="9d1ef115-bfd4-4e0d-a07f-2df53e5abb2c" providerId="ADAL" clId="{E669BB7C-F9EF-4A55-BBAD-DB3A442821EB}" dt="2022-09-07T11:45:23.966" v="3014" actId="12"/>
          <ac:spMkLst>
            <pc:docMk/>
            <pc:sldMk cId="2253821422" sldId="257"/>
            <ac:spMk id="159" creationId="{762509E4-2A21-0287-32CC-679EF5EE6321}"/>
          </ac:spMkLst>
        </pc:spChg>
        <pc:spChg chg="add mod">
          <ac:chgData name="Abby Barlow" userId="9d1ef115-bfd4-4e0d-a07f-2df53e5abb2c" providerId="ADAL" clId="{E669BB7C-F9EF-4A55-BBAD-DB3A442821EB}" dt="2022-09-06T15:39:32.297" v="2635" actId="14100"/>
          <ac:spMkLst>
            <pc:docMk/>
            <pc:sldMk cId="2253821422" sldId="257"/>
            <ac:spMk id="162" creationId="{623C5540-784A-BF7F-3223-DA5888A0AFB9}"/>
          </ac:spMkLst>
        </pc:spChg>
        <pc:spChg chg="mod">
          <ac:chgData name="Abby Barlow" userId="9d1ef115-bfd4-4e0d-a07f-2df53e5abb2c" providerId="ADAL" clId="{E669BB7C-F9EF-4A55-BBAD-DB3A442821EB}" dt="2022-09-06T14:57:46.650" v="2140" actId="1076"/>
          <ac:spMkLst>
            <pc:docMk/>
            <pc:sldMk cId="2253821422" sldId="257"/>
            <ac:spMk id="167" creationId="{4968EEBA-D1E2-4AE3-B06A-753F75869D73}"/>
          </ac:spMkLst>
        </pc:spChg>
        <pc:spChg chg="mod">
          <ac:chgData name="Abby Barlow" userId="9d1ef115-bfd4-4e0d-a07f-2df53e5abb2c" providerId="ADAL" clId="{E669BB7C-F9EF-4A55-BBAD-DB3A442821EB}" dt="2022-09-06T14:57:46.650" v="2140" actId="1076"/>
          <ac:spMkLst>
            <pc:docMk/>
            <pc:sldMk cId="2253821422" sldId="257"/>
            <ac:spMk id="168" creationId="{C1068E5F-22CC-44C9-9FCC-10C6A6C83D1C}"/>
          </ac:spMkLst>
        </pc:spChg>
        <pc:spChg chg="mod">
          <ac:chgData name="Abby Barlow" userId="9d1ef115-bfd4-4e0d-a07f-2df53e5abb2c" providerId="ADAL" clId="{E669BB7C-F9EF-4A55-BBAD-DB3A442821EB}" dt="2022-09-06T14:57:46.650" v="2140" actId="1076"/>
          <ac:spMkLst>
            <pc:docMk/>
            <pc:sldMk cId="2253821422" sldId="257"/>
            <ac:spMk id="169" creationId="{E6B1A535-944D-4899-B164-AD5946726A6B}"/>
          </ac:spMkLst>
        </pc:spChg>
        <pc:spChg chg="mod">
          <ac:chgData name="Abby Barlow" userId="9d1ef115-bfd4-4e0d-a07f-2df53e5abb2c" providerId="ADAL" clId="{E669BB7C-F9EF-4A55-BBAD-DB3A442821EB}" dt="2022-09-06T16:39:47.911" v="2774" actId="1076"/>
          <ac:spMkLst>
            <pc:docMk/>
            <pc:sldMk cId="2253821422" sldId="257"/>
            <ac:spMk id="262" creationId="{3C86BDE0-46A8-4230-A920-12AC629F6E5B}"/>
          </ac:spMkLst>
        </pc:spChg>
        <pc:spChg chg="mod topLvl">
          <ac:chgData name="Abby Barlow" userId="9d1ef115-bfd4-4e0d-a07f-2df53e5abb2c" providerId="ADAL" clId="{E669BB7C-F9EF-4A55-BBAD-DB3A442821EB}" dt="2022-09-06T15:40:14.406" v="2636" actId="14100"/>
          <ac:spMkLst>
            <pc:docMk/>
            <pc:sldMk cId="2253821422" sldId="257"/>
            <ac:spMk id="275" creationId="{5E68CD80-3176-4FF4-B0D4-376A9AC03B7B}"/>
          </ac:spMkLst>
        </pc:spChg>
        <pc:spChg chg="mod">
          <ac:chgData name="Abby Barlow" userId="9d1ef115-bfd4-4e0d-a07f-2df53e5abb2c" providerId="ADAL" clId="{E669BB7C-F9EF-4A55-BBAD-DB3A442821EB}" dt="2022-09-06T15:35:37.735" v="2606"/>
          <ac:spMkLst>
            <pc:docMk/>
            <pc:sldMk cId="2253821422" sldId="257"/>
            <ac:spMk id="278" creationId="{9E4DF416-61F9-4D6A-9343-2CE3EB469ACA}"/>
          </ac:spMkLst>
        </pc:spChg>
        <pc:spChg chg="del">
          <ac:chgData name="Abby Barlow" userId="9d1ef115-bfd4-4e0d-a07f-2df53e5abb2c" providerId="ADAL" clId="{E669BB7C-F9EF-4A55-BBAD-DB3A442821EB}" dt="2022-08-08T10:46:57.422" v="991" actId="478"/>
          <ac:spMkLst>
            <pc:docMk/>
            <pc:sldMk cId="2253821422" sldId="257"/>
            <ac:spMk id="279" creationId="{0700B76B-A849-43B1-8AC3-23D29FFE2DD6}"/>
          </ac:spMkLst>
        </pc:spChg>
        <pc:spChg chg="mod topLvl">
          <ac:chgData name="Abby Barlow" userId="9d1ef115-bfd4-4e0d-a07f-2df53e5abb2c" providerId="ADAL" clId="{E669BB7C-F9EF-4A55-BBAD-DB3A442821EB}" dt="2022-09-06T17:00:28.074" v="2815" actId="1076"/>
          <ac:spMkLst>
            <pc:docMk/>
            <pc:sldMk cId="2253821422" sldId="257"/>
            <ac:spMk id="311" creationId="{956441D1-6D0D-4606-A2C3-0254CE130ED1}"/>
          </ac:spMkLst>
        </pc:spChg>
        <pc:spChg chg="mod">
          <ac:chgData name="Abby Barlow" userId="9d1ef115-bfd4-4e0d-a07f-2df53e5abb2c" providerId="ADAL" clId="{E669BB7C-F9EF-4A55-BBAD-DB3A442821EB}" dt="2022-09-07T14:03:36.644" v="3073" actId="207"/>
          <ac:spMkLst>
            <pc:docMk/>
            <pc:sldMk cId="2253821422" sldId="257"/>
            <ac:spMk id="319" creationId="{1C1A6B41-A9B3-4175-9215-725048AF1280}"/>
          </ac:spMkLst>
        </pc:spChg>
        <pc:spChg chg="mod">
          <ac:chgData name="Abby Barlow" userId="9d1ef115-bfd4-4e0d-a07f-2df53e5abb2c" providerId="ADAL" clId="{E669BB7C-F9EF-4A55-BBAD-DB3A442821EB}" dt="2022-09-06T15:41:47.333" v="2644" actId="14100"/>
          <ac:spMkLst>
            <pc:docMk/>
            <pc:sldMk cId="2253821422" sldId="257"/>
            <ac:spMk id="322" creationId="{99238295-0A45-454E-9CC5-0E0CB304AD3A}"/>
          </ac:spMkLst>
        </pc:spChg>
        <pc:spChg chg="mod">
          <ac:chgData name="Abby Barlow" userId="9d1ef115-bfd4-4e0d-a07f-2df53e5abb2c" providerId="ADAL" clId="{E669BB7C-F9EF-4A55-BBAD-DB3A442821EB}" dt="2022-09-06T14:55:26.507" v="2131" actId="1076"/>
          <ac:spMkLst>
            <pc:docMk/>
            <pc:sldMk cId="2253821422" sldId="257"/>
            <ac:spMk id="323" creationId="{C08EB4D8-6194-425A-A2A8-CEC1973BFA21}"/>
          </ac:spMkLst>
        </pc:spChg>
        <pc:spChg chg="mod topLvl">
          <ac:chgData name="Abby Barlow" userId="9d1ef115-bfd4-4e0d-a07f-2df53e5abb2c" providerId="ADAL" clId="{E669BB7C-F9EF-4A55-BBAD-DB3A442821EB}" dt="2022-09-07T12:52:39.606" v="3042" actId="1076"/>
          <ac:spMkLst>
            <pc:docMk/>
            <pc:sldMk cId="2253821422" sldId="257"/>
            <ac:spMk id="328" creationId="{C032B104-11CF-4B85-9C6B-05A8310D830F}"/>
          </ac:spMkLst>
        </pc:spChg>
        <pc:spChg chg="mod topLvl">
          <ac:chgData name="Abby Barlow" userId="9d1ef115-bfd4-4e0d-a07f-2df53e5abb2c" providerId="ADAL" clId="{E669BB7C-F9EF-4A55-BBAD-DB3A442821EB}" dt="2022-09-06T15:38:22.458" v="2626" actId="1076"/>
          <ac:spMkLst>
            <pc:docMk/>
            <pc:sldMk cId="2253821422" sldId="257"/>
            <ac:spMk id="329" creationId="{D56914AD-6DB4-4EDB-ACD1-09B11450AE62}"/>
          </ac:spMkLst>
        </pc:spChg>
        <pc:spChg chg="mod topLvl">
          <ac:chgData name="Abby Barlow" userId="9d1ef115-bfd4-4e0d-a07f-2df53e5abb2c" providerId="ADAL" clId="{E669BB7C-F9EF-4A55-BBAD-DB3A442821EB}" dt="2022-09-06T15:38:22.458" v="2626" actId="1076"/>
          <ac:spMkLst>
            <pc:docMk/>
            <pc:sldMk cId="2253821422" sldId="257"/>
            <ac:spMk id="336" creationId="{90C04346-A96F-4213-AEEB-AE206678C640}"/>
          </ac:spMkLst>
        </pc:spChg>
        <pc:spChg chg="mod topLvl">
          <ac:chgData name="Abby Barlow" userId="9d1ef115-bfd4-4e0d-a07f-2df53e5abb2c" providerId="ADAL" clId="{E669BB7C-F9EF-4A55-BBAD-DB3A442821EB}" dt="2022-09-06T15:38:22.458" v="2626" actId="1076"/>
          <ac:spMkLst>
            <pc:docMk/>
            <pc:sldMk cId="2253821422" sldId="257"/>
            <ac:spMk id="339" creationId="{8AC3CD5F-0EAF-40A3-B4BB-CD63FE468FF5}"/>
          </ac:spMkLst>
        </pc:spChg>
        <pc:spChg chg="mod topLvl">
          <ac:chgData name="Abby Barlow" userId="9d1ef115-bfd4-4e0d-a07f-2df53e5abb2c" providerId="ADAL" clId="{E669BB7C-F9EF-4A55-BBAD-DB3A442821EB}" dt="2022-09-06T15:38:22.458" v="2626" actId="1076"/>
          <ac:spMkLst>
            <pc:docMk/>
            <pc:sldMk cId="2253821422" sldId="257"/>
            <ac:spMk id="341" creationId="{D89C874D-0CEA-43CB-8495-B0157D1F0916}"/>
          </ac:spMkLst>
        </pc:spChg>
        <pc:spChg chg="mod">
          <ac:chgData name="Abby Barlow" userId="9d1ef115-bfd4-4e0d-a07f-2df53e5abb2c" providerId="ADAL" clId="{E669BB7C-F9EF-4A55-BBAD-DB3A442821EB}" dt="2022-09-06T16:38:49.322" v="2770" actId="1076"/>
          <ac:spMkLst>
            <pc:docMk/>
            <pc:sldMk cId="2253821422" sldId="257"/>
            <ac:spMk id="380" creationId="{07AA2E6D-D5B8-439C-806F-9DB00175D709}"/>
          </ac:spMkLst>
        </pc:spChg>
        <pc:spChg chg="mod">
          <ac:chgData name="Abby Barlow" userId="9d1ef115-bfd4-4e0d-a07f-2df53e5abb2c" providerId="ADAL" clId="{E669BB7C-F9EF-4A55-BBAD-DB3A442821EB}" dt="2022-09-06T16:39:02.373" v="2772" actId="1076"/>
          <ac:spMkLst>
            <pc:docMk/>
            <pc:sldMk cId="2253821422" sldId="257"/>
            <ac:spMk id="381" creationId="{E8A98D6E-6092-4FB1-A8B8-CB6B7B465CDA}"/>
          </ac:spMkLst>
        </pc:spChg>
        <pc:grpChg chg="del mod">
          <ac:chgData name="Abby Barlow" userId="9d1ef115-bfd4-4e0d-a07f-2df53e5abb2c" providerId="ADAL" clId="{E669BB7C-F9EF-4A55-BBAD-DB3A442821EB}" dt="2022-09-06T14:17:13.833" v="2007" actId="165"/>
          <ac:grpSpMkLst>
            <pc:docMk/>
            <pc:sldMk cId="2253821422" sldId="257"/>
            <ac:grpSpMk id="7" creationId="{AA938DAB-459B-4C80-B987-E156E2864992}"/>
          </ac:grpSpMkLst>
        </pc:grpChg>
        <pc:grpChg chg="mod">
          <ac:chgData name="Abby Barlow" userId="9d1ef115-bfd4-4e0d-a07f-2df53e5abb2c" providerId="ADAL" clId="{E669BB7C-F9EF-4A55-BBAD-DB3A442821EB}" dt="2022-09-06T14:41:55.970" v="2116" actId="1076"/>
          <ac:grpSpMkLst>
            <pc:docMk/>
            <pc:sldMk cId="2253821422" sldId="257"/>
            <ac:grpSpMk id="20" creationId="{BDF821CC-6D46-4F69-94E5-9641BD92A866}"/>
          </ac:grpSpMkLst>
        </pc:grpChg>
        <pc:grpChg chg="mod">
          <ac:chgData name="Abby Barlow" userId="9d1ef115-bfd4-4e0d-a07f-2df53e5abb2c" providerId="ADAL" clId="{E669BB7C-F9EF-4A55-BBAD-DB3A442821EB}" dt="2022-09-07T11:33:02.883" v="2919" actId="1076"/>
          <ac:grpSpMkLst>
            <pc:docMk/>
            <pc:sldMk cId="2253821422" sldId="257"/>
            <ac:grpSpMk id="36" creationId="{F53CA3DE-6E22-4101-95B3-E64E1D6F5DE6}"/>
          </ac:grpSpMkLst>
        </pc:grpChg>
        <pc:grpChg chg="mod">
          <ac:chgData name="Abby Barlow" userId="9d1ef115-bfd4-4e0d-a07f-2df53e5abb2c" providerId="ADAL" clId="{E669BB7C-F9EF-4A55-BBAD-DB3A442821EB}" dt="2022-09-06T14:57:46.650" v="2140" actId="1076"/>
          <ac:grpSpMkLst>
            <pc:docMk/>
            <pc:sldMk cId="2253821422" sldId="257"/>
            <ac:grpSpMk id="78" creationId="{47420BE8-61D1-48AA-9852-8BAB49F461E0}"/>
          </ac:grpSpMkLst>
        </pc:grpChg>
        <pc:grpChg chg="mod">
          <ac:chgData name="Abby Barlow" userId="9d1ef115-bfd4-4e0d-a07f-2df53e5abb2c" providerId="ADAL" clId="{E669BB7C-F9EF-4A55-BBAD-DB3A442821EB}" dt="2022-09-06T14:57:46.650" v="2140" actId="1076"/>
          <ac:grpSpMkLst>
            <pc:docMk/>
            <pc:sldMk cId="2253821422" sldId="257"/>
            <ac:grpSpMk id="79" creationId="{B7220751-C987-4ED6-BB45-03C14EB41D62}"/>
          </ac:grpSpMkLst>
        </pc:grpChg>
        <pc:grpChg chg="mod">
          <ac:chgData name="Abby Barlow" userId="9d1ef115-bfd4-4e0d-a07f-2df53e5abb2c" providerId="ADAL" clId="{E669BB7C-F9EF-4A55-BBAD-DB3A442821EB}" dt="2022-09-06T16:39:37.529" v="2773" actId="1076"/>
          <ac:grpSpMkLst>
            <pc:docMk/>
            <pc:sldMk cId="2253821422" sldId="257"/>
            <ac:grpSpMk id="80" creationId="{66620B24-6691-4A47-AC39-D6B46D275D41}"/>
          </ac:grpSpMkLst>
        </pc:grpChg>
        <pc:grpChg chg="del mod topLvl">
          <ac:chgData name="Abby Barlow" userId="9d1ef115-bfd4-4e0d-a07f-2df53e5abb2c" providerId="ADAL" clId="{E669BB7C-F9EF-4A55-BBAD-DB3A442821EB}" dt="2022-09-06T14:17:20.041" v="2008" actId="165"/>
          <ac:grpSpMkLst>
            <pc:docMk/>
            <pc:sldMk cId="2253821422" sldId="257"/>
            <ac:grpSpMk id="276" creationId="{FAFD31A7-6AC9-45F5-A34F-CC03358E5531}"/>
          </ac:grpSpMkLst>
        </pc:grpChg>
        <pc:graphicFrameChg chg="mod modGraphic">
          <ac:chgData name="Abby Barlow" userId="9d1ef115-bfd4-4e0d-a07f-2df53e5abb2c" providerId="ADAL" clId="{E669BB7C-F9EF-4A55-BBAD-DB3A442821EB}" dt="2022-09-07T13:02:20.098" v="3047" actId="1076"/>
          <ac:graphicFrameMkLst>
            <pc:docMk/>
            <pc:sldMk cId="2253821422" sldId="257"/>
            <ac:graphicFrameMk id="3" creationId="{8EC7615D-C57A-481D-94D6-3153398DFD22}"/>
          </ac:graphicFrameMkLst>
        </pc:graphicFrameChg>
        <pc:picChg chg="mod">
          <ac:chgData name="Abby Barlow" userId="9d1ef115-bfd4-4e0d-a07f-2df53e5abb2c" providerId="ADAL" clId="{E669BB7C-F9EF-4A55-BBAD-DB3A442821EB}" dt="2022-09-06T17:11:05.159" v="2865" actId="1076"/>
          <ac:picMkLst>
            <pc:docMk/>
            <pc:sldMk cId="2253821422" sldId="257"/>
            <ac:picMk id="4" creationId="{7DC71834-8294-4EE3-AAAB-116E368F611E}"/>
          </ac:picMkLst>
        </pc:picChg>
        <pc:picChg chg="del mod">
          <ac:chgData name="Abby Barlow" userId="9d1ef115-bfd4-4e0d-a07f-2df53e5abb2c" providerId="ADAL" clId="{E669BB7C-F9EF-4A55-BBAD-DB3A442821EB}" dt="2022-09-06T17:11:19.436" v="2867" actId="478"/>
          <ac:picMkLst>
            <pc:docMk/>
            <pc:sldMk cId="2253821422" sldId="257"/>
            <ac:picMk id="5" creationId="{BC6C59FD-6D5A-4EFE-8944-C88D345B3702}"/>
          </ac:picMkLst>
        </pc:picChg>
        <pc:picChg chg="mod">
          <ac:chgData name="Abby Barlow" userId="9d1ef115-bfd4-4e0d-a07f-2df53e5abb2c" providerId="ADAL" clId="{E669BB7C-F9EF-4A55-BBAD-DB3A442821EB}" dt="2022-09-07T13:00:30.851" v="3043" actId="1076"/>
          <ac:picMkLst>
            <pc:docMk/>
            <pc:sldMk cId="2253821422" sldId="257"/>
            <ac:picMk id="8" creationId="{7B023672-BAFE-4CAC-BD50-429179B37D16}"/>
          </ac:picMkLst>
        </pc:picChg>
        <pc:picChg chg="del mod topLvl">
          <ac:chgData name="Abby Barlow" userId="9d1ef115-bfd4-4e0d-a07f-2df53e5abb2c" providerId="ADAL" clId="{E669BB7C-F9EF-4A55-BBAD-DB3A442821EB}" dt="2022-09-06T14:42:25.532" v="2117" actId="478"/>
          <ac:picMkLst>
            <pc:docMk/>
            <pc:sldMk cId="2253821422" sldId="257"/>
            <ac:picMk id="11" creationId="{CF2405AB-2794-4915-B360-D455097798C2}"/>
          </ac:picMkLst>
        </pc:picChg>
        <pc:picChg chg="add mod">
          <ac:chgData name="Abby Barlow" userId="9d1ef115-bfd4-4e0d-a07f-2df53e5abb2c" providerId="ADAL" clId="{E669BB7C-F9EF-4A55-BBAD-DB3A442821EB}" dt="2022-09-06T15:38:22.458" v="2626" actId="1076"/>
          <ac:picMkLst>
            <pc:docMk/>
            <pc:sldMk cId="2253821422" sldId="257"/>
            <ac:picMk id="15" creationId="{1697B3E9-B2F3-53A3-EB9B-E1518441710C}"/>
          </ac:picMkLst>
        </pc:picChg>
        <pc:picChg chg="add del mod">
          <ac:chgData name="Abby Barlow" userId="9d1ef115-bfd4-4e0d-a07f-2df53e5abb2c" providerId="ADAL" clId="{E669BB7C-F9EF-4A55-BBAD-DB3A442821EB}" dt="2022-09-06T15:04:00.866" v="2176" actId="478"/>
          <ac:picMkLst>
            <pc:docMk/>
            <pc:sldMk cId="2253821422" sldId="257"/>
            <ac:picMk id="23" creationId="{4AF046BA-A836-97D7-2DA9-F1196A14F57F}"/>
          </ac:picMkLst>
        </pc:picChg>
        <pc:picChg chg="add del mod">
          <ac:chgData name="Abby Barlow" userId="9d1ef115-bfd4-4e0d-a07f-2df53e5abb2c" providerId="ADAL" clId="{E669BB7C-F9EF-4A55-BBAD-DB3A442821EB}" dt="2022-09-06T15:03:33.525" v="2170" actId="478"/>
          <ac:picMkLst>
            <pc:docMk/>
            <pc:sldMk cId="2253821422" sldId="257"/>
            <ac:picMk id="44" creationId="{3FDB9C26-DD71-8E90-D324-B3E5618EAF36}"/>
          </ac:picMkLst>
        </pc:picChg>
        <pc:picChg chg="add mod">
          <ac:chgData name="Abby Barlow" userId="9d1ef115-bfd4-4e0d-a07f-2df53e5abb2c" providerId="ADAL" clId="{E669BB7C-F9EF-4A55-BBAD-DB3A442821EB}" dt="2022-09-06T16:25:03.776" v="2647" actId="1076"/>
          <ac:picMkLst>
            <pc:docMk/>
            <pc:sldMk cId="2253821422" sldId="257"/>
            <ac:picMk id="46" creationId="{F6C14A7D-DCDD-EAE3-5B06-CD0DED1AE29B}"/>
          </ac:picMkLst>
        </pc:picChg>
        <pc:picChg chg="add mod ord">
          <ac:chgData name="Abby Barlow" userId="9d1ef115-bfd4-4e0d-a07f-2df53e5abb2c" providerId="ADAL" clId="{E669BB7C-F9EF-4A55-BBAD-DB3A442821EB}" dt="2022-09-06T16:38:43.529" v="2769" actId="1076"/>
          <ac:picMkLst>
            <pc:docMk/>
            <pc:sldMk cId="2253821422" sldId="257"/>
            <ac:picMk id="56" creationId="{4790C494-2E1F-BC14-1571-B7E8E6A7D561}"/>
          </ac:picMkLst>
        </pc:picChg>
        <pc:picChg chg="add del mod">
          <ac:chgData name="Abby Barlow" userId="9d1ef115-bfd4-4e0d-a07f-2df53e5abb2c" providerId="ADAL" clId="{E669BB7C-F9EF-4A55-BBAD-DB3A442821EB}" dt="2022-09-06T16:56:13.461" v="2798" actId="478"/>
          <ac:picMkLst>
            <pc:docMk/>
            <pc:sldMk cId="2253821422" sldId="257"/>
            <ac:picMk id="59" creationId="{4DFB7007-0DDF-0AC7-FAB2-0020F78B00CC}"/>
          </ac:picMkLst>
        </pc:picChg>
        <pc:picChg chg="add mod">
          <ac:chgData name="Abby Barlow" userId="9d1ef115-bfd4-4e0d-a07f-2df53e5abb2c" providerId="ADAL" clId="{E669BB7C-F9EF-4A55-BBAD-DB3A442821EB}" dt="2022-09-06T17:01:43.745" v="2817" actId="1076"/>
          <ac:picMkLst>
            <pc:docMk/>
            <pc:sldMk cId="2253821422" sldId="257"/>
            <ac:picMk id="61" creationId="{2EA55541-01BF-3DC2-42E7-CCC97A357835}"/>
          </ac:picMkLst>
        </pc:picChg>
        <pc:picChg chg="add del mod">
          <ac:chgData name="Abby Barlow" userId="9d1ef115-bfd4-4e0d-a07f-2df53e5abb2c" providerId="ADAL" clId="{E669BB7C-F9EF-4A55-BBAD-DB3A442821EB}" dt="2022-09-06T17:06:49.461" v="2836" actId="478"/>
          <ac:picMkLst>
            <pc:docMk/>
            <pc:sldMk cId="2253821422" sldId="257"/>
            <ac:picMk id="65" creationId="{9FFFA8D5-15A3-21AD-7EDF-16D24127CF3F}"/>
          </ac:picMkLst>
        </pc:picChg>
        <pc:picChg chg="add mod modCrop">
          <ac:chgData name="Abby Barlow" userId="9d1ef115-bfd4-4e0d-a07f-2df53e5abb2c" providerId="ADAL" clId="{E669BB7C-F9EF-4A55-BBAD-DB3A442821EB}" dt="2022-09-06T17:11:13.535" v="2866" actId="1076"/>
          <ac:picMkLst>
            <pc:docMk/>
            <pc:sldMk cId="2253821422" sldId="257"/>
            <ac:picMk id="67" creationId="{D89C7EF9-5078-A362-E512-53F8DA85F6E7}"/>
          </ac:picMkLst>
        </pc:picChg>
        <pc:picChg chg="mod">
          <ac:chgData name="Abby Barlow" userId="9d1ef115-bfd4-4e0d-a07f-2df53e5abb2c" providerId="ADAL" clId="{E669BB7C-F9EF-4A55-BBAD-DB3A442821EB}" dt="2022-08-08T10:42:50.690" v="873" actId="1076"/>
          <ac:picMkLst>
            <pc:docMk/>
            <pc:sldMk cId="2253821422" sldId="257"/>
            <ac:picMk id="176" creationId="{510F985F-1C1A-40EB-891F-6754E9283289}"/>
          </ac:picMkLst>
        </pc:picChg>
        <pc:picChg chg="mod">
          <ac:chgData name="Abby Barlow" userId="9d1ef115-bfd4-4e0d-a07f-2df53e5abb2c" providerId="ADAL" clId="{E669BB7C-F9EF-4A55-BBAD-DB3A442821EB}" dt="2022-08-08T10:43:03.039" v="874" actId="1076"/>
          <ac:picMkLst>
            <pc:docMk/>
            <pc:sldMk cId="2253821422" sldId="257"/>
            <ac:picMk id="202" creationId="{FF1DA075-8614-4B34-87C2-9BC57A29FDD9}"/>
          </ac:picMkLst>
        </pc:picChg>
        <pc:picChg chg="mod">
          <ac:chgData name="Abby Barlow" userId="9d1ef115-bfd4-4e0d-a07f-2df53e5abb2c" providerId="ADAL" clId="{E669BB7C-F9EF-4A55-BBAD-DB3A442821EB}" dt="2022-09-07T13:09:23.983" v="3071" actId="1076"/>
          <ac:picMkLst>
            <pc:docMk/>
            <pc:sldMk cId="2253821422" sldId="257"/>
            <ac:picMk id="220" creationId="{6912BDBD-A301-4F8E-8643-3D350748DB25}"/>
          </ac:picMkLst>
        </pc:picChg>
        <pc:picChg chg="mod">
          <ac:chgData name="Abby Barlow" userId="9d1ef115-bfd4-4e0d-a07f-2df53e5abb2c" providerId="ADAL" clId="{E669BB7C-F9EF-4A55-BBAD-DB3A442821EB}" dt="2022-09-06T14:57:46.650" v="2140" actId="1076"/>
          <ac:picMkLst>
            <pc:docMk/>
            <pc:sldMk cId="2253821422" sldId="257"/>
            <ac:picMk id="234" creationId="{47D86A5F-93F8-4679-AAAF-BC5B0C286F14}"/>
          </ac:picMkLst>
        </pc:picChg>
        <pc:picChg chg="mod">
          <ac:chgData name="Abby Barlow" userId="9d1ef115-bfd4-4e0d-a07f-2df53e5abb2c" providerId="ADAL" clId="{E669BB7C-F9EF-4A55-BBAD-DB3A442821EB}" dt="2022-09-07T13:07:29.191" v="3066" actId="1076"/>
          <ac:picMkLst>
            <pc:docMk/>
            <pc:sldMk cId="2253821422" sldId="257"/>
            <ac:picMk id="260" creationId="{95749BCF-5320-443E-8189-A3C232579881}"/>
          </ac:picMkLst>
        </pc:picChg>
        <pc:picChg chg="del">
          <ac:chgData name="Abby Barlow" userId="9d1ef115-bfd4-4e0d-a07f-2df53e5abb2c" providerId="ADAL" clId="{E669BB7C-F9EF-4A55-BBAD-DB3A442821EB}" dt="2022-09-06T16:58:08.926" v="2806" actId="478"/>
          <ac:picMkLst>
            <pc:docMk/>
            <pc:sldMk cId="2253821422" sldId="257"/>
            <ac:picMk id="326" creationId="{8ACEDBB4-1046-44E8-A4BA-280B147F1586}"/>
          </ac:picMkLst>
        </pc:picChg>
        <pc:picChg chg="mod">
          <ac:chgData name="Abby Barlow" userId="9d1ef115-bfd4-4e0d-a07f-2df53e5abb2c" providerId="ADAL" clId="{E669BB7C-F9EF-4A55-BBAD-DB3A442821EB}" dt="2022-09-07T13:08:58.277" v="3069" actId="1076"/>
          <ac:picMkLst>
            <pc:docMk/>
            <pc:sldMk cId="2253821422" sldId="257"/>
            <ac:picMk id="350" creationId="{DBBED606-10A9-4786-A3F0-E5234943A3E5}"/>
          </ac:picMkLst>
        </pc:picChg>
        <pc:picChg chg="mod">
          <ac:chgData name="Abby Barlow" userId="9d1ef115-bfd4-4e0d-a07f-2df53e5abb2c" providerId="ADAL" clId="{E669BB7C-F9EF-4A55-BBAD-DB3A442821EB}" dt="2022-09-07T13:08:47.207" v="3068" actId="1076"/>
          <ac:picMkLst>
            <pc:docMk/>
            <pc:sldMk cId="2253821422" sldId="257"/>
            <ac:picMk id="368" creationId="{908B780C-9AAE-4F2F-8179-A8EAB6A3133A}"/>
          </ac:picMkLst>
        </pc:picChg>
        <pc:picChg chg="del mod">
          <ac:chgData name="Abby Barlow" userId="9d1ef115-bfd4-4e0d-a07f-2df53e5abb2c" providerId="ADAL" clId="{E669BB7C-F9EF-4A55-BBAD-DB3A442821EB}" dt="2022-09-06T16:40:11.051" v="2775" actId="478"/>
          <ac:picMkLst>
            <pc:docMk/>
            <pc:sldMk cId="2253821422" sldId="257"/>
            <ac:picMk id="383" creationId="{2F364DCF-322D-49BE-B8B4-B7C07097B8CF}"/>
          </ac:picMkLst>
        </pc:picChg>
        <pc:cxnChg chg="add del mod">
          <ac:chgData name="Abby Barlow" userId="9d1ef115-bfd4-4e0d-a07f-2df53e5abb2c" providerId="ADAL" clId="{E669BB7C-F9EF-4A55-BBAD-DB3A442821EB}" dt="2022-08-08T10:34:22.649" v="706"/>
          <ac:cxnSpMkLst>
            <pc:docMk/>
            <pc:sldMk cId="2253821422" sldId="257"/>
            <ac:cxnSpMk id="160" creationId="{4F9CC902-279B-D4EA-76AB-75E16D2EB5BF}"/>
          </ac:cxnSpMkLst>
        </pc:cxnChg>
        <pc:cxnChg chg="mod">
          <ac:chgData name="Abby Barlow" userId="9d1ef115-bfd4-4e0d-a07f-2df53e5abb2c" providerId="ADAL" clId="{E669BB7C-F9EF-4A55-BBAD-DB3A442821EB}" dt="2022-09-06T14:57:46.650" v="2140" actId="1076"/>
          <ac:cxnSpMkLst>
            <pc:docMk/>
            <pc:sldMk cId="2253821422" sldId="257"/>
            <ac:cxnSpMk id="170" creationId="{4E3EF123-053D-4190-957D-D5EC583F1971}"/>
          </ac:cxnSpMkLst>
        </pc:cxnChg>
        <pc:cxnChg chg="mod">
          <ac:chgData name="Abby Barlow" userId="9d1ef115-bfd4-4e0d-a07f-2df53e5abb2c" providerId="ADAL" clId="{E669BB7C-F9EF-4A55-BBAD-DB3A442821EB}" dt="2022-09-06T14:57:46.650" v="2140" actId="1076"/>
          <ac:cxnSpMkLst>
            <pc:docMk/>
            <pc:sldMk cId="2253821422" sldId="257"/>
            <ac:cxnSpMk id="171" creationId="{A4A911CA-2AB4-44F4-BEE5-115762E1B14A}"/>
          </ac:cxnSpMkLst>
        </pc:cxnChg>
      </pc:sldChg>
    </pc:docChg>
  </pc:docChgLst>
  <pc:docChgLst>
    <pc:chgData name="Abby Barlow" userId="9d1ef115-bfd4-4e0d-a07f-2df53e5abb2c" providerId="ADAL" clId="{CCA0706C-EA9B-4636-A9EB-EB4921FF2DE7}"/>
    <pc:docChg chg="undo custSel modSld">
      <pc:chgData name="Abby Barlow" userId="9d1ef115-bfd4-4e0d-a07f-2df53e5abb2c" providerId="ADAL" clId="{CCA0706C-EA9B-4636-A9EB-EB4921FF2DE7}" dt="2022-08-31T08:19:58.793" v="1083" actId="1076"/>
      <pc:docMkLst>
        <pc:docMk/>
      </pc:docMkLst>
      <pc:sldChg chg="addSp delSp modSp mod">
        <pc:chgData name="Abby Barlow" userId="9d1ef115-bfd4-4e0d-a07f-2df53e5abb2c" providerId="ADAL" clId="{CCA0706C-EA9B-4636-A9EB-EB4921FF2DE7}" dt="2022-08-31T08:19:58.793" v="1083" actId="1076"/>
        <pc:sldMkLst>
          <pc:docMk/>
          <pc:sldMk cId="2253821422" sldId="257"/>
        </pc:sldMkLst>
        <pc:spChg chg="mod">
          <ac:chgData name="Abby Barlow" userId="9d1ef115-bfd4-4e0d-a07f-2df53e5abb2c" providerId="ADAL" clId="{CCA0706C-EA9B-4636-A9EB-EB4921FF2DE7}" dt="2022-08-25T10:15:50.032" v="1059" actId="21"/>
          <ac:spMkLst>
            <pc:docMk/>
            <pc:sldMk cId="2253821422" sldId="257"/>
            <ac:spMk id="6" creationId="{0F2D1D28-6365-D474-3D3E-F44025830B2B}"/>
          </ac:spMkLst>
        </pc:spChg>
        <pc:spChg chg="add mod">
          <ac:chgData name="Abby Barlow" userId="9d1ef115-bfd4-4e0d-a07f-2df53e5abb2c" providerId="ADAL" clId="{CCA0706C-EA9B-4636-A9EB-EB4921FF2DE7}" dt="2022-08-31T08:18:43.597" v="1080" actId="1582"/>
          <ac:spMkLst>
            <pc:docMk/>
            <pc:sldMk cId="2253821422" sldId="257"/>
            <ac:spMk id="12" creationId="{46FCC31E-BA73-4005-A537-F6CC10BAFB19}"/>
          </ac:spMkLst>
        </pc:spChg>
        <pc:spChg chg="mod">
          <ac:chgData name="Abby Barlow" userId="9d1ef115-bfd4-4e0d-a07f-2df53e5abb2c" providerId="ADAL" clId="{CCA0706C-EA9B-4636-A9EB-EB4921FF2DE7}" dt="2022-08-02T14:53:34.664" v="645" actId="1076"/>
          <ac:spMkLst>
            <pc:docMk/>
            <pc:sldMk cId="2253821422" sldId="257"/>
            <ac:spMk id="12" creationId="{DCA9091A-57C0-4A2B-B3CC-9C3B41A0F420}"/>
          </ac:spMkLst>
        </pc:spChg>
        <pc:spChg chg="mod">
          <ac:chgData name="Abby Barlow" userId="9d1ef115-bfd4-4e0d-a07f-2df53e5abb2c" providerId="ADAL" clId="{CCA0706C-EA9B-4636-A9EB-EB4921FF2DE7}" dt="2022-08-10T08:34:48.459" v="1052" actId="1076"/>
          <ac:spMkLst>
            <pc:docMk/>
            <pc:sldMk cId="2253821422" sldId="257"/>
            <ac:spMk id="13" creationId="{3503254E-3BD1-4985-9EB2-12D9B2A70597}"/>
          </ac:spMkLst>
        </pc:spChg>
        <pc:spChg chg="mod ord">
          <ac:chgData name="Abby Barlow" userId="9d1ef115-bfd4-4e0d-a07f-2df53e5abb2c" providerId="ADAL" clId="{CCA0706C-EA9B-4636-A9EB-EB4921FF2DE7}" dt="2022-08-02T15:36:52.724" v="982" actId="20577"/>
          <ac:spMkLst>
            <pc:docMk/>
            <pc:sldMk cId="2253821422" sldId="257"/>
            <ac:spMk id="16" creationId="{371024A6-6584-46D0-A506-3E1A0D524480}"/>
          </ac:spMkLst>
        </pc:spChg>
        <pc:spChg chg="mod">
          <ac:chgData name="Abby Barlow" userId="9d1ef115-bfd4-4e0d-a07f-2df53e5abb2c" providerId="ADAL" clId="{CCA0706C-EA9B-4636-A9EB-EB4921FF2DE7}" dt="2022-08-02T15:34:49.138" v="963" actId="1076"/>
          <ac:spMkLst>
            <pc:docMk/>
            <pc:sldMk cId="2253821422" sldId="257"/>
            <ac:spMk id="18" creationId="{E9743291-4306-460B-91BF-4A564C02C9F8}"/>
          </ac:spMkLst>
        </pc:spChg>
        <pc:spChg chg="mod">
          <ac:chgData name="Abby Barlow" userId="9d1ef115-bfd4-4e0d-a07f-2df53e5abb2c" providerId="ADAL" clId="{CCA0706C-EA9B-4636-A9EB-EB4921FF2DE7}" dt="2022-08-31T08:14:19.488" v="1065" actId="20577"/>
          <ac:spMkLst>
            <pc:docMk/>
            <pc:sldMk cId="2253821422" sldId="257"/>
            <ac:spMk id="19" creationId="{A3D9BBEE-AE85-4693-BBFD-F89202F6572D}"/>
          </ac:spMkLst>
        </pc:spChg>
        <pc:spChg chg="mod">
          <ac:chgData name="Abby Barlow" userId="9d1ef115-bfd4-4e0d-a07f-2df53e5abb2c" providerId="ADAL" clId="{CCA0706C-EA9B-4636-A9EB-EB4921FF2DE7}" dt="2022-08-31T08:14:03.878" v="1064" actId="20577"/>
          <ac:spMkLst>
            <pc:docMk/>
            <pc:sldMk cId="2253821422" sldId="257"/>
            <ac:spMk id="21" creationId="{8E6A5636-04D5-4384-894B-4102CB7536D0}"/>
          </ac:spMkLst>
        </pc:spChg>
        <pc:spChg chg="mod">
          <ac:chgData name="Abby Barlow" userId="9d1ef115-bfd4-4e0d-a07f-2df53e5abb2c" providerId="ADAL" clId="{CCA0706C-EA9B-4636-A9EB-EB4921FF2DE7}" dt="2022-08-03T09:21:06.156" v="1035" actId="1076"/>
          <ac:spMkLst>
            <pc:docMk/>
            <pc:sldMk cId="2253821422" sldId="257"/>
            <ac:spMk id="24" creationId="{55EFDF5A-5A30-4418-B034-53A33462C12A}"/>
          </ac:spMkLst>
        </pc:spChg>
        <pc:spChg chg="mod">
          <ac:chgData name="Abby Barlow" userId="9d1ef115-bfd4-4e0d-a07f-2df53e5abb2c" providerId="ADAL" clId="{CCA0706C-EA9B-4636-A9EB-EB4921FF2DE7}" dt="2022-08-02T14:57:11.811" v="681" actId="14100"/>
          <ac:spMkLst>
            <pc:docMk/>
            <pc:sldMk cId="2253821422" sldId="257"/>
            <ac:spMk id="25" creationId="{6FE3B121-015B-409E-96D9-FD7AACFFF626}"/>
          </ac:spMkLst>
        </pc:spChg>
        <pc:spChg chg="mod">
          <ac:chgData name="Abby Barlow" userId="9d1ef115-bfd4-4e0d-a07f-2df53e5abb2c" providerId="ADAL" clId="{CCA0706C-EA9B-4636-A9EB-EB4921FF2DE7}" dt="2022-08-02T15:03:29.958" v="729" actId="1076"/>
          <ac:spMkLst>
            <pc:docMk/>
            <pc:sldMk cId="2253821422" sldId="257"/>
            <ac:spMk id="26" creationId="{FD400F25-49BE-4AA5-B567-5F69DD01923D}"/>
          </ac:spMkLst>
        </pc:spChg>
        <pc:spChg chg="mod">
          <ac:chgData name="Abby Barlow" userId="9d1ef115-bfd4-4e0d-a07f-2df53e5abb2c" providerId="ADAL" clId="{CCA0706C-EA9B-4636-A9EB-EB4921FF2DE7}" dt="2022-08-10T08:35:21.150" v="1055" actId="1076"/>
          <ac:spMkLst>
            <pc:docMk/>
            <pc:sldMk cId="2253821422" sldId="257"/>
            <ac:spMk id="37" creationId="{45F796E6-22BD-4C74-A394-D6629C929B0D}"/>
          </ac:spMkLst>
        </pc:spChg>
        <pc:spChg chg="mod">
          <ac:chgData name="Abby Barlow" userId="9d1ef115-bfd4-4e0d-a07f-2df53e5abb2c" providerId="ADAL" clId="{CCA0706C-EA9B-4636-A9EB-EB4921FF2DE7}" dt="2022-08-02T15:45:05.452" v="1021" actId="1076"/>
          <ac:spMkLst>
            <pc:docMk/>
            <pc:sldMk cId="2253821422" sldId="257"/>
            <ac:spMk id="38" creationId="{EE2CEF4E-8C80-4E8E-8F1C-946C0F98B976}"/>
          </ac:spMkLst>
        </pc:spChg>
        <pc:spChg chg="mod">
          <ac:chgData name="Abby Barlow" userId="9d1ef115-bfd4-4e0d-a07f-2df53e5abb2c" providerId="ADAL" clId="{CCA0706C-EA9B-4636-A9EB-EB4921FF2DE7}" dt="2022-08-02T15:44:46.133" v="1016" actId="1076"/>
          <ac:spMkLst>
            <pc:docMk/>
            <pc:sldMk cId="2253821422" sldId="257"/>
            <ac:spMk id="39" creationId="{ECB330E7-87CE-4661-A7F8-3487CF794397}"/>
          </ac:spMkLst>
        </pc:spChg>
        <pc:spChg chg="mod">
          <ac:chgData name="Abby Barlow" userId="9d1ef115-bfd4-4e0d-a07f-2df53e5abb2c" providerId="ADAL" clId="{CCA0706C-EA9B-4636-A9EB-EB4921FF2DE7}" dt="2022-08-02T15:44:54.898" v="1018" actId="403"/>
          <ac:spMkLst>
            <pc:docMk/>
            <pc:sldMk cId="2253821422" sldId="257"/>
            <ac:spMk id="40" creationId="{30CFEFA7-E4BD-4343-BEC1-D6A3F1F71E48}"/>
          </ac:spMkLst>
        </pc:spChg>
        <pc:spChg chg="del mod">
          <ac:chgData name="Abby Barlow" userId="9d1ef115-bfd4-4e0d-a07f-2df53e5abb2c" providerId="ADAL" clId="{CCA0706C-EA9B-4636-A9EB-EB4921FF2DE7}" dt="2022-08-02T15:25:47.911" v="883" actId="478"/>
          <ac:spMkLst>
            <pc:docMk/>
            <pc:sldMk cId="2253821422" sldId="257"/>
            <ac:spMk id="104" creationId="{EADFE474-F769-4263-AC61-9A4D2B9B7D1F}"/>
          </ac:spMkLst>
        </pc:spChg>
        <pc:spChg chg="del mod">
          <ac:chgData name="Abby Barlow" userId="9d1ef115-bfd4-4e0d-a07f-2df53e5abb2c" providerId="ADAL" clId="{CCA0706C-EA9B-4636-A9EB-EB4921FF2DE7}" dt="2022-08-02T15:25:45.376" v="882" actId="478"/>
          <ac:spMkLst>
            <pc:docMk/>
            <pc:sldMk cId="2253821422" sldId="257"/>
            <ac:spMk id="106" creationId="{844C1BF0-5AA5-4F81-B60C-E856F2AD0960}"/>
          </ac:spMkLst>
        </pc:spChg>
        <pc:spChg chg="del mod">
          <ac:chgData name="Abby Barlow" userId="9d1ef115-bfd4-4e0d-a07f-2df53e5abb2c" providerId="ADAL" clId="{CCA0706C-EA9B-4636-A9EB-EB4921FF2DE7}" dt="2022-08-02T15:25:37.086" v="880" actId="478"/>
          <ac:spMkLst>
            <pc:docMk/>
            <pc:sldMk cId="2253821422" sldId="257"/>
            <ac:spMk id="107" creationId="{EA0D8700-6F3D-4A8F-9BF8-A023BE43B086}"/>
          </ac:spMkLst>
        </pc:spChg>
        <pc:spChg chg="del mod">
          <ac:chgData name="Abby Barlow" userId="9d1ef115-bfd4-4e0d-a07f-2df53e5abb2c" providerId="ADAL" clId="{CCA0706C-EA9B-4636-A9EB-EB4921FF2DE7}" dt="2022-08-02T14:58:12.471" v="687" actId="478"/>
          <ac:spMkLst>
            <pc:docMk/>
            <pc:sldMk cId="2253821422" sldId="257"/>
            <ac:spMk id="111" creationId="{2B3D0AF3-9DCF-43EC-A1CB-117557F2D60B}"/>
          </ac:spMkLst>
        </pc:spChg>
        <pc:spChg chg="del">
          <ac:chgData name="Abby Barlow" userId="9d1ef115-bfd4-4e0d-a07f-2df53e5abb2c" providerId="ADAL" clId="{CCA0706C-EA9B-4636-A9EB-EB4921FF2DE7}" dt="2022-08-02T14:22:38.561" v="267" actId="478"/>
          <ac:spMkLst>
            <pc:docMk/>
            <pc:sldMk cId="2253821422" sldId="257"/>
            <ac:spMk id="128" creationId="{F9A0491A-49BD-4F6F-8D92-C70E7EB89EEF}"/>
          </ac:spMkLst>
        </pc:spChg>
        <pc:spChg chg="del">
          <ac:chgData name="Abby Barlow" userId="9d1ef115-bfd4-4e0d-a07f-2df53e5abb2c" providerId="ADAL" clId="{CCA0706C-EA9B-4636-A9EB-EB4921FF2DE7}" dt="2022-08-02T14:22:43.486" v="270" actId="478"/>
          <ac:spMkLst>
            <pc:docMk/>
            <pc:sldMk cId="2253821422" sldId="257"/>
            <ac:spMk id="129" creationId="{DE016BB0-EDA6-4010-B448-569F60BD24E0}"/>
          </ac:spMkLst>
        </pc:spChg>
        <pc:spChg chg="del">
          <ac:chgData name="Abby Barlow" userId="9d1ef115-bfd4-4e0d-a07f-2df53e5abb2c" providerId="ADAL" clId="{CCA0706C-EA9B-4636-A9EB-EB4921FF2DE7}" dt="2022-08-02T14:22:40.405" v="269" actId="478"/>
          <ac:spMkLst>
            <pc:docMk/>
            <pc:sldMk cId="2253821422" sldId="257"/>
            <ac:spMk id="130" creationId="{C4785628-C058-4BBD-9BF0-CD592195FA28}"/>
          </ac:spMkLst>
        </pc:spChg>
        <pc:spChg chg="del">
          <ac:chgData name="Abby Barlow" userId="9d1ef115-bfd4-4e0d-a07f-2df53e5abb2c" providerId="ADAL" clId="{CCA0706C-EA9B-4636-A9EB-EB4921FF2DE7}" dt="2022-08-02T14:22:47.268" v="272" actId="478"/>
          <ac:spMkLst>
            <pc:docMk/>
            <pc:sldMk cId="2253821422" sldId="257"/>
            <ac:spMk id="133" creationId="{08538860-AAF0-4A72-8E1C-DDBA12EC9BB5}"/>
          </ac:spMkLst>
        </pc:spChg>
        <pc:spChg chg="del">
          <ac:chgData name="Abby Barlow" userId="9d1ef115-bfd4-4e0d-a07f-2df53e5abb2c" providerId="ADAL" clId="{CCA0706C-EA9B-4636-A9EB-EB4921FF2DE7}" dt="2022-08-02T14:22:47.268" v="272" actId="478"/>
          <ac:spMkLst>
            <pc:docMk/>
            <pc:sldMk cId="2253821422" sldId="257"/>
            <ac:spMk id="134" creationId="{727B56D9-400E-4056-8EFB-425DB6FDFAEF}"/>
          </ac:spMkLst>
        </pc:spChg>
        <pc:spChg chg="mod">
          <ac:chgData name="Abby Barlow" userId="9d1ef115-bfd4-4e0d-a07f-2df53e5abb2c" providerId="ADAL" clId="{CCA0706C-EA9B-4636-A9EB-EB4921FF2DE7}" dt="2022-08-31T08:18:00.028" v="1077" actId="1076"/>
          <ac:spMkLst>
            <pc:docMk/>
            <pc:sldMk cId="2253821422" sldId="257"/>
            <ac:spMk id="157" creationId="{F8A2075C-9F4C-F117-743F-3C1F8C999678}"/>
          </ac:spMkLst>
        </pc:spChg>
        <pc:spChg chg="mod">
          <ac:chgData name="Abby Barlow" userId="9d1ef115-bfd4-4e0d-a07f-2df53e5abb2c" providerId="ADAL" clId="{CCA0706C-EA9B-4636-A9EB-EB4921FF2DE7}" dt="2022-08-31T08:19:42.132" v="1081" actId="1076"/>
          <ac:spMkLst>
            <pc:docMk/>
            <pc:sldMk cId="2253821422" sldId="257"/>
            <ac:spMk id="159" creationId="{762509E4-2A21-0287-32CC-679EF5EE6321}"/>
          </ac:spMkLst>
        </pc:spChg>
        <pc:spChg chg="mod">
          <ac:chgData name="Abby Barlow" userId="9d1ef115-bfd4-4e0d-a07f-2df53e5abb2c" providerId="ADAL" clId="{CCA0706C-EA9B-4636-A9EB-EB4921FF2DE7}" dt="2022-08-31T08:19:45.972" v="1082" actId="1076"/>
          <ac:spMkLst>
            <pc:docMk/>
            <pc:sldMk cId="2253821422" sldId="257"/>
            <ac:spMk id="162" creationId="{623C5540-784A-BF7F-3223-DA5888A0AFB9}"/>
          </ac:spMkLst>
        </pc:spChg>
        <pc:spChg chg="mod">
          <ac:chgData name="Abby Barlow" userId="9d1ef115-bfd4-4e0d-a07f-2df53e5abb2c" providerId="ADAL" clId="{CCA0706C-EA9B-4636-A9EB-EB4921FF2DE7}" dt="2022-08-31T08:19:58.793" v="1083" actId="1076"/>
          <ac:spMkLst>
            <pc:docMk/>
            <pc:sldMk cId="2253821422" sldId="257"/>
            <ac:spMk id="167" creationId="{4968EEBA-D1E2-4AE3-B06A-753F75869D73}"/>
          </ac:spMkLst>
        </pc:spChg>
        <pc:spChg chg="mod">
          <ac:chgData name="Abby Barlow" userId="9d1ef115-bfd4-4e0d-a07f-2df53e5abb2c" providerId="ADAL" clId="{CCA0706C-EA9B-4636-A9EB-EB4921FF2DE7}" dt="2022-08-31T08:19:58.793" v="1083" actId="1076"/>
          <ac:spMkLst>
            <pc:docMk/>
            <pc:sldMk cId="2253821422" sldId="257"/>
            <ac:spMk id="168" creationId="{C1068E5F-22CC-44C9-9FCC-10C6A6C83D1C}"/>
          </ac:spMkLst>
        </pc:spChg>
        <pc:spChg chg="mod">
          <ac:chgData name="Abby Barlow" userId="9d1ef115-bfd4-4e0d-a07f-2df53e5abb2c" providerId="ADAL" clId="{CCA0706C-EA9B-4636-A9EB-EB4921FF2DE7}" dt="2022-08-31T08:19:58.793" v="1083" actId="1076"/>
          <ac:spMkLst>
            <pc:docMk/>
            <pc:sldMk cId="2253821422" sldId="257"/>
            <ac:spMk id="169" creationId="{E6B1A535-944D-4899-B164-AD5946726A6B}"/>
          </ac:spMkLst>
        </pc:spChg>
        <pc:spChg chg="mod">
          <ac:chgData name="Abby Barlow" userId="9d1ef115-bfd4-4e0d-a07f-2df53e5abb2c" providerId="ADAL" clId="{CCA0706C-EA9B-4636-A9EB-EB4921FF2DE7}" dt="2022-08-02T15:09:03.233" v="762" actId="164"/>
          <ac:spMkLst>
            <pc:docMk/>
            <pc:sldMk cId="2253821422" sldId="257"/>
            <ac:spMk id="172" creationId="{E76A2563-9D92-45A7-82FF-BCE2BDAE7192}"/>
          </ac:spMkLst>
        </pc:spChg>
        <pc:spChg chg="mod">
          <ac:chgData name="Abby Barlow" userId="9d1ef115-bfd4-4e0d-a07f-2df53e5abb2c" providerId="ADAL" clId="{CCA0706C-EA9B-4636-A9EB-EB4921FF2DE7}" dt="2022-08-02T15:09:03.233" v="762" actId="164"/>
          <ac:spMkLst>
            <pc:docMk/>
            <pc:sldMk cId="2253821422" sldId="257"/>
            <ac:spMk id="173" creationId="{4367E328-3F91-423A-A457-C0F5B6516477}"/>
          </ac:spMkLst>
        </pc:spChg>
        <pc:spChg chg="mod">
          <ac:chgData name="Abby Barlow" userId="9d1ef115-bfd4-4e0d-a07f-2df53e5abb2c" providerId="ADAL" clId="{CCA0706C-EA9B-4636-A9EB-EB4921FF2DE7}" dt="2022-08-02T15:10:40.896" v="781" actId="403"/>
          <ac:spMkLst>
            <pc:docMk/>
            <pc:sldMk cId="2253821422" sldId="257"/>
            <ac:spMk id="198" creationId="{DD567A64-78D7-4601-B1CB-7E948639B5A1}"/>
          </ac:spMkLst>
        </pc:spChg>
        <pc:spChg chg="mod">
          <ac:chgData name="Abby Barlow" userId="9d1ef115-bfd4-4e0d-a07f-2df53e5abb2c" providerId="ADAL" clId="{CCA0706C-EA9B-4636-A9EB-EB4921FF2DE7}" dt="2022-08-02T15:10:40.896" v="781" actId="403"/>
          <ac:spMkLst>
            <pc:docMk/>
            <pc:sldMk cId="2253821422" sldId="257"/>
            <ac:spMk id="199" creationId="{34BBD75B-3F85-4264-A0FE-81A9B366E997}"/>
          </ac:spMkLst>
        </pc:spChg>
        <pc:spChg chg="mod">
          <ac:chgData name="Abby Barlow" userId="9d1ef115-bfd4-4e0d-a07f-2df53e5abb2c" providerId="ADAL" clId="{CCA0706C-EA9B-4636-A9EB-EB4921FF2DE7}" dt="2022-08-02T15:10:40.896" v="781" actId="403"/>
          <ac:spMkLst>
            <pc:docMk/>
            <pc:sldMk cId="2253821422" sldId="257"/>
            <ac:spMk id="203" creationId="{40DE116A-521A-495B-9D1E-A8C47CEE37A5}"/>
          </ac:spMkLst>
        </pc:spChg>
        <pc:spChg chg="mod">
          <ac:chgData name="Abby Barlow" userId="9d1ef115-bfd4-4e0d-a07f-2df53e5abb2c" providerId="ADAL" clId="{CCA0706C-EA9B-4636-A9EB-EB4921FF2DE7}" dt="2022-08-02T15:10:40.896" v="781" actId="403"/>
          <ac:spMkLst>
            <pc:docMk/>
            <pc:sldMk cId="2253821422" sldId="257"/>
            <ac:spMk id="204" creationId="{1E0AF46D-0A79-41ED-ADB5-73854E85B905}"/>
          </ac:spMkLst>
        </pc:spChg>
        <pc:spChg chg="mod">
          <ac:chgData name="Abby Barlow" userId="9d1ef115-bfd4-4e0d-a07f-2df53e5abb2c" providerId="ADAL" clId="{CCA0706C-EA9B-4636-A9EB-EB4921FF2DE7}" dt="2022-08-02T15:10:40.896" v="781" actId="403"/>
          <ac:spMkLst>
            <pc:docMk/>
            <pc:sldMk cId="2253821422" sldId="257"/>
            <ac:spMk id="206" creationId="{0E8C269C-D541-4EF0-A2F3-623BE9916532}"/>
          </ac:spMkLst>
        </pc:spChg>
        <pc:spChg chg="mod">
          <ac:chgData name="Abby Barlow" userId="9d1ef115-bfd4-4e0d-a07f-2df53e5abb2c" providerId="ADAL" clId="{CCA0706C-EA9B-4636-A9EB-EB4921FF2DE7}" dt="2022-08-02T15:10:40.896" v="781" actId="403"/>
          <ac:spMkLst>
            <pc:docMk/>
            <pc:sldMk cId="2253821422" sldId="257"/>
            <ac:spMk id="207" creationId="{1C1314EE-2BDC-45A7-8A70-C6B470C9F8E0}"/>
          </ac:spMkLst>
        </pc:spChg>
        <pc:spChg chg="mod">
          <ac:chgData name="Abby Barlow" userId="9d1ef115-bfd4-4e0d-a07f-2df53e5abb2c" providerId="ADAL" clId="{CCA0706C-EA9B-4636-A9EB-EB4921FF2DE7}" dt="2022-08-02T15:10:40.896" v="781" actId="403"/>
          <ac:spMkLst>
            <pc:docMk/>
            <pc:sldMk cId="2253821422" sldId="257"/>
            <ac:spMk id="209" creationId="{6B867C92-97D0-4F48-A9F1-334A673187DA}"/>
          </ac:spMkLst>
        </pc:spChg>
        <pc:spChg chg="mod">
          <ac:chgData name="Abby Barlow" userId="9d1ef115-bfd4-4e0d-a07f-2df53e5abb2c" providerId="ADAL" clId="{CCA0706C-EA9B-4636-A9EB-EB4921FF2DE7}" dt="2022-08-02T15:10:40.896" v="781" actId="403"/>
          <ac:spMkLst>
            <pc:docMk/>
            <pc:sldMk cId="2253821422" sldId="257"/>
            <ac:spMk id="210" creationId="{95A2B22E-0294-4D2F-B5E7-BCEA55B90436}"/>
          </ac:spMkLst>
        </pc:spChg>
        <pc:spChg chg="mod">
          <ac:chgData name="Abby Barlow" userId="9d1ef115-bfd4-4e0d-a07f-2df53e5abb2c" providerId="ADAL" clId="{CCA0706C-EA9B-4636-A9EB-EB4921FF2DE7}" dt="2022-08-02T15:10:40.896" v="781" actId="403"/>
          <ac:spMkLst>
            <pc:docMk/>
            <pc:sldMk cId="2253821422" sldId="257"/>
            <ac:spMk id="221" creationId="{C1096E7C-EE11-411F-BAB1-DD75F2AF970C}"/>
          </ac:spMkLst>
        </pc:spChg>
        <pc:spChg chg="mod">
          <ac:chgData name="Abby Barlow" userId="9d1ef115-bfd4-4e0d-a07f-2df53e5abb2c" providerId="ADAL" clId="{CCA0706C-EA9B-4636-A9EB-EB4921FF2DE7}" dt="2022-08-02T15:10:40.896" v="781" actId="403"/>
          <ac:spMkLst>
            <pc:docMk/>
            <pc:sldMk cId="2253821422" sldId="257"/>
            <ac:spMk id="222" creationId="{47175742-0E9A-4A39-9BF7-1ABF1D7F036D}"/>
          </ac:spMkLst>
        </pc:spChg>
        <pc:spChg chg="mod">
          <ac:chgData name="Abby Barlow" userId="9d1ef115-bfd4-4e0d-a07f-2df53e5abb2c" providerId="ADAL" clId="{CCA0706C-EA9B-4636-A9EB-EB4921FF2DE7}" dt="2022-08-02T15:10:40.896" v="781" actId="403"/>
          <ac:spMkLst>
            <pc:docMk/>
            <pc:sldMk cId="2253821422" sldId="257"/>
            <ac:spMk id="230" creationId="{68520E0D-08C6-4750-BE81-B1A957064DC1}"/>
          </ac:spMkLst>
        </pc:spChg>
        <pc:spChg chg="mod">
          <ac:chgData name="Abby Barlow" userId="9d1ef115-bfd4-4e0d-a07f-2df53e5abb2c" providerId="ADAL" clId="{CCA0706C-EA9B-4636-A9EB-EB4921FF2DE7}" dt="2022-08-02T15:10:40.896" v="781" actId="403"/>
          <ac:spMkLst>
            <pc:docMk/>
            <pc:sldMk cId="2253821422" sldId="257"/>
            <ac:spMk id="231" creationId="{61B23D0F-409C-415A-93FD-1D095D733513}"/>
          </ac:spMkLst>
        </pc:spChg>
        <pc:spChg chg="add mod">
          <ac:chgData name="Abby Barlow" userId="9d1ef115-bfd4-4e0d-a07f-2df53e5abb2c" providerId="ADAL" clId="{CCA0706C-EA9B-4636-A9EB-EB4921FF2DE7}" dt="2022-08-02T15:53:15.166" v="1030" actId="1076"/>
          <ac:spMkLst>
            <pc:docMk/>
            <pc:sldMk cId="2253821422" sldId="257"/>
            <ac:spMk id="262" creationId="{3C86BDE0-46A8-4230-A920-12AC629F6E5B}"/>
          </ac:spMkLst>
        </pc:spChg>
        <pc:spChg chg="mod">
          <ac:chgData name="Abby Barlow" userId="9d1ef115-bfd4-4e0d-a07f-2df53e5abb2c" providerId="ADAL" clId="{CCA0706C-EA9B-4636-A9EB-EB4921FF2DE7}" dt="2022-08-02T14:49:54.705" v="624" actId="14100"/>
          <ac:spMkLst>
            <pc:docMk/>
            <pc:sldMk cId="2253821422" sldId="257"/>
            <ac:spMk id="275" creationId="{5E68CD80-3176-4FF4-B0D4-376A9AC03B7B}"/>
          </ac:spMkLst>
        </pc:spChg>
        <pc:spChg chg="del mod">
          <ac:chgData name="Abby Barlow" userId="9d1ef115-bfd4-4e0d-a07f-2df53e5abb2c" providerId="ADAL" clId="{CCA0706C-EA9B-4636-A9EB-EB4921FF2DE7}" dt="2022-08-02T15:38:55.648" v="995" actId="478"/>
          <ac:spMkLst>
            <pc:docMk/>
            <pc:sldMk cId="2253821422" sldId="257"/>
            <ac:spMk id="277" creationId="{7C35C224-D035-44F0-B8E2-33CA1C9F46B8}"/>
          </ac:spMkLst>
        </pc:spChg>
        <pc:spChg chg="mod">
          <ac:chgData name="Abby Barlow" userId="9d1ef115-bfd4-4e0d-a07f-2df53e5abb2c" providerId="ADAL" clId="{CCA0706C-EA9B-4636-A9EB-EB4921FF2DE7}" dt="2022-08-31T08:19:58.793" v="1083" actId="1076"/>
          <ac:spMkLst>
            <pc:docMk/>
            <pc:sldMk cId="2253821422" sldId="257"/>
            <ac:spMk id="278" creationId="{9E4DF416-61F9-4D6A-9343-2CE3EB469ACA}"/>
          </ac:spMkLst>
        </pc:spChg>
        <pc:spChg chg="mod">
          <ac:chgData name="Abby Barlow" userId="9d1ef115-bfd4-4e0d-a07f-2df53e5abb2c" providerId="ADAL" clId="{CCA0706C-EA9B-4636-A9EB-EB4921FF2DE7}" dt="2022-08-03T09:24:50.009" v="1049" actId="1076"/>
          <ac:spMkLst>
            <pc:docMk/>
            <pc:sldMk cId="2253821422" sldId="257"/>
            <ac:spMk id="279" creationId="{0700B76B-A849-43B1-8AC3-23D29FFE2DD6}"/>
          </ac:spMkLst>
        </pc:spChg>
        <pc:spChg chg="mod">
          <ac:chgData name="Abby Barlow" userId="9d1ef115-bfd4-4e0d-a07f-2df53e5abb2c" providerId="ADAL" clId="{CCA0706C-EA9B-4636-A9EB-EB4921FF2DE7}" dt="2022-08-02T14:51:30.586" v="635" actId="14100"/>
          <ac:spMkLst>
            <pc:docMk/>
            <pc:sldMk cId="2253821422" sldId="257"/>
            <ac:spMk id="311" creationId="{956441D1-6D0D-4606-A2C3-0254CE130ED1}"/>
          </ac:spMkLst>
        </pc:spChg>
        <pc:spChg chg="del">
          <ac:chgData name="Abby Barlow" userId="9d1ef115-bfd4-4e0d-a07f-2df53e5abb2c" providerId="ADAL" clId="{CCA0706C-EA9B-4636-A9EB-EB4921FF2DE7}" dt="2022-08-02T14:22:23.879" v="255" actId="478"/>
          <ac:spMkLst>
            <pc:docMk/>
            <pc:sldMk cId="2253821422" sldId="257"/>
            <ac:spMk id="312" creationId="{0D18F33F-F0D0-4ED9-A414-D4D8C5FF9A88}"/>
          </ac:spMkLst>
        </pc:spChg>
        <pc:spChg chg="del mod">
          <ac:chgData name="Abby Barlow" userId="9d1ef115-bfd4-4e0d-a07f-2df53e5abb2c" providerId="ADAL" clId="{CCA0706C-EA9B-4636-A9EB-EB4921FF2DE7}" dt="2022-08-02T14:22:25.576" v="257" actId="478"/>
          <ac:spMkLst>
            <pc:docMk/>
            <pc:sldMk cId="2253821422" sldId="257"/>
            <ac:spMk id="313" creationId="{BEC8623C-B23F-4C70-9F91-578B8E842277}"/>
          </ac:spMkLst>
        </pc:spChg>
        <pc:spChg chg="del mod">
          <ac:chgData name="Abby Barlow" userId="9d1ef115-bfd4-4e0d-a07f-2df53e5abb2c" providerId="ADAL" clId="{CCA0706C-EA9B-4636-A9EB-EB4921FF2DE7}" dt="2022-08-02T14:22:28.284" v="259" actId="478"/>
          <ac:spMkLst>
            <pc:docMk/>
            <pc:sldMk cId="2253821422" sldId="257"/>
            <ac:spMk id="314" creationId="{918A72A0-A6AC-4D59-904C-F62A1157CB41}"/>
          </ac:spMkLst>
        </pc:spChg>
        <pc:spChg chg="mod ord">
          <ac:chgData name="Abby Barlow" userId="9d1ef115-bfd4-4e0d-a07f-2df53e5abb2c" providerId="ADAL" clId="{CCA0706C-EA9B-4636-A9EB-EB4921FF2DE7}" dt="2022-08-02T15:37:56.979" v="988" actId="14100"/>
          <ac:spMkLst>
            <pc:docMk/>
            <pc:sldMk cId="2253821422" sldId="257"/>
            <ac:spMk id="318" creationId="{20EA3607-6893-4E1C-B2DA-5F23BAFEE711}"/>
          </ac:spMkLst>
        </pc:spChg>
        <pc:spChg chg="mod">
          <ac:chgData name="Abby Barlow" userId="9d1ef115-bfd4-4e0d-a07f-2df53e5abb2c" providerId="ADAL" clId="{CCA0706C-EA9B-4636-A9EB-EB4921FF2DE7}" dt="2022-08-30T12:54:30.434" v="1061" actId="207"/>
          <ac:spMkLst>
            <pc:docMk/>
            <pc:sldMk cId="2253821422" sldId="257"/>
            <ac:spMk id="319" creationId="{1C1A6B41-A9B3-4175-9215-725048AF1280}"/>
          </ac:spMkLst>
        </pc:spChg>
        <pc:spChg chg="del mod">
          <ac:chgData name="Abby Barlow" userId="9d1ef115-bfd4-4e0d-a07f-2df53e5abb2c" providerId="ADAL" clId="{CCA0706C-EA9B-4636-A9EB-EB4921FF2DE7}" dt="2022-08-02T15:25:53.075" v="885" actId="478"/>
          <ac:spMkLst>
            <pc:docMk/>
            <pc:sldMk cId="2253821422" sldId="257"/>
            <ac:spMk id="320" creationId="{D0770BDB-3964-4D85-B87A-BA3612F8A35E}"/>
          </ac:spMkLst>
        </pc:spChg>
        <pc:spChg chg="mod">
          <ac:chgData name="Abby Barlow" userId="9d1ef115-bfd4-4e0d-a07f-2df53e5abb2c" providerId="ADAL" clId="{CCA0706C-EA9B-4636-A9EB-EB4921FF2DE7}" dt="2022-08-10T08:34:48.459" v="1052" actId="1076"/>
          <ac:spMkLst>
            <pc:docMk/>
            <pc:sldMk cId="2253821422" sldId="257"/>
            <ac:spMk id="322" creationId="{99238295-0A45-454E-9CC5-0E0CB304AD3A}"/>
          </ac:spMkLst>
        </pc:spChg>
        <pc:spChg chg="mod">
          <ac:chgData name="Abby Barlow" userId="9d1ef115-bfd4-4e0d-a07f-2df53e5abb2c" providerId="ADAL" clId="{CCA0706C-EA9B-4636-A9EB-EB4921FF2DE7}" dt="2022-08-31T08:17:19.064" v="1072" actId="208"/>
          <ac:spMkLst>
            <pc:docMk/>
            <pc:sldMk cId="2253821422" sldId="257"/>
            <ac:spMk id="323" creationId="{C08EB4D8-6194-425A-A2A8-CEC1973BFA21}"/>
          </ac:spMkLst>
        </pc:spChg>
        <pc:spChg chg="mod">
          <ac:chgData name="Abby Barlow" userId="9d1ef115-bfd4-4e0d-a07f-2df53e5abb2c" providerId="ADAL" clId="{CCA0706C-EA9B-4636-A9EB-EB4921FF2DE7}" dt="2022-08-02T15:39:09.540" v="998" actId="14100"/>
          <ac:spMkLst>
            <pc:docMk/>
            <pc:sldMk cId="2253821422" sldId="257"/>
            <ac:spMk id="324" creationId="{E83EB1F0-EBA5-49CC-8F6B-9DD14F64C269}"/>
          </ac:spMkLst>
        </pc:spChg>
        <pc:spChg chg="mod">
          <ac:chgData name="Abby Barlow" userId="9d1ef115-bfd4-4e0d-a07f-2df53e5abb2c" providerId="ADAL" clId="{CCA0706C-EA9B-4636-A9EB-EB4921FF2DE7}" dt="2022-08-02T14:50:32.976" v="627" actId="1076"/>
          <ac:spMkLst>
            <pc:docMk/>
            <pc:sldMk cId="2253821422" sldId="257"/>
            <ac:spMk id="328" creationId="{C032B104-11CF-4B85-9C6B-05A8310D830F}"/>
          </ac:spMkLst>
        </pc:spChg>
        <pc:spChg chg="mod">
          <ac:chgData name="Abby Barlow" userId="9d1ef115-bfd4-4e0d-a07f-2df53e5abb2c" providerId="ADAL" clId="{CCA0706C-EA9B-4636-A9EB-EB4921FF2DE7}" dt="2022-08-02T14:49:11.248" v="620" actId="403"/>
          <ac:spMkLst>
            <pc:docMk/>
            <pc:sldMk cId="2253821422" sldId="257"/>
            <ac:spMk id="329" creationId="{D56914AD-6DB4-4EDB-ACD1-09B11450AE62}"/>
          </ac:spMkLst>
        </pc:spChg>
        <pc:spChg chg="mod">
          <ac:chgData name="Abby Barlow" userId="9d1ef115-bfd4-4e0d-a07f-2df53e5abb2c" providerId="ADAL" clId="{CCA0706C-EA9B-4636-A9EB-EB4921FF2DE7}" dt="2022-08-02T14:49:11.248" v="620" actId="403"/>
          <ac:spMkLst>
            <pc:docMk/>
            <pc:sldMk cId="2253821422" sldId="257"/>
            <ac:spMk id="336" creationId="{90C04346-A96F-4213-AEEB-AE206678C640}"/>
          </ac:spMkLst>
        </pc:spChg>
        <pc:spChg chg="mod">
          <ac:chgData name="Abby Barlow" userId="9d1ef115-bfd4-4e0d-a07f-2df53e5abb2c" providerId="ADAL" clId="{CCA0706C-EA9B-4636-A9EB-EB4921FF2DE7}" dt="2022-08-02T14:49:46.024" v="623" actId="1076"/>
          <ac:spMkLst>
            <pc:docMk/>
            <pc:sldMk cId="2253821422" sldId="257"/>
            <ac:spMk id="339" creationId="{8AC3CD5F-0EAF-40A3-B4BB-CD63FE468FF5}"/>
          </ac:spMkLst>
        </pc:spChg>
        <pc:spChg chg="mod">
          <ac:chgData name="Abby Barlow" userId="9d1ef115-bfd4-4e0d-a07f-2df53e5abb2c" providerId="ADAL" clId="{CCA0706C-EA9B-4636-A9EB-EB4921FF2DE7}" dt="2022-08-02T14:51:12.237" v="633" actId="1076"/>
          <ac:spMkLst>
            <pc:docMk/>
            <pc:sldMk cId="2253821422" sldId="257"/>
            <ac:spMk id="341" creationId="{D89C874D-0CEA-43CB-8495-B0157D1F0916}"/>
          </ac:spMkLst>
        </pc:spChg>
        <pc:spChg chg="mod">
          <ac:chgData name="Abby Barlow" userId="9d1ef115-bfd4-4e0d-a07f-2df53e5abb2c" providerId="ADAL" clId="{CCA0706C-EA9B-4636-A9EB-EB4921FF2DE7}" dt="2022-08-02T15:35:09.871" v="966" actId="164"/>
          <ac:spMkLst>
            <pc:docMk/>
            <pc:sldMk cId="2253821422" sldId="257"/>
            <ac:spMk id="346" creationId="{1EC674F0-F6B7-4618-8BBE-6713C450A6E7}"/>
          </ac:spMkLst>
        </pc:spChg>
        <pc:spChg chg="mod">
          <ac:chgData name="Abby Barlow" userId="9d1ef115-bfd4-4e0d-a07f-2df53e5abb2c" providerId="ADAL" clId="{CCA0706C-EA9B-4636-A9EB-EB4921FF2DE7}" dt="2022-08-02T15:35:09.871" v="966" actId="164"/>
          <ac:spMkLst>
            <pc:docMk/>
            <pc:sldMk cId="2253821422" sldId="257"/>
            <ac:spMk id="347" creationId="{EC553EA0-F155-48F6-831C-C91884B71EBA}"/>
          </ac:spMkLst>
        </pc:spChg>
        <pc:spChg chg="mod">
          <ac:chgData name="Abby Barlow" userId="9d1ef115-bfd4-4e0d-a07f-2df53e5abb2c" providerId="ADAL" clId="{CCA0706C-EA9B-4636-A9EB-EB4921FF2DE7}" dt="2022-08-02T15:37:02.322" v="983" actId="1076"/>
          <ac:spMkLst>
            <pc:docMk/>
            <pc:sldMk cId="2253821422" sldId="257"/>
            <ac:spMk id="380" creationId="{07AA2E6D-D5B8-439C-806F-9DB00175D709}"/>
          </ac:spMkLst>
        </pc:spChg>
        <pc:spChg chg="mod">
          <ac:chgData name="Abby Barlow" userId="9d1ef115-bfd4-4e0d-a07f-2df53e5abb2c" providerId="ADAL" clId="{CCA0706C-EA9B-4636-A9EB-EB4921FF2DE7}" dt="2022-08-02T15:37:13.826" v="984" actId="1076"/>
          <ac:spMkLst>
            <pc:docMk/>
            <pc:sldMk cId="2253821422" sldId="257"/>
            <ac:spMk id="381" creationId="{E8A98D6E-6092-4FB1-A8B8-CB6B7B465CDA}"/>
          </ac:spMkLst>
        </pc:spChg>
        <pc:grpChg chg="add mod">
          <ac:chgData name="Abby Barlow" userId="9d1ef115-bfd4-4e0d-a07f-2df53e5abb2c" providerId="ADAL" clId="{CCA0706C-EA9B-4636-A9EB-EB4921FF2DE7}" dt="2022-08-02T15:45:37.124" v="1022" actId="1076"/>
          <ac:grpSpMkLst>
            <pc:docMk/>
            <pc:sldMk cId="2253821422" sldId="257"/>
            <ac:grpSpMk id="7" creationId="{AA938DAB-459B-4C80-B987-E156E2864992}"/>
          </ac:grpSpMkLst>
        </pc:grpChg>
        <pc:grpChg chg="mod">
          <ac:chgData name="Abby Barlow" userId="9d1ef115-bfd4-4e0d-a07f-2df53e5abb2c" providerId="ADAL" clId="{CCA0706C-EA9B-4636-A9EB-EB4921FF2DE7}" dt="2022-08-10T08:35:21.150" v="1055" actId="1076"/>
          <ac:grpSpMkLst>
            <pc:docMk/>
            <pc:sldMk cId="2253821422" sldId="257"/>
            <ac:grpSpMk id="20" creationId="{BDF821CC-6D46-4F69-94E5-9641BD92A866}"/>
          </ac:grpSpMkLst>
        </pc:grpChg>
        <pc:grpChg chg="mod">
          <ac:chgData name="Abby Barlow" userId="9d1ef115-bfd4-4e0d-a07f-2df53e5abb2c" providerId="ADAL" clId="{CCA0706C-EA9B-4636-A9EB-EB4921FF2DE7}" dt="2022-08-02T15:04:48.788" v="740" actId="14100"/>
          <ac:grpSpMkLst>
            <pc:docMk/>
            <pc:sldMk cId="2253821422" sldId="257"/>
            <ac:grpSpMk id="36" creationId="{F53CA3DE-6E22-4101-95B3-E64E1D6F5DE6}"/>
          </ac:grpSpMkLst>
        </pc:grpChg>
        <pc:grpChg chg="del mod">
          <ac:chgData name="Abby Barlow" userId="9d1ef115-bfd4-4e0d-a07f-2df53e5abb2c" providerId="ADAL" clId="{CCA0706C-EA9B-4636-A9EB-EB4921FF2DE7}" dt="2022-08-02T15:44:02.813" v="1011" actId="478"/>
          <ac:grpSpMkLst>
            <pc:docMk/>
            <pc:sldMk cId="2253821422" sldId="257"/>
            <ac:grpSpMk id="41" creationId="{F58DED70-B665-40A8-821E-D5A426CC091F}"/>
          </ac:grpSpMkLst>
        </pc:grpChg>
        <pc:grpChg chg="add mod">
          <ac:chgData name="Abby Barlow" userId="9d1ef115-bfd4-4e0d-a07f-2df53e5abb2c" providerId="ADAL" clId="{CCA0706C-EA9B-4636-A9EB-EB4921FF2DE7}" dt="2022-08-31T08:19:58.793" v="1083" actId="1076"/>
          <ac:grpSpMkLst>
            <pc:docMk/>
            <pc:sldMk cId="2253821422" sldId="257"/>
            <ac:grpSpMk id="78" creationId="{47420BE8-61D1-48AA-9852-8BAB49F461E0}"/>
          </ac:grpSpMkLst>
        </pc:grpChg>
        <pc:grpChg chg="add mod">
          <ac:chgData name="Abby Barlow" userId="9d1ef115-bfd4-4e0d-a07f-2df53e5abb2c" providerId="ADAL" clId="{CCA0706C-EA9B-4636-A9EB-EB4921FF2DE7}" dt="2022-08-31T08:19:58.793" v="1083" actId="1076"/>
          <ac:grpSpMkLst>
            <pc:docMk/>
            <pc:sldMk cId="2253821422" sldId="257"/>
            <ac:grpSpMk id="79" creationId="{B7220751-C987-4ED6-BB45-03C14EB41D62}"/>
          </ac:grpSpMkLst>
        </pc:grpChg>
        <pc:grpChg chg="add mod">
          <ac:chgData name="Abby Barlow" userId="9d1ef115-bfd4-4e0d-a07f-2df53e5abb2c" providerId="ADAL" clId="{CCA0706C-EA9B-4636-A9EB-EB4921FF2DE7}" dt="2022-08-02T15:53:18.119" v="1031" actId="1076"/>
          <ac:grpSpMkLst>
            <pc:docMk/>
            <pc:sldMk cId="2253821422" sldId="257"/>
            <ac:grpSpMk id="80" creationId="{66620B24-6691-4A47-AC39-D6B46D275D41}"/>
          </ac:grpSpMkLst>
        </pc:grpChg>
        <pc:grpChg chg="del">
          <ac:chgData name="Abby Barlow" userId="9d1ef115-bfd4-4e0d-a07f-2df53e5abb2c" providerId="ADAL" clId="{CCA0706C-EA9B-4636-A9EB-EB4921FF2DE7}" dt="2022-08-02T14:22:47.268" v="272" actId="478"/>
          <ac:grpSpMkLst>
            <pc:docMk/>
            <pc:sldMk cId="2253821422" sldId="257"/>
            <ac:grpSpMk id="135" creationId="{0A49D482-0ABB-43B1-9934-9BD9A0B60320}"/>
          </ac:grpSpMkLst>
        </pc:grpChg>
        <pc:grpChg chg="del">
          <ac:chgData name="Abby Barlow" userId="9d1ef115-bfd4-4e0d-a07f-2df53e5abb2c" providerId="ADAL" clId="{CCA0706C-EA9B-4636-A9EB-EB4921FF2DE7}" dt="2022-08-02T14:22:47.268" v="272" actId="478"/>
          <ac:grpSpMkLst>
            <pc:docMk/>
            <pc:sldMk cId="2253821422" sldId="257"/>
            <ac:grpSpMk id="140" creationId="{B4275F97-4304-45C0-9532-B394C9B40FE3}"/>
          </ac:grpSpMkLst>
        </pc:grpChg>
        <pc:grpChg chg="del">
          <ac:chgData name="Abby Barlow" userId="9d1ef115-bfd4-4e0d-a07f-2df53e5abb2c" providerId="ADAL" clId="{CCA0706C-EA9B-4636-A9EB-EB4921FF2DE7}" dt="2022-08-02T14:22:47.268" v="272" actId="478"/>
          <ac:grpSpMkLst>
            <pc:docMk/>
            <pc:sldMk cId="2253821422" sldId="257"/>
            <ac:grpSpMk id="143" creationId="{14E4325E-FA35-4073-B186-E7FE5DB98F66}"/>
          </ac:grpSpMkLst>
        </pc:grpChg>
        <pc:grpChg chg="del">
          <ac:chgData name="Abby Barlow" userId="9d1ef115-bfd4-4e0d-a07f-2df53e5abb2c" providerId="ADAL" clId="{CCA0706C-EA9B-4636-A9EB-EB4921FF2DE7}" dt="2022-08-02T14:22:47.268" v="272" actId="478"/>
          <ac:grpSpMkLst>
            <pc:docMk/>
            <pc:sldMk cId="2253821422" sldId="257"/>
            <ac:grpSpMk id="153" creationId="{9FD1E284-1A31-494E-89CD-2533523956E0}"/>
          </ac:grpSpMkLst>
        </pc:grpChg>
        <pc:grpChg chg="mod">
          <ac:chgData name="Abby Barlow" userId="9d1ef115-bfd4-4e0d-a07f-2df53e5abb2c" providerId="ADAL" clId="{CCA0706C-EA9B-4636-A9EB-EB4921FF2DE7}" dt="2022-08-02T15:09:03.233" v="762" actId="164"/>
          <ac:grpSpMkLst>
            <pc:docMk/>
            <pc:sldMk cId="2253821422" sldId="257"/>
            <ac:grpSpMk id="174" creationId="{C43FF6A7-77AE-4C08-A33F-1BA3FF0BA2C0}"/>
          </ac:grpSpMkLst>
        </pc:grpChg>
        <pc:grpChg chg="mod">
          <ac:chgData name="Abby Barlow" userId="9d1ef115-bfd4-4e0d-a07f-2df53e5abb2c" providerId="ADAL" clId="{CCA0706C-EA9B-4636-A9EB-EB4921FF2DE7}" dt="2022-08-02T15:09:03.233" v="762" actId="164"/>
          <ac:grpSpMkLst>
            <pc:docMk/>
            <pc:sldMk cId="2253821422" sldId="257"/>
            <ac:grpSpMk id="179" creationId="{D9B254B4-C48C-4F7C-AA52-70CDABDD0D63}"/>
          </ac:grpSpMkLst>
        </pc:grpChg>
        <pc:grpChg chg="mod">
          <ac:chgData name="Abby Barlow" userId="9d1ef115-bfd4-4e0d-a07f-2df53e5abb2c" providerId="ADAL" clId="{CCA0706C-EA9B-4636-A9EB-EB4921FF2DE7}" dt="2022-08-02T15:09:03.233" v="762" actId="164"/>
          <ac:grpSpMkLst>
            <pc:docMk/>
            <pc:sldMk cId="2253821422" sldId="257"/>
            <ac:grpSpMk id="182" creationId="{DC24BBC0-3276-4FC0-942F-7A13F0A74822}"/>
          </ac:grpSpMkLst>
        </pc:grpChg>
        <pc:grpChg chg="mod">
          <ac:chgData name="Abby Barlow" userId="9d1ef115-bfd4-4e0d-a07f-2df53e5abb2c" providerId="ADAL" clId="{CCA0706C-EA9B-4636-A9EB-EB4921FF2DE7}" dt="2022-08-02T15:09:03.233" v="762" actId="164"/>
          <ac:grpSpMkLst>
            <pc:docMk/>
            <pc:sldMk cId="2253821422" sldId="257"/>
            <ac:grpSpMk id="192" creationId="{79F9E178-E2A4-4E31-95B4-E0E82F1FCB82}"/>
          </ac:grpSpMkLst>
        </pc:grpChg>
        <pc:grpChg chg="mod">
          <ac:chgData name="Abby Barlow" userId="9d1ef115-bfd4-4e0d-a07f-2df53e5abb2c" providerId="ADAL" clId="{CCA0706C-EA9B-4636-A9EB-EB4921FF2DE7}" dt="2022-08-02T15:10:40.896" v="781" actId="403"/>
          <ac:grpSpMkLst>
            <pc:docMk/>
            <pc:sldMk cId="2253821422" sldId="257"/>
            <ac:grpSpMk id="200" creationId="{667773F1-3C5C-45AB-B21D-5B3C48DC1537}"/>
          </ac:grpSpMkLst>
        </pc:grpChg>
        <pc:grpChg chg="mod">
          <ac:chgData name="Abby Barlow" userId="9d1ef115-bfd4-4e0d-a07f-2df53e5abb2c" providerId="ADAL" clId="{CCA0706C-EA9B-4636-A9EB-EB4921FF2DE7}" dt="2022-08-02T15:10:40.896" v="781" actId="403"/>
          <ac:grpSpMkLst>
            <pc:docMk/>
            <pc:sldMk cId="2253821422" sldId="257"/>
            <ac:grpSpMk id="201" creationId="{1880B206-92F5-4466-AA2E-057D58673874}"/>
          </ac:grpSpMkLst>
        </pc:grpChg>
        <pc:grpChg chg="mod">
          <ac:chgData name="Abby Barlow" userId="9d1ef115-bfd4-4e0d-a07f-2df53e5abb2c" providerId="ADAL" clId="{CCA0706C-EA9B-4636-A9EB-EB4921FF2DE7}" dt="2022-08-02T15:10:40.896" v="781" actId="403"/>
          <ac:grpSpMkLst>
            <pc:docMk/>
            <pc:sldMk cId="2253821422" sldId="257"/>
            <ac:grpSpMk id="205" creationId="{3D2059CB-02EF-4373-9CBD-051C5A2FF9FE}"/>
          </ac:grpSpMkLst>
        </pc:grpChg>
        <pc:grpChg chg="mod">
          <ac:chgData name="Abby Barlow" userId="9d1ef115-bfd4-4e0d-a07f-2df53e5abb2c" providerId="ADAL" clId="{CCA0706C-EA9B-4636-A9EB-EB4921FF2DE7}" dt="2022-08-02T15:10:40.896" v="781" actId="403"/>
          <ac:grpSpMkLst>
            <pc:docMk/>
            <pc:sldMk cId="2253821422" sldId="257"/>
            <ac:grpSpMk id="208" creationId="{F809AE22-5447-4C21-94BB-38D58B076B0B}"/>
          </ac:grpSpMkLst>
        </pc:grpChg>
        <pc:grpChg chg="mod">
          <ac:chgData name="Abby Barlow" userId="9d1ef115-bfd4-4e0d-a07f-2df53e5abb2c" providerId="ADAL" clId="{CCA0706C-EA9B-4636-A9EB-EB4921FF2DE7}" dt="2022-08-02T15:10:40.896" v="781" actId="403"/>
          <ac:grpSpMkLst>
            <pc:docMk/>
            <pc:sldMk cId="2253821422" sldId="257"/>
            <ac:grpSpMk id="218" creationId="{21DF8B6A-0273-4763-822F-C34D26B6C5E7}"/>
          </ac:grpSpMkLst>
        </pc:grpChg>
        <pc:grpChg chg="mod">
          <ac:chgData name="Abby Barlow" userId="9d1ef115-bfd4-4e0d-a07f-2df53e5abb2c" providerId="ADAL" clId="{CCA0706C-EA9B-4636-A9EB-EB4921FF2DE7}" dt="2022-08-02T15:10:40.896" v="781" actId="403"/>
          <ac:grpSpMkLst>
            <pc:docMk/>
            <pc:sldMk cId="2253821422" sldId="257"/>
            <ac:grpSpMk id="219" creationId="{08D47325-2C29-4F5F-B9C5-241F69D372F0}"/>
          </ac:grpSpMkLst>
        </pc:grpChg>
        <pc:grpChg chg="mod">
          <ac:chgData name="Abby Barlow" userId="9d1ef115-bfd4-4e0d-a07f-2df53e5abb2c" providerId="ADAL" clId="{CCA0706C-EA9B-4636-A9EB-EB4921FF2DE7}" dt="2022-08-02T14:49:11.248" v="620" actId="403"/>
          <ac:grpSpMkLst>
            <pc:docMk/>
            <pc:sldMk cId="2253821422" sldId="257"/>
            <ac:grpSpMk id="276" creationId="{FAFD31A7-6AC9-45F5-A34F-CC03358E5531}"/>
          </ac:grpSpMkLst>
        </pc:grpChg>
        <pc:grpChg chg="del mod">
          <ac:chgData name="Abby Barlow" userId="9d1ef115-bfd4-4e0d-a07f-2df53e5abb2c" providerId="ADAL" clId="{CCA0706C-EA9B-4636-A9EB-EB4921FF2DE7}" dt="2022-08-02T14:58:14.967" v="688" actId="478"/>
          <ac:grpSpMkLst>
            <pc:docMk/>
            <pc:sldMk cId="2253821422" sldId="257"/>
            <ac:grpSpMk id="321" creationId="{232965CE-D321-41AD-BEB3-0550BCAF1D84}"/>
          </ac:grpSpMkLst>
        </pc:grpChg>
        <pc:grpChg chg="mod">
          <ac:chgData name="Abby Barlow" userId="9d1ef115-bfd4-4e0d-a07f-2df53e5abb2c" providerId="ADAL" clId="{CCA0706C-EA9B-4636-A9EB-EB4921FF2DE7}" dt="2022-08-02T15:35:09.871" v="966" actId="164"/>
          <ac:grpSpMkLst>
            <pc:docMk/>
            <pc:sldMk cId="2253821422" sldId="257"/>
            <ac:grpSpMk id="348" creationId="{658BC1A1-8EF9-4A71-8E4A-9DF6DE04532C}"/>
          </ac:grpSpMkLst>
        </pc:grpChg>
        <pc:grpChg chg="mod">
          <ac:chgData name="Abby Barlow" userId="9d1ef115-bfd4-4e0d-a07f-2df53e5abb2c" providerId="ADAL" clId="{CCA0706C-EA9B-4636-A9EB-EB4921FF2DE7}" dt="2022-08-02T15:35:09.871" v="966" actId="164"/>
          <ac:grpSpMkLst>
            <pc:docMk/>
            <pc:sldMk cId="2253821422" sldId="257"/>
            <ac:grpSpMk id="353" creationId="{C6AD1F3B-3546-497E-90E1-967E65248125}"/>
          </ac:grpSpMkLst>
        </pc:grpChg>
        <pc:grpChg chg="mod">
          <ac:chgData name="Abby Barlow" userId="9d1ef115-bfd4-4e0d-a07f-2df53e5abb2c" providerId="ADAL" clId="{CCA0706C-EA9B-4636-A9EB-EB4921FF2DE7}" dt="2022-08-02T15:35:09.871" v="966" actId="164"/>
          <ac:grpSpMkLst>
            <pc:docMk/>
            <pc:sldMk cId="2253821422" sldId="257"/>
            <ac:grpSpMk id="356" creationId="{330A4AAA-2715-4DD4-8BC5-D27B1C58AFA9}"/>
          </ac:grpSpMkLst>
        </pc:grpChg>
        <pc:grpChg chg="mod">
          <ac:chgData name="Abby Barlow" userId="9d1ef115-bfd4-4e0d-a07f-2df53e5abb2c" providerId="ADAL" clId="{CCA0706C-EA9B-4636-A9EB-EB4921FF2DE7}" dt="2022-08-02T15:35:09.871" v="966" actId="164"/>
          <ac:grpSpMkLst>
            <pc:docMk/>
            <pc:sldMk cId="2253821422" sldId="257"/>
            <ac:grpSpMk id="366" creationId="{3594AF24-61F5-47EE-A93F-B150C5FAC062}"/>
          </ac:grpSpMkLst>
        </pc:grpChg>
        <pc:graphicFrameChg chg="mod modGraphic">
          <ac:chgData name="Abby Barlow" userId="9d1ef115-bfd4-4e0d-a07f-2df53e5abb2c" providerId="ADAL" clId="{CCA0706C-EA9B-4636-A9EB-EB4921FF2DE7}" dt="2022-08-10T08:36:18.873" v="1058"/>
          <ac:graphicFrameMkLst>
            <pc:docMk/>
            <pc:sldMk cId="2253821422" sldId="257"/>
            <ac:graphicFrameMk id="3" creationId="{8EC7615D-C57A-481D-94D6-3153398DFD22}"/>
          </ac:graphicFrameMkLst>
        </pc:graphicFrameChg>
        <pc:picChg chg="mod">
          <ac:chgData name="Abby Barlow" userId="9d1ef115-bfd4-4e0d-a07f-2df53e5abb2c" providerId="ADAL" clId="{CCA0706C-EA9B-4636-A9EB-EB4921FF2DE7}" dt="2022-08-02T15:47:43.349" v="1023" actId="1076"/>
          <ac:picMkLst>
            <pc:docMk/>
            <pc:sldMk cId="2253821422" sldId="257"/>
            <ac:picMk id="4" creationId="{7DC71834-8294-4EE3-AAAB-116E368F611E}"/>
          </ac:picMkLst>
        </pc:picChg>
        <pc:picChg chg="mod">
          <ac:chgData name="Abby Barlow" userId="9d1ef115-bfd4-4e0d-a07f-2df53e5abb2c" providerId="ADAL" clId="{CCA0706C-EA9B-4636-A9EB-EB4921FF2DE7}" dt="2022-08-02T15:47:49.125" v="1024" actId="1076"/>
          <ac:picMkLst>
            <pc:docMk/>
            <pc:sldMk cId="2253821422" sldId="257"/>
            <ac:picMk id="5" creationId="{BC6C59FD-6D5A-4EFE-8944-C88D345B3702}"/>
          </ac:picMkLst>
        </pc:picChg>
        <pc:picChg chg="del mod">
          <ac:chgData name="Abby Barlow" userId="9d1ef115-bfd4-4e0d-a07f-2df53e5abb2c" providerId="ADAL" clId="{CCA0706C-EA9B-4636-A9EB-EB4921FF2DE7}" dt="2022-08-02T15:30:16.631" v="920" actId="21"/>
          <ac:picMkLst>
            <pc:docMk/>
            <pc:sldMk cId="2253821422" sldId="257"/>
            <ac:picMk id="6" creationId="{8F67A2EE-02BF-413A-89B8-23BE6191FBCC}"/>
          </ac:picMkLst>
        </pc:picChg>
        <pc:picChg chg="mod">
          <ac:chgData name="Abby Barlow" userId="9d1ef115-bfd4-4e0d-a07f-2df53e5abb2c" providerId="ADAL" clId="{CCA0706C-EA9B-4636-A9EB-EB4921FF2DE7}" dt="2022-08-02T14:51:10.500" v="632" actId="14100"/>
          <ac:picMkLst>
            <pc:docMk/>
            <pc:sldMk cId="2253821422" sldId="257"/>
            <ac:picMk id="11" creationId="{CF2405AB-2794-4915-B360-D455097798C2}"/>
          </ac:picMkLst>
        </pc:picChg>
        <pc:picChg chg="mod">
          <ac:chgData name="Abby Barlow" userId="9d1ef115-bfd4-4e0d-a07f-2df53e5abb2c" providerId="ADAL" clId="{CCA0706C-EA9B-4636-A9EB-EB4921FF2DE7}" dt="2022-08-02T14:19:23.272" v="226" actId="1076"/>
          <ac:picMkLst>
            <pc:docMk/>
            <pc:sldMk cId="2253821422" sldId="257"/>
            <ac:picMk id="22" creationId="{3642C4DD-10ED-E3CC-8306-E79C96CCA362}"/>
          </ac:picMkLst>
        </pc:picChg>
        <pc:picChg chg="del mod">
          <ac:chgData name="Abby Barlow" userId="9d1ef115-bfd4-4e0d-a07f-2df53e5abb2c" providerId="ADAL" clId="{CCA0706C-EA9B-4636-A9EB-EB4921FF2DE7}" dt="2022-08-02T14:22:32.542" v="261" actId="478"/>
          <ac:picMkLst>
            <pc:docMk/>
            <pc:sldMk cId="2253821422" sldId="257"/>
            <ac:picMk id="127" creationId="{CD596C6A-7CBF-4242-BB10-84B6030E8AA9}"/>
          </ac:picMkLst>
        </pc:picChg>
        <pc:picChg chg="del">
          <ac:chgData name="Abby Barlow" userId="9d1ef115-bfd4-4e0d-a07f-2df53e5abb2c" providerId="ADAL" clId="{CCA0706C-EA9B-4636-A9EB-EB4921FF2DE7}" dt="2022-08-02T14:22:47.268" v="272" actId="478"/>
          <ac:picMkLst>
            <pc:docMk/>
            <pc:sldMk cId="2253821422" sldId="257"/>
            <ac:picMk id="150" creationId="{53327ED4-416D-4454-B46B-1ACECB28CBD8}"/>
          </ac:picMkLst>
        </pc:picChg>
        <pc:picChg chg="del">
          <ac:chgData name="Abby Barlow" userId="9d1ef115-bfd4-4e0d-a07f-2df53e5abb2c" providerId="ADAL" clId="{CCA0706C-EA9B-4636-A9EB-EB4921FF2DE7}" dt="2022-08-02T14:22:47.268" v="272" actId="478"/>
          <ac:picMkLst>
            <pc:docMk/>
            <pc:sldMk cId="2253821422" sldId="257"/>
            <ac:picMk id="151" creationId="{ACEB2206-0A1D-4999-8F36-BDCE0592D4E8}"/>
          </ac:picMkLst>
        </pc:picChg>
        <pc:picChg chg="del">
          <ac:chgData name="Abby Barlow" userId="9d1ef115-bfd4-4e0d-a07f-2df53e5abb2c" providerId="ADAL" clId="{CCA0706C-EA9B-4636-A9EB-EB4921FF2DE7}" dt="2022-08-02T14:22:47.268" v="272" actId="478"/>
          <ac:picMkLst>
            <pc:docMk/>
            <pc:sldMk cId="2253821422" sldId="257"/>
            <ac:picMk id="152" creationId="{5ACE19F0-1D60-41A4-AD9F-BB0AD7F12B5A}"/>
          </ac:picMkLst>
        </pc:picChg>
        <pc:picChg chg="del">
          <ac:chgData name="Abby Barlow" userId="9d1ef115-bfd4-4e0d-a07f-2df53e5abb2c" providerId="ADAL" clId="{CCA0706C-EA9B-4636-A9EB-EB4921FF2DE7}" dt="2022-08-02T14:22:47.268" v="272" actId="478"/>
          <ac:picMkLst>
            <pc:docMk/>
            <pc:sldMk cId="2253821422" sldId="257"/>
            <ac:picMk id="158" creationId="{304D5F4C-0124-454A-8935-3BC0F55F7396}"/>
          </ac:picMkLst>
        </pc:picChg>
        <pc:picChg chg="del">
          <ac:chgData name="Abby Barlow" userId="9d1ef115-bfd4-4e0d-a07f-2df53e5abb2c" providerId="ADAL" clId="{CCA0706C-EA9B-4636-A9EB-EB4921FF2DE7}" dt="2022-08-02T14:22:47.268" v="272" actId="478"/>
          <ac:picMkLst>
            <pc:docMk/>
            <pc:sldMk cId="2253821422" sldId="257"/>
            <ac:picMk id="159" creationId="{B21D491B-059E-4BB1-9875-8393F030CC29}"/>
          </ac:picMkLst>
        </pc:picChg>
        <pc:picChg chg="del">
          <ac:chgData name="Abby Barlow" userId="9d1ef115-bfd4-4e0d-a07f-2df53e5abb2c" providerId="ADAL" clId="{CCA0706C-EA9B-4636-A9EB-EB4921FF2DE7}" dt="2022-08-02T14:22:47.268" v="272" actId="478"/>
          <ac:picMkLst>
            <pc:docMk/>
            <pc:sldMk cId="2253821422" sldId="257"/>
            <ac:picMk id="160" creationId="{F13286E9-95D4-4449-82E0-38B7A4071ADB}"/>
          </ac:picMkLst>
        </pc:picChg>
        <pc:picChg chg="del">
          <ac:chgData name="Abby Barlow" userId="9d1ef115-bfd4-4e0d-a07f-2df53e5abb2c" providerId="ADAL" clId="{CCA0706C-EA9B-4636-A9EB-EB4921FF2DE7}" dt="2022-08-02T14:22:36.368" v="266" actId="478"/>
          <ac:picMkLst>
            <pc:docMk/>
            <pc:sldMk cId="2253821422" sldId="257"/>
            <ac:picMk id="161" creationId="{C0F3A393-7CC1-47D7-9B6C-B13E30B0C935}"/>
          </ac:picMkLst>
        </pc:picChg>
        <pc:picChg chg="del">
          <ac:chgData name="Abby Barlow" userId="9d1ef115-bfd4-4e0d-a07f-2df53e5abb2c" providerId="ADAL" clId="{CCA0706C-EA9B-4636-A9EB-EB4921FF2DE7}" dt="2022-08-02T14:22:33.343" v="262" actId="478"/>
          <ac:picMkLst>
            <pc:docMk/>
            <pc:sldMk cId="2253821422" sldId="257"/>
            <ac:picMk id="162" creationId="{CB70F2DB-E6AA-4AE6-8D56-D8FAB2197182}"/>
          </ac:picMkLst>
        </pc:picChg>
        <pc:picChg chg="del">
          <ac:chgData name="Abby Barlow" userId="9d1ef115-bfd4-4e0d-a07f-2df53e5abb2c" providerId="ADAL" clId="{CCA0706C-EA9B-4636-A9EB-EB4921FF2DE7}" dt="2022-08-02T14:22:33.864" v="263" actId="478"/>
          <ac:picMkLst>
            <pc:docMk/>
            <pc:sldMk cId="2253821422" sldId="257"/>
            <ac:picMk id="163" creationId="{FD1690AF-FE6E-44E6-8690-52166DDE692C}"/>
          </ac:picMkLst>
        </pc:picChg>
        <pc:picChg chg="del">
          <ac:chgData name="Abby Barlow" userId="9d1ef115-bfd4-4e0d-a07f-2df53e5abb2c" providerId="ADAL" clId="{CCA0706C-EA9B-4636-A9EB-EB4921FF2DE7}" dt="2022-08-02T14:22:34.481" v="264" actId="478"/>
          <ac:picMkLst>
            <pc:docMk/>
            <pc:sldMk cId="2253821422" sldId="257"/>
            <ac:picMk id="164" creationId="{081566DA-AB69-4F41-AF47-804E4B877A42}"/>
          </ac:picMkLst>
        </pc:picChg>
        <pc:picChg chg="del">
          <ac:chgData name="Abby Barlow" userId="9d1ef115-bfd4-4e0d-a07f-2df53e5abb2c" providerId="ADAL" clId="{CCA0706C-EA9B-4636-A9EB-EB4921FF2DE7}" dt="2022-08-02T14:22:35.400" v="265" actId="478"/>
          <ac:picMkLst>
            <pc:docMk/>
            <pc:sldMk cId="2253821422" sldId="257"/>
            <ac:picMk id="165" creationId="{AADED8FA-3C64-4CEE-B7C6-59A865D699C7}"/>
          </ac:picMkLst>
        </pc:picChg>
        <pc:picChg chg="mod">
          <ac:chgData name="Abby Barlow" userId="9d1ef115-bfd4-4e0d-a07f-2df53e5abb2c" providerId="ADAL" clId="{CCA0706C-EA9B-4636-A9EB-EB4921FF2DE7}" dt="2022-08-02T15:09:03.233" v="762" actId="164"/>
          <ac:picMkLst>
            <pc:docMk/>
            <pc:sldMk cId="2253821422" sldId="257"/>
            <ac:picMk id="189" creationId="{4479AB45-EF0E-4B56-A085-0C9BDBE84E01}"/>
          </ac:picMkLst>
        </pc:picChg>
        <pc:picChg chg="mod">
          <ac:chgData name="Abby Barlow" userId="9d1ef115-bfd4-4e0d-a07f-2df53e5abb2c" providerId="ADAL" clId="{CCA0706C-EA9B-4636-A9EB-EB4921FF2DE7}" dt="2022-08-02T15:09:03.233" v="762" actId="164"/>
          <ac:picMkLst>
            <pc:docMk/>
            <pc:sldMk cId="2253821422" sldId="257"/>
            <ac:picMk id="190" creationId="{8699B5C5-608F-4B4A-9D4C-DD958FD11AC4}"/>
          </ac:picMkLst>
        </pc:picChg>
        <pc:picChg chg="mod">
          <ac:chgData name="Abby Barlow" userId="9d1ef115-bfd4-4e0d-a07f-2df53e5abb2c" providerId="ADAL" clId="{CCA0706C-EA9B-4636-A9EB-EB4921FF2DE7}" dt="2022-08-02T15:09:03.233" v="762" actId="164"/>
          <ac:picMkLst>
            <pc:docMk/>
            <pc:sldMk cId="2253821422" sldId="257"/>
            <ac:picMk id="191" creationId="{A48C974F-713A-48DE-B5D0-38977B494CE9}"/>
          </ac:picMkLst>
        </pc:picChg>
        <pc:picChg chg="mod">
          <ac:chgData name="Abby Barlow" userId="9d1ef115-bfd4-4e0d-a07f-2df53e5abb2c" providerId="ADAL" clId="{CCA0706C-EA9B-4636-A9EB-EB4921FF2DE7}" dt="2022-08-02T15:09:03.233" v="762" actId="164"/>
          <ac:picMkLst>
            <pc:docMk/>
            <pc:sldMk cId="2253821422" sldId="257"/>
            <ac:picMk id="197" creationId="{3977BEA1-E793-4E3C-A9B6-4E7C36AD36B3}"/>
          </ac:picMkLst>
        </pc:picChg>
        <pc:picChg chg="mod">
          <ac:chgData name="Abby Barlow" userId="9d1ef115-bfd4-4e0d-a07f-2df53e5abb2c" providerId="ADAL" clId="{CCA0706C-EA9B-4636-A9EB-EB4921FF2DE7}" dt="2022-08-02T15:10:40.896" v="781" actId="403"/>
          <ac:picMkLst>
            <pc:docMk/>
            <pc:sldMk cId="2253821422" sldId="257"/>
            <ac:picMk id="202" creationId="{FF1DA075-8614-4B34-87C2-9BC57A29FDD9}"/>
          </ac:picMkLst>
        </pc:picChg>
        <pc:picChg chg="mod">
          <ac:chgData name="Abby Barlow" userId="9d1ef115-bfd4-4e0d-a07f-2df53e5abb2c" providerId="ADAL" clId="{CCA0706C-EA9B-4636-A9EB-EB4921FF2DE7}" dt="2022-08-02T15:10:40.896" v="781" actId="403"/>
          <ac:picMkLst>
            <pc:docMk/>
            <pc:sldMk cId="2253821422" sldId="257"/>
            <ac:picMk id="215" creationId="{5B2A9B37-EDC1-45F9-A6CE-F30D83055593}"/>
          </ac:picMkLst>
        </pc:picChg>
        <pc:picChg chg="mod">
          <ac:chgData name="Abby Barlow" userId="9d1ef115-bfd4-4e0d-a07f-2df53e5abb2c" providerId="ADAL" clId="{CCA0706C-EA9B-4636-A9EB-EB4921FF2DE7}" dt="2022-08-02T15:12:47.142" v="800" actId="14100"/>
          <ac:picMkLst>
            <pc:docMk/>
            <pc:sldMk cId="2253821422" sldId="257"/>
            <ac:picMk id="216" creationId="{01707972-396F-4BFF-A29A-4566993F26F8}"/>
          </ac:picMkLst>
        </pc:picChg>
        <pc:picChg chg="mod">
          <ac:chgData name="Abby Barlow" userId="9d1ef115-bfd4-4e0d-a07f-2df53e5abb2c" providerId="ADAL" clId="{CCA0706C-EA9B-4636-A9EB-EB4921FF2DE7}" dt="2022-08-02T15:10:40.896" v="781" actId="403"/>
          <ac:picMkLst>
            <pc:docMk/>
            <pc:sldMk cId="2253821422" sldId="257"/>
            <ac:picMk id="217" creationId="{5B2D4FCC-4155-4298-8C47-28FD1566FC97}"/>
          </ac:picMkLst>
        </pc:picChg>
        <pc:picChg chg="mod">
          <ac:chgData name="Abby Barlow" userId="9d1ef115-bfd4-4e0d-a07f-2df53e5abb2c" providerId="ADAL" clId="{CCA0706C-EA9B-4636-A9EB-EB4921FF2DE7}" dt="2022-08-02T15:10:40.896" v="781" actId="403"/>
          <ac:picMkLst>
            <pc:docMk/>
            <pc:sldMk cId="2253821422" sldId="257"/>
            <ac:picMk id="220" creationId="{6912BDBD-A301-4F8E-8643-3D350748DB25}"/>
          </ac:picMkLst>
        </pc:picChg>
        <pc:picChg chg="mod">
          <ac:chgData name="Abby Barlow" userId="9d1ef115-bfd4-4e0d-a07f-2df53e5abb2c" providerId="ADAL" clId="{CCA0706C-EA9B-4636-A9EB-EB4921FF2DE7}" dt="2022-08-02T15:10:40.896" v="781" actId="403"/>
          <ac:picMkLst>
            <pc:docMk/>
            <pc:sldMk cId="2253821422" sldId="257"/>
            <ac:picMk id="223" creationId="{8F1E2DE6-AF5E-491F-AD33-7A1276A3B233}"/>
          </ac:picMkLst>
        </pc:picChg>
        <pc:picChg chg="mod">
          <ac:chgData name="Abby Barlow" userId="9d1ef115-bfd4-4e0d-a07f-2df53e5abb2c" providerId="ADAL" clId="{CCA0706C-EA9B-4636-A9EB-EB4921FF2DE7}" dt="2022-08-02T15:42:50.253" v="1007" actId="1076"/>
          <ac:picMkLst>
            <pc:docMk/>
            <pc:sldMk cId="2253821422" sldId="257"/>
            <ac:picMk id="224" creationId="{02D67C4B-2790-48DE-B0DB-2EA4C82AC664}"/>
          </ac:picMkLst>
        </pc:picChg>
        <pc:picChg chg="mod">
          <ac:chgData name="Abby Barlow" userId="9d1ef115-bfd4-4e0d-a07f-2df53e5abb2c" providerId="ADAL" clId="{CCA0706C-EA9B-4636-A9EB-EB4921FF2DE7}" dt="2022-08-02T15:42:41.884" v="1006" actId="1076"/>
          <ac:picMkLst>
            <pc:docMk/>
            <pc:sldMk cId="2253821422" sldId="257"/>
            <ac:picMk id="225" creationId="{AD669F50-A6BA-4462-AE85-A4F3F7950626}"/>
          </ac:picMkLst>
        </pc:picChg>
        <pc:picChg chg="mod">
          <ac:chgData name="Abby Barlow" userId="9d1ef115-bfd4-4e0d-a07f-2df53e5abb2c" providerId="ADAL" clId="{CCA0706C-EA9B-4636-A9EB-EB4921FF2DE7}" dt="2022-08-02T15:09:03.233" v="762" actId="164"/>
          <ac:picMkLst>
            <pc:docMk/>
            <pc:sldMk cId="2253821422" sldId="257"/>
            <ac:picMk id="226" creationId="{3381FBFE-00A0-474C-B217-122C61A0C78E}"/>
          </ac:picMkLst>
        </pc:picChg>
        <pc:picChg chg="mod">
          <ac:chgData name="Abby Barlow" userId="9d1ef115-bfd4-4e0d-a07f-2df53e5abb2c" providerId="ADAL" clId="{CCA0706C-EA9B-4636-A9EB-EB4921FF2DE7}" dt="2022-08-02T15:09:03.233" v="762" actId="164"/>
          <ac:picMkLst>
            <pc:docMk/>
            <pc:sldMk cId="2253821422" sldId="257"/>
            <ac:picMk id="227" creationId="{BAEFF9E5-508E-4AE8-B182-07E52B10BAFA}"/>
          </ac:picMkLst>
        </pc:picChg>
        <pc:picChg chg="mod">
          <ac:chgData name="Abby Barlow" userId="9d1ef115-bfd4-4e0d-a07f-2df53e5abb2c" providerId="ADAL" clId="{CCA0706C-EA9B-4636-A9EB-EB4921FF2DE7}" dt="2022-08-02T15:09:03.233" v="762" actId="164"/>
          <ac:picMkLst>
            <pc:docMk/>
            <pc:sldMk cId="2253821422" sldId="257"/>
            <ac:picMk id="228" creationId="{9F4E9B35-5D53-4BDC-9164-1E8F1723BD4A}"/>
          </ac:picMkLst>
        </pc:picChg>
        <pc:picChg chg="mod">
          <ac:chgData name="Abby Barlow" userId="9d1ef115-bfd4-4e0d-a07f-2df53e5abb2c" providerId="ADAL" clId="{CCA0706C-EA9B-4636-A9EB-EB4921FF2DE7}" dt="2022-08-02T15:09:03.233" v="762" actId="164"/>
          <ac:picMkLst>
            <pc:docMk/>
            <pc:sldMk cId="2253821422" sldId="257"/>
            <ac:picMk id="229" creationId="{EC329FD6-7F16-48F0-B45A-A9CDE17FB1C0}"/>
          </ac:picMkLst>
        </pc:picChg>
        <pc:picChg chg="mod ord">
          <ac:chgData name="Abby Barlow" userId="9d1ef115-bfd4-4e0d-a07f-2df53e5abb2c" providerId="ADAL" clId="{CCA0706C-EA9B-4636-A9EB-EB4921FF2DE7}" dt="2022-08-31T08:19:58.793" v="1083" actId="1076"/>
          <ac:picMkLst>
            <pc:docMk/>
            <pc:sldMk cId="2253821422" sldId="257"/>
            <ac:picMk id="234" creationId="{47D86A5F-93F8-4679-AAAF-BC5B0C286F14}"/>
          </ac:picMkLst>
        </pc:picChg>
        <pc:picChg chg="del">
          <ac:chgData name="Abby Barlow" userId="9d1ef115-bfd4-4e0d-a07f-2df53e5abb2c" providerId="ADAL" clId="{CCA0706C-EA9B-4636-A9EB-EB4921FF2DE7}" dt="2022-08-02T14:22:17.839" v="254" actId="478"/>
          <ac:picMkLst>
            <pc:docMk/>
            <pc:sldMk cId="2253821422" sldId="257"/>
            <ac:picMk id="244" creationId="{FCF06E65-1BBB-4290-9740-7E7449A008B0}"/>
          </ac:picMkLst>
        </pc:picChg>
        <pc:picChg chg="add mod">
          <ac:chgData name="Abby Barlow" userId="9d1ef115-bfd4-4e0d-a07f-2df53e5abb2c" providerId="ADAL" clId="{CCA0706C-EA9B-4636-A9EB-EB4921FF2DE7}" dt="2022-08-02T15:52:35.966" v="1026" actId="1076"/>
          <ac:picMkLst>
            <pc:docMk/>
            <pc:sldMk cId="2253821422" sldId="257"/>
            <ac:picMk id="260" creationId="{95749BCF-5320-443E-8189-A3C232579881}"/>
          </ac:picMkLst>
        </pc:picChg>
        <pc:picChg chg="mod">
          <ac:chgData name="Abby Barlow" userId="9d1ef115-bfd4-4e0d-a07f-2df53e5abb2c" providerId="ADAL" clId="{CCA0706C-EA9B-4636-A9EB-EB4921FF2DE7}" dt="2022-08-02T15:35:09.871" v="966" actId="164"/>
          <ac:picMkLst>
            <pc:docMk/>
            <pc:sldMk cId="2253821422" sldId="257"/>
            <ac:picMk id="363" creationId="{B0D72215-0141-432A-A2A1-8A2E477B095D}"/>
          </ac:picMkLst>
        </pc:picChg>
        <pc:picChg chg="mod">
          <ac:chgData name="Abby Barlow" userId="9d1ef115-bfd4-4e0d-a07f-2df53e5abb2c" providerId="ADAL" clId="{CCA0706C-EA9B-4636-A9EB-EB4921FF2DE7}" dt="2022-08-02T15:35:09.871" v="966" actId="164"/>
          <ac:picMkLst>
            <pc:docMk/>
            <pc:sldMk cId="2253821422" sldId="257"/>
            <ac:picMk id="364" creationId="{D09C18F4-7E2B-4EB2-AA3A-3EBA400B823F}"/>
          </ac:picMkLst>
        </pc:picChg>
        <pc:picChg chg="mod">
          <ac:chgData name="Abby Barlow" userId="9d1ef115-bfd4-4e0d-a07f-2df53e5abb2c" providerId="ADAL" clId="{CCA0706C-EA9B-4636-A9EB-EB4921FF2DE7}" dt="2022-08-02T15:35:09.871" v="966" actId="164"/>
          <ac:picMkLst>
            <pc:docMk/>
            <pc:sldMk cId="2253821422" sldId="257"/>
            <ac:picMk id="365" creationId="{FF2A5401-E1AC-41E4-AA83-1DE11BFBE627}"/>
          </ac:picMkLst>
        </pc:picChg>
        <pc:picChg chg="mod">
          <ac:chgData name="Abby Barlow" userId="9d1ef115-bfd4-4e0d-a07f-2df53e5abb2c" providerId="ADAL" clId="{CCA0706C-EA9B-4636-A9EB-EB4921FF2DE7}" dt="2022-08-02T15:35:09.871" v="966" actId="164"/>
          <ac:picMkLst>
            <pc:docMk/>
            <pc:sldMk cId="2253821422" sldId="257"/>
            <ac:picMk id="371" creationId="{D6EAAF53-0AA3-4B4F-9DE9-3F6955AC4BC9}"/>
          </ac:picMkLst>
        </pc:picChg>
        <pc:picChg chg="mod">
          <ac:chgData name="Abby Barlow" userId="9d1ef115-bfd4-4e0d-a07f-2df53e5abb2c" providerId="ADAL" clId="{CCA0706C-EA9B-4636-A9EB-EB4921FF2DE7}" dt="2022-08-02T15:35:09.871" v="966" actId="164"/>
          <ac:picMkLst>
            <pc:docMk/>
            <pc:sldMk cId="2253821422" sldId="257"/>
            <ac:picMk id="372" creationId="{A3C9BECB-176D-4749-ACA9-67B186A7596A}"/>
          </ac:picMkLst>
        </pc:picChg>
        <pc:picChg chg="mod">
          <ac:chgData name="Abby Barlow" userId="9d1ef115-bfd4-4e0d-a07f-2df53e5abb2c" providerId="ADAL" clId="{CCA0706C-EA9B-4636-A9EB-EB4921FF2DE7}" dt="2022-08-02T15:35:09.871" v="966" actId="164"/>
          <ac:picMkLst>
            <pc:docMk/>
            <pc:sldMk cId="2253821422" sldId="257"/>
            <ac:picMk id="373" creationId="{2B7E2B1D-B4E3-47DF-B651-963E75A0172D}"/>
          </ac:picMkLst>
        </pc:picChg>
        <pc:picChg chg="mod">
          <ac:chgData name="Abby Barlow" userId="9d1ef115-bfd4-4e0d-a07f-2df53e5abb2c" providerId="ADAL" clId="{CCA0706C-EA9B-4636-A9EB-EB4921FF2DE7}" dt="2022-08-02T15:35:54.131" v="973" actId="1076"/>
          <ac:picMkLst>
            <pc:docMk/>
            <pc:sldMk cId="2253821422" sldId="257"/>
            <ac:picMk id="383" creationId="{2F364DCF-322D-49BE-B8B4-B7C07097B8CF}"/>
          </ac:picMkLst>
        </pc:picChg>
        <pc:cxnChg chg="del mod">
          <ac:chgData name="Abby Barlow" userId="9d1ef115-bfd4-4e0d-a07f-2df53e5abb2c" providerId="ADAL" clId="{CCA0706C-EA9B-4636-A9EB-EB4921FF2DE7}" dt="2022-08-02T15:25:50.582" v="884" actId="478"/>
          <ac:cxnSpMkLst>
            <pc:docMk/>
            <pc:sldMk cId="2253821422" sldId="257"/>
            <ac:cxnSpMk id="109" creationId="{26DBB3A5-4ED2-4BC4-9C4D-85A6435C1811}"/>
          </ac:cxnSpMkLst>
        </pc:cxnChg>
        <pc:cxnChg chg="del">
          <ac:chgData name="Abby Barlow" userId="9d1ef115-bfd4-4e0d-a07f-2df53e5abb2c" providerId="ADAL" clId="{CCA0706C-EA9B-4636-A9EB-EB4921FF2DE7}" dt="2022-08-02T14:22:39.427" v="268" actId="478"/>
          <ac:cxnSpMkLst>
            <pc:docMk/>
            <pc:sldMk cId="2253821422" sldId="257"/>
            <ac:cxnSpMk id="131" creationId="{27BA267F-AE32-4163-AC3A-07295AE2C894}"/>
          </ac:cxnSpMkLst>
        </pc:cxnChg>
        <pc:cxnChg chg="del">
          <ac:chgData name="Abby Barlow" userId="9d1ef115-bfd4-4e0d-a07f-2df53e5abb2c" providerId="ADAL" clId="{CCA0706C-EA9B-4636-A9EB-EB4921FF2DE7}" dt="2022-08-02T14:22:44.350" v="271" actId="478"/>
          <ac:cxnSpMkLst>
            <pc:docMk/>
            <pc:sldMk cId="2253821422" sldId="257"/>
            <ac:cxnSpMk id="132" creationId="{A0726CBD-6BF8-4D0A-BA30-42B09B9B186C}"/>
          </ac:cxnSpMkLst>
        </pc:cxnChg>
        <pc:cxnChg chg="del">
          <ac:chgData name="Abby Barlow" userId="9d1ef115-bfd4-4e0d-a07f-2df53e5abb2c" providerId="ADAL" clId="{CCA0706C-EA9B-4636-A9EB-EB4921FF2DE7}" dt="2022-08-02T14:22:47.268" v="272" actId="478"/>
          <ac:cxnSpMkLst>
            <pc:docMk/>
            <pc:sldMk cId="2253821422" sldId="257"/>
            <ac:cxnSpMk id="146" creationId="{56020C27-7922-404E-A92D-13CF9F3169D7}"/>
          </ac:cxnSpMkLst>
        </pc:cxnChg>
        <pc:cxnChg chg="del">
          <ac:chgData name="Abby Barlow" userId="9d1ef115-bfd4-4e0d-a07f-2df53e5abb2c" providerId="ADAL" clId="{CCA0706C-EA9B-4636-A9EB-EB4921FF2DE7}" dt="2022-08-02T14:22:47.268" v="272" actId="478"/>
          <ac:cxnSpMkLst>
            <pc:docMk/>
            <pc:sldMk cId="2253821422" sldId="257"/>
            <ac:cxnSpMk id="147" creationId="{F2518542-2188-426C-9B59-5862BA7221B5}"/>
          </ac:cxnSpMkLst>
        </pc:cxnChg>
        <pc:cxnChg chg="del">
          <ac:chgData name="Abby Barlow" userId="9d1ef115-bfd4-4e0d-a07f-2df53e5abb2c" providerId="ADAL" clId="{CCA0706C-EA9B-4636-A9EB-EB4921FF2DE7}" dt="2022-08-02T14:22:47.268" v="272" actId="478"/>
          <ac:cxnSpMkLst>
            <pc:docMk/>
            <pc:sldMk cId="2253821422" sldId="257"/>
            <ac:cxnSpMk id="148" creationId="{93DE588E-2B50-4FDA-AD9D-C7B573D5D7A2}"/>
          </ac:cxnSpMkLst>
        </pc:cxnChg>
        <pc:cxnChg chg="del">
          <ac:chgData name="Abby Barlow" userId="9d1ef115-bfd4-4e0d-a07f-2df53e5abb2c" providerId="ADAL" clId="{CCA0706C-EA9B-4636-A9EB-EB4921FF2DE7}" dt="2022-08-02T14:22:47.268" v="272" actId="478"/>
          <ac:cxnSpMkLst>
            <pc:docMk/>
            <pc:sldMk cId="2253821422" sldId="257"/>
            <ac:cxnSpMk id="149" creationId="{8DEE10FA-923E-4D47-BAAE-A8917A0D1A9E}"/>
          </ac:cxnSpMkLst>
        </pc:cxnChg>
        <pc:cxnChg chg="mod">
          <ac:chgData name="Abby Barlow" userId="9d1ef115-bfd4-4e0d-a07f-2df53e5abb2c" providerId="ADAL" clId="{CCA0706C-EA9B-4636-A9EB-EB4921FF2DE7}" dt="2022-08-31T08:19:58.793" v="1083" actId="1076"/>
          <ac:cxnSpMkLst>
            <pc:docMk/>
            <pc:sldMk cId="2253821422" sldId="257"/>
            <ac:cxnSpMk id="170" creationId="{4E3EF123-053D-4190-957D-D5EC583F1971}"/>
          </ac:cxnSpMkLst>
        </pc:cxnChg>
        <pc:cxnChg chg="mod">
          <ac:chgData name="Abby Barlow" userId="9d1ef115-bfd4-4e0d-a07f-2df53e5abb2c" providerId="ADAL" clId="{CCA0706C-EA9B-4636-A9EB-EB4921FF2DE7}" dt="2022-08-31T08:19:58.793" v="1083" actId="1076"/>
          <ac:cxnSpMkLst>
            <pc:docMk/>
            <pc:sldMk cId="2253821422" sldId="257"/>
            <ac:cxnSpMk id="171" creationId="{A4A911CA-2AB4-44F4-BEE5-115762E1B14A}"/>
          </ac:cxnSpMkLst>
        </pc:cxnChg>
        <pc:cxnChg chg="mod">
          <ac:chgData name="Abby Barlow" userId="9d1ef115-bfd4-4e0d-a07f-2df53e5abb2c" providerId="ADAL" clId="{CCA0706C-EA9B-4636-A9EB-EB4921FF2DE7}" dt="2022-08-02T15:09:03.233" v="762" actId="164"/>
          <ac:cxnSpMkLst>
            <pc:docMk/>
            <pc:sldMk cId="2253821422" sldId="257"/>
            <ac:cxnSpMk id="185" creationId="{B234D547-9CE8-4351-A427-40C50858DD19}"/>
          </ac:cxnSpMkLst>
        </pc:cxnChg>
        <pc:cxnChg chg="mod">
          <ac:chgData name="Abby Barlow" userId="9d1ef115-bfd4-4e0d-a07f-2df53e5abb2c" providerId="ADAL" clId="{CCA0706C-EA9B-4636-A9EB-EB4921FF2DE7}" dt="2022-08-02T15:09:03.233" v="762" actId="164"/>
          <ac:cxnSpMkLst>
            <pc:docMk/>
            <pc:sldMk cId="2253821422" sldId="257"/>
            <ac:cxnSpMk id="186" creationId="{96B5CD02-FE18-4659-B051-08DA60072D40}"/>
          </ac:cxnSpMkLst>
        </pc:cxnChg>
        <pc:cxnChg chg="mod">
          <ac:chgData name="Abby Barlow" userId="9d1ef115-bfd4-4e0d-a07f-2df53e5abb2c" providerId="ADAL" clId="{CCA0706C-EA9B-4636-A9EB-EB4921FF2DE7}" dt="2022-08-02T15:09:03.233" v="762" actId="164"/>
          <ac:cxnSpMkLst>
            <pc:docMk/>
            <pc:sldMk cId="2253821422" sldId="257"/>
            <ac:cxnSpMk id="187" creationId="{83CF6A0A-E58B-43DB-A175-A04DD4DBFDD7}"/>
          </ac:cxnSpMkLst>
        </pc:cxnChg>
        <pc:cxnChg chg="mod">
          <ac:chgData name="Abby Barlow" userId="9d1ef115-bfd4-4e0d-a07f-2df53e5abb2c" providerId="ADAL" clId="{CCA0706C-EA9B-4636-A9EB-EB4921FF2DE7}" dt="2022-08-02T15:09:03.233" v="762" actId="164"/>
          <ac:cxnSpMkLst>
            <pc:docMk/>
            <pc:sldMk cId="2253821422" sldId="257"/>
            <ac:cxnSpMk id="188" creationId="{4457E15E-E801-4FB2-834D-6F57B00CA82E}"/>
          </ac:cxnSpMkLst>
        </pc:cxnChg>
        <pc:cxnChg chg="mod">
          <ac:chgData name="Abby Barlow" userId="9d1ef115-bfd4-4e0d-a07f-2df53e5abb2c" providerId="ADAL" clId="{CCA0706C-EA9B-4636-A9EB-EB4921FF2DE7}" dt="2022-08-02T15:10:40.896" v="781" actId="403"/>
          <ac:cxnSpMkLst>
            <pc:docMk/>
            <pc:sldMk cId="2253821422" sldId="257"/>
            <ac:cxnSpMk id="211" creationId="{47A0E3BA-1B7C-4F80-9F69-4A01AE0FEC00}"/>
          </ac:cxnSpMkLst>
        </pc:cxnChg>
        <pc:cxnChg chg="mod">
          <ac:chgData name="Abby Barlow" userId="9d1ef115-bfd4-4e0d-a07f-2df53e5abb2c" providerId="ADAL" clId="{CCA0706C-EA9B-4636-A9EB-EB4921FF2DE7}" dt="2022-08-02T15:10:40.896" v="781" actId="403"/>
          <ac:cxnSpMkLst>
            <pc:docMk/>
            <pc:sldMk cId="2253821422" sldId="257"/>
            <ac:cxnSpMk id="212" creationId="{2F616E60-9E57-4B83-9C80-857EACC38EAC}"/>
          </ac:cxnSpMkLst>
        </pc:cxnChg>
        <pc:cxnChg chg="mod">
          <ac:chgData name="Abby Barlow" userId="9d1ef115-bfd4-4e0d-a07f-2df53e5abb2c" providerId="ADAL" clId="{CCA0706C-EA9B-4636-A9EB-EB4921FF2DE7}" dt="2022-08-02T15:10:40.896" v="781" actId="403"/>
          <ac:cxnSpMkLst>
            <pc:docMk/>
            <pc:sldMk cId="2253821422" sldId="257"/>
            <ac:cxnSpMk id="213" creationId="{4176D0BF-FDFA-41AB-BA3F-A1B8676C51C3}"/>
          </ac:cxnSpMkLst>
        </pc:cxnChg>
        <pc:cxnChg chg="mod">
          <ac:chgData name="Abby Barlow" userId="9d1ef115-bfd4-4e0d-a07f-2df53e5abb2c" providerId="ADAL" clId="{CCA0706C-EA9B-4636-A9EB-EB4921FF2DE7}" dt="2022-08-02T15:10:40.896" v="781" actId="403"/>
          <ac:cxnSpMkLst>
            <pc:docMk/>
            <pc:sldMk cId="2253821422" sldId="257"/>
            <ac:cxnSpMk id="214" creationId="{1231B3AC-CCC8-4783-9309-CACEC3D2E6D7}"/>
          </ac:cxnSpMkLst>
        </pc:cxnChg>
        <pc:cxnChg chg="mod">
          <ac:chgData name="Abby Barlow" userId="9d1ef115-bfd4-4e0d-a07f-2df53e5abb2c" providerId="ADAL" clId="{CCA0706C-EA9B-4636-A9EB-EB4921FF2DE7}" dt="2022-08-02T15:35:09.871" v="966" actId="164"/>
          <ac:cxnSpMkLst>
            <pc:docMk/>
            <pc:sldMk cId="2253821422" sldId="257"/>
            <ac:cxnSpMk id="359" creationId="{49206360-F9CE-4B92-9635-C9CDD6B5C2BD}"/>
          </ac:cxnSpMkLst>
        </pc:cxnChg>
        <pc:cxnChg chg="mod">
          <ac:chgData name="Abby Barlow" userId="9d1ef115-bfd4-4e0d-a07f-2df53e5abb2c" providerId="ADAL" clId="{CCA0706C-EA9B-4636-A9EB-EB4921FF2DE7}" dt="2022-08-02T15:35:09.871" v="966" actId="164"/>
          <ac:cxnSpMkLst>
            <pc:docMk/>
            <pc:sldMk cId="2253821422" sldId="257"/>
            <ac:cxnSpMk id="360" creationId="{2DAC3822-35B8-4632-A5F4-E3B32241C441}"/>
          </ac:cxnSpMkLst>
        </pc:cxnChg>
        <pc:cxnChg chg="mod">
          <ac:chgData name="Abby Barlow" userId="9d1ef115-bfd4-4e0d-a07f-2df53e5abb2c" providerId="ADAL" clId="{CCA0706C-EA9B-4636-A9EB-EB4921FF2DE7}" dt="2022-08-02T15:35:09.871" v="966" actId="164"/>
          <ac:cxnSpMkLst>
            <pc:docMk/>
            <pc:sldMk cId="2253821422" sldId="257"/>
            <ac:cxnSpMk id="361" creationId="{1C6EC78A-A629-440C-B7BA-B6FC63D40169}"/>
          </ac:cxnSpMkLst>
        </pc:cxnChg>
        <pc:cxnChg chg="mod">
          <ac:chgData name="Abby Barlow" userId="9d1ef115-bfd4-4e0d-a07f-2df53e5abb2c" providerId="ADAL" clId="{CCA0706C-EA9B-4636-A9EB-EB4921FF2DE7}" dt="2022-08-02T15:35:09.871" v="966" actId="164"/>
          <ac:cxnSpMkLst>
            <pc:docMk/>
            <pc:sldMk cId="2253821422" sldId="257"/>
            <ac:cxnSpMk id="362" creationId="{B2103E1E-A17B-4998-A1E6-D1EC281F711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981" cy="511731"/>
          </a:xfrm>
          <a:prstGeom prst="rect">
            <a:avLst/>
          </a:prstGeom>
        </p:spPr>
        <p:txBody>
          <a:bodyPr vert="horz" lIns="94933" tIns="47467" rIns="94933" bIns="47467" rtlCol="0"/>
          <a:lstStyle>
            <a:lvl1pPr algn="l">
              <a:defRPr sz="1200"/>
            </a:lvl1pPr>
          </a:lstStyle>
          <a:p>
            <a:endParaRPr lang="en-GB"/>
          </a:p>
        </p:txBody>
      </p:sp>
      <p:sp>
        <p:nvSpPr>
          <p:cNvPr id="3" name="Date Placeholder 2"/>
          <p:cNvSpPr>
            <a:spLocks noGrp="1"/>
          </p:cNvSpPr>
          <p:nvPr>
            <p:ph type="dt" idx="1"/>
          </p:nvPr>
        </p:nvSpPr>
        <p:spPr>
          <a:xfrm>
            <a:off x="4023423" y="0"/>
            <a:ext cx="3078981" cy="511731"/>
          </a:xfrm>
          <a:prstGeom prst="rect">
            <a:avLst/>
          </a:prstGeom>
        </p:spPr>
        <p:txBody>
          <a:bodyPr vert="horz" lIns="94933" tIns="47467" rIns="94933" bIns="47467" rtlCol="0"/>
          <a:lstStyle>
            <a:lvl1pPr algn="r">
              <a:defRPr sz="1200"/>
            </a:lvl1pPr>
          </a:lstStyle>
          <a:p>
            <a:fld id="{648A2023-7510-435A-BB87-868E72B194F3}" type="datetimeFigureOut">
              <a:rPr lang="en-US" smtClean="0"/>
              <a:pPr/>
              <a:t>8/30/2022</a:t>
            </a:fld>
            <a:endParaRPr lang="en-GB"/>
          </a:p>
        </p:txBody>
      </p:sp>
      <p:sp>
        <p:nvSpPr>
          <p:cNvPr id="4" name="Slide Image Placeholder 3"/>
          <p:cNvSpPr>
            <a:spLocks noGrp="1" noRot="1" noChangeAspect="1"/>
          </p:cNvSpPr>
          <p:nvPr>
            <p:ph type="sldImg" idx="2"/>
          </p:nvPr>
        </p:nvSpPr>
        <p:spPr>
          <a:xfrm>
            <a:off x="2195513" y="768350"/>
            <a:ext cx="2713037" cy="3836988"/>
          </a:xfrm>
          <a:prstGeom prst="rect">
            <a:avLst/>
          </a:prstGeom>
          <a:noFill/>
          <a:ln w="12700">
            <a:solidFill>
              <a:prstClr val="black"/>
            </a:solidFill>
          </a:ln>
        </p:spPr>
        <p:txBody>
          <a:bodyPr vert="horz" lIns="94933" tIns="47467" rIns="94933" bIns="47467" rtlCol="0" anchor="ctr"/>
          <a:lstStyle/>
          <a:p>
            <a:endParaRPr lang="en-GB"/>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4933" tIns="47467" rIns="94933" bIns="47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243"/>
            <a:ext cx="3078981" cy="511731"/>
          </a:xfrm>
          <a:prstGeom prst="rect">
            <a:avLst/>
          </a:prstGeom>
        </p:spPr>
        <p:txBody>
          <a:bodyPr vert="horz" lIns="94933" tIns="47467" rIns="94933" bIns="47467" rtlCol="0" anchor="b"/>
          <a:lstStyle>
            <a:lvl1pPr algn="l">
              <a:defRPr sz="1200"/>
            </a:lvl1pPr>
          </a:lstStyle>
          <a:p>
            <a:endParaRPr lang="en-GB"/>
          </a:p>
        </p:txBody>
      </p:sp>
      <p:sp>
        <p:nvSpPr>
          <p:cNvPr id="7" name="Slide Number Placeholder 6"/>
          <p:cNvSpPr>
            <a:spLocks noGrp="1"/>
          </p:cNvSpPr>
          <p:nvPr>
            <p:ph type="sldNum" sz="quarter" idx="5"/>
          </p:nvPr>
        </p:nvSpPr>
        <p:spPr>
          <a:xfrm>
            <a:off x="4023423" y="9721243"/>
            <a:ext cx="3078981" cy="511731"/>
          </a:xfrm>
          <a:prstGeom prst="rect">
            <a:avLst/>
          </a:prstGeom>
        </p:spPr>
        <p:txBody>
          <a:bodyPr vert="horz" lIns="94933" tIns="47467" rIns="94933" bIns="47467" rtlCol="0" anchor="b"/>
          <a:lstStyle>
            <a:lvl1pPr algn="r">
              <a:defRPr sz="1200"/>
            </a:lvl1pPr>
          </a:lstStyle>
          <a:p>
            <a:fld id="{CE56521B-159C-4978-AD12-1A00DD6B9A4C}"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56521B-159C-4978-AD12-1A00DD6B9A4C}" type="slidenum">
              <a:rPr lang="en-GB" smtClean="0"/>
              <a:pPr/>
              <a:t>1</a:t>
            </a:fld>
            <a:endParaRPr lang="en-GB"/>
          </a:p>
        </p:txBody>
      </p:sp>
    </p:spTree>
    <p:extLst>
      <p:ext uri="{BB962C8B-B14F-4D97-AF65-F5344CB8AC3E}">
        <p14:creationId xmlns:p14="http://schemas.microsoft.com/office/powerpoint/2010/main" val="3254930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6914"/>
            <a:ext cx="25733931" cy="9175066"/>
          </a:xfrm>
        </p:spPr>
        <p:txBody>
          <a:bodyPr/>
          <a:lstStyle/>
          <a:p>
            <a:r>
              <a:rPr lang="en-US"/>
              <a:t>Click to edit Master title style</a:t>
            </a:r>
            <a:endParaRPr lang="en-GB"/>
          </a:p>
        </p:txBody>
      </p:sp>
      <p:sp>
        <p:nvSpPr>
          <p:cNvPr id="3" name="Subtitle 2"/>
          <p:cNvSpPr>
            <a:spLocks noGrp="1"/>
          </p:cNvSpPr>
          <p:nvPr>
            <p:ph type="subTitle" idx="1"/>
          </p:nvPr>
        </p:nvSpPr>
        <p:spPr>
          <a:xfrm>
            <a:off x="4541282" y="24255469"/>
            <a:ext cx="21192649" cy="10938739"/>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405A51-AD63-46E0-A9C9-FACDE5F35F94}" type="datetimeFigureOut">
              <a:rPr lang="en-US" smtClean="0"/>
              <a:pPr/>
              <a:t>8/30/2022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405A51-AD63-46E0-A9C9-FACDE5F35F94}" type="datetimeFigureOut">
              <a:rPr lang="en-US" smtClean="0"/>
              <a:pPr/>
              <a:t>8/30/2022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49529" y="5350472"/>
            <a:ext cx="6811923" cy="11401456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13761" y="5350472"/>
            <a:ext cx="19931182" cy="114014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405A51-AD63-46E0-A9C9-FACDE5F35F94}" type="datetimeFigureOut">
              <a:rPr lang="en-US" smtClean="0"/>
              <a:pPr/>
              <a:t>8/30/2022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405A51-AD63-46E0-A9C9-FACDE5F35F94}" type="datetimeFigureOut">
              <a:rPr lang="en-US" smtClean="0"/>
              <a:pPr/>
              <a:t>8/30/2022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4" y="27505385"/>
            <a:ext cx="25733931" cy="850130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2391534" y="18142067"/>
            <a:ext cx="25733931" cy="9363321"/>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405A51-AD63-46E0-A9C9-FACDE5F35F94}" type="datetimeFigureOut">
              <a:rPr lang="en-US" smtClean="0"/>
              <a:pPr/>
              <a:t>8/30/2022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13761" y="31181356"/>
            <a:ext cx="13371552" cy="881836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5389901" y="31181356"/>
            <a:ext cx="13371552" cy="8818367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405A51-AD63-46E0-A9C9-FACDE5F35F94}" type="datetimeFigureOut">
              <a:rPr lang="en-US" smtClean="0"/>
              <a:pPr/>
              <a:t>8/30/2022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139"/>
            <a:ext cx="27247692" cy="713396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3761" y="9581309"/>
            <a:ext cx="13376810" cy="399303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4" name="Content Placeholder 3"/>
          <p:cNvSpPr>
            <a:spLocks noGrp="1"/>
          </p:cNvSpPr>
          <p:nvPr>
            <p:ph sz="half" idx="2"/>
          </p:nvPr>
        </p:nvSpPr>
        <p:spPr>
          <a:xfrm>
            <a:off x="1513761" y="13574341"/>
            <a:ext cx="13376810" cy="246617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79393" y="9581309"/>
            <a:ext cx="13382065" cy="399303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5379393" y="13574341"/>
            <a:ext cx="13382065" cy="2466170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405A51-AD63-46E0-A9C9-FACDE5F35F94}" type="datetimeFigureOut">
              <a:rPr lang="en-US" smtClean="0"/>
              <a:pPr/>
              <a:t>8/30/2022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405A51-AD63-46E0-A9C9-FACDE5F35F94}" type="datetimeFigureOut">
              <a:rPr lang="en-US" smtClean="0"/>
              <a:pPr/>
              <a:t>8/30/2022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05A51-AD63-46E0-A9C9-FACDE5F35F94}" type="datetimeFigureOut">
              <a:rPr lang="en-US" smtClean="0"/>
              <a:pPr/>
              <a:t>8/30/2022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6" y="1704225"/>
            <a:ext cx="9960337" cy="7252859"/>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11836767" y="1704227"/>
            <a:ext cx="16924685" cy="365318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3766" y="8957089"/>
            <a:ext cx="9960337" cy="29278965"/>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05A51-AD63-46E0-A9C9-FACDE5F35F94}" type="datetimeFigureOut">
              <a:rPr lang="en-US" smtClean="0"/>
              <a:pPr/>
              <a:t>8/30/2022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2633"/>
            <a:ext cx="18165128" cy="353725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5934154" y="3824598"/>
            <a:ext cx="18165128" cy="25682258"/>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GB"/>
          </a:p>
        </p:txBody>
      </p:sp>
      <p:sp>
        <p:nvSpPr>
          <p:cNvPr id="4" name="Text Placeholder 3"/>
          <p:cNvSpPr>
            <a:spLocks noGrp="1"/>
          </p:cNvSpPr>
          <p:nvPr>
            <p:ph type="body" sz="half" idx="2"/>
          </p:nvPr>
        </p:nvSpPr>
        <p:spPr>
          <a:xfrm>
            <a:off x="5934154" y="33499896"/>
            <a:ext cx="18165128" cy="5023493"/>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405A51-AD63-46E0-A9C9-FACDE5F35F94}" type="datetimeFigureOut">
              <a:rPr lang="en-US" smtClean="0"/>
              <a:pPr/>
              <a:t>8/30/2022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228FBD-0043-47F6-A265-0336EEFDCFB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13761" y="1714139"/>
            <a:ext cx="27247692" cy="713396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13761" y="9987551"/>
            <a:ext cx="27247692" cy="282485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13761" y="39672750"/>
            <a:ext cx="7064217" cy="2278903"/>
          </a:xfrm>
          <a:prstGeom prst="rect">
            <a:avLst/>
          </a:prstGeom>
        </p:spPr>
        <p:txBody>
          <a:bodyPr vert="horz" lIns="91440" tIns="45720" rIns="91440" bIns="45720" rtlCol="0" anchor="ctr"/>
          <a:lstStyle>
            <a:lvl1pPr algn="l">
              <a:defRPr sz="1200">
                <a:solidFill>
                  <a:schemeClr val="tx1">
                    <a:tint val="75000"/>
                  </a:schemeClr>
                </a:solidFill>
              </a:defRPr>
            </a:lvl1pPr>
          </a:lstStyle>
          <a:p>
            <a:fld id="{94405A51-AD63-46E0-A9C9-FACDE5F35F94}" type="datetimeFigureOut">
              <a:rPr lang="en-US" smtClean="0"/>
              <a:pPr/>
              <a:t>8/30/2022</a:t>
            </a:fld>
            <a:endParaRPr lang="en-GB"/>
          </a:p>
        </p:txBody>
      </p:sp>
      <p:sp>
        <p:nvSpPr>
          <p:cNvPr id="5" name="Footer Placeholder 4"/>
          <p:cNvSpPr>
            <a:spLocks noGrp="1"/>
          </p:cNvSpPr>
          <p:nvPr>
            <p:ph type="ftr" sz="quarter" idx="3"/>
          </p:nvPr>
        </p:nvSpPr>
        <p:spPr>
          <a:xfrm>
            <a:off x="10344032" y="39672750"/>
            <a:ext cx="9587150" cy="22789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1697236" y="39672750"/>
            <a:ext cx="7064217" cy="2278903"/>
          </a:xfrm>
          <a:prstGeom prst="rect">
            <a:avLst/>
          </a:prstGeom>
        </p:spPr>
        <p:txBody>
          <a:bodyPr vert="horz" lIns="91440" tIns="45720" rIns="91440" bIns="45720" rtlCol="0" anchor="ctr"/>
          <a:lstStyle>
            <a:lvl1pPr algn="r">
              <a:defRPr sz="1200">
                <a:solidFill>
                  <a:schemeClr val="tx1">
                    <a:tint val="75000"/>
                  </a:schemeClr>
                </a:solidFill>
              </a:defRPr>
            </a:lvl1pPr>
          </a:lstStyle>
          <a:p>
            <a:fld id="{9E228FBD-0043-47F6-A265-0336EEFDCFB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09"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0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6" indent="-285721" algn="l" defTabSz="91430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6" indent="-228577" algn="l" defTabSz="91430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4"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9"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image" Target="../media/image14.png"/><Relationship Id="rId39" Type="http://schemas.openxmlformats.org/officeDocument/2006/relationships/image" Target="../media/image27.png"/><Relationship Id="rId21" Type="http://schemas.openxmlformats.org/officeDocument/2006/relationships/image" Target="../media/image9.png"/><Relationship Id="rId34" Type="http://schemas.openxmlformats.org/officeDocument/2006/relationships/image" Target="../media/image22.png"/><Relationship Id="rId42" Type="http://schemas.openxmlformats.org/officeDocument/2006/relationships/image" Target="../media/image30.png"/><Relationship Id="rId47" Type="http://schemas.openxmlformats.org/officeDocument/2006/relationships/image" Target="../media/image35.png"/><Relationship Id="rId50" Type="http://schemas.openxmlformats.org/officeDocument/2006/relationships/image" Target="../media/image38.png"/><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image" Target="../media/image4.png"/><Relationship Id="rId29" Type="http://schemas.openxmlformats.org/officeDocument/2006/relationships/image" Target="../media/image17.png"/><Relationship Id="rId11" Type="http://schemas.openxmlformats.org/officeDocument/2006/relationships/slideLayout" Target="../slideLayouts/slideLayout2.xml"/><Relationship Id="rId24" Type="http://schemas.openxmlformats.org/officeDocument/2006/relationships/image" Target="../media/image12.svg"/><Relationship Id="rId32" Type="http://schemas.openxmlformats.org/officeDocument/2006/relationships/image" Target="../media/image20.svg"/><Relationship Id="rId37" Type="http://schemas.openxmlformats.org/officeDocument/2006/relationships/image" Target="../media/image25.png"/><Relationship Id="rId40" Type="http://schemas.openxmlformats.org/officeDocument/2006/relationships/image" Target="../media/image28.png"/><Relationship Id="rId45" Type="http://schemas.openxmlformats.org/officeDocument/2006/relationships/image" Target="../media/image33.png"/><Relationship Id="rId53" Type="http://schemas.openxmlformats.org/officeDocument/2006/relationships/image" Target="../media/image41.png"/><Relationship Id="rId5" Type="http://schemas.openxmlformats.org/officeDocument/2006/relationships/tags" Target="../tags/tag6.xml"/><Relationship Id="rId10" Type="http://schemas.openxmlformats.org/officeDocument/2006/relationships/tags" Target="../tags/tag11.xml"/><Relationship Id="rId19" Type="http://schemas.openxmlformats.org/officeDocument/2006/relationships/image" Target="../media/image7.png"/><Relationship Id="rId31" Type="http://schemas.openxmlformats.org/officeDocument/2006/relationships/image" Target="../media/image19.png"/><Relationship Id="rId44" Type="http://schemas.openxmlformats.org/officeDocument/2006/relationships/image" Target="../media/image32.tiff"/><Relationship Id="rId52" Type="http://schemas.openxmlformats.org/officeDocument/2006/relationships/image" Target="../media/image40.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2.png"/><Relationship Id="rId22" Type="http://schemas.openxmlformats.org/officeDocument/2006/relationships/image" Target="../media/image10.svg"/><Relationship Id="rId27" Type="http://schemas.openxmlformats.org/officeDocument/2006/relationships/image" Target="../media/image15.png"/><Relationship Id="rId30" Type="http://schemas.openxmlformats.org/officeDocument/2006/relationships/image" Target="../media/image18.png"/><Relationship Id="rId35" Type="http://schemas.openxmlformats.org/officeDocument/2006/relationships/image" Target="../media/image23.png"/><Relationship Id="rId43" Type="http://schemas.openxmlformats.org/officeDocument/2006/relationships/image" Target="../media/image31.svg"/><Relationship Id="rId48" Type="http://schemas.openxmlformats.org/officeDocument/2006/relationships/image" Target="../media/image36.png"/><Relationship Id="rId8" Type="http://schemas.openxmlformats.org/officeDocument/2006/relationships/tags" Target="../tags/tag9.xml"/><Relationship Id="rId51" Type="http://schemas.openxmlformats.org/officeDocument/2006/relationships/image" Target="../media/image39.png"/><Relationship Id="rId3" Type="http://schemas.openxmlformats.org/officeDocument/2006/relationships/tags" Target="../tags/tag4.xml"/><Relationship Id="rId12" Type="http://schemas.openxmlformats.org/officeDocument/2006/relationships/notesSlide" Target="../notesSlides/notesSlide1.xml"/><Relationship Id="rId17" Type="http://schemas.openxmlformats.org/officeDocument/2006/relationships/image" Target="../media/image5.jpeg"/><Relationship Id="rId25" Type="http://schemas.openxmlformats.org/officeDocument/2006/relationships/image" Target="../media/image13.png"/><Relationship Id="rId33" Type="http://schemas.openxmlformats.org/officeDocument/2006/relationships/image" Target="../media/image21.png"/><Relationship Id="rId38" Type="http://schemas.openxmlformats.org/officeDocument/2006/relationships/image" Target="../media/image26.png"/><Relationship Id="rId46" Type="http://schemas.openxmlformats.org/officeDocument/2006/relationships/image" Target="../media/image34.png"/><Relationship Id="rId20" Type="http://schemas.openxmlformats.org/officeDocument/2006/relationships/image" Target="../media/image8.svg"/><Relationship Id="rId41" Type="http://schemas.openxmlformats.org/officeDocument/2006/relationships/image" Target="../media/image29.png"/><Relationship Id="rId1" Type="http://schemas.openxmlformats.org/officeDocument/2006/relationships/tags" Target="../tags/tag2.xml"/><Relationship Id="rId6" Type="http://schemas.openxmlformats.org/officeDocument/2006/relationships/tags" Target="../tags/tag7.xml"/><Relationship Id="rId15" Type="http://schemas.openxmlformats.org/officeDocument/2006/relationships/image" Target="../media/image3.png"/><Relationship Id="rId23" Type="http://schemas.openxmlformats.org/officeDocument/2006/relationships/image" Target="../media/image11.png"/><Relationship Id="rId28" Type="http://schemas.openxmlformats.org/officeDocument/2006/relationships/image" Target="../media/image16.png"/><Relationship Id="rId36" Type="http://schemas.openxmlformats.org/officeDocument/2006/relationships/image" Target="../media/image24.png"/><Relationship Id="rId4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E4B2"/>
        </a:solidFill>
        <a:effectLst/>
      </p:bgPr>
    </p:bg>
    <p:spTree>
      <p:nvGrpSpPr>
        <p:cNvPr id="1" name=""/>
        <p:cNvGrpSpPr/>
        <p:nvPr/>
      </p:nvGrpSpPr>
      <p:grpSpPr>
        <a:xfrm>
          <a:off x="0" y="0"/>
          <a:ext cx="0" cy="0"/>
          <a:chOff x="0" y="0"/>
          <a:chExt cx="0" cy="0"/>
        </a:xfrm>
      </p:grpSpPr>
      <p:pic>
        <p:nvPicPr>
          <p:cNvPr id="56" name="Picture 55" descr="A picture containing graphical user interface&#10;&#10;Description automatically generated">
            <a:extLst>
              <a:ext uri="{FF2B5EF4-FFF2-40B4-BE49-F238E27FC236}">
                <a16:creationId xmlns:a16="http://schemas.microsoft.com/office/drawing/2014/main" id="{4790C494-2E1F-BC14-1571-B7E8E6A7D5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796744" y="29965520"/>
            <a:ext cx="6878696" cy="4420800"/>
          </a:xfrm>
          <a:prstGeom prst="rect">
            <a:avLst/>
          </a:prstGeom>
        </p:spPr>
      </p:pic>
      <mc:AlternateContent xmlns:mc="http://schemas.openxmlformats.org/markup-compatibility/2006">
        <mc:Choice xmlns:a14="http://schemas.microsoft.com/office/drawing/2010/main" Requires="a14">
          <p:sp>
            <p:nvSpPr>
              <p:cNvPr id="158" name="TextBox 157">
                <a:extLst>
                  <a:ext uri="{FF2B5EF4-FFF2-40B4-BE49-F238E27FC236}">
                    <a16:creationId xmlns:a16="http://schemas.microsoft.com/office/drawing/2014/main" id="{EDD6497D-B764-C9FF-360A-D96236DDCAC0}"/>
                  </a:ext>
                </a:extLst>
              </p:cNvPr>
              <p:cNvSpPr txBox="1"/>
              <p:nvPr/>
            </p:nvSpPr>
            <p:spPr>
              <a:xfrm>
                <a:off x="9188852" y="4981937"/>
                <a:ext cx="10656091" cy="9229258"/>
              </a:xfrm>
              <a:prstGeom prst="rect">
                <a:avLst/>
              </a:prstGeom>
              <a:noFill/>
            </p:spPr>
            <p:txBody>
              <a:bodyPr wrap="square" rtlCol="0">
                <a:spAutoFit/>
              </a:bodyPr>
              <a:lstStyle/>
              <a:p>
                <a:pPr algn="just"/>
                <a:r>
                  <a:rPr lang="en-GB" sz="4800" dirty="0">
                    <a:latin typeface="Bahnschrift Condensed" panose="020B0502040204020203" pitchFamily="34" charset="0"/>
                  </a:rPr>
                  <a:t>2. The model</a:t>
                </a:r>
                <a:endParaRPr lang="en-GB" sz="2400" dirty="0">
                  <a:latin typeface="Bahnschrift Light Condensed" panose="020B0502040204020203" pitchFamily="34" charset="0"/>
                </a:endParaRPr>
              </a:p>
              <a:p>
                <a:pPr algn="just"/>
                <a:r>
                  <a:rPr lang="en-GB" sz="3200" dirty="0">
                    <a:latin typeface="Bahnschrift Light Condensed" panose="020B0502040204020203" pitchFamily="34" charset="0"/>
                  </a:rPr>
                  <a:t>Population composed of two neighbourhoods of households. Neighbourhood </a:t>
                </a:r>
                <a14:m>
                  <m:oMath xmlns:m="http://schemas.openxmlformats.org/officeDocument/2006/math">
                    <m:r>
                      <a:rPr lang="en-GB" sz="3200" i="1">
                        <a:latin typeface="Cambria Math" panose="02040503050406030204" pitchFamily="18" charset="0"/>
                      </a:rPr>
                      <m:t>𝑖</m:t>
                    </m:r>
                  </m:oMath>
                </a14:m>
                <a:r>
                  <a:rPr lang="en-GB" sz="3200" dirty="0">
                    <a:latin typeface="Bahnschrift Light Condensed" panose="020B0502040204020203" pitchFamily="34" charset="0"/>
                  </a:rPr>
                  <a:t> is made up of </a:t>
                </a:r>
                <a14:m>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h</m:t>
                        </m:r>
                      </m:e>
                      <m:sub>
                        <m:r>
                          <a:rPr lang="en-GB" sz="3200" b="0" i="1" smtClean="0">
                            <a:latin typeface="Cambria Math" panose="02040503050406030204" pitchFamily="18" charset="0"/>
                          </a:rPr>
                          <m:t>𝑖</m:t>
                        </m:r>
                      </m:sub>
                    </m:sSub>
                  </m:oMath>
                </a14:m>
                <a:r>
                  <a:rPr lang="en-GB" sz="3200" dirty="0">
                    <a:latin typeface="Bahnschrift Light Condensed" panose="020B0502040204020203" pitchFamily="34" charset="0"/>
                  </a:rPr>
                  <a:t> households of size </a:t>
                </a:r>
                <a14:m>
                  <m:oMath xmlns:m="http://schemas.openxmlformats.org/officeDocument/2006/math">
                    <m:sSub>
                      <m:sSubPr>
                        <m:ctrlPr>
                          <a:rPr lang="en-GB" sz="3200" i="1">
                            <a:latin typeface="Cambria Math" panose="02040503050406030204" pitchFamily="18" charset="0"/>
                          </a:rPr>
                        </m:ctrlPr>
                      </m:sSubPr>
                      <m:e>
                        <m:r>
                          <a:rPr lang="en-GB" sz="3200" i="1">
                            <a:latin typeface="Cambria Math" panose="02040503050406030204" pitchFamily="18" charset="0"/>
                          </a:rPr>
                          <m:t>𝑛</m:t>
                        </m:r>
                      </m:e>
                      <m:sub>
                        <m:r>
                          <a:rPr lang="en-GB" sz="3200" i="1">
                            <a:latin typeface="Cambria Math" panose="02040503050406030204" pitchFamily="18" charset="0"/>
                          </a:rPr>
                          <m:t>𝑖</m:t>
                        </m:r>
                      </m:sub>
                    </m:sSub>
                  </m:oMath>
                </a14:m>
                <a:r>
                  <a:rPr lang="en-GB" sz="3200" dirty="0">
                    <a:latin typeface="Bahnschrift Light Condensed" panose="020B0502040204020203" pitchFamily="34" charset="0"/>
                  </a:rPr>
                  <a:t>. Neighbourhood populations are equal in size. Total population size is </a:t>
                </a:r>
                <a14:m>
                  <m:oMath xmlns:m="http://schemas.openxmlformats.org/officeDocument/2006/math">
                    <m:nary>
                      <m:naryPr>
                        <m:chr m:val="∑"/>
                        <m:ctrlPr>
                          <a:rPr lang="en-GB" sz="3200" i="1">
                            <a:latin typeface="Cambria Math" panose="02040503050406030204" pitchFamily="18" charset="0"/>
                          </a:rPr>
                        </m:ctrlPr>
                      </m:naryPr>
                      <m:sub>
                        <m:r>
                          <m:rPr>
                            <m:brk m:alnAt="23"/>
                          </m:rPr>
                          <a:rPr lang="en-GB" sz="3200" i="1">
                            <a:latin typeface="Cambria Math" panose="02040503050406030204" pitchFamily="18" charset="0"/>
                          </a:rPr>
                          <m:t>𝑖</m:t>
                        </m:r>
                        <m:r>
                          <a:rPr lang="en-GB" sz="3200" i="1">
                            <a:latin typeface="Cambria Math" panose="02040503050406030204" pitchFamily="18" charset="0"/>
                          </a:rPr>
                          <m:t>=1</m:t>
                        </m:r>
                      </m:sub>
                      <m:sup>
                        <m:r>
                          <a:rPr lang="en-GB" sz="3200" i="1">
                            <a:latin typeface="Cambria Math" panose="02040503050406030204" pitchFamily="18" charset="0"/>
                          </a:rPr>
                          <m:t>2</m:t>
                        </m:r>
                      </m:sup>
                      <m:e>
                        <m:sSub>
                          <m:sSubPr>
                            <m:ctrlPr>
                              <a:rPr lang="en-GB" sz="3200" i="1">
                                <a:latin typeface="Cambria Math" panose="02040503050406030204" pitchFamily="18" charset="0"/>
                              </a:rPr>
                            </m:ctrlPr>
                          </m:sSubPr>
                          <m:e>
                            <m:r>
                              <a:rPr lang="en-GB" sz="3200" b="0" i="1" smtClean="0">
                                <a:latin typeface="Cambria Math" panose="02040503050406030204" pitchFamily="18" charset="0"/>
                              </a:rPr>
                              <m:t>𝑁</m:t>
                            </m:r>
                          </m:e>
                          <m:sub>
                            <m:r>
                              <a:rPr lang="en-GB" sz="3200" i="1">
                                <a:latin typeface="Cambria Math" panose="02040503050406030204" pitchFamily="18" charset="0"/>
                              </a:rPr>
                              <m:t>𝑖</m:t>
                            </m:r>
                          </m:sub>
                        </m:sSub>
                      </m:e>
                    </m:nary>
                    <m:r>
                      <a:rPr lang="en-GB" sz="3200" b="0" i="1" smtClean="0">
                        <a:latin typeface="Cambria Math" panose="02040503050406030204" pitchFamily="18" charset="0"/>
                      </a:rPr>
                      <m:t>=</m:t>
                    </m:r>
                    <m:nary>
                      <m:naryPr>
                        <m:chr m:val="∑"/>
                        <m:ctrlPr>
                          <a:rPr lang="en-GB" sz="3200" i="1" smtClean="0">
                            <a:latin typeface="Cambria Math" panose="02040503050406030204" pitchFamily="18" charset="0"/>
                          </a:rPr>
                        </m:ctrlPr>
                      </m:naryPr>
                      <m:sub>
                        <m:r>
                          <m:rPr>
                            <m:brk m:alnAt="23"/>
                          </m:rPr>
                          <a:rPr lang="en-GB" sz="3200" b="0" i="1" smtClean="0">
                            <a:latin typeface="Cambria Math" panose="02040503050406030204" pitchFamily="18" charset="0"/>
                          </a:rPr>
                          <m:t>𝑖</m:t>
                        </m:r>
                        <m:r>
                          <a:rPr lang="en-GB" sz="3200" b="0" i="1" smtClean="0">
                            <a:latin typeface="Cambria Math" panose="02040503050406030204" pitchFamily="18" charset="0"/>
                          </a:rPr>
                          <m:t>=1</m:t>
                        </m:r>
                      </m:sub>
                      <m:sup>
                        <m:r>
                          <a:rPr lang="en-GB" sz="3200" b="0" i="1" smtClean="0">
                            <a:latin typeface="Cambria Math" panose="02040503050406030204" pitchFamily="18" charset="0"/>
                          </a:rPr>
                          <m:t>2</m:t>
                        </m:r>
                      </m:sup>
                      <m:e>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𝑛</m:t>
                            </m:r>
                          </m:e>
                          <m:sub>
                            <m:r>
                              <a:rPr lang="en-GB" sz="3200" b="0" i="1" smtClean="0">
                                <a:latin typeface="Cambria Math" panose="02040503050406030204" pitchFamily="18" charset="0"/>
                              </a:rPr>
                              <m:t>𝑖</m:t>
                            </m:r>
                          </m:sub>
                        </m:sSub>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h</m:t>
                            </m:r>
                          </m:e>
                          <m:sub>
                            <m:r>
                              <a:rPr lang="en-GB" sz="3200" b="0" i="1" smtClean="0">
                                <a:latin typeface="Cambria Math" panose="02040503050406030204" pitchFamily="18" charset="0"/>
                              </a:rPr>
                              <m:t>𝑖</m:t>
                            </m:r>
                          </m:sub>
                        </m:sSub>
                      </m:e>
                    </m:nary>
                  </m:oMath>
                </a14:m>
                <a:r>
                  <a:rPr lang="en-GB" sz="3200" dirty="0">
                    <a:latin typeface="Bahnschrift Light Condensed" panose="020B0502040204020203" pitchFamily="34" charset="0"/>
                  </a:rPr>
                  <a:t>.</a:t>
                </a:r>
              </a:p>
              <a:p>
                <a:pPr algn="just"/>
                <a:endParaRPr lang="en-GB" sz="3200" dirty="0">
                  <a:latin typeface="Bahnschrift Light Condensed" panose="020B0502040204020203" pitchFamily="34" charset="0"/>
                </a:endParaRPr>
              </a:p>
              <a:p>
                <a:pPr algn="just"/>
                <a:r>
                  <a:rPr lang="en-GB" sz="3200" dirty="0">
                    <a:latin typeface="Bahnschrift Light Condensed" panose="020B0502040204020203" pitchFamily="34" charset="0"/>
                  </a:rPr>
                  <a:t>Two levels of mixing:</a:t>
                </a:r>
              </a:p>
              <a:p>
                <a:pPr marL="342900" indent="-342900" algn="just">
                  <a:buFont typeface="Arial" panose="020B0604020202020204" pitchFamily="34" charset="0"/>
                  <a:buChar char="•"/>
                </a:pPr>
                <a:r>
                  <a:rPr lang="en-GB" sz="3200" dirty="0">
                    <a:latin typeface="Bahnschrift Light Condensed" panose="020B0502040204020203" pitchFamily="34" charset="0"/>
                  </a:rPr>
                  <a:t>Contact within-households occurs at fixed rate </a:t>
                </a:r>
                <a14:m>
                  <m:oMath xmlns:m="http://schemas.openxmlformats.org/officeDocument/2006/math">
                    <m:r>
                      <a:rPr lang="en-GB" sz="3200" b="0" i="1" smtClean="0">
                        <a:latin typeface="Cambria Math" panose="02040503050406030204" pitchFamily="18" charset="0"/>
                      </a:rPr>
                      <m:t>𝛽</m:t>
                    </m:r>
                  </m:oMath>
                </a14:m>
                <a:r>
                  <a:rPr lang="en-GB" sz="3200" dirty="0">
                    <a:latin typeface="Bahnschrift Light Condensed" panose="020B0502040204020203" pitchFamily="34" charset="0"/>
                  </a:rPr>
                  <a:t>.</a:t>
                </a:r>
              </a:p>
              <a:p>
                <a:pPr marL="342900" indent="-342900" algn="just">
                  <a:buFont typeface="Arial" panose="020B0604020202020204" pitchFamily="34" charset="0"/>
                  <a:buChar char="•"/>
                </a:pPr>
                <a:r>
                  <a:rPr lang="en-GB" sz="3200" dirty="0">
                    <a:latin typeface="Bahnschrift Light Condensed" panose="020B0502040204020203" pitchFamily="34" charset="0"/>
                  </a:rPr>
                  <a:t>Contact outside of households occurs at fixed rate </a:t>
                </a:r>
                <a14:m>
                  <m:oMath xmlns:m="http://schemas.openxmlformats.org/officeDocument/2006/math">
                    <m:r>
                      <a:rPr lang="en-GB" sz="3200" b="0" i="1" smtClean="0">
                        <a:latin typeface="Cambria Math" panose="02040503050406030204" pitchFamily="18" charset="0"/>
                      </a:rPr>
                      <m:t>𝛼</m:t>
                    </m:r>
                  </m:oMath>
                </a14:m>
                <a:r>
                  <a:rPr lang="en-GB" sz="3200" dirty="0">
                    <a:latin typeface="Bahnschrift Light Condensed" panose="020B0502040204020203" pitchFamily="34" charset="0"/>
                  </a:rPr>
                  <a:t>.</a:t>
                </a:r>
              </a:p>
              <a:p>
                <a:pPr marL="342900" indent="-342900" algn="just">
                  <a:buFont typeface="Arial" panose="020B0604020202020204" pitchFamily="34" charset="0"/>
                  <a:buChar char="•"/>
                </a:pPr>
                <a:r>
                  <a:rPr lang="en-GB" sz="3200" dirty="0">
                    <a:latin typeface="Bahnschrift Light Condensed" panose="020B0502040204020203" pitchFamily="34" charset="0"/>
                  </a:rPr>
                  <a:t>Proportion of contacts outside household and within own neighbourhood </a:t>
                </a:r>
                <a14:m>
                  <m:oMath xmlns:m="http://schemas.openxmlformats.org/officeDocument/2006/math">
                    <m:r>
                      <a:rPr lang="en-GB" sz="3200" b="0" i="1" smtClean="0">
                        <a:latin typeface="Cambria Math" panose="02040503050406030204" pitchFamily="18" charset="0"/>
                      </a:rPr>
                      <m:t>𝜌</m:t>
                    </m:r>
                  </m:oMath>
                </a14:m>
                <a:r>
                  <a:rPr lang="en-GB" sz="3200" dirty="0">
                    <a:latin typeface="Bahnschrift Light Condensed" panose="020B0502040204020203" pitchFamily="34" charset="0"/>
                  </a:rPr>
                  <a:t>.</a:t>
                </a:r>
              </a:p>
              <a:p>
                <a:pPr marL="342900" indent="-342900" algn="just">
                  <a:buFont typeface="Arial" panose="020B0604020202020204" pitchFamily="34" charset="0"/>
                  <a:buChar char="•"/>
                </a:pPr>
                <a:endParaRPr lang="en-GB" sz="2800" dirty="0">
                  <a:latin typeface="Bahnschrift Light Condensed" panose="020B0502040204020203" pitchFamily="34" charset="0"/>
                </a:endParaRPr>
              </a:p>
              <a:p>
                <a:pPr algn="just"/>
                <a:r>
                  <a:rPr lang="en-GB" sz="3600" dirty="0">
                    <a:latin typeface="Bahnschrift Condensed" panose="020B0502040204020203" pitchFamily="34" charset="0"/>
                  </a:rPr>
                  <a:t>Households</a:t>
                </a:r>
                <a:endParaRPr lang="en-GB" sz="3200" dirty="0">
                  <a:latin typeface="Bahnschrift Light Condensed" panose="020B0502040204020203" pitchFamily="34" charset="0"/>
                </a:endParaRPr>
              </a:p>
              <a:p>
                <a:pPr algn="just"/>
                <a:r>
                  <a:rPr lang="en-GB" sz="3200" dirty="0">
                    <a:latin typeface="Bahnschrift Light Condensed" panose="020B0502040204020203" pitchFamily="34" charset="0"/>
                  </a:rPr>
                  <a:t>Households are defined by their configuration </a:t>
                </a:r>
                <a14:m>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𝑠</m:t>
                    </m:r>
                    <m:r>
                      <a:rPr lang="en-GB" sz="3200" b="0" i="1" smtClean="0">
                        <a:latin typeface="Cambria Math" panose="02040503050406030204" pitchFamily="18" charset="0"/>
                      </a:rPr>
                      <m:t>,</m:t>
                    </m:r>
                    <m:r>
                      <a:rPr lang="en-GB" sz="3200" b="0" i="1" smtClean="0">
                        <a:latin typeface="Cambria Math" panose="02040503050406030204" pitchFamily="18" charset="0"/>
                      </a:rPr>
                      <m:t>𝑖</m:t>
                    </m:r>
                    <m:r>
                      <a:rPr lang="en-GB" sz="3200" b="0" i="1" smtClean="0">
                        <a:latin typeface="Cambria Math" panose="02040503050406030204" pitchFamily="18" charset="0"/>
                      </a:rPr>
                      <m:t>,</m:t>
                    </m:r>
                    <m:r>
                      <a:rPr lang="en-GB" sz="3200" b="0" i="1" smtClean="0">
                        <a:latin typeface="Cambria Math" panose="02040503050406030204" pitchFamily="18" charset="0"/>
                      </a:rPr>
                      <m:t>𝑟</m:t>
                    </m:r>
                    <m:r>
                      <a:rPr lang="en-GB" sz="3200" b="0" i="1" smtClean="0">
                        <a:latin typeface="Cambria Math" panose="02040503050406030204" pitchFamily="18" charset="0"/>
                      </a:rPr>
                      <m:t>)</m:t>
                    </m:r>
                  </m:oMath>
                </a14:m>
                <a:r>
                  <a:rPr lang="en-GB" sz="3200" dirty="0">
                    <a:latin typeface="Bahnschrift Light Condensed" panose="020B0502040204020203" pitchFamily="34" charset="0"/>
                  </a:rPr>
                  <a:t>. This is the number of individuals in the household who are</a:t>
                </a:r>
              </a:p>
              <a:p>
                <a:pPr marL="342900" indent="-342900" algn="just">
                  <a:buFont typeface="Arial" panose="020B0604020202020204" pitchFamily="34" charset="0"/>
                  <a:buChar char="•"/>
                </a:pPr>
                <a14:m>
                  <m:oMath xmlns:m="http://schemas.openxmlformats.org/officeDocument/2006/math">
                    <m:r>
                      <a:rPr lang="en-GB" sz="3200" b="0" i="1" smtClean="0">
                        <a:latin typeface="Cambria Math" panose="02040503050406030204" pitchFamily="18" charset="0"/>
                      </a:rPr>
                      <m:t>𝑠</m:t>
                    </m:r>
                  </m:oMath>
                </a14:m>
                <a:r>
                  <a:rPr lang="en-GB" sz="3200" dirty="0">
                    <a:latin typeface="Bahnschrift Light Condensed" panose="020B0502040204020203" pitchFamily="34" charset="0"/>
                  </a:rPr>
                  <a:t> – susceptible</a:t>
                </a:r>
              </a:p>
              <a:p>
                <a:pPr marL="342900" indent="-342900" algn="just">
                  <a:buFont typeface="Arial" panose="020B0604020202020204" pitchFamily="34" charset="0"/>
                  <a:buChar char="•"/>
                </a:pPr>
                <a14:m>
                  <m:oMath xmlns:m="http://schemas.openxmlformats.org/officeDocument/2006/math">
                    <m:r>
                      <a:rPr lang="en-GB" sz="3200" b="0" i="1" smtClean="0">
                        <a:latin typeface="Cambria Math" panose="02040503050406030204" pitchFamily="18" charset="0"/>
                      </a:rPr>
                      <m:t>𝑖</m:t>
                    </m:r>
                  </m:oMath>
                </a14:m>
                <a:r>
                  <a:rPr lang="en-GB" sz="3200" dirty="0">
                    <a:latin typeface="Bahnschrift Light Condensed" panose="020B0502040204020203" pitchFamily="34" charset="0"/>
                  </a:rPr>
                  <a:t> – infectious</a:t>
                </a:r>
              </a:p>
              <a:p>
                <a:pPr marL="342900" indent="-342900" algn="just">
                  <a:buFont typeface="Arial" panose="020B0604020202020204" pitchFamily="34" charset="0"/>
                  <a:buChar char="•"/>
                </a:pPr>
                <a14:m>
                  <m:oMath xmlns:m="http://schemas.openxmlformats.org/officeDocument/2006/math">
                    <m:r>
                      <a:rPr lang="en-GB" sz="3200" b="0" i="1" smtClean="0">
                        <a:latin typeface="Cambria Math" panose="02040503050406030204" pitchFamily="18" charset="0"/>
                      </a:rPr>
                      <m:t>𝑟</m:t>
                    </m:r>
                  </m:oMath>
                </a14:m>
                <a:r>
                  <a:rPr lang="en-GB" sz="3200" dirty="0">
                    <a:latin typeface="Bahnschrift Light Condensed" panose="020B0502040204020203" pitchFamily="34" charset="0"/>
                  </a:rPr>
                  <a:t> – recovered from infection.</a:t>
                </a:r>
              </a:p>
              <a:p>
                <a:pPr algn="just"/>
                <a:endParaRPr lang="en-GB" sz="3200" dirty="0">
                  <a:latin typeface="Bahnschrift Light Condensed" panose="020B0502040204020203" pitchFamily="34" charset="0"/>
                </a:endParaRPr>
              </a:p>
              <a:p>
                <a:pPr algn="just"/>
                <a:r>
                  <a:rPr lang="en-GB" sz="3200" dirty="0">
                    <a:latin typeface="Bahnschrift Light Condensed" panose="020B0502040204020203" pitchFamily="34" charset="0"/>
                  </a:rPr>
                  <a:t>Infection process within small household population modelled stochastically.</a:t>
                </a:r>
              </a:p>
            </p:txBody>
          </p:sp>
        </mc:Choice>
        <mc:Fallback>
          <p:sp>
            <p:nvSpPr>
              <p:cNvPr id="158" name="TextBox 157">
                <a:extLst>
                  <a:ext uri="{FF2B5EF4-FFF2-40B4-BE49-F238E27FC236}">
                    <a16:creationId xmlns:a16="http://schemas.microsoft.com/office/drawing/2014/main" id="{EDD6497D-B764-C9FF-360A-D96236DDCAC0}"/>
                  </a:ext>
                </a:extLst>
              </p:cNvPr>
              <p:cNvSpPr txBox="1">
                <a:spLocks noRot="1" noChangeAspect="1" noMove="1" noResize="1" noEditPoints="1" noAdjustHandles="1" noChangeArrowheads="1" noChangeShapeType="1" noTextEdit="1"/>
              </p:cNvSpPr>
              <p:nvPr/>
            </p:nvSpPr>
            <p:spPr>
              <a:xfrm>
                <a:off x="9188852" y="4981937"/>
                <a:ext cx="10656091" cy="9229258"/>
              </a:xfrm>
              <a:prstGeom prst="rect">
                <a:avLst/>
              </a:prstGeom>
              <a:blipFill>
                <a:blip r:embed="rId14"/>
                <a:stretch>
                  <a:fillRect l="-2574" t="-1519" r="-1487" b="-1255"/>
                </a:stretch>
              </a:blipFill>
            </p:spPr>
            <p:txBody>
              <a:bodyPr/>
              <a:lstStyle/>
              <a:p>
                <a:r>
                  <a:rPr lang="en-GB">
                    <a:noFill/>
                  </a:rPr>
                  <a:t> </a:t>
                </a:r>
              </a:p>
            </p:txBody>
          </p:sp>
        </mc:Fallback>
      </mc:AlternateContent>
      <p:sp>
        <p:nvSpPr>
          <p:cNvPr id="318" name="Rectangle 317">
            <a:extLst>
              <a:ext uri="{FF2B5EF4-FFF2-40B4-BE49-F238E27FC236}">
                <a16:creationId xmlns:a16="http://schemas.microsoft.com/office/drawing/2014/main" id="{20EA3607-6893-4E1C-B2DA-5F23BAFEE711}"/>
              </a:ext>
            </a:extLst>
          </p:cNvPr>
          <p:cNvSpPr/>
          <p:nvPr/>
        </p:nvSpPr>
        <p:spPr>
          <a:xfrm>
            <a:off x="0" y="39524172"/>
            <a:ext cx="30300237" cy="33039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71024A6-6584-46D0-A506-3E1A0D524480}"/>
              </a:ext>
            </a:extLst>
          </p:cNvPr>
          <p:cNvSpPr txBox="1"/>
          <p:nvPr/>
        </p:nvSpPr>
        <p:spPr>
          <a:xfrm>
            <a:off x="15004921" y="27380494"/>
            <a:ext cx="7626801" cy="7571303"/>
          </a:xfrm>
          <a:prstGeom prst="rect">
            <a:avLst/>
          </a:prstGeom>
          <a:noFill/>
        </p:spPr>
        <p:txBody>
          <a:bodyPr wrap="square" rtlCol="0">
            <a:spAutoFit/>
          </a:bodyPr>
          <a:lstStyle/>
          <a:p>
            <a:r>
              <a:rPr lang="en-GB" sz="5400" dirty="0">
                <a:latin typeface="Bahnschrift Condensed" panose="020B0502040204020203" pitchFamily="34" charset="0"/>
              </a:rPr>
              <a:t>5. Probability of an outbreak</a:t>
            </a:r>
            <a:endParaRPr lang="en-GB" sz="2800" dirty="0">
              <a:latin typeface="Bahnschrift Light Condensed" panose="020B0502040204020203" pitchFamily="34" charset="0"/>
            </a:endParaRPr>
          </a:p>
          <a:p>
            <a:pPr marL="457200" indent="-457200" algn="just">
              <a:buFont typeface="Arial" panose="020B0604020202020204" pitchFamily="34" charset="0"/>
              <a:buChar char="•"/>
            </a:pPr>
            <a:r>
              <a:rPr lang="en-GB" sz="3200" dirty="0">
                <a:latin typeface="Bahnschrift Light Condensed" panose="020B0502040204020203" pitchFamily="34" charset="0"/>
              </a:rPr>
              <a:t>Gillespie SSA results (50,000 realisations) for probability of outbreak in the total population originating from an initial infected individual in neighbourhood 2. </a:t>
            </a:r>
          </a:p>
          <a:p>
            <a:pPr algn="just"/>
            <a:endParaRPr lang="en-GB" sz="3200" dirty="0">
              <a:latin typeface="Bahnschrift Light Condensed" panose="020B0502040204020203" pitchFamily="34" charset="0"/>
            </a:endParaRPr>
          </a:p>
          <a:p>
            <a:pPr marL="457200" indent="-457200" algn="just">
              <a:buFont typeface="Arial" panose="020B0604020202020204" pitchFamily="34" charset="0"/>
              <a:buChar char="•"/>
            </a:pPr>
            <a:r>
              <a:rPr lang="en-GB" sz="3200" dirty="0">
                <a:latin typeface="Bahnschrift Light Condensed" panose="020B0502040204020203" pitchFamily="34" charset="0"/>
              </a:rPr>
              <a:t>Multi-type branching process and the path-integral theory of [3,5] can be adapted to find an analytic expression for the probability of an outbreak under given initial conditions.</a:t>
            </a:r>
          </a:p>
          <a:p>
            <a:pPr marL="457200" indent="-457200" algn="just">
              <a:buFont typeface="Arial" panose="020B0604020202020204" pitchFamily="34" charset="0"/>
              <a:buChar char="•"/>
            </a:pPr>
            <a:endParaRPr lang="en-GB" sz="3200" dirty="0">
              <a:latin typeface="Bahnschrift Light Condensed" panose="020B0502040204020203" pitchFamily="34" charset="0"/>
            </a:endParaRPr>
          </a:p>
          <a:p>
            <a:pPr marL="457200" indent="-457200" algn="just">
              <a:buFont typeface="Arial" panose="020B0604020202020204" pitchFamily="34" charset="0"/>
              <a:buChar char="•"/>
            </a:pPr>
            <a:r>
              <a:rPr lang="en-GB" sz="3200" dirty="0">
                <a:latin typeface="Bahnschrift Light Condensed" panose="020B0502040204020203" pitchFamily="34" charset="0"/>
              </a:rPr>
              <a:t>Outbreak probability increases with household size mainly locally.</a:t>
            </a:r>
          </a:p>
          <a:p>
            <a:endParaRPr lang="en-GB" sz="4800" dirty="0">
              <a:latin typeface="Bahnschrift Condensed" panose="020B0502040204020203" pitchFamily="34" charset="0"/>
            </a:endParaRPr>
          </a:p>
        </p:txBody>
      </p:sp>
      <p:pic>
        <p:nvPicPr>
          <p:cNvPr id="234" name="Picture 233" descr="Graphical user interface&#10;&#10;Description automatically generated">
            <a:extLst>
              <a:ext uri="{FF2B5EF4-FFF2-40B4-BE49-F238E27FC236}">
                <a16:creationId xmlns:a16="http://schemas.microsoft.com/office/drawing/2014/main" id="{47D86A5F-93F8-4679-AAAF-BC5B0C286F14}"/>
              </a:ext>
            </a:extLst>
          </p:cNvPr>
          <p:cNvPicPr>
            <a:picLocks noChangeAspect="1"/>
          </p:cNvPicPr>
          <p:nvPr/>
        </p:nvPicPr>
        <p:blipFill>
          <a:blip r:embed="rId15"/>
          <a:stretch>
            <a:fillRect/>
          </a:stretch>
        </p:blipFill>
        <p:spPr>
          <a:xfrm>
            <a:off x="1831354" y="30424834"/>
            <a:ext cx="11244076" cy="5386090"/>
          </a:xfrm>
          <a:prstGeom prst="rect">
            <a:avLst/>
          </a:prstGeom>
        </p:spPr>
      </p:pic>
      <p:sp>
        <p:nvSpPr>
          <p:cNvPr id="319" name="TextBox 318">
            <a:extLst>
              <a:ext uri="{FF2B5EF4-FFF2-40B4-BE49-F238E27FC236}">
                <a16:creationId xmlns:a16="http://schemas.microsoft.com/office/drawing/2014/main" id="{1C1A6B41-A9B3-4175-9215-725048AF1280}"/>
              </a:ext>
            </a:extLst>
          </p:cNvPr>
          <p:cNvSpPr txBox="1"/>
          <p:nvPr/>
        </p:nvSpPr>
        <p:spPr>
          <a:xfrm>
            <a:off x="19814230" y="39851780"/>
            <a:ext cx="10203570" cy="2554545"/>
          </a:xfrm>
          <a:prstGeom prst="rect">
            <a:avLst/>
          </a:prstGeom>
          <a:noFill/>
        </p:spPr>
        <p:txBody>
          <a:bodyPr wrap="square" rtlCol="0">
            <a:spAutoFit/>
          </a:bodyPr>
          <a:lstStyle/>
          <a:p>
            <a:r>
              <a:rPr lang="en-GB" sz="2000" dirty="0">
                <a:latin typeface="Bahnschrift Condensed" panose="020B0502040204020203" pitchFamily="34" charset="0"/>
              </a:rPr>
              <a:t>References</a:t>
            </a:r>
          </a:p>
          <a:p>
            <a:r>
              <a:rPr lang="en-GB" sz="2000" b="0" i="0" dirty="0">
                <a:effectLst/>
                <a:latin typeface="Bahnschrift Light Condensed" panose="020B0502040204020203" pitchFamily="34" charset="0"/>
              </a:rPr>
              <a:t>[1] Keeling, Matt J., Ottar N. </a:t>
            </a:r>
            <a:r>
              <a:rPr lang="en-GB" sz="2000" b="0" i="0" dirty="0" err="1">
                <a:effectLst/>
                <a:latin typeface="Bahnschrift Light Condensed" panose="020B0502040204020203" pitchFamily="34" charset="0"/>
              </a:rPr>
              <a:t>Bjørnstad</a:t>
            </a:r>
            <a:r>
              <a:rPr lang="en-GB" sz="2000" b="0" i="0" dirty="0">
                <a:effectLst/>
                <a:latin typeface="Bahnschrift Light Condensed" panose="020B0502040204020203" pitchFamily="34" charset="0"/>
              </a:rPr>
              <a:t>, and Bryan T. Grenfell.: Metapopulation dynamics of infectious diseases. </a:t>
            </a:r>
            <a:r>
              <a:rPr lang="en-GB" sz="2000" b="0" i="1" dirty="0">
                <a:effectLst/>
                <a:latin typeface="Bahnschrift Light Condensed" panose="020B0502040204020203" pitchFamily="34" charset="0"/>
              </a:rPr>
              <a:t>Ecology, genetics and evolution of metapopulations</a:t>
            </a:r>
            <a:r>
              <a:rPr lang="en-GB" sz="2000" b="0" i="0" dirty="0">
                <a:effectLst/>
                <a:latin typeface="Bahnschrift Light Condensed" panose="020B0502040204020203" pitchFamily="34" charset="0"/>
              </a:rPr>
              <a:t>. Academic Press,  415-445 (2004)</a:t>
            </a:r>
            <a:endParaRPr lang="en-GB" sz="2000" dirty="0">
              <a:latin typeface="Bahnschrift Light Condensed" panose="020B0502040204020203" pitchFamily="34" charset="0"/>
            </a:endParaRPr>
          </a:p>
          <a:p>
            <a:r>
              <a:rPr lang="en-GB" sz="2000" b="0" i="0" dirty="0">
                <a:effectLst/>
                <a:latin typeface="Bahnschrift Light Condensed" panose="020B0502040204020203" pitchFamily="34" charset="0"/>
              </a:rPr>
              <a:t>[</a:t>
            </a:r>
            <a:r>
              <a:rPr lang="en-GB" sz="2000" dirty="0">
                <a:latin typeface="Bahnschrift Light Condensed" panose="020B0502040204020203" pitchFamily="34" charset="0"/>
              </a:rPr>
              <a:t>2</a:t>
            </a:r>
            <a:r>
              <a:rPr lang="en-GB" sz="2000" b="0" i="0" dirty="0">
                <a:effectLst/>
                <a:latin typeface="Bahnschrift Light Condensed" panose="020B0502040204020203" pitchFamily="34" charset="0"/>
              </a:rPr>
              <a:t>] Ross, J.V., House, T., Keeling, M.J.: Calculation of disease dynamics in a population of households. </a:t>
            </a:r>
            <a:r>
              <a:rPr lang="en-GB" sz="2000" b="0" i="0" dirty="0" err="1">
                <a:effectLst/>
                <a:latin typeface="Bahnschrift Light Condensed" panose="020B0502040204020203" pitchFamily="34" charset="0"/>
              </a:rPr>
              <a:t>PLoS</a:t>
            </a:r>
            <a:r>
              <a:rPr lang="en-GB" sz="2000" b="0" i="0" dirty="0">
                <a:effectLst/>
                <a:latin typeface="Bahnschrift Light Condensed" panose="020B0502040204020203" pitchFamily="34" charset="0"/>
              </a:rPr>
              <a:t> One 5(3), 9666 (2010)</a:t>
            </a:r>
          </a:p>
          <a:p>
            <a:r>
              <a:rPr lang="en-GB" sz="2000" dirty="0">
                <a:effectLst/>
                <a:latin typeface="Bahnschrift Light Condensed" panose="020B0502040204020203" pitchFamily="34" charset="0"/>
              </a:rPr>
              <a:t>[3] Adams, B.: Household demographic determinants of Ebola epidemic risk. J </a:t>
            </a:r>
            <a:r>
              <a:rPr lang="en-GB" sz="2000" dirty="0" err="1">
                <a:effectLst/>
                <a:latin typeface="Bahnschrift Light Condensed" panose="020B0502040204020203" pitchFamily="34" charset="0"/>
              </a:rPr>
              <a:t>Theor</a:t>
            </a:r>
            <a:r>
              <a:rPr lang="en-GB" sz="2000" dirty="0">
                <a:effectLst/>
                <a:latin typeface="Bahnschrift Light Condensed" panose="020B0502040204020203" pitchFamily="34" charset="0"/>
              </a:rPr>
              <a:t> Biol. 392, 99–106 (2016)</a:t>
            </a:r>
          </a:p>
          <a:p>
            <a:r>
              <a:rPr lang="en-GB" sz="2000" dirty="0">
                <a:latin typeface="Bahnschrift Light Condensed" panose="020B0502040204020203" pitchFamily="34" charset="0"/>
              </a:rPr>
              <a:t>[4] </a:t>
            </a:r>
            <a:r>
              <a:rPr lang="en-GB" sz="2000" b="0" i="0" dirty="0">
                <a:effectLst/>
                <a:latin typeface="Bahnschrift Light Condensed" panose="020B0502040204020203" pitchFamily="34" charset="0"/>
              </a:rPr>
              <a:t>Joshua V Ross and Andrew J Black. Contact tracing and antiviral prophylaxis in the early stages of a pandemic: the probability of a major outbreak. Math Med Bio., 32(3):331–343 (2015)</a:t>
            </a:r>
            <a:endParaRPr lang="en-GB" sz="2400" dirty="0">
              <a:effectLst/>
              <a:latin typeface="Bahnschrift Light Condensed" panose="020B0502040204020203" pitchFamily="34" charset="0"/>
            </a:endParaRPr>
          </a:p>
        </p:txBody>
      </p:sp>
      <p:sp>
        <p:nvSpPr>
          <p:cNvPr id="324" name="Rectangle: Rounded Corners 323">
            <a:extLst>
              <a:ext uri="{FF2B5EF4-FFF2-40B4-BE49-F238E27FC236}">
                <a16:creationId xmlns:a16="http://schemas.microsoft.com/office/drawing/2014/main" id="{E83EB1F0-EBA5-49CC-8F6B-9DD14F64C269}"/>
              </a:ext>
            </a:extLst>
          </p:cNvPr>
          <p:cNvSpPr/>
          <p:nvPr/>
        </p:nvSpPr>
        <p:spPr>
          <a:xfrm>
            <a:off x="19585630" y="39739225"/>
            <a:ext cx="10499556" cy="2837518"/>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Rectangle: Rounded Corners 321">
            <a:extLst>
              <a:ext uri="{FF2B5EF4-FFF2-40B4-BE49-F238E27FC236}">
                <a16:creationId xmlns:a16="http://schemas.microsoft.com/office/drawing/2014/main" id="{99238295-0A45-454E-9CC5-0E0CB304AD3A}"/>
              </a:ext>
            </a:extLst>
          </p:cNvPr>
          <p:cNvSpPr/>
          <p:nvPr/>
        </p:nvSpPr>
        <p:spPr>
          <a:xfrm>
            <a:off x="21568559" y="14976763"/>
            <a:ext cx="8347006" cy="11535323"/>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Rectangle 316">
            <a:extLst>
              <a:ext uri="{FF2B5EF4-FFF2-40B4-BE49-F238E27FC236}">
                <a16:creationId xmlns:a16="http://schemas.microsoft.com/office/drawing/2014/main" id="{EA00537B-004A-4F31-B73D-B30439CC75F1}"/>
              </a:ext>
            </a:extLst>
          </p:cNvPr>
          <p:cNvSpPr/>
          <p:nvPr/>
        </p:nvSpPr>
        <p:spPr>
          <a:xfrm>
            <a:off x="0" y="-170198"/>
            <a:ext cx="30292143" cy="4406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6FE3B121-015B-409E-96D9-FD7AACFFF626}"/>
              </a:ext>
            </a:extLst>
          </p:cNvPr>
          <p:cNvSpPr/>
          <p:nvPr/>
        </p:nvSpPr>
        <p:spPr>
          <a:xfrm>
            <a:off x="436928" y="4672819"/>
            <a:ext cx="8295455" cy="10526316"/>
          </a:xfrm>
          <a:prstGeom prst="roundRect">
            <a:avLst/>
          </a:prstGeom>
          <a:noFill/>
          <a:ln w="76200">
            <a:solidFill>
              <a:srgbClr val="D38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034BE50C-0808-4940-BA9C-0742319C92FD}"/>
              </a:ext>
            </a:extLst>
          </p:cNvPr>
          <p:cNvSpPr/>
          <p:nvPr/>
        </p:nvSpPr>
        <p:spPr>
          <a:xfrm>
            <a:off x="447908" y="40174209"/>
            <a:ext cx="6062969" cy="2001378"/>
          </a:xfrm>
          <a:prstGeom prst="roundRect">
            <a:avLst/>
          </a:prstGeom>
          <a:solidFill>
            <a:srgbClr val="CDE4B2"/>
          </a:solidFill>
          <a:ln>
            <a:solidFill>
              <a:srgbClr val="CDE4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37A6621-7873-4DBE-976D-6CE75B2B42BA}"/>
              </a:ext>
            </a:extLst>
          </p:cNvPr>
          <p:cNvSpPr>
            <a:spLocks noGrp="1"/>
          </p:cNvSpPr>
          <p:nvPr>
            <p:ph type="title"/>
          </p:nvPr>
        </p:nvSpPr>
        <p:spPr>
          <a:xfrm>
            <a:off x="1403814" y="-670877"/>
            <a:ext cx="27247691" cy="3567984"/>
          </a:xfrm>
        </p:spPr>
        <p:txBody>
          <a:bodyPr>
            <a:normAutofit/>
          </a:bodyPr>
          <a:lstStyle/>
          <a:p>
            <a:r>
              <a:rPr lang="en-GB" sz="7999" dirty="0">
                <a:solidFill>
                  <a:srgbClr val="CDE4B2"/>
                </a:solidFill>
                <a:latin typeface="Bahnschrift Condensed" panose="020B0502040204020203" pitchFamily="34" charset="0"/>
              </a:rPr>
              <a:t>Epidemiological dynamics in neighbourhoods of households</a:t>
            </a:r>
          </a:p>
        </p:txBody>
      </p:sp>
      <p:pic>
        <p:nvPicPr>
          <p:cNvPr id="4" name="Picture 3">
            <a:extLst>
              <a:ext uri="{FF2B5EF4-FFF2-40B4-BE49-F238E27FC236}">
                <a16:creationId xmlns:a16="http://schemas.microsoft.com/office/drawing/2014/main" id="{7DC71834-8294-4EE3-AAAB-116E368F611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7686" y="1699300"/>
            <a:ext cx="6149196" cy="1893600"/>
          </a:xfrm>
          <a:prstGeom prst="rect">
            <a:avLst/>
          </a:prstGeom>
        </p:spPr>
      </p:pic>
      <p:pic>
        <p:nvPicPr>
          <p:cNvPr id="8" name="Picture 7" descr="A person smiling for the camera&#10;&#10;Description automatically generated with medium confidence">
            <a:extLst>
              <a:ext uri="{FF2B5EF4-FFF2-40B4-BE49-F238E27FC236}">
                <a16:creationId xmlns:a16="http://schemas.microsoft.com/office/drawing/2014/main" id="{7B023672-BAFE-4CAC-BD50-429179B37D1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1976" y="40494820"/>
            <a:ext cx="1063306" cy="1355764"/>
          </a:xfrm>
          <a:prstGeom prst="rect">
            <a:avLst/>
          </a:prstGeom>
        </p:spPr>
      </p:pic>
      <p:sp>
        <p:nvSpPr>
          <p:cNvPr id="10" name="TextBox 9">
            <a:extLst>
              <a:ext uri="{FF2B5EF4-FFF2-40B4-BE49-F238E27FC236}">
                <a16:creationId xmlns:a16="http://schemas.microsoft.com/office/drawing/2014/main" id="{6704940E-B1E1-4CEB-8477-36BBC7BD480F}"/>
              </a:ext>
            </a:extLst>
          </p:cNvPr>
          <p:cNvSpPr txBox="1"/>
          <p:nvPr/>
        </p:nvSpPr>
        <p:spPr>
          <a:xfrm>
            <a:off x="1892668" y="40387872"/>
            <a:ext cx="4491967" cy="1569660"/>
          </a:xfrm>
          <a:prstGeom prst="rect">
            <a:avLst/>
          </a:prstGeom>
          <a:noFill/>
        </p:spPr>
        <p:txBody>
          <a:bodyPr wrap="square" rtlCol="0">
            <a:spAutoFit/>
          </a:bodyPr>
          <a:lstStyle/>
          <a:p>
            <a:pPr algn="ctr"/>
            <a:r>
              <a:rPr lang="en-GB" sz="3200" dirty="0">
                <a:latin typeface="Bahnschrift Condensed" panose="020B0502040204020203" pitchFamily="34" charset="0"/>
              </a:rPr>
              <a:t>This is me, Abby, come and say hi!</a:t>
            </a:r>
          </a:p>
          <a:p>
            <a:pPr algn="ctr"/>
            <a:r>
              <a:rPr lang="en-GB" sz="3200" dirty="0">
                <a:latin typeface="Bahnschrift Condensed" panose="020B0502040204020203" pitchFamily="34" charset="0"/>
              </a:rPr>
              <a:t>Email: ahb48@bath.ac.uk</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3503254E-3BD1-4985-9EB2-12D9B2A70597}"/>
                  </a:ext>
                </a:extLst>
              </p:cNvPr>
              <p:cNvSpPr txBox="1"/>
              <p:nvPr/>
            </p:nvSpPr>
            <p:spPr>
              <a:xfrm>
                <a:off x="21954892" y="15312417"/>
                <a:ext cx="7654738" cy="11528990"/>
              </a:xfrm>
              <a:prstGeom prst="rect">
                <a:avLst/>
              </a:prstGeom>
              <a:noFill/>
            </p:spPr>
            <p:txBody>
              <a:bodyPr wrap="square" rtlCol="0">
                <a:spAutoFit/>
              </a:bodyPr>
              <a:lstStyle/>
              <a:p>
                <a:pPr algn="just"/>
                <a:r>
                  <a:rPr lang="en-GB" sz="5400" dirty="0">
                    <a:latin typeface="Bahnschrift Condensed" panose="020B0502040204020203" pitchFamily="34" charset="0"/>
                  </a:rPr>
                  <a:t>3. Calculating </a:t>
                </a:r>
                <a14:m>
                  <m:oMath xmlns:m="http://schemas.openxmlformats.org/officeDocument/2006/math">
                    <m:sSub>
                      <m:sSubPr>
                        <m:ctrlPr>
                          <a:rPr lang="en-GB" sz="5400" i="1">
                            <a:latin typeface="Cambria Math" panose="02040503050406030204" pitchFamily="18" charset="0"/>
                          </a:rPr>
                        </m:ctrlPr>
                      </m:sSubPr>
                      <m:e>
                        <m:r>
                          <a:rPr lang="en-GB" sz="5400" i="1">
                            <a:latin typeface="Cambria Math" panose="02040503050406030204" pitchFamily="18" charset="0"/>
                          </a:rPr>
                          <m:t>𝑅</m:t>
                        </m:r>
                      </m:e>
                      <m:sub>
                        <m:r>
                          <a:rPr lang="en-GB" sz="5400" i="1">
                            <a:latin typeface="Cambria Math" panose="02040503050406030204" pitchFamily="18" charset="0"/>
                          </a:rPr>
                          <m:t>∗</m:t>
                        </m:r>
                      </m:sub>
                    </m:sSub>
                  </m:oMath>
                </a14:m>
                <a:endParaRPr lang="en-GB" sz="2800" b="0" i="1" dirty="0">
                  <a:latin typeface="Cambria Math" panose="02040503050406030204" pitchFamily="18" charset="0"/>
                </a:endParaRPr>
              </a:p>
              <a:p>
                <a:pPr marL="457200" indent="-457200" algn="just">
                  <a:buFont typeface="Arial" panose="020B0604020202020204" pitchFamily="34" charset="0"/>
                  <a:buChar char="•"/>
                </a:pPr>
                <a:r>
                  <a:rPr lang="en-GB" sz="3200" dirty="0">
                    <a:latin typeface="Bahnschrift Light Condensed" panose="020B0502040204020203" pitchFamily="34" charset="0"/>
                  </a:rPr>
                  <a:t>The household reproduction number </a:t>
                </a:r>
                <a14:m>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𝑅</m:t>
                        </m:r>
                      </m:e>
                      <m:sub>
                        <m:r>
                          <a:rPr lang="en-GB" sz="3200" b="0" i="1" smtClean="0">
                            <a:latin typeface="Cambria Math" panose="02040503050406030204" pitchFamily="18" charset="0"/>
                          </a:rPr>
                          <m:t>∗</m:t>
                        </m:r>
                      </m:sub>
                    </m:sSub>
                  </m:oMath>
                </a14:m>
                <a:r>
                  <a:rPr lang="en-GB" sz="3200" dirty="0">
                    <a:latin typeface="Bahnschrift Light Condensed" panose="020B0502040204020203" pitchFamily="34" charset="0"/>
                  </a:rPr>
                  <a:t> is the expected number of secondary households infected by the primary infected household. </a:t>
                </a:r>
              </a:p>
              <a:p>
                <a:pPr algn="just"/>
                <a:endParaRPr lang="en-GB" sz="3200" dirty="0">
                  <a:latin typeface="Bahnschrift Light Condensed" panose="020B0502040204020203" pitchFamily="34" charset="0"/>
                </a:endParaRPr>
              </a:p>
              <a:p>
                <a:pPr marL="457200" indent="-457200" algn="just">
                  <a:buFont typeface="Arial" panose="020B0604020202020204" pitchFamily="34" charset="0"/>
                  <a:buChar char="•"/>
                </a:pPr>
                <a:r>
                  <a:rPr lang="en-GB" sz="3200" dirty="0">
                    <a:latin typeface="Bahnschrift Light Condensed" panose="020B0502040204020203" pitchFamily="34" charset="0"/>
                  </a:rPr>
                  <a:t>There are closed form expressions for single neighbourhoods of households size 2:</a:t>
                </a:r>
              </a:p>
              <a:p>
                <a:pPr algn="just"/>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𝑅</m:t>
                          </m:r>
                        </m:e>
                        <m:sub>
                          <m:r>
                            <a:rPr lang="en-GB" sz="3200" b="0" i="1" smtClean="0">
                              <a:latin typeface="Cambria Math" panose="02040503050406030204" pitchFamily="18" charset="0"/>
                            </a:rPr>
                            <m:t>∗</m:t>
                          </m:r>
                        </m:sub>
                      </m:sSub>
                      <m:r>
                        <a:rPr lang="en-GB" sz="3200" b="0" i="1" smtClean="0">
                          <a:latin typeface="Cambria Math" panose="02040503050406030204" pitchFamily="18" charset="0"/>
                        </a:rPr>
                        <m:t>=</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1+</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𝛽</m:t>
                              </m:r>
                            </m:num>
                            <m:den>
                              <m:r>
                                <a:rPr lang="en-GB" sz="3200" b="0" i="1" smtClean="0">
                                  <a:latin typeface="Cambria Math" panose="02040503050406030204" pitchFamily="18" charset="0"/>
                                </a:rPr>
                                <m:t>𝛽</m:t>
                              </m:r>
                              <m:r>
                                <a:rPr lang="en-GB" sz="3200" b="0" i="1" smtClean="0">
                                  <a:latin typeface="Cambria Math" panose="02040503050406030204" pitchFamily="18" charset="0"/>
                                </a:rPr>
                                <m:t>+</m:t>
                              </m:r>
                              <m:r>
                                <a:rPr lang="en-GB" sz="3200" b="0" i="1" smtClean="0">
                                  <a:latin typeface="Cambria Math" panose="02040503050406030204" pitchFamily="18" charset="0"/>
                                </a:rPr>
                                <m:t>𝛾</m:t>
                              </m:r>
                            </m:den>
                          </m:f>
                        </m:e>
                      </m:d>
                      <m:d>
                        <m:dPr>
                          <m:ctrlPr>
                            <a:rPr lang="en-GB" sz="3200" b="0" i="1" smtClean="0">
                              <a:latin typeface="Cambria Math" panose="02040503050406030204" pitchFamily="18" charset="0"/>
                            </a:rPr>
                          </m:ctrlPr>
                        </m:dPr>
                        <m:e>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𝛼</m:t>
                              </m:r>
                            </m:num>
                            <m:den>
                              <m:r>
                                <a:rPr lang="en-GB" sz="3200" b="0" i="1" smtClean="0">
                                  <a:latin typeface="Cambria Math" panose="02040503050406030204" pitchFamily="18" charset="0"/>
                                </a:rPr>
                                <m:t>𝛾</m:t>
                              </m:r>
                            </m:den>
                          </m:f>
                        </m:e>
                      </m:d>
                      <m:r>
                        <a:rPr lang="en-GB" sz="3200" b="0" i="1" smtClean="0">
                          <a:latin typeface="Cambria Math" panose="02040503050406030204" pitchFamily="18" charset="0"/>
                        </a:rPr>
                        <m:t> </m:t>
                      </m:r>
                    </m:oMath>
                  </m:oMathPara>
                </a14:m>
                <a:endParaRPr lang="en-GB" sz="3200" dirty="0"/>
              </a:p>
              <a:p>
                <a:pPr lvl="1" algn="just"/>
                <a:r>
                  <a:rPr lang="en-GB" sz="3200" b="0" dirty="0">
                    <a:latin typeface="Bahnschrift Light Condensed" panose="020B0502040204020203" pitchFamily="34" charset="0"/>
                  </a:rPr>
                  <a:t>and size 3. </a:t>
                </a:r>
              </a:p>
              <a:p>
                <a:pPr algn="just"/>
                <a:endParaRPr lang="en-GB" sz="3200" dirty="0">
                  <a:latin typeface="Bahnschrift Light Condensed" panose="020B0502040204020203" pitchFamily="34" charset="0"/>
                </a:endParaRPr>
              </a:p>
              <a:p>
                <a:pPr marL="457200" indent="-457200" algn="just">
                  <a:buFont typeface="Arial" panose="020B0604020202020204" pitchFamily="34" charset="0"/>
                  <a:buChar char="•"/>
                </a:pPr>
                <a:r>
                  <a:rPr lang="en-GB" sz="3200" dirty="0">
                    <a:latin typeface="Bahnschrift Light Condensed" panose="020B0502040204020203" pitchFamily="34" charset="0"/>
                  </a:rPr>
                  <a:t>For larger household sizes we use the numerical methods [3,4].</a:t>
                </a:r>
              </a:p>
              <a:p>
                <a:pPr algn="just"/>
                <a:endParaRPr lang="en-GB" sz="3200" dirty="0">
                  <a:latin typeface="Bahnschrift Light Condensed" panose="020B0502040204020203" pitchFamily="34" charset="0"/>
                </a:endParaRPr>
              </a:p>
              <a:p>
                <a:pPr marL="457200" indent="-457200" algn="just">
                  <a:buFont typeface="Arial" panose="020B0604020202020204" pitchFamily="34" charset="0"/>
                  <a:buChar char="•"/>
                </a:pPr>
                <a:r>
                  <a:rPr lang="en-GB" sz="3200" dirty="0">
                    <a:latin typeface="Bahnschrift Light Condensed" panose="020B0502040204020203" pitchFamily="34" charset="0"/>
                  </a:rPr>
                  <a:t>For 2 neighbourhoods, </a:t>
                </a:r>
                <a14:m>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𝑅</m:t>
                        </m:r>
                      </m:e>
                      <m:sub>
                        <m:r>
                          <a:rPr lang="en-GB" sz="3200" b="0" i="1" smtClean="0">
                            <a:latin typeface="Cambria Math" panose="02040503050406030204" pitchFamily="18" charset="0"/>
                          </a:rPr>
                          <m:t>∗</m:t>
                        </m:r>
                      </m:sub>
                    </m:sSub>
                  </m:oMath>
                </a14:m>
                <a:r>
                  <a:rPr lang="en-GB" sz="3200" dirty="0">
                    <a:latin typeface="Bahnschrift Light Condensed" panose="020B0502040204020203" pitchFamily="34" charset="0"/>
                  </a:rPr>
                  <a:t> is the spectral radius of the matrix</a:t>
                </a:r>
              </a:p>
              <a:p>
                <a:pPr algn="just"/>
                <a14:m>
                  <m:oMathPara xmlns:m="http://schemas.openxmlformats.org/officeDocument/2006/math">
                    <m:oMathParaPr>
                      <m:jc m:val="centerGroup"/>
                    </m:oMathParaPr>
                    <m:oMath xmlns:m="http://schemas.openxmlformats.org/officeDocument/2006/math">
                      <m:d>
                        <m:dPr>
                          <m:ctrlPr>
                            <a:rPr lang="en-GB" sz="3200" i="1" smtClean="0">
                              <a:latin typeface="Cambria Math" panose="02040503050406030204" pitchFamily="18" charset="0"/>
                            </a:rPr>
                          </m:ctrlPr>
                        </m:dPr>
                        <m:e>
                          <m:m>
                            <m:mPr>
                              <m:mcs>
                                <m:mc>
                                  <m:mcPr>
                                    <m:count m:val="2"/>
                                    <m:mcJc m:val="center"/>
                                  </m:mcPr>
                                </m:mc>
                              </m:mcs>
                              <m:ctrlPr>
                                <a:rPr lang="en-GB" sz="3200" i="1" smtClean="0">
                                  <a:latin typeface="Cambria Math" panose="02040503050406030204" pitchFamily="18" charset="0"/>
                                </a:rPr>
                              </m:ctrlPr>
                            </m:mPr>
                            <m:mr>
                              <m:e>
                                <m:sSubSup>
                                  <m:sSubSupPr>
                                    <m:ctrlPr>
                                      <a:rPr lang="en-GB" sz="3200" b="0" i="1" smtClean="0">
                                        <a:latin typeface="Cambria Math" panose="02040503050406030204" pitchFamily="18" charset="0"/>
                                      </a:rPr>
                                    </m:ctrlPr>
                                  </m:sSubSupPr>
                                  <m:e>
                                    <m:r>
                                      <m:rPr>
                                        <m:brk m:alnAt="7"/>
                                      </m:rPr>
                                      <a:rPr lang="en-GB" sz="3200" b="0" i="1" smtClean="0">
                                        <a:latin typeface="Cambria Math" panose="02040503050406030204" pitchFamily="18" charset="0"/>
                                      </a:rPr>
                                      <m:t>𝑅</m:t>
                                    </m:r>
                                  </m:e>
                                  <m:sub>
                                    <m:r>
                                      <m:rPr>
                                        <m:brk m:alnAt="7"/>
                                      </m:rPr>
                                      <a:rPr lang="en-GB" sz="3200" b="0" i="1" smtClean="0">
                                        <a:latin typeface="Cambria Math" panose="02040503050406030204" pitchFamily="18" charset="0"/>
                                      </a:rPr>
                                      <m:t>∗</m:t>
                                    </m:r>
                                  </m:sub>
                                  <m:sup>
                                    <m:r>
                                      <m:rPr>
                                        <m:brk m:alnAt="7"/>
                                      </m:rPr>
                                      <a:rPr lang="en-GB" sz="3200" b="0" i="1" smtClean="0">
                                        <a:latin typeface="Cambria Math" panose="02040503050406030204" pitchFamily="18" charset="0"/>
                                      </a:rPr>
                                      <m:t>1</m:t>
                                    </m:r>
                                    <m:r>
                                      <a:rPr lang="en-GB" sz="3200" b="0" i="1" smtClean="0">
                                        <a:latin typeface="Cambria Math" panose="02040503050406030204" pitchFamily="18" charset="0"/>
                                      </a:rPr>
                                      <m:t>1</m:t>
                                    </m:r>
                                  </m:sup>
                                </m:sSubSup>
                              </m:e>
                              <m:e>
                                <m:sSubSup>
                                  <m:sSubSupPr>
                                    <m:ctrlPr>
                                      <a:rPr lang="en-GB" sz="3200" b="0" i="1" smtClean="0">
                                        <a:latin typeface="Cambria Math" panose="02040503050406030204" pitchFamily="18" charset="0"/>
                                      </a:rPr>
                                    </m:ctrlPr>
                                  </m:sSubSupPr>
                                  <m:e>
                                    <m:r>
                                      <a:rPr lang="en-GB" sz="3200" b="0" i="1" smtClean="0">
                                        <a:latin typeface="Cambria Math" panose="02040503050406030204" pitchFamily="18" charset="0"/>
                                      </a:rPr>
                                      <m:t>𝑅</m:t>
                                    </m:r>
                                  </m:e>
                                  <m:sub>
                                    <m:r>
                                      <a:rPr lang="en-GB" sz="3200" b="0" i="1" smtClean="0">
                                        <a:latin typeface="Cambria Math" panose="02040503050406030204" pitchFamily="18" charset="0"/>
                                      </a:rPr>
                                      <m:t>∗</m:t>
                                    </m:r>
                                  </m:sub>
                                  <m:sup>
                                    <m:r>
                                      <a:rPr lang="en-GB" sz="3200" b="0" i="1" smtClean="0">
                                        <a:latin typeface="Cambria Math" panose="02040503050406030204" pitchFamily="18" charset="0"/>
                                      </a:rPr>
                                      <m:t>12</m:t>
                                    </m:r>
                                  </m:sup>
                                </m:sSubSup>
                              </m:e>
                            </m:mr>
                            <m:mr>
                              <m:e>
                                <m:sSubSup>
                                  <m:sSubSupPr>
                                    <m:ctrlPr>
                                      <a:rPr lang="en-GB" sz="3200" b="0" i="1" smtClean="0">
                                        <a:latin typeface="Cambria Math" panose="02040503050406030204" pitchFamily="18" charset="0"/>
                                      </a:rPr>
                                    </m:ctrlPr>
                                  </m:sSubSupPr>
                                  <m:e>
                                    <m:r>
                                      <a:rPr lang="en-GB" sz="3200" b="0" i="1" smtClean="0">
                                        <a:latin typeface="Cambria Math" panose="02040503050406030204" pitchFamily="18" charset="0"/>
                                      </a:rPr>
                                      <m:t>𝑅</m:t>
                                    </m:r>
                                  </m:e>
                                  <m:sub>
                                    <m:r>
                                      <a:rPr lang="en-GB" sz="3200" b="0" i="1" smtClean="0">
                                        <a:latin typeface="Cambria Math" panose="02040503050406030204" pitchFamily="18" charset="0"/>
                                      </a:rPr>
                                      <m:t>∗</m:t>
                                    </m:r>
                                  </m:sub>
                                  <m:sup>
                                    <m:r>
                                      <a:rPr lang="en-GB" sz="3200" b="0" i="1" smtClean="0">
                                        <a:latin typeface="Cambria Math" panose="02040503050406030204" pitchFamily="18" charset="0"/>
                                      </a:rPr>
                                      <m:t>21</m:t>
                                    </m:r>
                                  </m:sup>
                                </m:sSubSup>
                              </m:e>
                              <m:e>
                                <m:sSubSup>
                                  <m:sSubSupPr>
                                    <m:ctrlPr>
                                      <a:rPr lang="en-GB" sz="3200" b="0" i="1" smtClean="0">
                                        <a:latin typeface="Cambria Math" panose="02040503050406030204" pitchFamily="18" charset="0"/>
                                      </a:rPr>
                                    </m:ctrlPr>
                                  </m:sSubSupPr>
                                  <m:e>
                                    <m:r>
                                      <a:rPr lang="en-GB" sz="3200" b="0" i="1" smtClean="0">
                                        <a:latin typeface="Cambria Math" panose="02040503050406030204" pitchFamily="18" charset="0"/>
                                      </a:rPr>
                                      <m:t>𝑅</m:t>
                                    </m:r>
                                  </m:e>
                                  <m:sub>
                                    <m:r>
                                      <a:rPr lang="en-GB" sz="3200" b="0" i="1" smtClean="0">
                                        <a:latin typeface="Cambria Math" panose="02040503050406030204" pitchFamily="18" charset="0"/>
                                      </a:rPr>
                                      <m:t>∗</m:t>
                                    </m:r>
                                  </m:sub>
                                  <m:sup>
                                    <m:r>
                                      <a:rPr lang="en-GB" sz="3200" b="0" i="1" smtClean="0">
                                        <a:latin typeface="Cambria Math" panose="02040503050406030204" pitchFamily="18" charset="0"/>
                                      </a:rPr>
                                      <m:t>22</m:t>
                                    </m:r>
                                  </m:sup>
                                </m:sSubSup>
                              </m:e>
                            </m:mr>
                          </m:m>
                        </m:e>
                      </m:d>
                    </m:oMath>
                  </m:oMathPara>
                </a14:m>
                <a:endParaRPr lang="en-GB" sz="3200" b="0" dirty="0">
                  <a:latin typeface="Bahnschrift Light Condensed" panose="020B0502040204020203" pitchFamily="34" charset="0"/>
                </a:endParaRPr>
              </a:p>
              <a:p>
                <a:pPr lvl="1" algn="just"/>
                <a:r>
                  <a:rPr lang="en-GB" sz="3200" dirty="0">
                    <a:latin typeface="Bahnschrift Light Condensed" panose="020B0502040204020203" pitchFamily="34" charset="0"/>
                  </a:rPr>
                  <a:t>and </a:t>
                </a:r>
                <a14:m>
                  <m:oMath xmlns:m="http://schemas.openxmlformats.org/officeDocument/2006/math">
                    <m:sSubSup>
                      <m:sSubSupPr>
                        <m:ctrlPr>
                          <a:rPr lang="en-GB" sz="3200" b="0" i="1" smtClean="0">
                            <a:latin typeface="Cambria Math" panose="02040503050406030204" pitchFamily="18" charset="0"/>
                          </a:rPr>
                        </m:ctrlPr>
                      </m:sSubSupPr>
                      <m:e>
                        <m:r>
                          <a:rPr lang="en-GB" sz="3200" b="0" i="1" smtClean="0">
                            <a:latin typeface="Cambria Math" panose="02040503050406030204" pitchFamily="18" charset="0"/>
                          </a:rPr>
                          <m:t>𝑅</m:t>
                        </m:r>
                      </m:e>
                      <m:sub>
                        <m:r>
                          <a:rPr lang="en-GB" sz="3200" b="0" i="1" smtClean="0">
                            <a:latin typeface="Cambria Math" panose="02040503050406030204" pitchFamily="18" charset="0"/>
                          </a:rPr>
                          <m:t>∗</m:t>
                        </m:r>
                      </m:sub>
                      <m:sup>
                        <m:r>
                          <a:rPr lang="en-GB" sz="3200" b="0" i="1" smtClean="0">
                            <a:latin typeface="Cambria Math" panose="02040503050406030204" pitchFamily="18" charset="0"/>
                          </a:rPr>
                          <m:t>𝑖𝑗</m:t>
                        </m:r>
                      </m:sup>
                    </m:sSubSup>
                  </m:oMath>
                </a14:m>
                <a:r>
                  <a:rPr lang="en-GB" sz="3200" dirty="0">
                    <a:latin typeface="Bahnschrift Light Condensed" panose="020B0502040204020203" pitchFamily="34" charset="0"/>
                  </a:rPr>
                  <a:t> is the expected number of secondary households infected in neighbourhood </a:t>
                </a:r>
                <a14:m>
                  <m:oMath xmlns:m="http://schemas.openxmlformats.org/officeDocument/2006/math">
                    <m:r>
                      <a:rPr lang="en-GB" sz="3200" b="0" i="1" smtClean="0">
                        <a:latin typeface="Cambria Math" panose="02040503050406030204" pitchFamily="18" charset="0"/>
                      </a:rPr>
                      <m:t>𝑗</m:t>
                    </m:r>
                  </m:oMath>
                </a14:m>
                <a:r>
                  <a:rPr lang="en-GB" sz="3200" dirty="0">
                    <a:latin typeface="Bahnschrift Light Condensed" panose="020B0502040204020203" pitchFamily="34" charset="0"/>
                  </a:rPr>
                  <a:t> by the primary household from neighbourhood </a:t>
                </a:r>
                <a14:m>
                  <m:oMath xmlns:m="http://schemas.openxmlformats.org/officeDocument/2006/math">
                    <m:r>
                      <a:rPr lang="en-GB" sz="3200" b="0" i="1" smtClean="0">
                        <a:latin typeface="Cambria Math" panose="02040503050406030204" pitchFamily="18" charset="0"/>
                      </a:rPr>
                      <m:t>𝑖</m:t>
                    </m:r>
                  </m:oMath>
                </a14:m>
                <a:r>
                  <a:rPr lang="en-GB" sz="3200" dirty="0">
                    <a:latin typeface="Bahnschrift Light Condensed" panose="020B0502040204020203" pitchFamily="34" charset="0"/>
                  </a:rPr>
                  <a:t>.</a:t>
                </a:r>
              </a:p>
            </p:txBody>
          </p:sp>
        </mc:Choice>
        <mc:Fallback>
          <p:sp>
            <p:nvSpPr>
              <p:cNvPr id="13" name="TextBox 12">
                <a:extLst>
                  <a:ext uri="{FF2B5EF4-FFF2-40B4-BE49-F238E27FC236}">
                    <a16:creationId xmlns:a16="http://schemas.microsoft.com/office/drawing/2014/main" id="{3503254E-3BD1-4985-9EB2-12D9B2A70597}"/>
                  </a:ext>
                </a:extLst>
              </p:cNvPr>
              <p:cNvSpPr txBox="1">
                <a:spLocks noRot="1" noChangeAspect="1" noMove="1" noResize="1" noEditPoints="1" noAdjustHandles="1" noChangeArrowheads="1" noChangeShapeType="1" noTextEdit="1"/>
              </p:cNvSpPr>
              <p:nvPr/>
            </p:nvSpPr>
            <p:spPr>
              <a:xfrm>
                <a:off x="21954892" y="15312417"/>
                <a:ext cx="7654738" cy="11528990"/>
              </a:xfrm>
              <a:prstGeom prst="rect">
                <a:avLst/>
              </a:prstGeom>
              <a:blipFill>
                <a:blip r:embed="rId18"/>
                <a:stretch>
                  <a:fillRect l="-4303" t="-1586" r="-2072"/>
                </a:stretch>
              </a:blipFill>
            </p:spPr>
            <p:txBody>
              <a:bodyPr/>
              <a:lstStyle/>
              <a:p>
                <a:r>
                  <a:rPr lang="en-GB">
                    <a:noFill/>
                  </a:rPr>
                  <a:t> </a:t>
                </a:r>
              </a:p>
            </p:txBody>
          </p:sp>
        </mc:Fallback>
      </mc:AlternateContent>
      <p:sp>
        <p:nvSpPr>
          <p:cNvPr id="19" name="TextBox 18">
            <a:extLst>
              <a:ext uri="{FF2B5EF4-FFF2-40B4-BE49-F238E27FC236}">
                <a16:creationId xmlns:a16="http://schemas.microsoft.com/office/drawing/2014/main" id="{A3D9BBEE-AE85-4693-BBFD-F89202F6572D}"/>
              </a:ext>
            </a:extLst>
          </p:cNvPr>
          <p:cNvSpPr txBox="1"/>
          <p:nvPr/>
        </p:nvSpPr>
        <p:spPr>
          <a:xfrm>
            <a:off x="9969149" y="39960671"/>
            <a:ext cx="9400189" cy="3293209"/>
          </a:xfrm>
          <a:prstGeom prst="rect">
            <a:avLst/>
          </a:prstGeom>
          <a:noFill/>
        </p:spPr>
        <p:txBody>
          <a:bodyPr wrap="square" rtlCol="0">
            <a:spAutoFit/>
          </a:bodyPr>
          <a:lstStyle/>
          <a:p>
            <a:r>
              <a:rPr lang="en-US" sz="2000" dirty="0">
                <a:solidFill>
                  <a:srgbClr val="CDE4B2"/>
                </a:solidFill>
                <a:effectLst/>
                <a:latin typeface="Bahnschrift Light Condensed" panose="020B0502040204020203" pitchFamily="34" charset="0"/>
                <a:cs typeface="Times New Roman" panose="02020603050405020304" pitchFamily="18" charset="0"/>
              </a:rPr>
              <a:t>This work is supported by a scholarship from the EPSRC Centre for Doctoral Training in Statistical Applied Mathematics at Bath (SAMBa), under the project EP/S022945/1.</a:t>
            </a:r>
            <a:endParaRPr lang="en-GB" sz="2800" dirty="0">
              <a:solidFill>
                <a:srgbClr val="CDE4B2"/>
              </a:solidFill>
              <a:latin typeface="Bahnschrift Light Condensed" panose="020B0502040204020203" pitchFamily="34" charset="0"/>
              <a:cs typeface="Times New Roman" panose="02020603050405020304" pitchFamily="18" charset="0"/>
            </a:endParaRPr>
          </a:p>
          <a:p>
            <a:endParaRPr lang="en-GB" sz="2000" dirty="0">
              <a:solidFill>
                <a:srgbClr val="CDE4B2"/>
              </a:solidFill>
              <a:latin typeface="Bahnschrift Condensed" panose="020B0502040204020203" pitchFamily="34" charset="0"/>
            </a:endParaRPr>
          </a:p>
          <a:p>
            <a:endParaRPr lang="en-GB" sz="2000" dirty="0">
              <a:solidFill>
                <a:srgbClr val="CDE4B2"/>
              </a:solidFill>
              <a:latin typeface="Bahnschrift Condensed" panose="020B0502040204020203" pitchFamily="34" charset="0"/>
            </a:endParaRPr>
          </a:p>
          <a:p>
            <a:endParaRPr lang="en-GB" sz="2000" dirty="0">
              <a:solidFill>
                <a:srgbClr val="CDE4B2"/>
              </a:solidFill>
              <a:latin typeface="Bahnschrift Condensed" panose="020B0502040204020203" pitchFamily="34" charset="0"/>
            </a:endParaRPr>
          </a:p>
          <a:p>
            <a:endParaRPr lang="en-GB" sz="2000" dirty="0">
              <a:solidFill>
                <a:srgbClr val="CDE4B2"/>
              </a:solidFill>
              <a:latin typeface="Bahnschrift Condensed" panose="020B0502040204020203" pitchFamily="34" charset="0"/>
            </a:endParaRPr>
          </a:p>
          <a:p>
            <a:r>
              <a:rPr lang="en-GB" sz="2000" dirty="0">
                <a:solidFill>
                  <a:srgbClr val="CDE4B2"/>
                </a:solidFill>
                <a:latin typeface="Bahnschrift Condensed" panose="020B0502040204020203" pitchFamily="34" charset="0"/>
              </a:rPr>
              <a:t>Affiliations:</a:t>
            </a:r>
            <a:r>
              <a:rPr lang="en-GB" sz="2000" i="1" baseline="30000" dirty="0">
                <a:solidFill>
                  <a:srgbClr val="CDE4B2"/>
                </a:solidFill>
                <a:latin typeface="Times New Roman" pitchFamily="18" charset="0"/>
                <a:cs typeface="Times New Roman" pitchFamily="18" charset="0"/>
              </a:rPr>
              <a:t> </a:t>
            </a:r>
            <a:r>
              <a:rPr lang="en-GB" sz="2000" dirty="0">
                <a:solidFill>
                  <a:srgbClr val="CDE4B2"/>
                </a:solidFill>
                <a:latin typeface="Bahnschrift Light Condensed" panose="020B0502040204020203" pitchFamily="34" charset="0"/>
                <a:cs typeface="Times New Roman" pitchFamily="18" charset="0"/>
              </a:rPr>
              <a:t>Department of Mathematical Sciences, University of Bath, </a:t>
            </a:r>
            <a:r>
              <a:rPr lang="en-GB" sz="2000" dirty="0" err="1">
                <a:solidFill>
                  <a:srgbClr val="CDE4B2"/>
                </a:solidFill>
                <a:latin typeface="Bahnschrift Light Condensed" panose="020B0502040204020203" pitchFamily="34" charset="0"/>
                <a:cs typeface="Times New Roman" pitchFamily="18" charset="0"/>
              </a:rPr>
              <a:t>Claverton</a:t>
            </a:r>
            <a:r>
              <a:rPr lang="en-GB" sz="2000" dirty="0">
                <a:solidFill>
                  <a:srgbClr val="CDE4B2"/>
                </a:solidFill>
                <a:latin typeface="Bahnschrift Light Condensed" panose="020B0502040204020203" pitchFamily="34" charset="0"/>
                <a:cs typeface="Times New Roman" pitchFamily="18" charset="0"/>
              </a:rPr>
              <a:t> Down, Bath BA2 7AY, United Kingdom.</a:t>
            </a:r>
            <a:endParaRPr lang="en-GB" sz="2000" b="0" i="0" dirty="0">
              <a:solidFill>
                <a:srgbClr val="CDE4B2"/>
              </a:solidFill>
              <a:effectLst/>
              <a:latin typeface="Bahnschrift Light Condensed" panose="020B0502040204020203" pitchFamily="34" charset="0"/>
            </a:endParaRPr>
          </a:p>
          <a:p>
            <a:endParaRPr lang="en-GB" sz="2400" b="0" i="0" dirty="0">
              <a:solidFill>
                <a:schemeClr val="accent3">
                  <a:lumMod val="40000"/>
                  <a:lumOff val="60000"/>
                </a:schemeClr>
              </a:solidFill>
              <a:effectLst/>
              <a:latin typeface="Bahnschrift Light Condensed" panose="020B0502040204020203" pitchFamily="34" charset="0"/>
            </a:endParaRPr>
          </a:p>
          <a:p>
            <a:endParaRPr lang="en-GB" sz="2400" dirty="0">
              <a:latin typeface="Bahnschrift Light Condensed" panose="020B0502040204020203" pitchFamily="34" charset="0"/>
            </a:endParaRPr>
          </a:p>
        </p:txBody>
      </p:sp>
      <p:sp>
        <p:nvSpPr>
          <p:cNvPr id="21" name="TextBox 20">
            <a:extLst>
              <a:ext uri="{FF2B5EF4-FFF2-40B4-BE49-F238E27FC236}">
                <a16:creationId xmlns:a16="http://schemas.microsoft.com/office/drawing/2014/main" id="{8E6A5636-04D5-4384-894B-4102CB7536D0}"/>
              </a:ext>
            </a:extLst>
          </p:cNvPr>
          <p:cNvSpPr txBox="1"/>
          <p:nvPr/>
        </p:nvSpPr>
        <p:spPr>
          <a:xfrm>
            <a:off x="10270631" y="2020327"/>
            <a:ext cx="10196628" cy="923330"/>
          </a:xfrm>
          <a:prstGeom prst="rect">
            <a:avLst/>
          </a:prstGeom>
          <a:noFill/>
        </p:spPr>
        <p:txBody>
          <a:bodyPr wrap="square" rtlCol="0">
            <a:spAutoFit/>
          </a:bodyPr>
          <a:lstStyle/>
          <a:p>
            <a:pPr algn="ctr"/>
            <a:r>
              <a:rPr lang="en-GB" sz="5400" dirty="0">
                <a:solidFill>
                  <a:srgbClr val="CDE4B2"/>
                </a:solidFill>
                <a:latin typeface="Bahnschrift Condensed" panose="020B0502040204020203" pitchFamily="34" charset="0"/>
              </a:rPr>
              <a:t>Abby Barlow, Ben Adams, Sarah Penington</a:t>
            </a:r>
          </a:p>
        </p:txBody>
      </p:sp>
      <p:sp>
        <p:nvSpPr>
          <p:cNvPr id="24" name="TextBox 23">
            <a:extLst>
              <a:ext uri="{FF2B5EF4-FFF2-40B4-BE49-F238E27FC236}">
                <a16:creationId xmlns:a16="http://schemas.microsoft.com/office/drawing/2014/main" id="{55EFDF5A-5A30-4418-B034-53A33462C12A}"/>
              </a:ext>
            </a:extLst>
          </p:cNvPr>
          <p:cNvSpPr txBox="1"/>
          <p:nvPr/>
        </p:nvSpPr>
        <p:spPr>
          <a:xfrm>
            <a:off x="5526633" y="3195002"/>
            <a:ext cx="19684625" cy="646331"/>
          </a:xfrm>
          <a:prstGeom prst="rect">
            <a:avLst/>
          </a:prstGeom>
          <a:noFill/>
        </p:spPr>
        <p:txBody>
          <a:bodyPr wrap="square" rtlCol="0">
            <a:spAutoFit/>
          </a:bodyPr>
          <a:lstStyle/>
          <a:p>
            <a:pPr algn="ctr"/>
            <a:r>
              <a:rPr lang="en-GB" sz="3600" dirty="0">
                <a:solidFill>
                  <a:srgbClr val="CDE4B2"/>
                </a:solidFill>
                <a:latin typeface="Bahnschrift Condensed" panose="020B0502040204020203" pitchFamily="34" charset="0"/>
              </a:rPr>
              <a:t>Key words: Epidemiology, mathematical model, household, metapopulation, reproduction number, outbreak, surveillance</a:t>
            </a:r>
          </a:p>
        </p:txBody>
      </p:sp>
      <p:grpSp>
        <p:nvGrpSpPr>
          <p:cNvPr id="36" name="Group 35">
            <a:extLst>
              <a:ext uri="{FF2B5EF4-FFF2-40B4-BE49-F238E27FC236}">
                <a16:creationId xmlns:a16="http://schemas.microsoft.com/office/drawing/2014/main" id="{F53CA3DE-6E22-4101-95B3-E64E1D6F5DE6}"/>
              </a:ext>
            </a:extLst>
          </p:cNvPr>
          <p:cNvGrpSpPr/>
          <p:nvPr/>
        </p:nvGrpSpPr>
        <p:grpSpPr>
          <a:xfrm>
            <a:off x="17743969" y="11206549"/>
            <a:ext cx="1894528" cy="2195082"/>
            <a:chOff x="14551503" y="10821506"/>
            <a:chExt cx="1168457" cy="1463703"/>
          </a:xfrm>
        </p:grpSpPr>
        <p:grpSp>
          <p:nvGrpSpPr>
            <p:cNvPr id="27" name="Group 26">
              <a:extLst>
                <a:ext uri="{FF2B5EF4-FFF2-40B4-BE49-F238E27FC236}">
                  <a16:creationId xmlns:a16="http://schemas.microsoft.com/office/drawing/2014/main" id="{562D224F-0E33-49C5-84CE-6D935FAE0786}"/>
                </a:ext>
              </a:extLst>
            </p:cNvPr>
            <p:cNvGrpSpPr/>
            <p:nvPr/>
          </p:nvGrpSpPr>
          <p:grpSpPr>
            <a:xfrm>
              <a:off x="14590859" y="10821506"/>
              <a:ext cx="1091306" cy="1463703"/>
              <a:chOff x="6413620" y="2231485"/>
              <a:chExt cx="383359" cy="590108"/>
            </a:xfrm>
          </p:grpSpPr>
          <p:sp>
            <p:nvSpPr>
              <p:cNvPr id="28" name="Rectangle 27">
                <a:extLst>
                  <a:ext uri="{FF2B5EF4-FFF2-40B4-BE49-F238E27FC236}">
                    <a16:creationId xmlns:a16="http://schemas.microsoft.com/office/drawing/2014/main" id="{0EA477E0-50D8-456B-A114-B4ED6C97F540}"/>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Isosceles Triangle 28">
                <a:extLst>
                  <a:ext uri="{FF2B5EF4-FFF2-40B4-BE49-F238E27FC236}">
                    <a16:creationId xmlns:a16="http://schemas.microsoft.com/office/drawing/2014/main" id="{4E54B69E-BF1D-46B1-A557-996D865BDBC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0" name="Graphic 29" descr="Man with solid fill">
              <a:extLst>
                <a:ext uri="{FF2B5EF4-FFF2-40B4-BE49-F238E27FC236}">
                  <a16:creationId xmlns:a16="http://schemas.microsoft.com/office/drawing/2014/main" id="{7F7651A2-E746-4418-8AD9-FF781E7AF7D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4551503" y="11669839"/>
              <a:ext cx="504419" cy="504419"/>
            </a:xfrm>
            <a:prstGeom prst="rect">
              <a:avLst/>
            </a:prstGeom>
          </p:spPr>
        </p:pic>
        <p:pic>
          <p:nvPicPr>
            <p:cNvPr id="31" name="Graphic 30" descr="Man with solid fill">
              <a:extLst>
                <a:ext uri="{FF2B5EF4-FFF2-40B4-BE49-F238E27FC236}">
                  <a16:creationId xmlns:a16="http://schemas.microsoft.com/office/drawing/2014/main" id="{4425A91C-AA13-4ACA-B33A-8D0DF8A87E0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4884304" y="11340986"/>
              <a:ext cx="504419" cy="504419"/>
            </a:xfrm>
            <a:prstGeom prst="rect">
              <a:avLst/>
            </a:prstGeom>
          </p:spPr>
        </p:pic>
        <p:pic>
          <p:nvPicPr>
            <p:cNvPr id="32" name="Graphic 31" descr="Man with solid fill">
              <a:extLst>
                <a:ext uri="{FF2B5EF4-FFF2-40B4-BE49-F238E27FC236}">
                  <a16:creationId xmlns:a16="http://schemas.microsoft.com/office/drawing/2014/main" id="{1313DA52-D93F-4A1D-876F-5F4E739592C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5215541" y="11693007"/>
              <a:ext cx="504419" cy="504419"/>
            </a:xfrm>
            <a:prstGeom prst="rect">
              <a:avLst/>
            </a:prstGeom>
          </p:spPr>
        </p:pic>
        <p:pic>
          <p:nvPicPr>
            <p:cNvPr id="33" name="Picture 32" descr="\documentclass{article}&#10;\usepackage{amsmath}&#10;\pagestyle{empty}&#10;\begin{document}&#10;&#10;&#10;$s$&#10;&#10;&#10;\end{document}" title="IguanaTex Bitmap Display">
              <a:extLst>
                <a:ext uri="{FF2B5EF4-FFF2-40B4-BE49-F238E27FC236}">
                  <a16:creationId xmlns:a16="http://schemas.microsoft.com/office/drawing/2014/main" id="{B931B2F4-AD17-409F-9CB0-61D224E212C3}"/>
                </a:ext>
              </a:extLst>
            </p:cNvPr>
            <p:cNvPicPr>
              <a:picLocks noChangeAspect="1"/>
            </p:cNvPicPr>
            <p:nvPr>
              <p:custDataLst>
                <p:tags r:id="rId8"/>
              </p:custDataLst>
            </p:nvPr>
          </p:nvPicPr>
          <p:blipFill>
            <a:blip r:embed="rId25"/>
            <a:stretch>
              <a:fillRect/>
            </a:stretch>
          </p:blipFill>
          <p:spPr>
            <a:xfrm>
              <a:off x="14752149" y="11810622"/>
              <a:ext cx="94171" cy="114286"/>
            </a:xfrm>
            <a:prstGeom prst="rect">
              <a:avLst/>
            </a:prstGeom>
          </p:spPr>
        </p:pic>
        <p:pic>
          <p:nvPicPr>
            <p:cNvPr id="34" name="Picture 33" descr="\documentclass{article}&#10;\usepackage{amsmath}&#10;\pagestyle{empty}&#10;\begin{document}&#10;&#10;&#10;$i$&#10;&#10;\end{document}" title="IguanaTex Bitmap Display">
              <a:extLst>
                <a:ext uri="{FF2B5EF4-FFF2-40B4-BE49-F238E27FC236}">
                  <a16:creationId xmlns:a16="http://schemas.microsoft.com/office/drawing/2014/main" id="{CE42BE65-30D8-4C84-9D70-32B19520CC81}"/>
                </a:ext>
              </a:extLst>
            </p:cNvPr>
            <p:cNvPicPr>
              <a:picLocks noChangeAspect="1"/>
            </p:cNvPicPr>
            <p:nvPr>
              <p:custDataLst>
                <p:tags r:id="rId9"/>
              </p:custDataLst>
            </p:nvPr>
          </p:nvPicPr>
          <p:blipFill>
            <a:blip r:embed="rId26"/>
            <a:stretch>
              <a:fillRect/>
            </a:stretch>
          </p:blipFill>
          <p:spPr>
            <a:xfrm>
              <a:off x="15103141" y="11468330"/>
              <a:ext cx="66743" cy="170057"/>
            </a:xfrm>
            <a:prstGeom prst="rect">
              <a:avLst/>
            </a:prstGeom>
          </p:spPr>
        </p:pic>
        <p:pic>
          <p:nvPicPr>
            <p:cNvPr id="35" name="Picture 34" descr="\documentclass{article}&#10;\usepackage{amsmath}&#10;\pagestyle{empty}&#10;\begin{document}&#10;&#10;&#10;$r$&#10;&#10;\end{document}" title="IguanaTex Bitmap Display">
              <a:extLst>
                <a:ext uri="{FF2B5EF4-FFF2-40B4-BE49-F238E27FC236}">
                  <a16:creationId xmlns:a16="http://schemas.microsoft.com/office/drawing/2014/main" id="{A5B174B0-2ACD-4C41-AD69-52838CE1FEEA}"/>
                </a:ext>
              </a:extLst>
            </p:cNvPr>
            <p:cNvPicPr>
              <a:picLocks noChangeAspect="1"/>
            </p:cNvPicPr>
            <p:nvPr>
              <p:custDataLst>
                <p:tags r:id="rId10"/>
              </p:custDataLst>
            </p:nvPr>
          </p:nvPicPr>
          <p:blipFill>
            <a:blip r:embed="rId27"/>
            <a:stretch>
              <a:fillRect/>
            </a:stretch>
          </p:blipFill>
          <p:spPr>
            <a:xfrm>
              <a:off x="15421513" y="11867765"/>
              <a:ext cx="103314" cy="114286"/>
            </a:xfrm>
            <a:prstGeom prst="rect">
              <a:avLst/>
            </a:prstGeom>
          </p:spPr>
        </p:pic>
      </p:grpSp>
      <mc:AlternateContent xmlns:mc="http://schemas.openxmlformats.org/markup-compatibility/2006">
        <mc:Choice xmlns:a14="http://schemas.microsoft.com/office/drawing/2010/main" Requires="a14">
          <p:graphicFrame>
            <p:nvGraphicFramePr>
              <p:cNvPr id="3" name="Table 19">
                <a:extLst>
                  <a:ext uri="{FF2B5EF4-FFF2-40B4-BE49-F238E27FC236}">
                    <a16:creationId xmlns:a16="http://schemas.microsoft.com/office/drawing/2014/main" id="{8EC7615D-C57A-481D-94D6-3153398DFD22}"/>
                  </a:ext>
                </a:extLst>
              </p:cNvPr>
              <p:cNvGraphicFramePr>
                <a:graphicFrameLocks noGrp="1"/>
              </p:cNvGraphicFramePr>
              <p:nvPr>
                <p:extLst>
                  <p:ext uri="{D42A27DB-BD31-4B8C-83A1-F6EECF244321}">
                    <p14:modId xmlns:p14="http://schemas.microsoft.com/office/powerpoint/2010/main" val="4048986309"/>
                  </p:ext>
                </p:extLst>
              </p:nvPr>
            </p:nvGraphicFramePr>
            <p:xfrm>
              <a:off x="618905" y="16028573"/>
              <a:ext cx="6758723" cy="5099578"/>
            </p:xfrm>
            <a:graphic>
              <a:graphicData uri="http://schemas.openxmlformats.org/drawingml/2006/table">
                <a:tbl>
                  <a:tblPr firstRow="1" bandRow="1">
                    <a:tableStyleId>{5C22544A-7EE6-4342-B048-85BDC9FD1C3A}</a:tableStyleId>
                  </a:tblPr>
                  <a:tblGrid>
                    <a:gridCol w="1751705">
                      <a:extLst>
                        <a:ext uri="{9D8B030D-6E8A-4147-A177-3AD203B41FA5}">
                          <a16:colId xmlns:a16="http://schemas.microsoft.com/office/drawing/2014/main" val="554683494"/>
                        </a:ext>
                      </a:extLst>
                    </a:gridCol>
                    <a:gridCol w="5007018">
                      <a:extLst>
                        <a:ext uri="{9D8B030D-6E8A-4147-A177-3AD203B41FA5}">
                          <a16:colId xmlns:a16="http://schemas.microsoft.com/office/drawing/2014/main" val="1810642816"/>
                        </a:ext>
                      </a:extLst>
                    </a:gridCol>
                  </a:tblGrid>
                  <a:tr h="700028">
                    <a:tc>
                      <a:txBody>
                        <a:bodyPr/>
                        <a:lstStyle/>
                        <a:p>
                          <a:pPr algn="ctr"/>
                          <a:r>
                            <a:rPr lang="en-GB" sz="3200" b="0" cap="none" spc="0">
                              <a:ln>
                                <a:noFill/>
                              </a:ln>
                              <a:solidFill>
                                <a:schemeClr val="tx1"/>
                              </a:solidFill>
                              <a:effectLst/>
                              <a:latin typeface="Bahnschrift Condensed" panose="020B0502040204020203" pitchFamily="34" charset="0"/>
                            </a:rPr>
                            <a:t>Parameter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cap="none" spc="0">
                              <a:ln>
                                <a:noFill/>
                              </a:ln>
                              <a:solidFill>
                                <a:schemeClr val="tx1"/>
                              </a:solidFill>
                              <a:effectLst/>
                              <a:latin typeface="Bahnschrift Condensed" panose="020B0502040204020203" pitchFamily="34" charset="0"/>
                            </a:rPr>
                            <a:t>Meaning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5937653"/>
                      </a:ext>
                    </a:extLst>
                  </a:tr>
                  <a:tr h="661739">
                    <a:tc>
                      <a:txBody>
                        <a:bodyPr/>
                        <a:lstStyle/>
                        <a:p>
                          <a:pPr algn="ctr"/>
                          <a14:m>
                            <m:oMathPara xmlns:m="http://schemas.openxmlformats.org/officeDocument/2006/math">
                              <m:oMathParaPr>
                                <m:jc m:val="centerGroup"/>
                              </m:oMathParaPr>
                              <m:oMath xmlns:m="http://schemas.openxmlformats.org/officeDocument/2006/math">
                                <m:sSub>
                                  <m:sSubPr>
                                    <m:ctrlPr>
                                      <a:rPr lang="en-GB" sz="3200" b="0" i="1" cap="none" spc="0" smtClean="0">
                                        <a:ln>
                                          <a:noFill/>
                                        </a:ln>
                                        <a:solidFill>
                                          <a:schemeClr val="tx1"/>
                                        </a:solidFill>
                                        <a:effectLst/>
                                        <a:latin typeface="Cambria Math" panose="02040503050406030204" pitchFamily="18" charset="0"/>
                                      </a:rPr>
                                    </m:ctrlPr>
                                  </m:sSubPr>
                                  <m:e>
                                    <m:r>
                                      <a:rPr lang="en-GB" sz="3200" b="0" i="1" cap="none" spc="0" smtClean="0">
                                        <a:ln>
                                          <a:noFill/>
                                        </a:ln>
                                        <a:solidFill>
                                          <a:schemeClr val="tx1"/>
                                        </a:solidFill>
                                        <a:effectLst/>
                                        <a:latin typeface="Cambria Math" panose="02040503050406030204" pitchFamily="18" charset="0"/>
                                      </a:rPr>
                                      <m:t>𝑛</m:t>
                                    </m:r>
                                  </m:e>
                                  <m:sub>
                                    <m:r>
                                      <a:rPr lang="en-GB" sz="3200" b="0" i="1" cap="none" spc="0" smtClean="0">
                                        <a:ln>
                                          <a:noFill/>
                                        </a:ln>
                                        <a:solidFill>
                                          <a:schemeClr val="tx1"/>
                                        </a:solidFill>
                                        <a:effectLst/>
                                        <a:latin typeface="Cambria Math" panose="02040503050406030204" pitchFamily="18" charset="0"/>
                                      </a:rPr>
                                      <m:t>𝑖</m:t>
                                    </m:r>
                                  </m:sub>
                                </m:sSub>
                              </m:oMath>
                            </m:oMathPara>
                          </a14:m>
                          <a:endParaRPr lang="en-GB" sz="3200">
                            <a:ln>
                              <a:solidFill>
                                <a:sysClr val="windowText" lastClr="000000"/>
                              </a:solidFill>
                            </a:ln>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cap="none" spc="0" dirty="0">
                              <a:ln>
                                <a:noFill/>
                              </a:ln>
                              <a:solidFill>
                                <a:schemeClr val="tx1"/>
                              </a:solidFill>
                              <a:effectLst/>
                              <a:latin typeface="Bahnschrift Light Condensed" panose="020B0502040204020203" pitchFamily="34" charset="0"/>
                            </a:rPr>
                            <a:t>Household size</a:t>
                          </a:r>
                          <a:endParaRPr lang="en-GB" sz="3200" dirty="0">
                            <a:ln>
                              <a:solidFill>
                                <a:sysClr val="windowText" lastClr="000000"/>
                              </a:solidFill>
                            </a:ln>
                            <a:solidFill>
                              <a:schemeClr val="tx1"/>
                            </a:solidFill>
                            <a:latin typeface="Bahnschrift Light Condense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004798"/>
                      </a:ext>
                    </a:extLst>
                  </a:tr>
                  <a:tr h="689811">
                    <a:tc>
                      <a:txBody>
                        <a:bodyPr/>
                        <a:lstStyle/>
                        <a:p>
                          <a:pPr algn="ctr"/>
                          <a14:m>
                            <m:oMathPara xmlns:m="http://schemas.openxmlformats.org/officeDocument/2006/math">
                              <m:oMathParaPr>
                                <m:jc m:val="centerGroup"/>
                              </m:oMathParaPr>
                              <m:oMath xmlns:m="http://schemas.openxmlformats.org/officeDocument/2006/math">
                                <m:sSub>
                                  <m:sSubPr>
                                    <m:ctrlPr>
                                      <a:rPr lang="en-GB" sz="3200" b="0" i="1" cap="none" spc="0" smtClean="0">
                                        <a:ln>
                                          <a:noFill/>
                                        </a:ln>
                                        <a:solidFill>
                                          <a:schemeClr val="tx1"/>
                                        </a:solidFill>
                                        <a:effectLst/>
                                        <a:latin typeface="Cambria Math" panose="02040503050406030204" pitchFamily="18" charset="0"/>
                                      </a:rPr>
                                    </m:ctrlPr>
                                  </m:sSubPr>
                                  <m:e>
                                    <m:r>
                                      <a:rPr lang="en-GB" sz="3200" b="0" i="1" cap="none" spc="0" smtClean="0">
                                        <a:ln>
                                          <a:noFill/>
                                        </a:ln>
                                        <a:solidFill>
                                          <a:schemeClr val="tx1"/>
                                        </a:solidFill>
                                        <a:effectLst/>
                                        <a:latin typeface="Cambria Math" panose="02040503050406030204" pitchFamily="18" charset="0"/>
                                      </a:rPr>
                                      <m:t>𝑁</m:t>
                                    </m:r>
                                  </m:e>
                                  <m:sub>
                                    <m:r>
                                      <a:rPr lang="en-GB" sz="3200" b="0" i="1" cap="none" spc="0" smtClean="0">
                                        <a:ln>
                                          <a:noFill/>
                                        </a:ln>
                                        <a:solidFill>
                                          <a:schemeClr val="tx1"/>
                                        </a:solidFill>
                                        <a:effectLst/>
                                        <a:latin typeface="Cambria Math" panose="02040503050406030204" pitchFamily="18" charset="0"/>
                                      </a:rPr>
                                      <m:t>𝑖</m:t>
                                    </m:r>
                                  </m:sub>
                                </m:sSub>
                              </m:oMath>
                            </m:oMathPara>
                          </a14:m>
                          <a:endParaRPr lang="en-GB" sz="3200" b="0" cap="none" spc="0">
                            <a:ln>
                              <a:noFill/>
                            </a:ln>
                            <a:solidFill>
                              <a:schemeClr val="tx1"/>
                            </a:solidFill>
                            <a:effectLs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cap="none" spc="0" dirty="0">
                              <a:ln>
                                <a:noFill/>
                              </a:ln>
                              <a:solidFill>
                                <a:schemeClr val="tx1"/>
                              </a:solidFill>
                              <a:effectLst/>
                              <a:latin typeface="Bahnschrift Light Condensed" panose="020B0502040204020203" pitchFamily="34" charset="0"/>
                            </a:rPr>
                            <a:t>Neighbourhood population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07404"/>
                      </a:ext>
                    </a:extLst>
                  </a:tr>
                  <a:tr h="689810">
                    <a:tc>
                      <a:txBody>
                        <a:bodyPr/>
                        <a:lstStyle/>
                        <a:p>
                          <a:pPr algn="ctr"/>
                          <a14:m>
                            <m:oMathPara xmlns:m="http://schemas.openxmlformats.org/officeDocument/2006/math">
                              <m:oMathParaPr>
                                <m:jc m:val="centerGroup"/>
                              </m:oMathParaPr>
                              <m:oMath xmlns:m="http://schemas.openxmlformats.org/officeDocument/2006/math">
                                <m:r>
                                  <a:rPr lang="en-GB" sz="3200" b="0" i="1" cap="none" spc="0" smtClean="0">
                                    <a:ln>
                                      <a:noFill/>
                                    </a:ln>
                                    <a:solidFill>
                                      <a:schemeClr val="tx1"/>
                                    </a:solidFill>
                                    <a:effectLst/>
                                    <a:latin typeface="Cambria Math" panose="02040503050406030204" pitchFamily="18" charset="0"/>
                                  </a:rPr>
                                  <m:t>𝛽</m:t>
                                </m:r>
                              </m:oMath>
                            </m:oMathPara>
                          </a14:m>
                          <a:endParaRPr lang="en-GB" sz="3200" b="0" cap="none" spc="0" dirty="0">
                            <a:ln>
                              <a:noFill/>
                            </a:ln>
                            <a:solidFill>
                              <a:schemeClr val="tx1"/>
                            </a:solidFill>
                            <a:effectLs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cap="none" spc="0" dirty="0">
                              <a:ln>
                                <a:noFill/>
                              </a:ln>
                              <a:solidFill>
                                <a:schemeClr val="tx1"/>
                              </a:solidFill>
                              <a:effectLst/>
                              <a:latin typeface="Bahnschrift Light Condensed" panose="020B0502040204020203" pitchFamily="34" charset="0"/>
                            </a:rPr>
                            <a:t>Within-household contact rate</a:t>
                          </a:r>
                          <a:endParaRPr lang="en-GB" sz="3200" dirty="0">
                            <a:ln>
                              <a:solidFill>
                                <a:sysClr val="windowText" lastClr="000000"/>
                              </a:solidFill>
                            </a:ln>
                            <a:solidFill>
                              <a:schemeClr val="tx1"/>
                            </a:solidFill>
                            <a:latin typeface="Bahnschrift Light Condense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5989624"/>
                      </a:ext>
                    </a:extLst>
                  </a:tr>
                  <a:tr h="625642">
                    <a:tc>
                      <a:txBody>
                        <a:bodyPr/>
                        <a:lstStyle/>
                        <a:p>
                          <a:pPr algn="ctr"/>
                          <a14:m>
                            <m:oMathPara xmlns:m="http://schemas.openxmlformats.org/officeDocument/2006/math">
                              <m:oMathParaPr>
                                <m:jc m:val="centerGroup"/>
                              </m:oMathParaPr>
                              <m:oMath xmlns:m="http://schemas.openxmlformats.org/officeDocument/2006/math">
                                <m:r>
                                  <a:rPr lang="en-GB" sz="3200" b="0" i="1" cap="none" spc="0" smtClean="0">
                                    <a:ln>
                                      <a:noFill/>
                                    </a:ln>
                                    <a:solidFill>
                                      <a:schemeClr val="tx1"/>
                                    </a:solidFill>
                                    <a:effectLst/>
                                    <a:latin typeface="Cambria Math" panose="02040503050406030204" pitchFamily="18" charset="0"/>
                                  </a:rPr>
                                  <m:t>𝛼</m:t>
                                </m:r>
                              </m:oMath>
                            </m:oMathPara>
                          </a14:m>
                          <a:endParaRPr lang="en-GB" sz="3200" b="0" cap="none" spc="0">
                            <a:ln>
                              <a:noFill/>
                            </a:ln>
                            <a:solidFill>
                              <a:schemeClr val="tx1"/>
                            </a:solidFill>
                            <a:effectLs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kern="1200" dirty="0">
                              <a:solidFill>
                                <a:schemeClr val="dk1"/>
                              </a:solidFill>
                              <a:effectLst/>
                              <a:latin typeface="Bahnschrift Light Condensed" panose="020B0502040204020203" pitchFamily="34" charset="0"/>
                              <a:ea typeface="+mn-ea"/>
                              <a:cs typeface="+mn-cs"/>
                            </a:rPr>
                            <a:t>Contact rate outside of household</a:t>
                          </a:r>
                          <a:endParaRPr lang="en-GB" sz="3200" dirty="0">
                            <a:ln>
                              <a:solidFill>
                                <a:sysClr val="windowText" lastClr="000000"/>
                              </a:solidFill>
                            </a:ln>
                            <a:solidFill>
                              <a:schemeClr val="tx1"/>
                            </a:solidFill>
                            <a:latin typeface="Bahnschrift Light Condense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4753655"/>
                      </a:ext>
                    </a:extLst>
                  </a:tr>
                  <a:tr h="1106906">
                    <a:tc>
                      <a:txBody>
                        <a:bodyPr/>
                        <a:lstStyle/>
                        <a:p>
                          <a:pPr algn="ctr"/>
                          <a14:m>
                            <m:oMathPara xmlns:m="http://schemas.openxmlformats.org/officeDocument/2006/math">
                              <m:oMathParaPr>
                                <m:jc m:val="centerGroup"/>
                              </m:oMathParaPr>
                              <m:oMath xmlns:m="http://schemas.openxmlformats.org/officeDocument/2006/math">
                                <m:r>
                                  <a:rPr lang="en-GB" sz="3200" b="0" i="1" cap="none" spc="0" smtClean="0">
                                    <a:ln>
                                      <a:noFill/>
                                    </a:ln>
                                    <a:solidFill>
                                      <a:schemeClr val="tx1"/>
                                    </a:solidFill>
                                    <a:effectLst/>
                                    <a:latin typeface="Cambria Math" panose="02040503050406030204" pitchFamily="18" charset="0"/>
                                  </a:rPr>
                                  <m:t>𝜌</m:t>
                                </m:r>
                              </m:oMath>
                            </m:oMathPara>
                          </a14:m>
                          <a:endParaRPr lang="en-GB" sz="3200" b="0" cap="none" spc="0">
                            <a:ln>
                              <a:noFill/>
                            </a:ln>
                            <a:solidFill>
                              <a:schemeClr val="tx1"/>
                            </a:solidFill>
                            <a:effectLst/>
                            <a:latin typeface="Bahnschrift Light Condensed"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cap="none" spc="0" dirty="0">
                              <a:ln>
                                <a:noFill/>
                              </a:ln>
                              <a:solidFill>
                                <a:schemeClr val="tx1"/>
                              </a:solidFill>
                              <a:effectLst/>
                              <a:latin typeface="Bahnschrift Light Condensed" panose="020B0502040204020203" pitchFamily="34" charset="0"/>
                            </a:rPr>
                            <a:t>Proportion of contacts shared with own neighbourhood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37421"/>
                      </a:ext>
                    </a:extLst>
                  </a:tr>
                  <a:tr h="625642">
                    <a:tc>
                      <a:txBody>
                        <a:bodyPr/>
                        <a:lstStyle/>
                        <a:p>
                          <a:pPr algn="ctr"/>
                          <a14:m>
                            <m:oMathPara xmlns:m="http://schemas.openxmlformats.org/officeDocument/2006/math">
                              <m:oMathParaPr>
                                <m:jc m:val="centerGroup"/>
                              </m:oMathParaPr>
                              <m:oMath xmlns:m="http://schemas.openxmlformats.org/officeDocument/2006/math">
                                <m:r>
                                  <a:rPr lang="en-GB" sz="3200" b="0" i="1" cap="none" spc="0" smtClean="0">
                                    <a:ln>
                                      <a:noFill/>
                                    </a:ln>
                                    <a:solidFill>
                                      <a:schemeClr val="tx1"/>
                                    </a:solidFill>
                                    <a:effectLst/>
                                    <a:latin typeface="Cambria Math" panose="02040503050406030204" pitchFamily="18" charset="0"/>
                                  </a:rPr>
                                  <m:t>𝛾</m:t>
                                </m:r>
                              </m:oMath>
                            </m:oMathPara>
                          </a14:m>
                          <a:endParaRPr lang="en-GB" sz="3200" b="0" cap="none" spc="0">
                            <a:ln>
                              <a:noFill/>
                            </a:ln>
                            <a:solidFill>
                              <a:schemeClr val="tx1"/>
                            </a:solidFill>
                            <a:effectLst/>
                            <a:latin typeface="Bahnschrift Light Condensed"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cap="none" spc="0" dirty="0">
                              <a:ln>
                                <a:noFill/>
                              </a:ln>
                              <a:solidFill>
                                <a:schemeClr val="tx1"/>
                              </a:solidFill>
                              <a:effectLst/>
                              <a:latin typeface="Bahnschrift Light Condensed" panose="020B0502040204020203" pitchFamily="34" charset="0"/>
                            </a:rPr>
                            <a:t>Recovery rate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805138"/>
                      </a:ext>
                    </a:extLst>
                  </a:tr>
                </a:tbl>
              </a:graphicData>
            </a:graphic>
          </p:graphicFrame>
        </mc:Choice>
        <mc:Fallback>
          <p:graphicFrame>
            <p:nvGraphicFramePr>
              <p:cNvPr id="3" name="Table 19">
                <a:extLst>
                  <a:ext uri="{FF2B5EF4-FFF2-40B4-BE49-F238E27FC236}">
                    <a16:creationId xmlns:a16="http://schemas.microsoft.com/office/drawing/2014/main" id="{8EC7615D-C57A-481D-94D6-3153398DFD22}"/>
                  </a:ext>
                </a:extLst>
              </p:cNvPr>
              <p:cNvGraphicFramePr>
                <a:graphicFrameLocks noGrp="1"/>
              </p:cNvGraphicFramePr>
              <p:nvPr>
                <p:extLst>
                  <p:ext uri="{D42A27DB-BD31-4B8C-83A1-F6EECF244321}">
                    <p14:modId xmlns:p14="http://schemas.microsoft.com/office/powerpoint/2010/main" val="4048986309"/>
                  </p:ext>
                </p:extLst>
              </p:nvPr>
            </p:nvGraphicFramePr>
            <p:xfrm>
              <a:off x="618905" y="16028573"/>
              <a:ext cx="6758723" cy="5099578"/>
            </p:xfrm>
            <a:graphic>
              <a:graphicData uri="http://schemas.openxmlformats.org/drawingml/2006/table">
                <a:tbl>
                  <a:tblPr firstRow="1" bandRow="1">
                    <a:tableStyleId>{5C22544A-7EE6-4342-B048-85BDC9FD1C3A}</a:tableStyleId>
                  </a:tblPr>
                  <a:tblGrid>
                    <a:gridCol w="1751705">
                      <a:extLst>
                        <a:ext uri="{9D8B030D-6E8A-4147-A177-3AD203B41FA5}">
                          <a16:colId xmlns:a16="http://schemas.microsoft.com/office/drawing/2014/main" val="554683494"/>
                        </a:ext>
                      </a:extLst>
                    </a:gridCol>
                    <a:gridCol w="5007018">
                      <a:extLst>
                        <a:ext uri="{9D8B030D-6E8A-4147-A177-3AD203B41FA5}">
                          <a16:colId xmlns:a16="http://schemas.microsoft.com/office/drawing/2014/main" val="1810642816"/>
                        </a:ext>
                      </a:extLst>
                    </a:gridCol>
                  </a:tblGrid>
                  <a:tr h="700028">
                    <a:tc>
                      <a:txBody>
                        <a:bodyPr/>
                        <a:lstStyle/>
                        <a:p>
                          <a:pPr algn="ctr"/>
                          <a:r>
                            <a:rPr lang="en-GB" sz="3200" b="0" cap="none" spc="0">
                              <a:ln>
                                <a:noFill/>
                              </a:ln>
                              <a:solidFill>
                                <a:schemeClr val="tx1"/>
                              </a:solidFill>
                              <a:effectLst/>
                              <a:latin typeface="Bahnschrift Condensed" panose="020B0502040204020203" pitchFamily="34" charset="0"/>
                            </a:rPr>
                            <a:t>Parameter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3200" b="0" cap="none" spc="0">
                              <a:ln>
                                <a:noFill/>
                              </a:ln>
                              <a:solidFill>
                                <a:schemeClr val="tx1"/>
                              </a:solidFill>
                              <a:effectLst/>
                              <a:latin typeface="Bahnschrift Condensed" panose="020B0502040204020203" pitchFamily="34" charset="0"/>
                            </a:rPr>
                            <a:t>Meaning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5937653"/>
                      </a:ext>
                    </a:extLst>
                  </a:tr>
                  <a:tr h="661739">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8"/>
                          <a:stretch>
                            <a:fillRect t="-117431" r="-285764" b="-585321"/>
                          </a:stretch>
                        </a:blipFill>
                      </a:tcPr>
                    </a:tc>
                    <a:tc>
                      <a:txBody>
                        <a:bodyPr/>
                        <a:lstStyle/>
                        <a:p>
                          <a:pPr algn="ctr"/>
                          <a:r>
                            <a:rPr lang="en-GB" sz="3200" b="0" cap="none" spc="0" dirty="0">
                              <a:ln>
                                <a:noFill/>
                              </a:ln>
                              <a:solidFill>
                                <a:schemeClr val="tx1"/>
                              </a:solidFill>
                              <a:effectLst/>
                              <a:latin typeface="Bahnschrift Light Condensed" panose="020B0502040204020203" pitchFamily="34" charset="0"/>
                            </a:rPr>
                            <a:t>Household size</a:t>
                          </a:r>
                          <a:endParaRPr lang="en-GB" sz="3200" dirty="0">
                            <a:ln>
                              <a:solidFill>
                                <a:sysClr val="windowText" lastClr="000000"/>
                              </a:solidFill>
                            </a:ln>
                            <a:solidFill>
                              <a:schemeClr val="tx1"/>
                            </a:solidFill>
                            <a:latin typeface="Bahnschrift Light Condense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8004798"/>
                      </a:ext>
                    </a:extLst>
                  </a:tr>
                  <a:tr h="689811">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8"/>
                          <a:stretch>
                            <a:fillRect t="-209735" r="-285764" b="-464602"/>
                          </a:stretch>
                        </a:blipFill>
                      </a:tcPr>
                    </a:tc>
                    <a:tc>
                      <a:txBody>
                        <a:bodyPr/>
                        <a:lstStyle/>
                        <a:p>
                          <a:pPr algn="ctr"/>
                          <a:r>
                            <a:rPr lang="en-GB" sz="3200" b="0" cap="none" spc="0" dirty="0">
                              <a:ln>
                                <a:noFill/>
                              </a:ln>
                              <a:solidFill>
                                <a:schemeClr val="tx1"/>
                              </a:solidFill>
                              <a:effectLst/>
                              <a:latin typeface="Bahnschrift Light Condensed" panose="020B0502040204020203" pitchFamily="34" charset="0"/>
                            </a:rPr>
                            <a:t>Neighbourhood population size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607404"/>
                      </a:ext>
                    </a:extLst>
                  </a:tr>
                  <a:tr h="68981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8"/>
                          <a:stretch>
                            <a:fillRect t="-309735" r="-285764" b="-364602"/>
                          </a:stretch>
                        </a:blipFill>
                      </a:tcPr>
                    </a:tc>
                    <a:tc>
                      <a:txBody>
                        <a:bodyPr/>
                        <a:lstStyle/>
                        <a:p>
                          <a:pPr algn="ctr"/>
                          <a:r>
                            <a:rPr lang="en-GB" sz="3200" b="0" cap="none" spc="0" dirty="0">
                              <a:ln>
                                <a:noFill/>
                              </a:ln>
                              <a:solidFill>
                                <a:schemeClr val="tx1"/>
                              </a:solidFill>
                              <a:effectLst/>
                              <a:latin typeface="Bahnschrift Light Condensed" panose="020B0502040204020203" pitchFamily="34" charset="0"/>
                            </a:rPr>
                            <a:t>Within-household contact rate</a:t>
                          </a:r>
                          <a:endParaRPr lang="en-GB" sz="3200" dirty="0">
                            <a:ln>
                              <a:solidFill>
                                <a:sysClr val="windowText" lastClr="000000"/>
                              </a:solidFill>
                            </a:ln>
                            <a:solidFill>
                              <a:schemeClr val="tx1"/>
                            </a:solidFill>
                            <a:latin typeface="Bahnschrift Light Condense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5989624"/>
                      </a:ext>
                    </a:extLst>
                  </a:tr>
                  <a:tr h="625642">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8"/>
                          <a:stretch>
                            <a:fillRect t="-449515" r="-285764" b="-300000"/>
                          </a:stretch>
                        </a:blipFill>
                      </a:tcPr>
                    </a:tc>
                    <a:tc>
                      <a:txBody>
                        <a:bodyPr/>
                        <a:lstStyle/>
                        <a:p>
                          <a:pPr algn="ctr"/>
                          <a:r>
                            <a:rPr lang="en-GB" sz="3200" kern="1200" dirty="0">
                              <a:solidFill>
                                <a:schemeClr val="dk1"/>
                              </a:solidFill>
                              <a:effectLst/>
                              <a:latin typeface="Bahnschrift Light Condensed" panose="020B0502040204020203" pitchFamily="34" charset="0"/>
                              <a:ea typeface="+mn-ea"/>
                              <a:cs typeface="+mn-cs"/>
                            </a:rPr>
                            <a:t>Contact rate outside of household</a:t>
                          </a:r>
                          <a:endParaRPr lang="en-GB" sz="3200" dirty="0">
                            <a:ln>
                              <a:solidFill>
                                <a:sysClr val="windowText" lastClr="000000"/>
                              </a:solidFill>
                            </a:ln>
                            <a:solidFill>
                              <a:schemeClr val="tx1"/>
                            </a:solidFill>
                            <a:latin typeface="Bahnschrift Light Condensed"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4753655"/>
                      </a:ext>
                    </a:extLst>
                  </a:tr>
                  <a:tr h="1106906">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8"/>
                          <a:stretch>
                            <a:fillRect t="-312707" r="-285764" b="-70718"/>
                          </a:stretch>
                        </a:blipFill>
                      </a:tcPr>
                    </a:tc>
                    <a:tc>
                      <a:txBody>
                        <a:bodyPr/>
                        <a:lstStyle/>
                        <a:p>
                          <a:pPr algn="ctr"/>
                          <a:r>
                            <a:rPr lang="en-GB" sz="3200" b="0" cap="none" spc="0" dirty="0">
                              <a:ln>
                                <a:noFill/>
                              </a:ln>
                              <a:solidFill>
                                <a:schemeClr val="tx1"/>
                              </a:solidFill>
                              <a:effectLst/>
                              <a:latin typeface="Bahnschrift Light Condensed" panose="020B0502040204020203" pitchFamily="34" charset="0"/>
                            </a:rPr>
                            <a:t>Proportion of contacts shared with own neighbourhood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37421"/>
                      </a:ext>
                    </a:extLst>
                  </a:tr>
                  <a:tr h="625642">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8"/>
                          <a:stretch>
                            <a:fillRect t="-725243" r="-285764" b="-24272"/>
                          </a:stretch>
                        </a:blipFill>
                      </a:tcPr>
                    </a:tc>
                    <a:tc>
                      <a:txBody>
                        <a:bodyPr/>
                        <a:lstStyle/>
                        <a:p>
                          <a:pPr algn="ctr"/>
                          <a:r>
                            <a:rPr lang="en-GB" sz="3200" b="0" cap="none" spc="0" dirty="0">
                              <a:ln>
                                <a:noFill/>
                              </a:ln>
                              <a:solidFill>
                                <a:schemeClr val="tx1"/>
                              </a:solidFill>
                              <a:effectLst/>
                              <a:latin typeface="Bahnschrift Light Condensed" panose="020B0502040204020203" pitchFamily="34" charset="0"/>
                            </a:rPr>
                            <a:t>Recovery rate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805138"/>
                      </a:ext>
                    </a:extLst>
                  </a:tr>
                </a:tbl>
              </a:graphicData>
            </a:graphic>
          </p:graphicFrame>
        </mc:Fallback>
      </mc:AlternateContent>
      <mc:AlternateContent xmlns:mc="http://schemas.openxmlformats.org/markup-compatibility/2006">
        <mc:Choice xmlns:a14="http://schemas.microsoft.com/office/drawing/2010/main" Requires="a14">
          <p:sp>
            <p:nvSpPr>
              <p:cNvPr id="37" name="TextBox 36">
                <a:extLst>
                  <a:ext uri="{FF2B5EF4-FFF2-40B4-BE49-F238E27FC236}">
                    <a16:creationId xmlns:a16="http://schemas.microsoft.com/office/drawing/2014/main" id="{45F796E6-22BD-4C74-A394-D6629C929B0D}"/>
                  </a:ext>
                </a:extLst>
              </p:cNvPr>
              <p:cNvSpPr txBox="1"/>
              <p:nvPr/>
            </p:nvSpPr>
            <p:spPr>
              <a:xfrm>
                <a:off x="20316668" y="4741040"/>
                <a:ext cx="9076701" cy="9791207"/>
              </a:xfrm>
              <a:prstGeom prst="rect">
                <a:avLst/>
              </a:prstGeom>
              <a:noFill/>
            </p:spPr>
            <p:txBody>
              <a:bodyPr wrap="square" rtlCol="0">
                <a:spAutoFit/>
              </a:bodyPr>
              <a:lstStyle/>
              <a:p>
                <a:pPr algn="just"/>
                <a:endParaRPr lang="en-GB" sz="2400" dirty="0">
                  <a:latin typeface="Bahnschrift Condensed" panose="020B0502040204020203" pitchFamily="34" charset="0"/>
                </a:endParaRPr>
              </a:p>
              <a:p>
                <a:pPr algn="just"/>
                <a:r>
                  <a:rPr lang="en-GB" sz="3200" dirty="0">
                    <a:solidFill>
                      <a:srgbClr val="000000"/>
                    </a:solidFill>
                    <a:effectLst/>
                    <a:latin typeface="Bahnschrift Light Condensed" panose="020B0502040204020203" pitchFamily="34" charset="0"/>
                    <a:ea typeface="Times New Roman" panose="02020603050405020304" pitchFamily="18" charset="0"/>
                  </a:rPr>
                  <a:t>Infection process in larger neighbourhood populations of households described by ODE model</a:t>
                </a:r>
                <a:r>
                  <a:rPr lang="en-GB" sz="3200" dirty="0">
                    <a:latin typeface="Bahnschrift Light Condensed" panose="020B0502040204020203" pitchFamily="34" charset="0"/>
                  </a:rPr>
                  <a:t>. For households size 1, the model reduces to a simple metapopulation framework [1]. </a:t>
                </a:r>
              </a:p>
              <a:p>
                <a:pPr algn="just"/>
                <a:endParaRPr lang="en-GB" sz="3600" dirty="0">
                  <a:latin typeface="Bahnschrift Condensed" panose="020B0502040204020203" pitchFamily="34" charset="0"/>
                </a:endParaRPr>
              </a:p>
              <a:p>
                <a:pPr algn="just"/>
                <a:r>
                  <a:rPr lang="en-GB" sz="3600" dirty="0">
                    <a:latin typeface="Bahnschrift Condensed" panose="020B0502040204020203" pitchFamily="34" charset="0"/>
                  </a:rPr>
                  <a:t>ODE model for households </a:t>
                </a:r>
                <a14:m>
                  <m:oMath xmlns:m="http://schemas.openxmlformats.org/officeDocument/2006/math">
                    <m:sSub>
                      <m:sSubPr>
                        <m:ctrlPr>
                          <a:rPr lang="en-GB" sz="3600" b="0" i="1" smtClean="0">
                            <a:latin typeface="Cambria Math" panose="02040503050406030204" pitchFamily="18" charset="0"/>
                          </a:rPr>
                        </m:ctrlPr>
                      </m:sSubPr>
                      <m:e>
                        <m:r>
                          <a:rPr lang="en-GB" sz="3600" b="0" i="1" smtClean="0">
                            <a:latin typeface="Cambria Math" panose="02040503050406030204" pitchFamily="18" charset="0"/>
                          </a:rPr>
                          <m:t>𝑛</m:t>
                        </m:r>
                      </m:e>
                      <m:sub>
                        <m:r>
                          <a:rPr lang="en-GB" sz="3600" b="0" i="1" smtClean="0">
                            <a:latin typeface="Cambria Math" panose="02040503050406030204" pitchFamily="18" charset="0"/>
                          </a:rPr>
                          <m:t>𝑖</m:t>
                        </m:r>
                      </m:sub>
                    </m:sSub>
                    <m:r>
                      <a:rPr lang="en-GB" sz="3600" b="0" i="1" smtClean="0">
                        <a:latin typeface="Cambria Math" panose="02040503050406030204" pitchFamily="18" charset="0"/>
                      </a:rPr>
                      <m:t>≥2</m:t>
                    </m:r>
                  </m:oMath>
                </a14:m>
                <a:endParaRPr lang="en-GB" sz="3200" dirty="0">
                  <a:latin typeface="Bahnschrift Condensed" panose="020B0502040204020203" pitchFamily="34" charset="0"/>
                </a:endParaRPr>
              </a:p>
              <a:p>
                <a:pPr algn="just"/>
                <a:r>
                  <a:rPr lang="en-GB" sz="3200" dirty="0">
                    <a:latin typeface="Bahnschrift Light Condensed" panose="020B0502040204020203" pitchFamily="34" charset="0"/>
                  </a:rPr>
                  <a:t>Infection process over the neighbourhoods (for neighbourhood </a:t>
                </a:r>
                <a14:m>
                  <m:oMath xmlns:m="http://schemas.openxmlformats.org/officeDocument/2006/math">
                    <m:r>
                      <a:rPr lang="en-GB" sz="3200" b="0" i="1" smtClean="0">
                        <a:latin typeface="Cambria Math" panose="02040503050406030204" pitchFamily="18" charset="0"/>
                      </a:rPr>
                      <m:t>𝑗</m:t>
                    </m:r>
                  </m:oMath>
                </a14:m>
                <a:r>
                  <a:rPr lang="en-GB" sz="3200" dirty="0">
                    <a:latin typeface="Bahnschrift Light Condensed" panose="020B0502040204020203" pitchFamily="34" charset="0"/>
                  </a:rPr>
                  <a:t>) is described  by [2,3]:</a:t>
                </a:r>
              </a:p>
              <a:p>
                <a:pPr algn="just"/>
                <a:endParaRPr lang="en-GB" sz="3200" dirty="0">
                  <a:latin typeface="Bahnschrift Light Condensed" panose="020B0502040204020203" pitchFamily="34" charset="0"/>
                </a:endParaRPr>
              </a:p>
              <a:p>
                <a:pPr algn="just"/>
                <a:endParaRPr lang="en-GB" sz="3200" dirty="0">
                  <a:latin typeface="Bahnschrift Light Condensed" panose="020B0502040204020203" pitchFamily="34" charset="0"/>
                </a:endParaRPr>
              </a:p>
              <a:p>
                <a:pPr algn="just"/>
                <a:endParaRPr lang="en-GB" sz="3200" dirty="0">
                  <a:latin typeface="Bahnschrift Light Condensed" panose="020B0502040204020203" pitchFamily="34" charset="0"/>
                </a:endParaRPr>
              </a:p>
              <a:p>
                <a:pPr algn="just"/>
                <a:endParaRPr lang="en-GB" sz="3200" dirty="0">
                  <a:latin typeface="Bahnschrift Light Condensed" panose="020B0502040204020203" pitchFamily="34" charset="0"/>
                </a:endParaRPr>
              </a:p>
              <a:p>
                <a:pPr algn="just"/>
                <a:endParaRPr lang="en-GB" sz="3200" dirty="0">
                  <a:latin typeface="Bahnschrift Light Condensed" panose="020B0502040204020203" pitchFamily="34" charset="0"/>
                </a:endParaRPr>
              </a:p>
              <a:p>
                <a:pPr marL="342900" indent="-342900" algn="just">
                  <a:buFont typeface="Arial" panose="020B0604020202020204" pitchFamily="34" charset="0"/>
                  <a:buChar char="•"/>
                </a:pPr>
                <a:endParaRPr lang="en-GB" sz="3200" b="0" i="1" dirty="0">
                  <a:latin typeface="Cambria Math" panose="02040503050406030204" pitchFamily="18" charset="0"/>
                </a:endParaRPr>
              </a:p>
              <a:p>
                <a:pPr marL="342900" indent="-342900" algn="just">
                  <a:buFont typeface="Arial" panose="020B0604020202020204" pitchFamily="34" charset="0"/>
                  <a:buChar char="•"/>
                </a:pPr>
                <a:endParaRPr lang="en-GB" sz="3200" b="0" i="1" dirty="0">
                  <a:latin typeface="Cambria Math" panose="02040503050406030204" pitchFamily="18" charset="0"/>
                </a:endParaRPr>
              </a:p>
              <a:p>
                <a:pPr algn="just"/>
                <a:endParaRPr lang="en-GB" sz="3200" i="1" dirty="0">
                  <a:latin typeface="Cambria Math" panose="02040503050406030204" pitchFamily="18" charset="0"/>
                </a:endParaRPr>
              </a:p>
              <a:p>
                <a:pPr marL="342900" indent="-342900" algn="just">
                  <a:buFont typeface="Arial" panose="020B0604020202020204" pitchFamily="34" charset="0"/>
                  <a:buChar char="•"/>
                </a:pPr>
                <a14:m>
                  <m:oMath xmlns:m="http://schemas.openxmlformats.org/officeDocument/2006/math">
                    <m:sSubSup>
                      <m:sSubSupPr>
                        <m:ctrlPr>
                          <a:rPr lang="en-GB" sz="3200" b="0" i="1" smtClean="0">
                            <a:latin typeface="Cambria Math" panose="02040503050406030204" pitchFamily="18" charset="0"/>
                          </a:rPr>
                        </m:ctrlPr>
                      </m:sSubSupPr>
                      <m:e>
                        <m:r>
                          <a:rPr lang="en-GB" sz="3200" b="0" i="1" smtClean="0">
                            <a:latin typeface="Cambria Math" panose="02040503050406030204" pitchFamily="18" charset="0"/>
                          </a:rPr>
                          <m:t>𝐻</m:t>
                        </m:r>
                      </m:e>
                      <m:sub>
                        <m:r>
                          <a:rPr lang="en-GB" sz="3200" b="0" i="1" smtClean="0">
                            <a:latin typeface="Cambria Math" panose="02040503050406030204" pitchFamily="18" charset="0"/>
                          </a:rPr>
                          <m:t>𝑠𝑖𝑟</m:t>
                        </m:r>
                      </m:sub>
                      <m:sup>
                        <m:r>
                          <a:rPr lang="en-GB" sz="3200" b="0" i="1" smtClean="0">
                            <a:latin typeface="Cambria Math" panose="02040503050406030204" pitchFamily="18" charset="0"/>
                          </a:rPr>
                          <m:t>𝑗</m:t>
                        </m:r>
                      </m:sup>
                    </m:sSubSup>
                  </m:oMath>
                </a14:m>
                <a:r>
                  <a:rPr lang="en-GB" sz="3200" dirty="0">
                    <a:latin typeface="Bahnschrift Light Condensed" panose="020B0502040204020203" pitchFamily="34" charset="0"/>
                  </a:rPr>
                  <a:t>: proportion of households (neighbourhood </a:t>
                </a:r>
                <a14:m>
                  <m:oMath xmlns:m="http://schemas.openxmlformats.org/officeDocument/2006/math">
                    <m:r>
                      <a:rPr lang="en-GB" sz="3200" b="0" i="1" smtClean="0">
                        <a:latin typeface="Cambria Math" panose="02040503050406030204" pitchFamily="18" charset="0"/>
                      </a:rPr>
                      <m:t>𝑗</m:t>
                    </m:r>
                  </m:oMath>
                </a14:m>
                <a:r>
                  <a:rPr lang="en-GB" sz="3200" dirty="0">
                    <a:latin typeface="Bahnschrift Light Condensed" panose="020B0502040204020203" pitchFamily="34" charset="0"/>
                  </a:rPr>
                  <a:t>) in configuration </a:t>
                </a:r>
                <a14:m>
                  <m:oMath xmlns:m="http://schemas.openxmlformats.org/officeDocument/2006/math">
                    <m:r>
                      <a:rPr lang="en-GB" sz="3200" b="0" i="1" smtClean="0">
                        <a:latin typeface="Cambria Math" panose="02040503050406030204" pitchFamily="18" charset="0"/>
                      </a:rPr>
                      <m:t>(</m:t>
                    </m:r>
                    <m:r>
                      <a:rPr lang="en-GB" sz="3200" b="0" i="1" smtClean="0">
                        <a:latin typeface="Cambria Math" panose="02040503050406030204" pitchFamily="18" charset="0"/>
                      </a:rPr>
                      <m:t>𝑠</m:t>
                    </m:r>
                    <m:r>
                      <a:rPr lang="en-GB" sz="3200" b="0" i="1" smtClean="0">
                        <a:latin typeface="Cambria Math" panose="02040503050406030204" pitchFamily="18" charset="0"/>
                      </a:rPr>
                      <m:t>,</m:t>
                    </m:r>
                    <m:r>
                      <a:rPr lang="en-GB" sz="3200" b="0" i="1" smtClean="0">
                        <a:latin typeface="Cambria Math" panose="02040503050406030204" pitchFamily="18" charset="0"/>
                      </a:rPr>
                      <m:t>𝑖</m:t>
                    </m:r>
                    <m:r>
                      <a:rPr lang="en-GB" sz="3200" b="0" i="1" smtClean="0">
                        <a:latin typeface="Cambria Math" panose="02040503050406030204" pitchFamily="18" charset="0"/>
                      </a:rPr>
                      <m:t>,</m:t>
                    </m:r>
                    <m:r>
                      <a:rPr lang="en-GB" sz="3200" b="0" i="1" smtClean="0">
                        <a:latin typeface="Cambria Math" panose="02040503050406030204" pitchFamily="18" charset="0"/>
                      </a:rPr>
                      <m:t>𝑟</m:t>
                    </m:r>
                    <m:r>
                      <a:rPr lang="en-GB" sz="3200" b="0" i="1" smtClean="0">
                        <a:latin typeface="Cambria Math" panose="02040503050406030204" pitchFamily="18" charset="0"/>
                      </a:rPr>
                      <m:t>)</m:t>
                    </m:r>
                  </m:oMath>
                </a14:m>
                <a:r>
                  <a:rPr lang="en-GB" sz="3200" dirty="0">
                    <a:latin typeface="Bahnschrift Light Condensed" panose="020B0502040204020203" pitchFamily="34" charset="0"/>
                  </a:rPr>
                  <a:t>.</a:t>
                </a:r>
              </a:p>
              <a:p>
                <a:pPr marL="342900" indent="-342900" algn="just">
                  <a:buFont typeface="Arial" panose="020B0604020202020204" pitchFamily="34" charset="0"/>
                  <a:buChar char="•"/>
                </a:pPr>
                <a14:m>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𝐼</m:t>
                        </m:r>
                      </m:e>
                      <m:sub>
                        <m:r>
                          <a:rPr lang="en-GB" sz="3200" b="0" i="1" smtClean="0">
                            <a:latin typeface="Cambria Math" panose="02040503050406030204" pitchFamily="18" charset="0"/>
                          </a:rPr>
                          <m:t>𝑗</m:t>
                        </m:r>
                      </m:sub>
                    </m:sSub>
                  </m:oMath>
                </a14:m>
                <a:r>
                  <a:rPr lang="en-GB" sz="3200" dirty="0">
                    <a:latin typeface="Bahnschrift Light Condensed" panose="020B0502040204020203" pitchFamily="34" charset="0"/>
                  </a:rPr>
                  <a:t> :  proportion of infectious individuals (neighbourhood </a:t>
                </a:r>
                <a14:m>
                  <m:oMath xmlns:m="http://schemas.openxmlformats.org/officeDocument/2006/math">
                    <m:r>
                      <a:rPr lang="en-GB" sz="3200" b="0" i="1" smtClean="0">
                        <a:latin typeface="Cambria Math" panose="02040503050406030204" pitchFamily="18" charset="0"/>
                      </a:rPr>
                      <m:t>𝑗</m:t>
                    </m:r>
                  </m:oMath>
                </a14:m>
                <a:r>
                  <a:rPr lang="en-GB" sz="3200" dirty="0">
                    <a:latin typeface="Bahnschrift Light Condensed" panose="020B0502040204020203" pitchFamily="34" charset="0"/>
                  </a:rPr>
                  <a:t>).</a:t>
                </a:r>
              </a:p>
            </p:txBody>
          </p:sp>
        </mc:Choice>
        <mc:Fallback>
          <p:sp>
            <p:nvSpPr>
              <p:cNvPr id="37" name="TextBox 36">
                <a:extLst>
                  <a:ext uri="{FF2B5EF4-FFF2-40B4-BE49-F238E27FC236}">
                    <a16:creationId xmlns:a16="http://schemas.microsoft.com/office/drawing/2014/main" id="{45F796E6-22BD-4C74-A394-D6629C929B0D}"/>
                  </a:ext>
                </a:extLst>
              </p:cNvPr>
              <p:cNvSpPr txBox="1">
                <a:spLocks noRot="1" noChangeAspect="1" noMove="1" noResize="1" noEditPoints="1" noAdjustHandles="1" noChangeArrowheads="1" noChangeShapeType="1" noTextEdit="1"/>
              </p:cNvSpPr>
              <p:nvPr/>
            </p:nvSpPr>
            <p:spPr>
              <a:xfrm>
                <a:off x="20316668" y="4741040"/>
                <a:ext cx="9076701" cy="9791207"/>
              </a:xfrm>
              <a:prstGeom prst="rect">
                <a:avLst/>
              </a:prstGeom>
              <a:blipFill>
                <a:blip r:embed="rId29"/>
                <a:stretch>
                  <a:fillRect l="-2082" r="-1679"/>
                </a:stretch>
              </a:blipFill>
            </p:spPr>
            <p:txBody>
              <a:bodyPr/>
              <a:lstStyle/>
              <a:p>
                <a:r>
                  <a:rPr lang="en-GB">
                    <a:noFill/>
                  </a:rPr>
                  <a:t> </a:t>
                </a:r>
              </a:p>
            </p:txBody>
          </p:sp>
        </mc:Fallback>
      </mc:AlternateContent>
      <p:grpSp>
        <p:nvGrpSpPr>
          <p:cNvPr id="20" name="Group 19">
            <a:extLst>
              <a:ext uri="{FF2B5EF4-FFF2-40B4-BE49-F238E27FC236}">
                <a16:creationId xmlns:a16="http://schemas.microsoft.com/office/drawing/2014/main" id="{BDF821CC-6D46-4F69-94E5-9641BD92A866}"/>
              </a:ext>
            </a:extLst>
          </p:cNvPr>
          <p:cNvGrpSpPr/>
          <p:nvPr/>
        </p:nvGrpSpPr>
        <p:grpSpPr>
          <a:xfrm>
            <a:off x="20027596" y="8475650"/>
            <a:ext cx="9869266" cy="4116262"/>
            <a:chOff x="21366235" y="8222825"/>
            <a:chExt cx="7940801" cy="2524172"/>
          </a:xfrm>
        </p:grpSpPr>
        <p:pic>
          <p:nvPicPr>
            <p:cNvPr id="22" name="Picture 21" descr="\documentclass{article}&#10;\usepackage{amsmath}&#10;\pagestyle{empty}&#10;\begin{document}&#10;&#10;\begin{align*}&#10; \dot{H}^j_{sir}&amp;=\alpha(\rho I_1+(1-\rho) I_{2})\left[-sH^j_{sir}+(s+1)H^j_{(s+1)(i-1)r} \right]\\&#10;    &amp;+\beta\left[-s\frac{i}{n_j-1}H^j_{sir}+(s+1)\frac{i-1}{n_j-1}H^j_{(s+1)(i-1)r}\right]\\&#10;    &amp;+\gamma \left[-iH^j_{sir} + (i+1)H^j_{s(i+1)(r-1)}\right]&#10;\end{align*}&#10;&#10;&#10;&#10;\end{document}" title="IguanaTex Bitmap Display">
              <a:extLst>
                <a:ext uri="{FF2B5EF4-FFF2-40B4-BE49-F238E27FC236}">
                  <a16:creationId xmlns:a16="http://schemas.microsoft.com/office/drawing/2014/main" id="{3642C4DD-10ED-E3CC-8306-E79C96CCA362}"/>
                </a:ext>
              </a:extLst>
            </p:cNvPr>
            <p:cNvPicPr>
              <a:picLocks noChangeAspect="1"/>
            </p:cNvPicPr>
            <p:nvPr>
              <p:custDataLst>
                <p:tags r:id="rId7"/>
              </p:custDataLst>
            </p:nvPr>
          </p:nvPicPr>
          <p:blipFill>
            <a:blip r:embed="rId30" cstate="print">
              <a:extLst>
                <a:ext uri="{28A0092B-C50C-407E-A947-70E740481C1C}">
                  <a14:useLocalDpi xmlns:a14="http://schemas.microsoft.com/office/drawing/2010/main" val="0"/>
                </a:ext>
              </a:extLst>
            </a:blip>
            <a:stretch>
              <a:fillRect/>
            </a:stretch>
          </p:blipFill>
          <p:spPr>
            <a:xfrm>
              <a:off x="21458983" y="8621476"/>
              <a:ext cx="7687696" cy="2125521"/>
            </a:xfrm>
            <a:prstGeom prst="rect">
              <a:avLst/>
            </a:prstGeom>
          </p:spPr>
        </p:pic>
        <p:sp>
          <p:nvSpPr>
            <p:cNvPr id="38" name="TextBox 37">
              <a:extLst>
                <a:ext uri="{FF2B5EF4-FFF2-40B4-BE49-F238E27FC236}">
                  <a16:creationId xmlns:a16="http://schemas.microsoft.com/office/drawing/2014/main" id="{EE2CEF4E-8C80-4E8E-8F1C-946C0F98B976}"/>
                </a:ext>
              </a:extLst>
            </p:cNvPr>
            <p:cNvSpPr txBox="1"/>
            <p:nvPr/>
          </p:nvSpPr>
          <p:spPr>
            <a:xfrm>
              <a:off x="25020811" y="8222825"/>
              <a:ext cx="4286225" cy="356449"/>
            </a:xfrm>
            <a:prstGeom prst="rect">
              <a:avLst/>
            </a:prstGeom>
            <a:noFill/>
          </p:spPr>
          <p:txBody>
            <a:bodyPr wrap="square" rtlCol="0">
              <a:spAutoFit/>
            </a:bodyPr>
            <a:lstStyle/>
            <a:p>
              <a:r>
                <a:rPr lang="en-GB" sz="3200" dirty="0">
                  <a:solidFill>
                    <a:srgbClr val="FF0000"/>
                  </a:solidFill>
                  <a:latin typeface="Bahnschrift Light Condensed" panose="020B0502040204020203" pitchFamily="34" charset="0"/>
                </a:rPr>
                <a:t>infection from outside the household</a:t>
              </a:r>
            </a:p>
          </p:txBody>
        </p:sp>
        <p:sp>
          <p:nvSpPr>
            <p:cNvPr id="39" name="TextBox 38">
              <a:extLst>
                <a:ext uri="{FF2B5EF4-FFF2-40B4-BE49-F238E27FC236}">
                  <a16:creationId xmlns:a16="http://schemas.microsoft.com/office/drawing/2014/main" id="{ECB330E7-87CE-4661-A7F8-3487CF794397}"/>
                </a:ext>
              </a:extLst>
            </p:cNvPr>
            <p:cNvSpPr txBox="1"/>
            <p:nvPr/>
          </p:nvSpPr>
          <p:spPr>
            <a:xfrm>
              <a:off x="21366235" y="9387495"/>
              <a:ext cx="1608139" cy="956784"/>
            </a:xfrm>
            <a:prstGeom prst="rect">
              <a:avLst/>
            </a:prstGeom>
            <a:noFill/>
          </p:spPr>
          <p:txBody>
            <a:bodyPr wrap="square" rtlCol="0">
              <a:spAutoFit/>
            </a:bodyPr>
            <a:lstStyle/>
            <a:p>
              <a:r>
                <a:rPr lang="en-GB" sz="3200" dirty="0">
                  <a:solidFill>
                    <a:srgbClr val="F39F45"/>
                  </a:solidFill>
                  <a:latin typeface="Bahnschrift Light Condensed" panose="020B0502040204020203" pitchFamily="34" charset="0"/>
                </a:rPr>
                <a:t>within household infection</a:t>
              </a:r>
            </a:p>
          </p:txBody>
        </p:sp>
        <p:sp>
          <p:nvSpPr>
            <p:cNvPr id="40" name="TextBox 39">
              <a:extLst>
                <a:ext uri="{FF2B5EF4-FFF2-40B4-BE49-F238E27FC236}">
                  <a16:creationId xmlns:a16="http://schemas.microsoft.com/office/drawing/2014/main" id="{30CFEFA7-E4BD-4343-BEC1-D6A3F1F71E48}"/>
                </a:ext>
              </a:extLst>
            </p:cNvPr>
            <p:cNvSpPr txBox="1"/>
            <p:nvPr/>
          </p:nvSpPr>
          <p:spPr>
            <a:xfrm>
              <a:off x="26923155" y="10325951"/>
              <a:ext cx="1180618" cy="356449"/>
            </a:xfrm>
            <a:prstGeom prst="rect">
              <a:avLst/>
            </a:prstGeom>
            <a:noFill/>
          </p:spPr>
          <p:txBody>
            <a:bodyPr wrap="square" rtlCol="0">
              <a:spAutoFit/>
            </a:bodyPr>
            <a:lstStyle/>
            <a:p>
              <a:r>
                <a:rPr lang="en-GB" sz="3200">
                  <a:solidFill>
                    <a:srgbClr val="00B050"/>
                  </a:solidFill>
                  <a:latin typeface="Bahnschrift Light Condensed" panose="020B0502040204020203" pitchFamily="34" charset="0"/>
                </a:rPr>
                <a:t>recovery</a:t>
              </a:r>
            </a:p>
          </p:txBody>
        </p:sp>
      </p:grpSp>
      <p:sp>
        <p:nvSpPr>
          <p:cNvPr id="167" name="TextBox 166">
            <a:extLst>
              <a:ext uri="{FF2B5EF4-FFF2-40B4-BE49-F238E27FC236}">
                <a16:creationId xmlns:a16="http://schemas.microsoft.com/office/drawing/2014/main" id="{4968EEBA-D1E2-4AE3-B06A-753F75869D73}"/>
              </a:ext>
            </a:extLst>
          </p:cNvPr>
          <p:cNvSpPr txBox="1"/>
          <p:nvPr/>
        </p:nvSpPr>
        <p:spPr>
          <a:xfrm>
            <a:off x="2039064" y="35704774"/>
            <a:ext cx="2533565" cy="1077218"/>
          </a:xfrm>
          <a:prstGeom prst="rect">
            <a:avLst/>
          </a:prstGeom>
          <a:noFill/>
        </p:spPr>
        <p:txBody>
          <a:bodyPr wrap="square" rtlCol="0">
            <a:spAutoFit/>
          </a:bodyPr>
          <a:lstStyle/>
          <a:p>
            <a:r>
              <a:rPr lang="en-GB" sz="3200">
                <a:latin typeface="Bahnschrift Light Condensed" panose="020B0502040204020203" pitchFamily="34" charset="0"/>
              </a:rPr>
              <a:t>isolated neighbourhoods</a:t>
            </a:r>
          </a:p>
        </p:txBody>
      </p:sp>
      <p:sp>
        <p:nvSpPr>
          <p:cNvPr id="168" name="TextBox 167">
            <a:extLst>
              <a:ext uri="{FF2B5EF4-FFF2-40B4-BE49-F238E27FC236}">
                <a16:creationId xmlns:a16="http://schemas.microsoft.com/office/drawing/2014/main" id="{C1068E5F-22CC-44C9-9FCC-10C6A6C83D1C}"/>
              </a:ext>
            </a:extLst>
          </p:cNvPr>
          <p:cNvSpPr txBox="1"/>
          <p:nvPr/>
        </p:nvSpPr>
        <p:spPr>
          <a:xfrm>
            <a:off x="6386778" y="35718498"/>
            <a:ext cx="1981701" cy="1077218"/>
          </a:xfrm>
          <a:prstGeom prst="rect">
            <a:avLst/>
          </a:prstGeom>
          <a:noFill/>
        </p:spPr>
        <p:txBody>
          <a:bodyPr wrap="square" rtlCol="0">
            <a:spAutoFit/>
          </a:bodyPr>
          <a:lstStyle/>
          <a:p>
            <a:r>
              <a:rPr lang="en-GB" sz="3200">
                <a:latin typeface="Bahnschrift Light Condensed" panose="020B0502040204020203" pitchFamily="34" charset="0"/>
              </a:rPr>
              <a:t>proportional mixing</a:t>
            </a:r>
          </a:p>
        </p:txBody>
      </p:sp>
      <p:sp>
        <p:nvSpPr>
          <p:cNvPr id="169" name="Arrow: Right 168">
            <a:extLst>
              <a:ext uri="{FF2B5EF4-FFF2-40B4-BE49-F238E27FC236}">
                <a16:creationId xmlns:a16="http://schemas.microsoft.com/office/drawing/2014/main" id="{E6B1A535-944D-4899-B164-AD5946726A6B}"/>
              </a:ext>
            </a:extLst>
          </p:cNvPr>
          <p:cNvSpPr/>
          <p:nvPr/>
        </p:nvSpPr>
        <p:spPr>
          <a:xfrm>
            <a:off x="4482054" y="35960509"/>
            <a:ext cx="1560209" cy="490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0" name="Straight Arrow Connector 169">
            <a:extLst>
              <a:ext uri="{FF2B5EF4-FFF2-40B4-BE49-F238E27FC236}">
                <a16:creationId xmlns:a16="http://schemas.microsoft.com/office/drawing/2014/main" id="{4E3EF123-053D-4190-957D-D5EC583F1971}"/>
              </a:ext>
            </a:extLst>
          </p:cNvPr>
          <p:cNvCxnSpPr>
            <a:cxnSpLocks/>
          </p:cNvCxnSpPr>
          <p:nvPr/>
        </p:nvCxnSpPr>
        <p:spPr>
          <a:xfrm flipV="1">
            <a:off x="3110604" y="35363250"/>
            <a:ext cx="0" cy="447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A4A911CA-2AB4-44F4-BEE5-115762E1B14A}"/>
              </a:ext>
            </a:extLst>
          </p:cNvPr>
          <p:cNvCxnSpPr>
            <a:cxnSpLocks/>
          </p:cNvCxnSpPr>
          <p:nvPr/>
        </p:nvCxnSpPr>
        <p:spPr>
          <a:xfrm flipV="1">
            <a:off x="7253347" y="35363250"/>
            <a:ext cx="0" cy="4476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47420BE8-61D1-48AA-9852-8BAB49F461E0}"/>
              </a:ext>
            </a:extLst>
          </p:cNvPr>
          <p:cNvGrpSpPr/>
          <p:nvPr/>
        </p:nvGrpSpPr>
        <p:grpSpPr>
          <a:xfrm>
            <a:off x="2778799" y="36958611"/>
            <a:ext cx="4490612" cy="2075403"/>
            <a:chOff x="14766084" y="35339408"/>
            <a:chExt cx="3104708" cy="1371600"/>
          </a:xfrm>
        </p:grpSpPr>
        <p:sp>
          <p:nvSpPr>
            <p:cNvPr id="172" name="Rectangle 171">
              <a:extLst>
                <a:ext uri="{FF2B5EF4-FFF2-40B4-BE49-F238E27FC236}">
                  <a16:creationId xmlns:a16="http://schemas.microsoft.com/office/drawing/2014/main" id="{E76A2563-9D92-45A7-82FF-BCE2BDAE7192}"/>
                </a:ext>
              </a:extLst>
            </p:cNvPr>
            <p:cNvSpPr/>
            <p:nvPr/>
          </p:nvSpPr>
          <p:spPr>
            <a:xfrm>
              <a:off x="14766084" y="35339408"/>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id="{4367E328-3F91-423A-A457-C0F5B6516477}"/>
                </a:ext>
              </a:extLst>
            </p:cNvPr>
            <p:cNvSpPr/>
            <p:nvPr/>
          </p:nvSpPr>
          <p:spPr>
            <a:xfrm>
              <a:off x="16318438" y="35339408"/>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4" name="Group 173">
              <a:extLst>
                <a:ext uri="{FF2B5EF4-FFF2-40B4-BE49-F238E27FC236}">
                  <a16:creationId xmlns:a16="http://schemas.microsoft.com/office/drawing/2014/main" id="{C43FF6A7-77AE-4C08-A33F-1BA3FF0BA2C0}"/>
                </a:ext>
              </a:extLst>
            </p:cNvPr>
            <p:cNvGrpSpPr/>
            <p:nvPr/>
          </p:nvGrpSpPr>
          <p:grpSpPr>
            <a:xfrm>
              <a:off x="14843769" y="36024338"/>
              <a:ext cx="432158" cy="590108"/>
              <a:chOff x="6364821" y="2231485"/>
              <a:chExt cx="432158" cy="590108"/>
            </a:xfrm>
          </p:grpSpPr>
          <p:grpSp>
            <p:nvGrpSpPr>
              <p:cNvPr id="175" name="Group 174">
                <a:extLst>
                  <a:ext uri="{FF2B5EF4-FFF2-40B4-BE49-F238E27FC236}">
                    <a16:creationId xmlns:a16="http://schemas.microsoft.com/office/drawing/2014/main" id="{BFF3D5FE-3AD2-44FB-BAA9-3D931C00A84F}"/>
                  </a:ext>
                </a:extLst>
              </p:cNvPr>
              <p:cNvGrpSpPr/>
              <p:nvPr/>
            </p:nvGrpSpPr>
            <p:grpSpPr>
              <a:xfrm>
                <a:off x="6413620" y="2231485"/>
                <a:ext cx="383359" cy="590108"/>
                <a:chOff x="6413620" y="2231485"/>
                <a:chExt cx="383359" cy="590108"/>
              </a:xfrm>
            </p:grpSpPr>
            <p:sp>
              <p:nvSpPr>
                <p:cNvPr id="177" name="Rectangle 176">
                  <a:extLst>
                    <a:ext uri="{FF2B5EF4-FFF2-40B4-BE49-F238E27FC236}">
                      <a16:creationId xmlns:a16="http://schemas.microsoft.com/office/drawing/2014/main" id="{9748B176-F47F-4B1F-ABBD-F9051CAD3CA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Isosceles Triangle 177">
                  <a:extLst>
                    <a:ext uri="{FF2B5EF4-FFF2-40B4-BE49-F238E27FC236}">
                      <a16:creationId xmlns:a16="http://schemas.microsoft.com/office/drawing/2014/main" id="{AEB49057-2F51-416F-91E9-391F41D79E3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76" name="Graphic 175" descr="Man with solid fill">
                <a:extLst>
                  <a:ext uri="{FF2B5EF4-FFF2-40B4-BE49-F238E27FC236}">
                    <a16:creationId xmlns:a16="http://schemas.microsoft.com/office/drawing/2014/main" id="{510F985F-1C1A-40EB-891F-6754E928328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364821" y="2479542"/>
                <a:ext cx="300806" cy="300806"/>
              </a:xfrm>
              <a:prstGeom prst="rect">
                <a:avLst/>
              </a:prstGeom>
            </p:spPr>
          </p:pic>
        </p:grpSp>
        <p:grpSp>
          <p:nvGrpSpPr>
            <p:cNvPr id="179" name="Group 178">
              <a:extLst>
                <a:ext uri="{FF2B5EF4-FFF2-40B4-BE49-F238E27FC236}">
                  <a16:creationId xmlns:a16="http://schemas.microsoft.com/office/drawing/2014/main" id="{D9B254B4-C48C-4F7C-AA52-70CDABDD0D63}"/>
                </a:ext>
              </a:extLst>
            </p:cNvPr>
            <p:cNvGrpSpPr/>
            <p:nvPr/>
          </p:nvGrpSpPr>
          <p:grpSpPr>
            <a:xfrm>
              <a:off x="16483023" y="35975380"/>
              <a:ext cx="383359" cy="590108"/>
              <a:chOff x="6413620" y="2231485"/>
              <a:chExt cx="383359" cy="590108"/>
            </a:xfrm>
          </p:grpSpPr>
          <p:sp>
            <p:nvSpPr>
              <p:cNvPr id="180" name="Rectangle 179">
                <a:extLst>
                  <a:ext uri="{FF2B5EF4-FFF2-40B4-BE49-F238E27FC236}">
                    <a16:creationId xmlns:a16="http://schemas.microsoft.com/office/drawing/2014/main" id="{3CC341D1-BD64-4AA0-99B6-638820D8325B}"/>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Isosceles Triangle 180">
                <a:extLst>
                  <a:ext uri="{FF2B5EF4-FFF2-40B4-BE49-F238E27FC236}">
                    <a16:creationId xmlns:a16="http://schemas.microsoft.com/office/drawing/2014/main" id="{C33EBCA1-57CE-4724-BDA7-E82CF421201D}"/>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a:extLst>
                <a:ext uri="{FF2B5EF4-FFF2-40B4-BE49-F238E27FC236}">
                  <a16:creationId xmlns:a16="http://schemas.microsoft.com/office/drawing/2014/main" id="{DC24BBC0-3276-4FC0-942F-7A13F0A74822}"/>
                </a:ext>
              </a:extLst>
            </p:cNvPr>
            <p:cNvGrpSpPr/>
            <p:nvPr/>
          </p:nvGrpSpPr>
          <p:grpSpPr>
            <a:xfrm>
              <a:off x="17344449" y="35459700"/>
              <a:ext cx="383359" cy="590108"/>
              <a:chOff x="6413620" y="2231485"/>
              <a:chExt cx="383359" cy="590108"/>
            </a:xfrm>
          </p:grpSpPr>
          <p:sp>
            <p:nvSpPr>
              <p:cNvPr id="183" name="Rectangle 182">
                <a:extLst>
                  <a:ext uri="{FF2B5EF4-FFF2-40B4-BE49-F238E27FC236}">
                    <a16:creationId xmlns:a16="http://schemas.microsoft.com/office/drawing/2014/main" id="{C34B5803-6C00-4B22-B177-F4030F8C91A7}"/>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Isosceles Triangle 183">
                <a:extLst>
                  <a:ext uri="{FF2B5EF4-FFF2-40B4-BE49-F238E27FC236}">
                    <a16:creationId xmlns:a16="http://schemas.microsoft.com/office/drawing/2014/main" id="{4C347353-EB5E-4EEF-8676-0D465C2916D8}"/>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85" name="Straight Arrow Connector 184">
              <a:extLst>
                <a:ext uri="{FF2B5EF4-FFF2-40B4-BE49-F238E27FC236}">
                  <a16:creationId xmlns:a16="http://schemas.microsoft.com/office/drawing/2014/main" id="{B234D547-9CE8-4351-A427-40C50858DD19}"/>
                </a:ext>
              </a:extLst>
            </p:cNvPr>
            <p:cNvCxnSpPr>
              <a:cxnSpLocks/>
            </p:cNvCxnSpPr>
            <p:nvPr/>
          </p:nvCxnSpPr>
          <p:spPr>
            <a:xfrm>
              <a:off x="16200491" y="35720439"/>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96B5CD02-FE18-4659-B051-08DA60072D40}"/>
                </a:ext>
              </a:extLst>
            </p:cNvPr>
            <p:cNvCxnSpPr>
              <a:cxnSpLocks/>
            </p:cNvCxnSpPr>
            <p:nvPr/>
          </p:nvCxnSpPr>
          <p:spPr>
            <a:xfrm flipH="1">
              <a:off x="16200491" y="35909666"/>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83CF6A0A-E58B-43DB-A175-A04DD4DBFDD7}"/>
                </a:ext>
              </a:extLst>
            </p:cNvPr>
            <p:cNvCxnSpPr>
              <a:cxnSpLocks/>
            </p:cNvCxnSpPr>
            <p:nvPr/>
          </p:nvCxnSpPr>
          <p:spPr>
            <a:xfrm flipV="1">
              <a:off x="15342573" y="36047238"/>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4457E15E-E801-4FB2-834D-6F57B00CA82E}"/>
                </a:ext>
              </a:extLst>
            </p:cNvPr>
            <p:cNvCxnSpPr>
              <a:cxnSpLocks/>
            </p:cNvCxnSpPr>
            <p:nvPr/>
          </p:nvCxnSpPr>
          <p:spPr>
            <a:xfrm rot="10800000" flipV="1">
              <a:off x="15401250" y="36146685"/>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89" name="Picture 188" descr="\documentclass{article}&#10;\usepackage{amsmath}&#10;\pagestyle{empty}&#10;\begin{document}&#10;&#10;&#10;$\rho$&#10;&#10;\end{document}" title="IguanaTex Bitmap Display">
              <a:extLst>
                <a:ext uri="{FF2B5EF4-FFF2-40B4-BE49-F238E27FC236}">
                  <a16:creationId xmlns:a16="http://schemas.microsoft.com/office/drawing/2014/main" id="{4479AB45-EF0E-4B56-A085-0C9BDBE84E01}"/>
                </a:ext>
              </a:extLst>
            </p:cNvPr>
            <p:cNvPicPr>
              <a:picLocks noChangeAspect="1"/>
            </p:cNvPicPr>
            <p:nvPr>
              <p:custDataLst>
                <p:tags r:id="rId5"/>
              </p:custDataLst>
            </p:nvPr>
          </p:nvPicPr>
          <p:blipFill>
            <a:blip r:embed="rId33"/>
            <a:stretch>
              <a:fillRect/>
            </a:stretch>
          </p:blipFill>
          <p:spPr>
            <a:xfrm>
              <a:off x="15694740" y="36352836"/>
              <a:ext cx="119771" cy="166400"/>
            </a:xfrm>
            <a:prstGeom prst="rect">
              <a:avLst/>
            </a:prstGeom>
          </p:spPr>
        </p:pic>
        <p:pic>
          <p:nvPicPr>
            <p:cNvPr id="190" name="Picture 189" descr="\documentclass{article}&#10;\usepackage{amsmath}&#10;\pagestyle{empty}&#10;\begin{document}&#10;&#10;&#10;$1-\rho$&#10;&#10;\end{document}" title="IguanaTex Bitmap Display">
              <a:extLst>
                <a:ext uri="{FF2B5EF4-FFF2-40B4-BE49-F238E27FC236}">
                  <a16:creationId xmlns:a16="http://schemas.microsoft.com/office/drawing/2014/main" id="{8699B5C5-608F-4B4A-9D4C-DD958FD11AC4}"/>
                </a:ext>
              </a:extLst>
            </p:cNvPr>
            <p:cNvPicPr>
              <a:picLocks noChangeAspect="1"/>
            </p:cNvPicPr>
            <p:nvPr>
              <p:custDataLst>
                <p:tags r:id="rId6"/>
              </p:custDataLst>
            </p:nvPr>
          </p:nvPicPr>
          <p:blipFill>
            <a:blip r:embed="rId34"/>
            <a:stretch>
              <a:fillRect/>
            </a:stretch>
          </p:blipFill>
          <p:spPr>
            <a:xfrm>
              <a:off x="16511779" y="35438266"/>
              <a:ext cx="541257" cy="223086"/>
            </a:xfrm>
            <a:prstGeom prst="rect">
              <a:avLst/>
            </a:prstGeom>
          </p:spPr>
        </p:pic>
        <p:pic>
          <p:nvPicPr>
            <p:cNvPr id="191" name="Graphic 190" descr="Man with solid fill">
              <a:extLst>
                <a:ext uri="{FF2B5EF4-FFF2-40B4-BE49-F238E27FC236}">
                  <a16:creationId xmlns:a16="http://schemas.microsoft.com/office/drawing/2014/main" id="{A48C974F-713A-48DE-B5D0-38977B494CE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5025827" y="36278117"/>
              <a:ext cx="300806" cy="300806"/>
            </a:xfrm>
            <a:prstGeom prst="rect">
              <a:avLst/>
            </a:prstGeom>
          </p:spPr>
        </p:pic>
        <p:grpSp>
          <p:nvGrpSpPr>
            <p:cNvPr id="192" name="Group 191">
              <a:extLst>
                <a:ext uri="{FF2B5EF4-FFF2-40B4-BE49-F238E27FC236}">
                  <a16:creationId xmlns:a16="http://schemas.microsoft.com/office/drawing/2014/main" id="{79F9E178-E2A4-4E31-95B4-E0E82F1FCB82}"/>
                </a:ext>
              </a:extLst>
            </p:cNvPr>
            <p:cNvGrpSpPr/>
            <p:nvPr/>
          </p:nvGrpSpPr>
          <p:grpSpPr>
            <a:xfrm>
              <a:off x="15735965" y="35442722"/>
              <a:ext cx="446260" cy="590108"/>
              <a:chOff x="6350719" y="2231485"/>
              <a:chExt cx="446260" cy="590108"/>
            </a:xfrm>
          </p:grpSpPr>
          <p:grpSp>
            <p:nvGrpSpPr>
              <p:cNvPr id="193" name="Group 192">
                <a:extLst>
                  <a:ext uri="{FF2B5EF4-FFF2-40B4-BE49-F238E27FC236}">
                    <a16:creationId xmlns:a16="http://schemas.microsoft.com/office/drawing/2014/main" id="{12CC9CA5-6D9F-4CFB-854B-D24106F59B2C}"/>
                  </a:ext>
                </a:extLst>
              </p:cNvPr>
              <p:cNvGrpSpPr/>
              <p:nvPr/>
            </p:nvGrpSpPr>
            <p:grpSpPr>
              <a:xfrm>
                <a:off x="6413620" y="2231485"/>
                <a:ext cx="383359" cy="590108"/>
                <a:chOff x="6413620" y="2231485"/>
                <a:chExt cx="383359" cy="590108"/>
              </a:xfrm>
            </p:grpSpPr>
            <p:sp>
              <p:nvSpPr>
                <p:cNvPr id="195" name="Rectangle 194">
                  <a:extLst>
                    <a:ext uri="{FF2B5EF4-FFF2-40B4-BE49-F238E27FC236}">
                      <a16:creationId xmlns:a16="http://schemas.microsoft.com/office/drawing/2014/main" id="{CC6AC54D-5E5A-4767-8AD7-DC6919F2F9D1}"/>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Isosceles Triangle 195">
                  <a:extLst>
                    <a:ext uri="{FF2B5EF4-FFF2-40B4-BE49-F238E27FC236}">
                      <a16:creationId xmlns:a16="http://schemas.microsoft.com/office/drawing/2014/main" id="{00EB3756-CA2A-40DB-A25E-9F21FC89879C}"/>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94" name="Graphic 193" descr="Man with solid fill">
                <a:extLst>
                  <a:ext uri="{FF2B5EF4-FFF2-40B4-BE49-F238E27FC236}">
                    <a16:creationId xmlns:a16="http://schemas.microsoft.com/office/drawing/2014/main" id="{B8A56879-D181-46F5-8EB2-5E49BF74A9EF}"/>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350719" y="2491921"/>
                <a:ext cx="300806" cy="300806"/>
              </a:xfrm>
              <a:prstGeom prst="rect">
                <a:avLst/>
              </a:prstGeom>
            </p:spPr>
          </p:pic>
        </p:grpSp>
        <p:pic>
          <p:nvPicPr>
            <p:cNvPr id="197" name="Graphic 196" descr="Man with solid fill">
              <a:extLst>
                <a:ext uri="{FF2B5EF4-FFF2-40B4-BE49-F238E27FC236}">
                  <a16:creationId xmlns:a16="http://schemas.microsoft.com/office/drawing/2014/main" id="{3977BEA1-E793-4E3C-A9B6-4E7C36AD36B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5932125" y="35696501"/>
              <a:ext cx="300806" cy="300806"/>
            </a:xfrm>
            <a:prstGeom prst="rect">
              <a:avLst/>
            </a:prstGeom>
          </p:spPr>
        </p:pic>
        <p:pic>
          <p:nvPicPr>
            <p:cNvPr id="224" name="Graphic 223" descr="Man with solid fill">
              <a:extLst>
                <a:ext uri="{FF2B5EF4-FFF2-40B4-BE49-F238E27FC236}">
                  <a16:creationId xmlns:a16="http://schemas.microsoft.com/office/drawing/2014/main" id="{02D67C4B-2790-48DE-B0DB-2EA4C82AC664}"/>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7272258" y="35691328"/>
              <a:ext cx="300806" cy="300806"/>
            </a:xfrm>
            <a:prstGeom prst="rect">
              <a:avLst/>
            </a:prstGeom>
          </p:spPr>
        </p:pic>
        <p:pic>
          <p:nvPicPr>
            <p:cNvPr id="225" name="Graphic 224" descr="Man with solid fill">
              <a:extLst>
                <a:ext uri="{FF2B5EF4-FFF2-40B4-BE49-F238E27FC236}">
                  <a16:creationId xmlns:a16="http://schemas.microsoft.com/office/drawing/2014/main" id="{AD669F50-A6BA-4462-AE85-A4F3F7950626}"/>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7385432" y="35739795"/>
              <a:ext cx="300806" cy="300806"/>
            </a:xfrm>
            <a:prstGeom prst="rect">
              <a:avLst/>
            </a:prstGeom>
          </p:spPr>
        </p:pic>
        <p:pic>
          <p:nvPicPr>
            <p:cNvPr id="226" name="Graphic 225" descr="Man with solid fill">
              <a:extLst>
                <a:ext uri="{FF2B5EF4-FFF2-40B4-BE49-F238E27FC236}">
                  <a16:creationId xmlns:a16="http://schemas.microsoft.com/office/drawing/2014/main" id="{3381FBFE-00A0-474C-B217-122C61A0C78E}"/>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7495933" y="35673950"/>
              <a:ext cx="300806" cy="300806"/>
            </a:xfrm>
            <a:prstGeom prst="rect">
              <a:avLst/>
            </a:prstGeom>
          </p:spPr>
        </p:pic>
        <p:pic>
          <p:nvPicPr>
            <p:cNvPr id="227" name="Graphic 226" descr="Man with solid fill">
              <a:extLst>
                <a:ext uri="{FF2B5EF4-FFF2-40B4-BE49-F238E27FC236}">
                  <a16:creationId xmlns:a16="http://schemas.microsoft.com/office/drawing/2014/main" id="{BAEFF9E5-508E-4AE8-B182-07E52B10BAF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419998" y="36210250"/>
              <a:ext cx="300806" cy="300806"/>
            </a:xfrm>
            <a:prstGeom prst="rect">
              <a:avLst/>
            </a:prstGeom>
          </p:spPr>
        </p:pic>
        <p:pic>
          <p:nvPicPr>
            <p:cNvPr id="228" name="Graphic 227" descr="Man with solid fill">
              <a:extLst>
                <a:ext uri="{FF2B5EF4-FFF2-40B4-BE49-F238E27FC236}">
                  <a16:creationId xmlns:a16="http://schemas.microsoft.com/office/drawing/2014/main" id="{9F4E9B35-5D53-4BDC-9164-1E8F1723BD4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527475" y="36267340"/>
              <a:ext cx="300806" cy="300806"/>
            </a:xfrm>
            <a:prstGeom prst="rect">
              <a:avLst/>
            </a:prstGeom>
          </p:spPr>
        </p:pic>
        <p:pic>
          <p:nvPicPr>
            <p:cNvPr id="229" name="Graphic 228" descr="Man with solid fill">
              <a:extLst>
                <a:ext uri="{FF2B5EF4-FFF2-40B4-BE49-F238E27FC236}">
                  <a16:creationId xmlns:a16="http://schemas.microsoft.com/office/drawing/2014/main" id="{EC329FD6-7F16-48F0-B45A-A9CDE17FB1C0}"/>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6632004" y="36218155"/>
              <a:ext cx="300806" cy="300806"/>
            </a:xfrm>
            <a:prstGeom prst="rect">
              <a:avLst/>
            </a:prstGeom>
          </p:spPr>
        </p:pic>
      </p:grpSp>
      <p:grpSp>
        <p:nvGrpSpPr>
          <p:cNvPr id="79" name="Group 78">
            <a:extLst>
              <a:ext uri="{FF2B5EF4-FFF2-40B4-BE49-F238E27FC236}">
                <a16:creationId xmlns:a16="http://schemas.microsoft.com/office/drawing/2014/main" id="{B7220751-C987-4ED6-BB45-03C14EB41D62}"/>
              </a:ext>
            </a:extLst>
          </p:cNvPr>
          <p:cNvGrpSpPr/>
          <p:nvPr/>
        </p:nvGrpSpPr>
        <p:grpSpPr>
          <a:xfrm>
            <a:off x="8630600" y="36958610"/>
            <a:ext cx="4102714" cy="2064883"/>
            <a:chOff x="18483972" y="35312719"/>
            <a:chExt cx="3104708" cy="1371600"/>
          </a:xfrm>
        </p:grpSpPr>
        <p:sp>
          <p:nvSpPr>
            <p:cNvPr id="198" name="Rectangle 197">
              <a:extLst>
                <a:ext uri="{FF2B5EF4-FFF2-40B4-BE49-F238E27FC236}">
                  <a16:creationId xmlns:a16="http://schemas.microsoft.com/office/drawing/2014/main" id="{DD567A64-78D7-4601-B1CB-7E948639B5A1}"/>
                </a:ext>
              </a:extLst>
            </p:cNvPr>
            <p:cNvSpPr/>
            <p:nvPr/>
          </p:nvSpPr>
          <p:spPr>
            <a:xfrm>
              <a:off x="18483972" y="35312719"/>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Rectangle 198">
              <a:extLst>
                <a:ext uri="{FF2B5EF4-FFF2-40B4-BE49-F238E27FC236}">
                  <a16:creationId xmlns:a16="http://schemas.microsoft.com/office/drawing/2014/main" id="{34BBD75B-3F85-4264-A0FE-81A9B366E997}"/>
                </a:ext>
              </a:extLst>
            </p:cNvPr>
            <p:cNvSpPr/>
            <p:nvPr/>
          </p:nvSpPr>
          <p:spPr>
            <a:xfrm>
              <a:off x="20036326" y="35312719"/>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0" name="Group 199">
              <a:extLst>
                <a:ext uri="{FF2B5EF4-FFF2-40B4-BE49-F238E27FC236}">
                  <a16:creationId xmlns:a16="http://schemas.microsoft.com/office/drawing/2014/main" id="{667773F1-3C5C-45AB-B21D-5B3C48DC1537}"/>
                </a:ext>
              </a:extLst>
            </p:cNvPr>
            <p:cNvGrpSpPr/>
            <p:nvPr/>
          </p:nvGrpSpPr>
          <p:grpSpPr>
            <a:xfrm>
              <a:off x="18560996" y="35997649"/>
              <a:ext cx="432819" cy="590108"/>
              <a:chOff x="6364160" y="2231485"/>
              <a:chExt cx="432819" cy="590108"/>
            </a:xfrm>
          </p:grpSpPr>
          <p:grpSp>
            <p:nvGrpSpPr>
              <p:cNvPr id="201" name="Group 200">
                <a:extLst>
                  <a:ext uri="{FF2B5EF4-FFF2-40B4-BE49-F238E27FC236}">
                    <a16:creationId xmlns:a16="http://schemas.microsoft.com/office/drawing/2014/main" id="{1880B206-92F5-4466-AA2E-057D58673874}"/>
                  </a:ext>
                </a:extLst>
              </p:cNvPr>
              <p:cNvGrpSpPr/>
              <p:nvPr/>
            </p:nvGrpSpPr>
            <p:grpSpPr>
              <a:xfrm>
                <a:off x="6413620" y="2231485"/>
                <a:ext cx="383359" cy="590108"/>
                <a:chOff x="6413620" y="2231485"/>
                <a:chExt cx="383359" cy="590108"/>
              </a:xfrm>
            </p:grpSpPr>
            <p:sp>
              <p:nvSpPr>
                <p:cNvPr id="203" name="Rectangle 202">
                  <a:extLst>
                    <a:ext uri="{FF2B5EF4-FFF2-40B4-BE49-F238E27FC236}">
                      <a16:creationId xmlns:a16="http://schemas.microsoft.com/office/drawing/2014/main" id="{40DE116A-521A-495B-9D1E-A8C47CEE37A5}"/>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Isosceles Triangle 203">
                  <a:extLst>
                    <a:ext uri="{FF2B5EF4-FFF2-40B4-BE49-F238E27FC236}">
                      <a16:creationId xmlns:a16="http://schemas.microsoft.com/office/drawing/2014/main" id="{1E0AF46D-0A79-41ED-ADB5-73854E85B905}"/>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2" name="Graphic 201" descr="Man with solid fill">
                <a:extLst>
                  <a:ext uri="{FF2B5EF4-FFF2-40B4-BE49-F238E27FC236}">
                    <a16:creationId xmlns:a16="http://schemas.microsoft.com/office/drawing/2014/main" id="{FF1DA075-8614-4B34-87C2-9BC57A29FDD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364160" y="2479215"/>
                <a:ext cx="300806" cy="300806"/>
              </a:xfrm>
              <a:prstGeom prst="rect">
                <a:avLst/>
              </a:prstGeom>
            </p:spPr>
          </p:pic>
        </p:grpSp>
        <p:grpSp>
          <p:nvGrpSpPr>
            <p:cNvPr id="205" name="Group 204">
              <a:extLst>
                <a:ext uri="{FF2B5EF4-FFF2-40B4-BE49-F238E27FC236}">
                  <a16:creationId xmlns:a16="http://schemas.microsoft.com/office/drawing/2014/main" id="{3D2059CB-02EF-4373-9CBD-051C5A2FF9FE}"/>
                </a:ext>
              </a:extLst>
            </p:cNvPr>
            <p:cNvGrpSpPr/>
            <p:nvPr/>
          </p:nvGrpSpPr>
          <p:grpSpPr>
            <a:xfrm>
              <a:off x="20200911" y="35948691"/>
              <a:ext cx="383359" cy="590108"/>
              <a:chOff x="6413620" y="2231485"/>
              <a:chExt cx="383359" cy="590108"/>
            </a:xfrm>
          </p:grpSpPr>
          <p:sp>
            <p:nvSpPr>
              <p:cNvPr id="206" name="Rectangle 205">
                <a:extLst>
                  <a:ext uri="{FF2B5EF4-FFF2-40B4-BE49-F238E27FC236}">
                    <a16:creationId xmlns:a16="http://schemas.microsoft.com/office/drawing/2014/main" id="{0E8C269C-D541-4EF0-A2F3-623BE9916532}"/>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Isosceles Triangle 206">
                <a:extLst>
                  <a:ext uri="{FF2B5EF4-FFF2-40B4-BE49-F238E27FC236}">
                    <a16:creationId xmlns:a16="http://schemas.microsoft.com/office/drawing/2014/main" id="{1C1314EE-2BDC-45A7-8A70-C6B470C9F8E0}"/>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8" name="Group 207">
              <a:extLst>
                <a:ext uri="{FF2B5EF4-FFF2-40B4-BE49-F238E27FC236}">
                  <a16:creationId xmlns:a16="http://schemas.microsoft.com/office/drawing/2014/main" id="{F809AE22-5447-4C21-94BB-38D58B076B0B}"/>
                </a:ext>
              </a:extLst>
            </p:cNvPr>
            <p:cNvGrpSpPr/>
            <p:nvPr/>
          </p:nvGrpSpPr>
          <p:grpSpPr>
            <a:xfrm>
              <a:off x="21062337" y="35433011"/>
              <a:ext cx="383359" cy="590108"/>
              <a:chOff x="6413620" y="2231485"/>
              <a:chExt cx="383359" cy="590108"/>
            </a:xfrm>
          </p:grpSpPr>
          <p:sp>
            <p:nvSpPr>
              <p:cNvPr id="209" name="Rectangle 208">
                <a:extLst>
                  <a:ext uri="{FF2B5EF4-FFF2-40B4-BE49-F238E27FC236}">
                    <a16:creationId xmlns:a16="http://schemas.microsoft.com/office/drawing/2014/main" id="{6B867C92-97D0-4F48-A9F1-334A673187DA}"/>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Isosceles Triangle 209">
                <a:extLst>
                  <a:ext uri="{FF2B5EF4-FFF2-40B4-BE49-F238E27FC236}">
                    <a16:creationId xmlns:a16="http://schemas.microsoft.com/office/drawing/2014/main" id="{95A2B22E-0294-4D2F-B5E7-BCEA55B90436}"/>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11" name="Straight Arrow Connector 210">
              <a:extLst>
                <a:ext uri="{FF2B5EF4-FFF2-40B4-BE49-F238E27FC236}">
                  <a16:creationId xmlns:a16="http://schemas.microsoft.com/office/drawing/2014/main" id="{47A0E3BA-1B7C-4F80-9F69-4A01AE0FEC00}"/>
                </a:ext>
              </a:extLst>
            </p:cNvPr>
            <p:cNvCxnSpPr>
              <a:cxnSpLocks/>
            </p:cNvCxnSpPr>
            <p:nvPr/>
          </p:nvCxnSpPr>
          <p:spPr>
            <a:xfrm>
              <a:off x="19918379" y="35693750"/>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2F616E60-9E57-4B83-9C80-857EACC38EAC}"/>
                </a:ext>
              </a:extLst>
            </p:cNvPr>
            <p:cNvCxnSpPr>
              <a:cxnSpLocks/>
            </p:cNvCxnSpPr>
            <p:nvPr/>
          </p:nvCxnSpPr>
          <p:spPr>
            <a:xfrm flipH="1">
              <a:off x="19918379" y="35882977"/>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4176D0BF-FDFA-41AB-BA3F-A1B8676C51C3}"/>
                </a:ext>
              </a:extLst>
            </p:cNvPr>
            <p:cNvCxnSpPr>
              <a:cxnSpLocks/>
            </p:cNvCxnSpPr>
            <p:nvPr/>
          </p:nvCxnSpPr>
          <p:spPr>
            <a:xfrm flipV="1">
              <a:off x="19060461" y="36020549"/>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1231B3AC-CCC8-4783-9309-CACEC3D2E6D7}"/>
                </a:ext>
              </a:extLst>
            </p:cNvPr>
            <p:cNvCxnSpPr>
              <a:cxnSpLocks/>
            </p:cNvCxnSpPr>
            <p:nvPr/>
          </p:nvCxnSpPr>
          <p:spPr>
            <a:xfrm rot="10800000" flipV="1">
              <a:off x="19119138" y="36119996"/>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5" name="Picture 214" descr="\documentclass{article}&#10;\usepackage{amsmath}&#10;\pagestyle{empty}&#10;\begin{document}&#10;&#10;&#10;$\rho$&#10;&#10;\end{document}" title="IguanaTex Bitmap Display">
              <a:extLst>
                <a:ext uri="{FF2B5EF4-FFF2-40B4-BE49-F238E27FC236}">
                  <a16:creationId xmlns:a16="http://schemas.microsoft.com/office/drawing/2014/main" id="{5B2A9B37-EDC1-45F9-A6CE-F30D83055593}"/>
                </a:ext>
              </a:extLst>
            </p:cNvPr>
            <p:cNvPicPr>
              <a:picLocks noChangeAspect="1"/>
            </p:cNvPicPr>
            <p:nvPr>
              <p:custDataLst>
                <p:tags r:id="rId3"/>
              </p:custDataLst>
            </p:nvPr>
          </p:nvPicPr>
          <p:blipFill>
            <a:blip r:embed="rId33"/>
            <a:stretch>
              <a:fillRect/>
            </a:stretch>
          </p:blipFill>
          <p:spPr>
            <a:xfrm>
              <a:off x="19412628" y="36326147"/>
              <a:ext cx="119771" cy="166400"/>
            </a:xfrm>
            <a:prstGeom prst="rect">
              <a:avLst/>
            </a:prstGeom>
          </p:spPr>
        </p:pic>
        <p:pic>
          <p:nvPicPr>
            <p:cNvPr id="216" name="Picture 215" descr="\documentclass{article}&#10;\usepackage{amsmath}&#10;\pagestyle{empty}&#10;\begin{document}&#10;&#10;&#10;$1-\rho$&#10;&#10;\end{document}" title="IguanaTex Bitmap Display">
              <a:extLst>
                <a:ext uri="{FF2B5EF4-FFF2-40B4-BE49-F238E27FC236}">
                  <a16:creationId xmlns:a16="http://schemas.microsoft.com/office/drawing/2014/main" id="{01707972-396F-4BFF-A29A-4566993F26F8}"/>
                </a:ext>
              </a:extLst>
            </p:cNvPr>
            <p:cNvPicPr>
              <a:picLocks noChangeAspect="1"/>
            </p:cNvPicPr>
            <p:nvPr>
              <p:custDataLst>
                <p:tags r:id="rId4"/>
              </p:custDataLst>
            </p:nvPr>
          </p:nvPicPr>
          <p:blipFill>
            <a:blip r:embed="rId34"/>
            <a:stretch>
              <a:fillRect/>
            </a:stretch>
          </p:blipFill>
          <p:spPr>
            <a:xfrm>
              <a:off x="20229668" y="35412082"/>
              <a:ext cx="540031" cy="222581"/>
            </a:xfrm>
            <a:prstGeom prst="rect">
              <a:avLst/>
            </a:prstGeom>
          </p:spPr>
        </p:pic>
        <p:pic>
          <p:nvPicPr>
            <p:cNvPr id="217" name="Graphic 216" descr="Man with solid fill">
              <a:extLst>
                <a:ext uri="{FF2B5EF4-FFF2-40B4-BE49-F238E27FC236}">
                  <a16:creationId xmlns:a16="http://schemas.microsoft.com/office/drawing/2014/main" id="{5B2D4FCC-4155-4298-8C47-28FD1566FC9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8743715" y="36251428"/>
              <a:ext cx="300806" cy="300806"/>
            </a:xfrm>
            <a:prstGeom prst="rect">
              <a:avLst/>
            </a:prstGeom>
          </p:spPr>
        </p:pic>
        <p:grpSp>
          <p:nvGrpSpPr>
            <p:cNvPr id="218" name="Group 217">
              <a:extLst>
                <a:ext uri="{FF2B5EF4-FFF2-40B4-BE49-F238E27FC236}">
                  <a16:creationId xmlns:a16="http://schemas.microsoft.com/office/drawing/2014/main" id="{21DF8B6A-0273-4763-822F-C34D26B6C5E7}"/>
                </a:ext>
              </a:extLst>
            </p:cNvPr>
            <p:cNvGrpSpPr/>
            <p:nvPr/>
          </p:nvGrpSpPr>
          <p:grpSpPr>
            <a:xfrm>
              <a:off x="19496912" y="35416033"/>
              <a:ext cx="403201" cy="590108"/>
              <a:chOff x="6393778" y="2231485"/>
              <a:chExt cx="403201" cy="590108"/>
            </a:xfrm>
          </p:grpSpPr>
          <p:grpSp>
            <p:nvGrpSpPr>
              <p:cNvPr id="219" name="Group 218">
                <a:extLst>
                  <a:ext uri="{FF2B5EF4-FFF2-40B4-BE49-F238E27FC236}">
                    <a16:creationId xmlns:a16="http://schemas.microsoft.com/office/drawing/2014/main" id="{08D47325-2C29-4F5F-B9C5-241F69D372F0}"/>
                  </a:ext>
                </a:extLst>
              </p:cNvPr>
              <p:cNvGrpSpPr/>
              <p:nvPr/>
            </p:nvGrpSpPr>
            <p:grpSpPr>
              <a:xfrm>
                <a:off x="6413620" y="2231485"/>
                <a:ext cx="383359" cy="590108"/>
                <a:chOff x="6413620" y="2231485"/>
                <a:chExt cx="383359" cy="590108"/>
              </a:xfrm>
            </p:grpSpPr>
            <p:sp>
              <p:nvSpPr>
                <p:cNvPr id="221" name="Rectangle 220">
                  <a:extLst>
                    <a:ext uri="{FF2B5EF4-FFF2-40B4-BE49-F238E27FC236}">
                      <a16:creationId xmlns:a16="http://schemas.microsoft.com/office/drawing/2014/main" id="{C1096E7C-EE11-411F-BAB1-DD75F2AF970C}"/>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Isosceles Triangle 221">
                  <a:extLst>
                    <a:ext uri="{FF2B5EF4-FFF2-40B4-BE49-F238E27FC236}">
                      <a16:creationId xmlns:a16="http://schemas.microsoft.com/office/drawing/2014/main" id="{47175742-0E9A-4A39-9BF7-1ABF1D7F036D}"/>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0" name="Graphic 219" descr="Man with solid fill">
                <a:extLst>
                  <a:ext uri="{FF2B5EF4-FFF2-40B4-BE49-F238E27FC236}">
                    <a16:creationId xmlns:a16="http://schemas.microsoft.com/office/drawing/2014/main" id="{6912BDBD-A301-4F8E-8643-3D350748DB2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393778" y="2465950"/>
                <a:ext cx="300806" cy="300806"/>
              </a:xfrm>
              <a:prstGeom prst="rect">
                <a:avLst/>
              </a:prstGeom>
            </p:spPr>
          </p:pic>
        </p:grpSp>
        <p:pic>
          <p:nvPicPr>
            <p:cNvPr id="223" name="Graphic 222" descr="Man with solid fill">
              <a:extLst>
                <a:ext uri="{FF2B5EF4-FFF2-40B4-BE49-F238E27FC236}">
                  <a16:creationId xmlns:a16="http://schemas.microsoft.com/office/drawing/2014/main" id="{8F1E2DE6-AF5E-491F-AD33-7A1276A3B23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9650013" y="35669812"/>
              <a:ext cx="300806" cy="300806"/>
            </a:xfrm>
            <a:prstGeom prst="rect">
              <a:avLst/>
            </a:prstGeom>
          </p:spPr>
        </p:pic>
        <mc:AlternateContent xmlns:mc="http://schemas.openxmlformats.org/markup-compatibility/2006">
          <mc:Choice xmlns:a14="http://schemas.microsoft.com/office/drawing/2010/main" Requires="a14">
            <p:sp>
              <p:nvSpPr>
                <p:cNvPr id="230" name="TextBox 229">
                  <a:extLst>
                    <a:ext uri="{FF2B5EF4-FFF2-40B4-BE49-F238E27FC236}">
                      <a16:creationId xmlns:a16="http://schemas.microsoft.com/office/drawing/2014/main" id="{68520E0D-08C6-4750-BE81-B1A957064DC1}"/>
                    </a:ext>
                  </a:extLst>
                </p:cNvPr>
                <p:cNvSpPr txBox="1"/>
                <p:nvPr/>
              </p:nvSpPr>
              <p:spPr>
                <a:xfrm>
                  <a:off x="20175400" y="36161231"/>
                  <a:ext cx="408283" cy="3884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6</m:t>
                        </m:r>
                      </m:oMath>
                    </m:oMathPara>
                  </a14:m>
                  <a:endParaRPr lang="en-GB" sz="3200"/>
                </a:p>
              </p:txBody>
            </p:sp>
          </mc:Choice>
          <mc:Fallback>
            <p:sp>
              <p:nvSpPr>
                <p:cNvPr id="230" name="TextBox 229">
                  <a:extLst>
                    <a:ext uri="{FF2B5EF4-FFF2-40B4-BE49-F238E27FC236}">
                      <a16:creationId xmlns:a16="http://schemas.microsoft.com/office/drawing/2014/main" id="{68520E0D-08C6-4750-BE81-B1A957064DC1}"/>
                    </a:ext>
                  </a:extLst>
                </p:cNvPr>
                <p:cNvSpPr txBox="1">
                  <a:spLocks noRot="1" noChangeAspect="1" noMove="1" noResize="1" noEditPoints="1" noAdjustHandles="1" noChangeArrowheads="1" noChangeShapeType="1" noTextEdit="1"/>
                </p:cNvSpPr>
                <p:nvPr/>
              </p:nvSpPr>
              <p:spPr>
                <a:xfrm>
                  <a:off x="20175400" y="36161231"/>
                  <a:ext cx="408283" cy="388437"/>
                </a:xfrm>
                <a:prstGeom prst="rect">
                  <a:avLst/>
                </a:prstGeom>
                <a:blipFill>
                  <a:blip r:embed="rId3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31" name="TextBox 230">
                  <a:extLst>
                    <a:ext uri="{FF2B5EF4-FFF2-40B4-BE49-F238E27FC236}">
                      <a16:creationId xmlns:a16="http://schemas.microsoft.com/office/drawing/2014/main" id="{61B23D0F-409C-415A-93FD-1D095D733513}"/>
                    </a:ext>
                  </a:extLst>
                </p:cNvPr>
                <p:cNvSpPr txBox="1"/>
                <p:nvPr/>
              </p:nvSpPr>
              <p:spPr>
                <a:xfrm>
                  <a:off x="21044072" y="35651217"/>
                  <a:ext cx="408283" cy="3884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6</m:t>
                        </m:r>
                      </m:oMath>
                    </m:oMathPara>
                  </a14:m>
                  <a:endParaRPr lang="en-GB" sz="3200"/>
                </a:p>
              </p:txBody>
            </p:sp>
          </mc:Choice>
          <mc:Fallback>
            <p:sp>
              <p:nvSpPr>
                <p:cNvPr id="231" name="TextBox 230">
                  <a:extLst>
                    <a:ext uri="{FF2B5EF4-FFF2-40B4-BE49-F238E27FC236}">
                      <a16:creationId xmlns:a16="http://schemas.microsoft.com/office/drawing/2014/main" id="{61B23D0F-409C-415A-93FD-1D095D733513}"/>
                    </a:ext>
                  </a:extLst>
                </p:cNvPr>
                <p:cNvSpPr txBox="1">
                  <a:spLocks noRot="1" noChangeAspect="1" noMove="1" noResize="1" noEditPoints="1" noAdjustHandles="1" noChangeArrowheads="1" noChangeShapeType="1" noTextEdit="1"/>
                </p:cNvSpPr>
                <p:nvPr/>
              </p:nvSpPr>
              <p:spPr>
                <a:xfrm>
                  <a:off x="21044072" y="35651217"/>
                  <a:ext cx="408283" cy="388437"/>
                </a:xfrm>
                <a:prstGeom prst="rect">
                  <a:avLst/>
                </a:prstGeom>
                <a:blipFill>
                  <a:blip r:embed="rId36"/>
                  <a:stretch>
                    <a:fillRect/>
                  </a:stretch>
                </a:blipFill>
              </p:spPr>
              <p:txBody>
                <a:bodyPr/>
                <a:lstStyle/>
                <a:p>
                  <a:r>
                    <a:rPr lang="en-GB">
                      <a:noFill/>
                    </a:rPr>
                    <a:t> </a:t>
                  </a:r>
                </a:p>
              </p:txBody>
            </p:sp>
          </mc:Fallback>
        </mc:AlternateContent>
      </p:grpSp>
      <p:sp>
        <p:nvSpPr>
          <p:cNvPr id="278" name="TextBox 277">
            <a:extLst>
              <a:ext uri="{FF2B5EF4-FFF2-40B4-BE49-F238E27FC236}">
                <a16:creationId xmlns:a16="http://schemas.microsoft.com/office/drawing/2014/main" id="{9E4DF416-61F9-4D6A-9343-2CE3EB469ACA}"/>
              </a:ext>
            </a:extLst>
          </p:cNvPr>
          <p:cNvSpPr txBox="1"/>
          <p:nvPr/>
        </p:nvSpPr>
        <p:spPr>
          <a:xfrm>
            <a:off x="845065" y="38551837"/>
            <a:ext cx="1396974" cy="584775"/>
          </a:xfrm>
          <a:prstGeom prst="rect">
            <a:avLst/>
          </a:prstGeom>
          <a:noFill/>
        </p:spPr>
        <p:txBody>
          <a:bodyPr wrap="square" rtlCol="0">
            <a:spAutoFit/>
          </a:bodyPr>
          <a:lstStyle/>
          <a:p>
            <a:r>
              <a:rPr lang="en-GB" sz="3200" dirty="0">
                <a:latin typeface="Bahnschrift Condensed" panose="020B0502040204020203" pitchFamily="34" charset="0"/>
              </a:rPr>
              <a:t>Figure 2</a:t>
            </a:r>
          </a:p>
        </p:txBody>
      </p:sp>
      <p:sp>
        <p:nvSpPr>
          <p:cNvPr id="323" name="Rectangle: Rounded Corners 322">
            <a:extLst>
              <a:ext uri="{FF2B5EF4-FFF2-40B4-BE49-F238E27FC236}">
                <a16:creationId xmlns:a16="http://schemas.microsoft.com/office/drawing/2014/main" id="{C08EB4D8-6194-425A-A2A8-CEC1973BFA21}"/>
              </a:ext>
            </a:extLst>
          </p:cNvPr>
          <p:cNvSpPr/>
          <p:nvPr/>
        </p:nvSpPr>
        <p:spPr>
          <a:xfrm>
            <a:off x="14626877" y="26999090"/>
            <a:ext cx="15269986" cy="7571304"/>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Rectangle: Rounded Corners 274">
            <a:extLst>
              <a:ext uri="{FF2B5EF4-FFF2-40B4-BE49-F238E27FC236}">
                <a16:creationId xmlns:a16="http://schemas.microsoft.com/office/drawing/2014/main" id="{5E68CD80-3176-4FF4-B0D4-376A9AC03B7B}"/>
              </a:ext>
            </a:extLst>
          </p:cNvPr>
          <p:cNvSpPr/>
          <p:nvPr/>
        </p:nvSpPr>
        <p:spPr>
          <a:xfrm>
            <a:off x="7737147" y="15085354"/>
            <a:ext cx="13395352" cy="6249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311" name="TextBox 310">
            <a:extLst>
              <a:ext uri="{FF2B5EF4-FFF2-40B4-BE49-F238E27FC236}">
                <a16:creationId xmlns:a16="http://schemas.microsoft.com/office/drawing/2014/main" id="{956441D1-6D0D-4606-A2C3-0254CE130ED1}"/>
              </a:ext>
            </a:extLst>
          </p:cNvPr>
          <p:cNvSpPr txBox="1"/>
          <p:nvPr/>
        </p:nvSpPr>
        <p:spPr>
          <a:xfrm>
            <a:off x="8382589" y="20517013"/>
            <a:ext cx="1537358" cy="646331"/>
          </a:xfrm>
          <a:prstGeom prst="rect">
            <a:avLst/>
          </a:prstGeom>
          <a:noFill/>
        </p:spPr>
        <p:txBody>
          <a:bodyPr wrap="square" rtlCol="0">
            <a:spAutoFit/>
          </a:bodyPr>
          <a:lstStyle/>
          <a:p>
            <a:r>
              <a:rPr lang="en-GB" sz="3600" dirty="0">
                <a:latin typeface="Bahnschrift Condensed" panose="020B0502040204020203" pitchFamily="34" charset="0"/>
              </a:rPr>
              <a:t>Figure 1</a:t>
            </a:r>
          </a:p>
        </p:txBody>
      </p:sp>
      <mc:AlternateContent xmlns:mc="http://schemas.openxmlformats.org/markup-compatibility/2006">
        <mc:Choice xmlns:a14="http://schemas.microsoft.com/office/drawing/2010/main" Requires="a14">
          <p:sp>
            <p:nvSpPr>
              <p:cNvPr id="328" name="TextBox 327">
                <a:extLst>
                  <a:ext uri="{FF2B5EF4-FFF2-40B4-BE49-F238E27FC236}">
                    <a16:creationId xmlns:a16="http://schemas.microsoft.com/office/drawing/2014/main" id="{C032B104-11CF-4B85-9C6B-05A8310D830F}"/>
                  </a:ext>
                </a:extLst>
              </p:cNvPr>
              <p:cNvSpPr txBox="1"/>
              <p:nvPr/>
            </p:nvSpPr>
            <p:spPr>
              <a:xfrm>
                <a:off x="16954983" y="15437007"/>
                <a:ext cx="3664206" cy="1569660"/>
              </a:xfrm>
              <a:prstGeom prst="rect">
                <a:avLst/>
              </a:prstGeom>
              <a:noFill/>
            </p:spPr>
            <p:txBody>
              <a:bodyPr wrap="square" rtlCol="0">
                <a:spAutoFit/>
              </a:bodyPr>
              <a:lstStyle/>
              <a:p>
                <a:r>
                  <a:rPr lang="en-GB" sz="3200" dirty="0">
                    <a:latin typeface="Bahnschrift Light Condensed" panose="020B0502040204020203" pitchFamily="34" charset="0"/>
                  </a:rPr>
                  <a:t>Transmission rate outside of the household</a:t>
                </a:r>
              </a:p>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𝛼</m:t>
                      </m:r>
                      <m:r>
                        <a:rPr lang="en-GB" sz="3200" b="0" i="1" smtClean="0">
                          <a:latin typeface="Cambria Math" panose="02040503050406030204" pitchFamily="18" charset="0"/>
                        </a:rPr>
                        <m:t>𝑠</m:t>
                      </m:r>
                      <m:r>
                        <a:rPr lang="en-GB" sz="3200" b="0" i="1" smtClean="0">
                          <a:latin typeface="Cambria Math" panose="02040503050406030204" pitchFamily="18" charset="0"/>
                        </a:rPr>
                        <m:t>(</m:t>
                      </m:r>
                      <m:r>
                        <a:rPr lang="en-GB" sz="3200" b="0" i="1" smtClean="0">
                          <a:latin typeface="Cambria Math" panose="02040503050406030204" pitchFamily="18" charset="0"/>
                        </a:rPr>
                        <m:t>𝜌</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𝐼</m:t>
                          </m:r>
                        </m:e>
                        <m:sub>
                          <m:r>
                            <a:rPr lang="en-GB" sz="3200" b="0" i="1" smtClean="0">
                              <a:latin typeface="Cambria Math" panose="02040503050406030204" pitchFamily="18" charset="0"/>
                            </a:rPr>
                            <m:t>1</m:t>
                          </m:r>
                        </m:sub>
                      </m:sSub>
                      <m:r>
                        <a:rPr lang="en-GB" sz="3200" b="0" i="1" smtClean="0">
                          <a:latin typeface="Cambria Math" panose="02040503050406030204" pitchFamily="18" charset="0"/>
                        </a:rPr>
                        <m:t>+</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1−</m:t>
                          </m:r>
                          <m:r>
                            <a:rPr lang="en-GB" sz="3200" b="0" i="1" smtClean="0">
                              <a:latin typeface="Cambria Math" panose="02040503050406030204" pitchFamily="18" charset="0"/>
                            </a:rPr>
                            <m:t>𝜌</m:t>
                          </m:r>
                        </m:e>
                      </m:d>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𝐼</m:t>
                          </m:r>
                        </m:e>
                        <m:sub>
                          <m:r>
                            <a:rPr lang="en-GB" sz="3200" b="0" i="1" smtClean="0">
                              <a:latin typeface="Cambria Math" panose="02040503050406030204" pitchFamily="18" charset="0"/>
                            </a:rPr>
                            <m:t>2</m:t>
                          </m:r>
                        </m:sub>
                      </m:sSub>
                      <m:r>
                        <a:rPr lang="en-GB" sz="3200" b="0" i="1" smtClean="0">
                          <a:latin typeface="Cambria Math" panose="02040503050406030204" pitchFamily="18" charset="0"/>
                        </a:rPr>
                        <m:t>)</m:t>
                      </m:r>
                    </m:oMath>
                  </m:oMathPara>
                </a14:m>
                <a:endParaRPr lang="en-GB" sz="3200" dirty="0">
                  <a:latin typeface="Bahnschrift Light Condensed" panose="020B0502040204020203" pitchFamily="34" charset="0"/>
                </a:endParaRPr>
              </a:p>
            </p:txBody>
          </p:sp>
        </mc:Choice>
        <mc:Fallback>
          <p:sp>
            <p:nvSpPr>
              <p:cNvPr id="328" name="TextBox 327">
                <a:extLst>
                  <a:ext uri="{FF2B5EF4-FFF2-40B4-BE49-F238E27FC236}">
                    <a16:creationId xmlns:a16="http://schemas.microsoft.com/office/drawing/2014/main" id="{C032B104-11CF-4B85-9C6B-05A8310D830F}"/>
                  </a:ext>
                </a:extLst>
              </p:cNvPr>
              <p:cNvSpPr txBox="1">
                <a:spLocks noRot="1" noChangeAspect="1" noMove="1" noResize="1" noEditPoints="1" noAdjustHandles="1" noChangeArrowheads="1" noChangeShapeType="1" noTextEdit="1"/>
              </p:cNvSpPr>
              <p:nvPr/>
            </p:nvSpPr>
            <p:spPr>
              <a:xfrm>
                <a:off x="16954983" y="15437007"/>
                <a:ext cx="3664206" cy="1569660"/>
              </a:xfrm>
              <a:prstGeom prst="rect">
                <a:avLst/>
              </a:prstGeom>
              <a:blipFill>
                <a:blip r:embed="rId37"/>
                <a:stretch>
                  <a:fillRect l="-4160" t="-5039" r="-64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29" name="TextBox 328">
                <a:extLst>
                  <a:ext uri="{FF2B5EF4-FFF2-40B4-BE49-F238E27FC236}">
                    <a16:creationId xmlns:a16="http://schemas.microsoft.com/office/drawing/2014/main" id="{D56914AD-6DB4-4EDB-ACD1-09B11450AE62}"/>
                  </a:ext>
                </a:extLst>
              </p:cNvPr>
              <p:cNvSpPr txBox="1"/>
              <p:nvPr/>
            </p:nvSpPr>
            <p:spPr>
              <a:xfrm>
                <a:off x="13532787" y="20162737"/>
                <a:ext cx="2989747" cy="1077218"/>
              </a:xfrm>
              <a:prstGeom prst="rect">
                <a:avLst/>
              </a:prstGeom>
              <a:noFill/>
            </p:spPr>
            <p:txBody>
              <a:bodyPr wrap="square" rtlCol="0">
                <a:spAutoFit/>
              </a:bodyPr>
              <a:lstStyle/>
              <a:p>
                <a:r>
                  <a:rPr lang="en-GB" sz="3200" dirty="0">
                    <a:latin typeface="Bahnschrift Light Condensed" panose="020B0502040204020203" pitchFamily="34" charset="0"/>
                  </a:rPr>
                  <a:t>Neighbourhood </a:t>
                </a:r>
                <a14:m>
                  <m:oMath xmlns:m="http://schemas.openxmlformats.org/officeDocument/2006/math">
                    <m:r>
                      <a:rPr lang="en-GB" sz="3200" b="0" i="1" smtClean="0">
                        <a:latin typeface="Cambria Math" panose="02040503050406030204" pitchFamily="18" charset="0"/>
                      </a:rPr>
                      <m:t>1</m:t>
                    </m:r>
                  </m:oMath>
                </a14:m>
                <a:endParaRPr lang="en-GB" sz="3200" dirty="0">
                  <a:latin typeface="Bahnschrift Light Condensed" panose="020B0502040204020203" pitchFamily="34" charset="0"/>
                </a:endParaRPr>
              </a:p>
              <a:p>
                <a:r>
                  <a:rPr lang="en-GB" sz="3200" dirty="0">
                    <a:latin typeface="Bahnschrift Light Condensed" panose="020B0502040204020203" pitchFamily="34" charset="0"/>
                  </a:rPr>
                  <a:t>Household size </a:t>
                </a:r>
                <a14:m>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𝑛</m:t>
                        </m:r>
                      </m:e>
                      <m:sub>
                        <m:r>
                          <a:rPr lang="en-GB" sz="3200" b="0" i="1" smtClean="0">
                            <a:latin typeface="Cambria Math" panose="02040503050406030204" pitchFamily="18" charset="0"/>
                          </a:rPr>
                          <m:t>1</m:t>
                        </m:r>
                      </m:sub>
                    </m:sSub>
                  </m:oMath>
                </a14:m>
                <a:endParaRPr lang="en-GB" sz="3200" dirty="0">
                  <a:latin typeface="Bahnschrift Light Condensed" panose="020B0502040204020203" pitchFamily="34" charset="0"/>
                </a:endParaRPr>
              </a:p>
            </p:txBody>
          </p:sp>
        </mc:Choice>
        <mc:Fallback>
          <p:sp>
            <p:nvSpPr>
              <p:cNvPr id="329" name="TextBox 328">
                <a:extLst>
                  <a:ext uri="{FF2B5EF4-FFF2-40B4-BE49-F238E27FC236}">
                    <a16:creationId xmlns:a16="http://schemas.microsoft.com/office/drawing/2014/main" id="{D56914AD-6DB4-4EDB-ACD1-09B11450AE62}"/>
                  </a:ext>
                </a:extLst>
              </p:cNvPr>
              <p:cNvSpPr txBox="1">
                <a:spLocks noRot="1" noChangeAspect="1" noMove="1" noResize="1" noEditPoints="1" noAdjustHandles="1" noChangeArrowheads="1" noChangeShapeType="1" noTextEdit="1"/>
              </p:cNvSpPr>
              <p:nvPr/>
            </p:nvSpPr>
            <p:spPr>
              <a:xfrm>
                <a:off x="13532787" y="20162737"/>
                <a:ext cx="2989747" cy="1077218"/>
              </a:xfrm>
              <a:prstGeom prst="rect">
                <a:avLst/>
              </a:prstGeom>
              <a:blipFill>
                <a:blip r:embed="rId38"/>
                <a:stretch>
                  <a:fillRect l="-5306" t="-7955" b="-1761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6" name="Rectangle: Rounded Corners 335">
                <a:extLst>
                  <a:ext uri="{FF2B5EF4-FFF2-40B4-BE49-F238E27FC236}">
                    <a16:creationId xmlns:a16="http://schemas.microsoft.com/office/drawing/2014/main" id="{90C04346-A96F-4213-AEEB-AE206678C640}"/>
                  </a:ext>
                </a:extLst>
              </p:cNvPr>
              <p:cNvSpPr/>
              <p:nvPr/>
            </p:nvSpPr>
            <p:spPr>
              <a:xfrm>
                <a:off x="11673945" y="15030510"/>
                <a:ext cx="5253970" cy="13211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schemeClr val="tx1"/>
                    </a:solidFill>
                    <a:latin typeface="Bahnschrift Light Condensed" panose="020B0502040204020203" pitchFamily="34" charset="0"/>
                  </a:rPr>
                  <a:t>Within-household transmission rate</a:t>
                </a:r>
              </a:p>
              <a:p>
                <a:pPr/>
                <a14:m>
                  <m:oMathPara xmlns:m="http://schemas.openxmlformats.org/officeDocument/2006/math">
                    <m:oMathParaPr>
                      <m:jc m:val="left"/>
                    </m:oMathParaPr>
                    <m:oMath xmlns:m="http://schemas.openxmlformats.org/officeDocument/2006/math">
                      <m:r>
                        <a:rPr lang="en-GB" sz="3200" b="0" i="1" smtClean="0">
                          <a:solidFill>
                            <a:schemeClr val="tx1"/>
                          </a:solidFill>
                          <a:latin typeface="Cambria Math" panose="02040503050406030204" pitchFamily="18" charset="0"/>
                        </a:rPr>
                        <m:t>𝛽</m:t>
                      </m:r>
                      <m:r>
                        <a:rPr lang="en-GB" sz="3200" b="0" i="1" smtClean="0">
                          <a:solidFill>
                            <a:schemeClr val="tx1"/>
                          </a:solidFill>
                          <a:latin typeface="Cambria Math" panose="02040503050406030204" pitchFamily="18" charset="0"/>
                        </a:rPr>
                        <m:t>𝑠𝑖</m:t>
                      </m:r>
                      <m:r>
                        <a:rPr lang="en-GB" sz="3200" b="0" i="1" smtClean="0">
                          <a:solidFill>
                            <a:schemeClr val="tx1"/>
                          </a:solidFill>
                          <a:latin typeface="Cambria Math" panose="02040503050406030204" pitchFamily="18" charset="0"/>
                        </a:rPr>
                        <m:t>/(</m:t>
                      </m:r>
                      <m:sSub>
                        <m:sSubPr>
                          <m:ctrlPr>
                            <a:rPr lang="en-GB" sz="3200" b="0" i="1" smtClean="0">
                              <a:solidFill>
                                <a:schemeClr val="tx1"/>
                              </a:solidFill>
                              <a:latin typeface="Cambria Math" panose="02040503050406030204" pitchFamily="18" charset="0"/>
                            </a:rPr>
                          </m:ctrlPr>
                        </m:sSubPr>
                        <m:e>
                          <m:r>
                            <a:rPr lang="en-GB" sz="3200" b="0" i="1" smtClean="0">
                              <a:solidFill>
                                <a:schemeClr val="tx1"/>
                              </a:solidFill>
                              <a:latin typeface="Cambria Math" panose="02040503050406030204" pitchFamily="18" charset="0"/>
                            </a:rPr>
                            <m:t>𝑛</m:t>
                          </m:r>
                        </m:e>
                        <m:sub>
                          <m:r>
                            <a:rPr lang="en-GB" sz="3200" b="0" i="1" smtClean="0">
                              <a:solidFill>
                                <a:schemeClr val="tx1"/>
                              </a:solidFill>
                              <a:latin typeface="Cambria Math" panose="02040503050406030204" pitchFamily="18" charset="0"/>
                            </a:rPr>
                            <m:t>1</m:t>
                          </m:r>
                        </m:sub>
                      </m:sSub>
                      <m:r>
                        <a:rPr lang="en-GB" sz="3200" b="0" i="1" smtClean="0">
                          <a:solidFill>
                            <a:schemeClr val="tx1"/>
                          </a:solidFill>
                          <a:latin typeface="Cambria Math" panose="02040503050406030204" pitchFamily="18" charset="0"/>
                        </a:rPr>
                        <m:t>−1)</m:t>
                      </m:r>
                    </m:oMath>
                  </m:oMathPara>
                </a14:m>
                <a:endParaRPr lang="en-GB" sz="2800" dirty="0">
                  <a:solidFill>
                    <a:schemeClr val="tx1"/>
                  </a:solidFill>
                  <a:latin typeface="Bahnschrift Light Condensed" panose="020B0502040204020203" pitchFamily="34" charset="0"/>
                </a:endParaRPr>
              </a:p>
            </p:txBody>
          </p:sp>
        </mc:Choice>
        <mc:Fallback>
          <p:sp>
            <p:nvSpPr>
              <p:cNvPr id="336" name="Rectangle: Rounded Corners 335">
                <a:extLst>
                  <a:ext uri="{FF2B5EF4-FFF2-40B4-BE49-F238E27FC236}">
                    <a16:creationId xmlns:a16="http://schemas.microsoft.com/office/drawing/2014/main" id="{90C04346-A96F-4213-AEEB-AE206678C640}"/>
                  </a:ext>
                </a:extLst>
              </p:cNvPr>
              <p:cNvSpPr>
                <a:spLocks noRot="1" noChangeAspect="1" noMove="1" noResize="1" noEditPoints="1" noAdjustHandles="1" noChangeArrowheads="1" noChangeShapeType="1" noTextEdit="1"/>
              </p:cNvSpPr>
              <p:nvPr/>
            </p:nvSpPr>
            <p:spPr>
              <a:xfrm>
                <a:off x="11673945" y="15030510"/>
                <a:ext cx="5253970" cy="1321184"/>
              </a:xfrm>
              <a:prstGeom prst="roundRect">
                <a:avLst/>
              </a:prstGeom>
              <a:blipFill>
                <a:blip r:embed="rId39"/>
                <a:stretch>
                  <a:fillRect l="-1740"/>
                </a:stretch>
              </a:blipFill>
              <a:ln>
                <a:noFill/>
              </a:ln>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39" name="TextBox 338">
                <a:extLst>
                  <a:ext uri="{FF2B5EF4-FFF2-40B4-BE49-F238E27FC236}">
                    <a16:creationId xmlns:a16="http://schemas.microsoft.com/office/drawing/2014/main" id="{8AC3CD5F-0EAF-40A3-B4BB-CD63FE468FF5}"/>
                  </a:ext>
                </a:extLst>
              </p:cNvPr>
              <p:cNvSpPr txBox="1"/>
              <p:nvPr/>
            </p:nvSpPr>
            <p:spPr>
              <a:xfrm>
                <a:off x="17365427" y="20152699"/>
                <a:ext cx="2863299" cy="1077218"/>
              </a:xfrm>
              <a:prstGeom prst="rect">
                <a:avLst/>
              </a:prstGeom>
              <a:noFill/>
            </p:spPr>
            <p:txBody>
              <a:bodyPr wrap="square" rtlCol="0">
                <a:spAutoFit/>
              </a:bodyPr>
              <a:lstStyle/>
              <a:p>
                <a:r>
                  <a:rPr lang="en-GB" sz="3200" dirty="0">
                    <a:latin typeface="Bahnschrift Light Condensed" panose="020B0502040204020203" pitchFamily="34" charset="0"/>
                  </a:rPr>
                  <a:t>Neighbourhood </a:t>
                </a:r>
                <a14:m>
                  <m:oMath xmlns:m="http://schemas.openxmlformats.org/officeDocument/2006/math">
                    <m:r>
                      <a:rPr lang="en-GB" sz="3200" b="0" i="1" smtClean="0">
                        <a:latin typeface="Cambria Math" panose="02040503050406030204" pitchFamily="18" charset="0"/>
                      </a:rPr>
                      <m:t>2</m:t>
                    </m:r>
                  </m:oMath>
                </a14:m>
                <a:endParaRPr lang="en-GB" sz="3200" dirty="0">
                  <a:latin typeface="Bahnschrift Light Condensed" panose="020B0502040204020203" pitchFamily="34" charset="0"/>
                </a:endParaRPr>
              </a:p>
              <a:p>
                <a:r>
                  <a:rPr lang="en-GB" sz="3200" dirty="0">
                    <a:latin typeface="Bahnschrift Light Condensed" panose="020B0502040204020203" pitchFamily="34" charset="0"/>
                  </a:rPr>
                  <a:t>Household size </a:t>
                </a:r>
                <a14:m>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𝑛</m:t>
                        </m:r>
                      </m:e>
                      <m:sub>
                        <m:r>
                          <a:rPr lang="en-GB" sz="3200" b="0" i="1" smtClean="0">
                            <a:latin typeface="Cambria Math" panose="02040503050406030204" pitchFamily="18" charset="0"/>
                          </a:rPr>
                          <m:t>2</m:t>
                        </m:r>
                      </m:sub>
                    </m:sSub>
                  </m:oMath>
                </a14:m>
                <a:endParaRPr lang="en-GB" sz="3200" dirty="0">
                  <a:latin typeface="Bahnschrift Light Condensed" panose="020B0502040204020203" pitchFamily="34" charset="0"/>
                </a:endParaRPr>
              </a:p>
            </p:txBody>
          </p:sp>
        </mc:Choice>
        <mc:Fallback>
          <p:sp>
            <p:nvSpPr>
              <p:cNvPr id="339" name="TextBox 338">
                <a:extLst>
                  <a:ext uri="{FF2B5EF4-FFF2-40B4-BE49-F238E27FC236}">
                    <a16:creationId xmlns:a16="http://schemas.microsoft.com/office/drawing/2014/main" id="{8AC3CD5F-0EAF-40A3-B4BB-CD63FE468FF5}"/>
                  </a:ext>
                </a:extLst>
              </p:cNvPr>
              <p:cNvSpPr txBox="1">
                <a:spLocks noRot="1" noChangeAspect="1" noMove="1" noResize="1" noEditPoints="1" noAdjustHandles="1" noChangeArrowheads="1" noChangeShapeType="1" noTextEdit="1"/>
              </p:cNvSpPr>
              <p:nvPr/>
            </p:nvSpPr>
            <p:spPr>
              <a:xfrm>
                <a:off x="17365427" y="20152699"/>
                <a:ext cx="2863299" cy="1077218"/>
              </a:xfrm>
              <a:prstGeom prst="rect">
                <a:avLst/>
              </a:prstGeom>
              <a:blipFill>
                <a:blip r:embed="rId40"/>
                <a:stretch>
                  <a:fillRect l="-5544" t="-7910" b="-1694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41" name="TextBox 340">
                <a:extLst>
                  <a:ext uri="{FF2B5EF4-FFF2-40B4-BE49-F238E27FC236}">
                    <a16:creationId xmlns:a16="http://schemas.microsoft.com/office/drawing/2014/main" id="{D89C874D-0CEA-43CB-8495-B0157D1F0916}"/>
                  </a:ext>
                </a:extLst>
              </p:cNvPr>
              <p:cNvSpPr txBox="1"/>
              <p:nvPr/>
            </p:nvSpPr>
            <p:spPr>
              <a:xfrm>
                <a:off x="8170006" y="15267838"/>
                <a:ext cx="2662040" cy="584775"/>
              </a:xfrm>
              <a:prstGeom prst="rect">
                <a:avLst/>
              </a:prstGeom>
              <a:noFill/>
              <a:ln>
                <a:solidFill>
                  <a:srgbClr val="4F81BD"/>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𝑠</m:t>
                      </m:r>
                      <m:r>
                        <a:rPr lang="en-GB" sz="3200" b="0" i="1" smtClean="0">
                          <a:latin typeface="Cambria Math" panose="02040503050406030204" pitchFamily="18" charset="0"/>
                        </a:rPr>
                        <m:t>+</m:t>
                      </m:r>
                      <m:r>
                        <a:rPr lang="en-GB" sz="3200" b="0" i="1" smtClean="0">
                          <a:latin typeface="Cambria Math" panose="02040503050406030204" pitchFamily="18" charset="0"/>
                        </a:rPr>
                        <m:t>𝑖</m:t>
                      </m:r>
                      <m:r>
                        <a:rPr lang="en-GB" sz="3200" b="0" i="1" smtClean="0">
                          <a:latin typeface="Cambria Math" panose="02040503050406030204" pitchFamily="18" charset="0"/>
                        </a:rPr>
                        <m:t>+</m:t>
                      </m:r>
                      <m:r>
                        <a:rPr lang="en-GB" sz="3200" b="0" i="1" smtClean="0">
                          <a:latin typeface="Cambria Math" panose="02040503050406030204" pitchFamily="18" charset="0"/>
                        </a:rPr>
                        <m:t>𝑟</m:t>
                      </m:r>
                      <m:r>
                        <a:rPr lang="en-GB" sz="3200" b="0" i="1" smtClean="0">
                          <a:latin typeface="Cambria Math" panose="02040503050406030204" pitchFamily="18" charset="0"/>
                        </a:rPr>
                        <m:t>=</m:t>
                      </m:r>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𝑛</m:t>
                          </m:r>
                        </m:e>
                        <m:sub>
                          <m:r>
                            <a:rPr lang="en-GB" sz="3200" b="0" i="1" smtClean="0">
                              <a:latin typeface="Cambria Math" panose="02040503050406030204" pitchFamily="18" charset="0"/>
                            </a:rPr>
                            <m:t>1</m:t>
                          </m:r>
                        </m:sub>
                      </m:sSub>
                    </m:oMath>
                  </m:oMathPara>
                </a14:m>
                <a:endParaRPr lang="en-GB" sz="2000" dirty="0"/>
              </a:p>
            </p:txBody>
          </p:sp>
        </mc:Choice>
        <mc:Fallback>
          <p:sp>
            <p:nvSpPr>
              <p:cNvPr id="341" name="TextBox 340">
                <a:extLst>
                  <a:ext uri="{FF2B5EF4-FFF2-40B4-BE49-F238E27FC236}">
                    <a16:creationId xmlns:a16="http://schemas.microsoft.com/office/drawing/2014/main" id="{D89C874D-0CEA-43CB-8495-B0157D1F0916}"/>
                  </a:ext>
                </a:extLst>
              </p:cNvPr>
              <p:cNvSpPr txBox="1">
                <a:spLocks noRot="1" noChangeAspect="1" noMove="1" noResize="1" noEditPoints="1" noAdjustHandles="1" noChangeArrowheads="1" noChangeShapeType="1" noTextEdit="1"/>
              </p:cNvSpPr>
              <p:nvPr/>
            </p:nvSpPr>
            <p:spPr>
              <a:xfrm>
                <a:off x="8170006" y="15267838"/>
                <a:ext cx="2662040" cy="584775"/>
              </a:xfrm>
              <a:prstGeom prst="rect">
                <a:avLst/>
              </a:prstGeom>
              <a:blipFill>
                <a:blip r:embed="rId41"/>
                <a:stretch>
                  <a:fillRect/>
                </a:stretch>
              </a:blipFill>
              <a:ln>
                <a:solidFill>
                  <a:srgbClr val="4F81BD"/>
                </a:solidFill>
              </a:ln>
            </p:spPr>
            <p:txBody>
              <a:bodyPr/>
              <a:lstStyle/>
              <a:p>
                <a:r>
                  <a:rPr lang="en-GB">
                    <a:noFill/>
                  </a:rPr>
                  <a:t> </a:t>
                </a:r>
              </a:p>
            </p:txBody>
          </p:sp>
        </mc:Fallback>
      </mc:AlternateContent>
      <p:grpSp>
        <p:nvGrpSpPr>
          <p:cNvPr id="80" name="Group 79">
            <a:extLst>
              <a:ext uri="{FF2B5EF4-FFF2-40B4-BE49-F238E27FC236}">
                <a16:creationId xmlns:a16="http://schemas.microsoft.com/office/drawing/2014/main" id="{66620B24-6691-4A47-AC39-D6B46D275D41}"/>
              </a:ext>
            </a:extLst>
          </p:cNvPr>
          <p:cNvGrpSpPr/>
          <p:nvPr/>
        </p:nvGrpSpPr>
        <p:grpSpPr>
          <a:xfrm>
            <a:off x="24947718" y="27859742"/>
            <a:ext cx="4088062" cy="2085761"/>
            <a:chOff x="32103297" y="24969694"/>
            <a:chExt cx="3104708" cy="1371600"/>
          </a:xfrm>
        </p:grpSpPr>
        <p:sp>
          <p:nvSpPr>
            <p:cNvPr id="346" name="Rectangle 345">
              <a:extLst>
                <a:ext uri="{FF2B5EF4-FFF2-40B4-BE49-F238E27FC236}">
                  <a16:creationId xmlns:a16="http://schemas.microsoft.com/office/drawing/2014/main" id="{1EC674F0-F6B7-4618-8BBE-6713C450A6E7}"/>
                </a:ext>
              </a:extLst>
            </p:cNvPr>
            <p:cNvSpPr/>
            <p:nvPr/>
          </p:nvSpPr>
          <p:spPr>
            <a:xfrm>
              <a:off x="32103297" y="24969694"/>
              <a:ext cx="1552354" cy="1371600"/>
            </a:xfrm>
            <a:prstGeom prst="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Rectangle 346">
              <a:extLst>
                <a:ext uri="{FF2B5EF4-FFF2-40B4-BE49-F238E27FC236}">
                  <a16:creationId xmlns:a16="http://schemas.microsoft.com/office/drawing/2014/main" id="{EC553EA0-F155-48F6-831C-C91884B71EBA}"/>
                </a:ext>
              </a:extLst>
            </p:cNvPr>
            <p:cNvSpPr/>
            <p:nvPr/>
          </p:nvSpPr>
          <p:spPr>
            <a:xfrm>
              <a:off x="33655651" y="24969694"/>
              <a:ext cx="1552354" cy="1371600"/>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8" name="Group 347">
              <a:extLst>
                <a:ext uri="{FF2B5EF4-FFF2-40B4-BE49-F238E27FC236}">
                  <a16:creationId xmlns:a16="http://schemas.microsoft.com/office/drawing/2014/main" id="{658BC1A1-8EF9-4A71-8E4A-9DF6DE04532C}"/>
                </a:ext>
              </a:extLst>
            </p:cNvPr>
            <p:cNvGrpSpPr/>
            <p:nvPr/>
          </p:nvGrpSpPr>
          <p:grpSpPr>
            <a:xfrm>
              <a:off x="32195430" y="25654624"/>
              <a:ext cx="417710" cy="590108"/>
              <a:chOff x="6379269" y="2231485"/>
              <a:chExt cx="417710" cy="590108"/>
            </a:xfrm>
          </p:grpSpPr>
          <p:grpSp>
            <p:nvGrpSpPr>
              <p:cNvPr id="349" name="Group 348">
                <a:extLst>
                  <a:ext uri="{FF2B5EF4-FFF2-40B4-BE49-F238E27FC236}">
                    <a16:creationId xmlns:a16="http://schemas.microsoft.com/office/drawing/2014/main" id="{252D8D84-CA5A-4308-8884-B43DB7DDDFBC}"/>
                  </a:ext>
                </a:extLst>
              </p:cNvPr>
              <p:cNvGrpSpPr/>
              <p:nvPr/>
            </p:nvGrpSpPr>
            <p:grpSpPr>
              <a:xfrm>
                <a:off x="6413620" y="2231485"/>
                <a:ext cx="383359" cy="590108"/>
                <a:chOff x="6413620" y="2231485"/>
                <a:chExt cx="383359" cy="590108"/>
              </a:xfrm>
            </p:grpSpPr>
            <p:sp>
              <p:nvSpPr>
                <p:cNvPr id="351" name="Rectangle 350">
                  <a:extLst>
                    <a:ext uri="{FF2B5EF4-FFF2-40B4-BE49-F238E27FC236}">
                      <a16:creationId xmlns:a16="http://schemas.microsoft.com/office/drawing/2014/main" id="{B68AB1DB-44A8-43C4-9AFC-7D4FD77B026D}"/>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Isosceles Triangle 351">
                  <a:extLst>
                    <a:ext uri="{FF2B5EF4-FFF2-40B4-BE49-F238E27FC236}">
                      <a16:creationId xmlns:a16="http://schemas.microsoft.com/office/drawing/2014/main" id="{DC61A1B3-4AC6-41A5-9F0A-2C398906CA84}"/>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50" name="Graphic 349" descr="Man with solid fill">
                <a:extLst>
                  <a:ext uri="{FF2B5EF4-FFF2-40B4-BE49-F238E27FC236}">
                    <a16:creationId xmlns:a16="http://schemas.microsoft.com/office/drawing/2014/main" id="{DBBED606-10A9-4786-A3F0-E5234943A3E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379269" y="2482778"/>
                <a:ext cx="300806" cy="300806"/>
              </a:xfrm>
              <a:prstGeom prst="rect">
                <a:avLst/>
              </a:prstGeom>
            </p:spPr>
          </p:pic>
        </p:grpSp>
        <p:grpSp>
          <p:nvGrpSpPr>
            <p:cNvPr id="353" name="Group 352">
              <a:extLst>
                <a:ext uri="{FF2B5EF4-FFF2-40B4-BE49-F238E27FC236}">
                  <a16:creationId xmlns:a16="http://schemas.microsoft.com/office/drawing/2014/main" id="{C6AD1F3B-3546-497E-90E1-967E65248125}"/>
                </a:ext>
              </a:extLst>
            </p:cNvPr>
            <p:cNvGrpSpPr/>
            <p:nvPr/>
          </p:nvGrpSpPr>
          <p:grpSpPr>
            <a:xfrm>
              <a:off x="33820236" y="25605666"/>
              <a:ext cx="383359" cy="590108"/>
              <a:chOff x="6413620" y="2231485"/>
              <a:chExt cx="383359" cy="590108"/>
            </a:xfrm>
          </p:grpSpPr>
          <p:sp>
            <p:nvSpPr>
              <p:cNvPr id="354" name="Rectangle 353">
                <a:extLst>
                  <a:ext uri="{FF2B5EF4-FFF2-40B4-BE49-F238E27FC236}">
                    <a16:creationId xmlns:a16="http://schemas.microsoft.com/office/drawing/2014/main" id="{A9D00CE6-470A-4893-B87F-F95C1DB4F1C6}"/>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Isosceles Triangle 354">
                <a:extLst>
                  <a:ext uri="{FF2B5EF4-FFF2-40B4-BE49-F238E27FC236}">
                    <a16:creationId xmlns:a16="http://schemas.microsoft.com/office/drawing/2014/main" id="{A26A0F2D-75B2-4622-A0EF-CC14F1CB40A5}"/>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6" name="Group 355">
              <a:extLst>
                <a:ext uri="{FF2B5EF4-FFF2-40B4-BE49-F238E27FC236}">
                  <a16:creationId xmlns:a16="http://schemas.microsoft.com/office/drawing/2014/main" id="{330A4AAA-2715-4DD4-8BC5-D27B1C58AFA9}"/>
                </a:ext>
              </a:extLst>
            </p:cNvPr>
            <p:cNvGrpSpPr/>
            <p:nvPr/>
          </p:nvGrpSpPr>
          <p:grpSpPr>
            <a:xfrm>
              <a:off x="34681662" y="25089986"/>
              <a:ext cx="383359" cy="590108"/>
              <a:chOff x="6413620" y="2231485"/>
              <a:chExt cx="383359" cy="590108"/>
            </a:xfrm>
          </p:grpSpPr>
          <p:sp>
            <p:nvSpPr>
              <p:cNvPr id="357" name="Rectangle 356">
                <a:extLst>
                  <a:ext uri="{FF2B5EF4-FFF2-40B4-BE49-F238E27FC236}">
                    <a16:creationId xmlns:a16="http://schemas.microsoft.com/office/drawing/2014/main" id="{E92745A1-67F2-431F-A78F-12EC7A4A9631}"/>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8" name="Isosceles Triangle 357">
                <a:extLst>
                  <a:ext uri="{FF2B5EF4-FFF2-40B4-BE49-F238E27FC236}">
                    <a16:creationId xmlns:a16="http://schemas.microsoft.com/office/drawing/2014/main" id="{E3BF3798-CA40-4805-A241-E995D88458DF}"/>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59" name="Straight Arrow Connector 358">
              <a:extLst>
                <a:ext uri="{FF2B5EF4-FFF2-40B4-BE49-F238E27FC236}">
                  <a16:creationId xmlns:a16="http://schemas.microsoft.com/office/drawing/2014/main" id="{49206360-F9CE-4B92-9635-C9CDD6B5C2BD}"/>
                </a:ext>
              </a:extLst>
            </p:cNvPr>
            <p:cNvCxnSpPr>
              <a:cxnSpLocks/>
            </p:cNvCxnSpPr>
            <p:nvPr/>
          </p:nvCxnSpPr>
          <p:spPr>
            <a:xfrm>
              <a:off x="33537704" y="25350725"/>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0" name="Straight Arrow Connector 359">
              <a:extLst>
                <a:ext uri="{FF2B5EF4-FFF2-40B4-BE49-F238E27FC236}">
                  <a16:creationId xmlns:a16="http://schemas.microsoft.com/office/drawing/2014/main" id="{2DAC3822-35B8-4632-A5F4-E3B32241C441}"/>
                </a:ext>
              </a:extLst>
            </p:cNvPr>
            <p:cNvCxnSpPr>
              <a:cxnSpLocks/>
            </p:cNvCxnSpPr>
            <p:nvPr/>
          </p:nvCxnSpPr>
          <p:spPr>
            <a:xfrm flipH="1">
              <a:off x="33537704" y="25539952"/>
              <a:ext cx="1102975"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1" name="Straight Arrow Connector 360">
              <a:extLst>
                <a:ext uri="{FF2B5EF4-FFF2-40B4-BE49-F238E27FC236}">
                  <a16:creationId xmlns:a16="http://schemas.microsoft.com/office/drawing/2014/main" id="{1C6EC78A-A629-440C-B7BA-B6FC63D40169}"/>
                </a:ext>
              </a:extLst>
            </p:cNvPr>
            <p:cNvCxnSpPr>
              <a:cxnSpLocks/>
            </p:cNvCxnSpPr>
            <p:nvPr/>
          </p:nvCxnSpPr>
          <p:spPr>
            <a:xfrm flipV="1">
              <a:off x="32679786" y="25677524"/>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2" name="Straight Arrow Connector 361">
              <a:extLst>
                <a:ext uri="{FF2B5EF4-FFF2-40B4-BE49-F238E27FC236}">
                  <a16:creationId xmlns:a16="http://schemas.microsoft.com/office/drawing/2014/main" id="{B2103E1E-A17B-4998-A1E6-D1EC281F7113}"/>
                </a:ext>
              </a:extLst>
            </p:cNvPr>
            <p:cNvCxnSpPr>
              <a:cxnSpLocks/>
            </p:cNvCxnSpPr>
            <p:nvPr/>
          </p:nvCxnSpPr>
          <p:spPr>
            <a:xfrm rot="10800000" flipV="1">
              <a:off x="32738463" y="25776971"/>
              <a:ext cx="498575" cy="341835"/>
            </a:xfrm>
            <a:prstGeom prst="straightConnector1">
              <a:avLst/>
            </a:prstGeom>
            <a:ln w="28575">
              <a:solidFill>
                <a:schemeClr val="accent1">
                  <a:lumMod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63" name="Picture 362" descr="\documentclass{article}&#10;\usepackage{amsmath}&#10;\pagestyle{empty}&#10;\begin{document}&#10;&#10;&#10;$\rho$&#10;&#10;\end{document}" title="IguanaTex Bitmap Display">
              <a:extLst>
                <a:ext uri="{FF2B5EF4-FFF2-40B4-BE49-F238E27FC236}">
                  <a16:creationId xmlns:a16="http://schemas.microsoft.com/office/drawing/2014/main" id="{B0D72215-0141-432A-A2A1-8A2E477B095D}"/>
                </a:ext>
              </a:extLst>
            </p:cNvPr>
            <p:cNvPicPr>
              <a:picLocks noChangeAspect="1"/>
            </p:cNvPicPr>
            <p:nvPr>
              <p:custDataLst>
                <p:tags r:id="rId1"/>
              </p:custDataLst>
            </p:nvPr>
          </p:nvPicPr>
          <p:blipFill>
            <a:blip r:embed="rId33"/>
            <a:stretch>
              <a:fillRect/>
            </a:stretch>
          </p:blipFill>
          <p:spPr>
            <a:xfrm>
              <a:off x="33031953" y="25983122"/>
              <a:ext cx="119771" cy="166400"/>
            </a:xfrm>
            <a:prstGeom prst="rect">
              <a:avLst/>
            </a:prstGeom>
          </p:spPr>
        </p:pic>
        <p:pic>
          <p:nvPicPr>
            <p:cNvPr id="364" name="Picture 363" descr="\documentclass{article}&#10;\usepackage{amsmath}&#10;\pagestyle{empty}&#10;\begin{document}&#10;&#10;&#10;$1-\rho$&#10;&#10;\end{document}" title="IguanaTex Bitmap Display">
              <a:extLst>
                <a:ext uri="{FF2B5EF4-FFF2-40B4-BE49-F238E27FC236}">
                  <a16:creationId xmlns:a16="http://schemas.microsoft.com/office/drawing/2014/main" id="{D09C18F4-7E2B-4EB2-AA3A-3EBA400B823F}"/>
                </a:ext>
              </a:extLst>
            </p:cNvPr>
            <p:cNvPicPr>
              <a:picLocks noChangeAspect="1"/>
            </p:cNvPicPr>
            <p:nvPr>
              <p:custDataLst>
                <p:tags r:id="rId2"/>
              </p:custDataLst>
            </p:nvPr>
          </p:nvPicPr>
          <p:blipFill>
            <a:blip r:embed="rId34"/>
            <a:stretch>
              <a:fillRect/>
            </a:stretch>
          </p:blipFill>
          <p:spPr>
            <a:xfrm>
              <a:off x="33848992" y="25068552"/>
              <a:ext cx="541257" cy="223086"/>
            </a:xfrm>
            <a:prstGeom prst="rect">
              <a:avLst/>
            </a:prstGeom>
          </p:spPr>
        </p:pic>
        <p:pic>
          <p:nvPicPr>
            <p:cNvPr id="365" name="Graphic 364" descr="Man with solid fill">
              <a:extLst>
                <a:ext uri="{FF2B5EF4-FFF2-40B4-BE49-F238E27FC236}">
                  <a16:creationId xmlns:a16="http://schemas.microsoft.com/office/drawing/2014/main" id="{FF2A5401-E1AC-41E4-AA83-1DE11BFBE627}"/>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2363040" y="25908403"/>
              <a:ext cx="300806" cy="300806"/>
            </a:xfrm>
            <a:prstGeom prst="rect">
              <a:avLst/>
            </a:prstGeom>
          </p:spPr>
        </p:pic>
        <p:grpSp>
          <p:nvGrpSpPr>
            <p:cNvPr id="366" name="Group 365">
              <a:extLst>
                <a:ext uri="{FF2B5EF4-FFF2-40B4-BE49-F238E27FC236}">
                  <a16:creationId xmlns:a16="http://schemas.microsoft.com/office/drawing/2014/main" id="{3594AF24-61F5-47EE-A93F-B150C5FAC062}"/>
                </a:ext>
              </a:extLst>
            </p:cNvPr>
            <p:cNvGrpSpPr/>
            <p:nvPr/>
          </p:nvGrpSpPr>
          <p:grpSpPr>
            <a:xfrm>
              <a:off x="33102882" y="25073008"/>
              <a:ext cx="416556" cy="590108"/>
              <a:chOff x="6380423" y="2231485"/>
              <a:chExt cx="416556" cy="590108"/>
            </a:xfrm>
          </p:grpSpPr>
          <p:grpSp>
            <p:nvGrpSpPr>
              <p:cNvPr id="367" name="Group 366">
                <a:extLst>
                  <a:ext uri="{FF2B5EF4-FFF2-40B4-BE49-F238E27FC236}">
                    <a16:creationId xmlns:a16="http://schemas.microsoft.com/office/drawing/2014/main" id="{4104F93C-AB27-4C2B-9683-E9D14E549571}"/>
                  </a:ext>
                </a:extLst>
              </p:cNvPr>
              <p:cNvGrpSpPr/>
              <p:nvPr/>
            </p:nvGrpSpPr>
            <p:grpSpPr>
              <a:xfrm>
                <a:off x="6413620" y="2231485"/>
                <a:ext cx="383359" cy="590108"/>
                <a:chOff x="6413620" y="2231485"/>
                <a:chExt cx="383359" cy="590108"/>
              </a:xfrm>
            </p:grpSpPr>
            <p:sp>
              <p:nvSpPr>
                <p:cNvPr id="369" name="Rectangle 368">
                  <a:extLst>
                    <a:ext uri="{FF2B5EF4-FFF2-40B4-BE49-F238E27FC236}">
                      <a16:creationId xmlns:a16="http://schemas.microsoft.com/office/drawing/2014/main" id="{E73F9559-A28B-4CF8-8A6B-0FD4650DC01F}"/>
                    </a:ext>
                  </a:extLst>
                </p:cNvPr>
                <p:cNvSpPr/>
                <p:nvPr/>
              </p:nvSpPr>
              <p:spPr>
                <a:xfrm>
                  <a:off x="6414207" y="2428188"/>
                  <a:ext cx="382772" cy="393405"/>
                </a:xfrm>
                <a:prstGeom prst="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Isosceles Triangle 369">
                  <a:extLst>
                    <a:ext uri="{FF2B5EF4-FFF2-40B4-BE49-F238E27FC236}">
                      <a16:creationId xmlns:a16="http://schemas.microsoft.com/office/drawing/2014/main" id="{11D344A2-694A-4AFB-9AF8-6EBF1B863BE3}"/>
                    </a:ext>
                  </a:extLst>
                </p:cNvPr>
                <p:cNvSpPr/>
                <p:nvPr/>
              </p:nvSpPr>
              <p:spPr>
                <a:xfrm>
                  <a:off x="6413620" y="2231485"/>
                  <a:ext cx="382772" cy="196703"/>
                </a:xfrm>
                <a:prstGeom prst="triangle">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8" name="Graphic 367" descr="Man with solid fill">
                <a:extLst>
                  <a:ext uri="{FF2B5EF4-FFF2-40B4-BE49-F238E27FC236}">
                    <a16:creationId xmlns:a16="http://schemas.microsoft.com/office/drawing/2014/main" id="{908B780C-9AAE-4F2F-8179-A8EAB6A3133A}"/>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380423" y="2491465"/>
                <a:ext cx="300806" cy="300806"/>
              </a:xfrm>
              <a:prstGeom prst="rect">
                <a:avLst/>
              </a:prstGeom>
            </p:spPr>
          </p:pic>
        </p:grpSp>
        <p:pic>
          <p:nvPicPr>
            <p:cNvPr id="371" name="Graphic 370" descr="Man with solid fill">
              <a:extLst>
                <a:ext uri="{FF2B5EF4-FFF2-40B4-BE49-F238E27FC236}">
                  <a16:creationId xmlns:a16="http://schemas.microsoft.com/office/drawing/2014/main" id="{D6EAAF53-0AA3-4B4F-9DE9-3F6955AC4BC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33269338" y="25326787"/>
              <a:ext cx="300806" cy="300806"/>
            </a:xfrm>
            <a:prstGeom prst="rect">
              <a:avLst/>
            </a:prstGeom>
          </p:spPr>
        </p:pic>
        <p:pic>
          <p:nvPicPr>
            <p:cNvPr id="372" name="Graphic 371" descr="Question Mark with solid fill">
              <a:extLst>
                <a:ext uri="{FF2B5EF4-FFF2-40B4-BE49-F238E27FC236}">
                  <a16:creationId xmlns:a16="http://schemas.microsoft.com/office/drawing/2014/main" id="{A3C9BECB-176D-4749-ACA9-67B186A7596A}"/>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33831412" y="25814500"/>
              <a:ext cx="337244" cy="337244"/>
            </a:xfrm>
            <a:prstGeom prst="rect">
              <a:avLst/>
            </a:prstGeom>
          </p:spPr>
        </p:pic>
        <p:pic>
          <p:nvPicPr>
            <p:cNvPr id="373" name="Graphic 372" descr="Question Mark with solid fill">
              <a:extLst>
                <a:ext uri="{FF2B5EF4-FFF2-40B4-BE49-F238E27FC236}">
                  <a16:creationId xmlns:a16="http://schemas.microsoft.com/office/drawing/2014/main" id="{2B7E2B1D-B4E3-47DF-B651-963E75A0172D}"/>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34698162" y="25317380"/>
              <a:ext cx="337244" cy="337244"/>
            </a:xfrm>
            <a:prstGeom prst="rect">
              <a:avLst/>
            </a:prstGeom>
          </p:spPr>
        </p:pic>
      </p:grpSp>
      <p:sp>
        <p:nvSpPr>
          <p:cNvPr id="380" name="TextBox 379">
            <a:extLst>
              <a:ext uri="{FF2B5EF4-FFF2-40B4-BE49-F238E27FC236}">
                <a16:creationId xmlns:a16="http://schemas.microsoft.com/office/drawing/2014/main" id="{07AA2E6D-D5B8-439C-806F-9DB00175D709}"/>
              </a:ext>
            </a:extLst>
          </p:cNvPr>
          <p:cNvSpPr txBox="1"/>
          <p:nvPr/>
        </p:nvSpPr>
        <p:spPr>
          <a:xfrm>
            <a:off x="27122929" y="31019020"/>
            <a:ext cx="2856445" cy="584775"/>
          </a:xfrm>
          <a:prstGeom prst="rect">
            <a:avLst/>
          </a:prstGeom>
          <a:noFill/>
        </p:spPr>
        <p:txBody>
          <a:bodyPr wrap="square" rtlCol="0">
            <a:spAutoFit/>
          </a:bodyPr>
          <a:lstStyle/>
          <a:p>
            <a:r>
              <a:rPr lang="en-GB" sz="3200" dirty="0">
                <a:solidFill>
                  <a:srgbClr val="2CA02C"/>
                </a:solidFill>
                <a:latin typeface="Bahnschrift Light Condensed" panose="020B0502040204020203" pitchFamily="34" charset="0"/>
              </a:rPr>
              <a:t>Neighbourhood 2</a:t>
            </a:r>
          </a:p>
        </p:txBody>
      </p:sp>
      <p:sp>
        <p:nvSpPr>
          <p:cNvPr id="381" name="TextBox 380">
            <a:extLst>
              <a:ext uri="{FF2B5EF4-FFF2-40B4-BE49-F238E27FC236}">
                <a16:creationId xmlns:a16="http://schemas.microsoft.com/office/drawing/2014/main" id="{E8A98D6E-6092-4FB1-A8B8-CB6B7B465CDA}"/>
              </a:ext>
            </a:extLst>
          </p:cNvPr>
          <p:cNvSpPr txBox="1"/>
          <p:nvPr/>
        </p:nvSpPr>
        <p:spPr>
          <a:xfrm>
            <a:off x="27182711" y="32763300"/>
            <a:ext cx="2714151" cy="584775"/>
          </a:xfrm>
          <a:prstGeom prst="rect">
            <a:avLst/>
          </a:prstGeom>
          <a:noFill/>
        </p:spPr>
        <p:txBody>
          <a:bodyPr wrap="square" rtlCol="0">
            <a:spAutoFit/>
          </a:bodyPr>
          <a:lstStyle/>
          <a:p>
            <a:r>
              <a:rPr lang="en-GB" sz="3200" dirty="0">
                <a:solidFill>
                  <a:srgbClr val="5B9CC8"/>
                </a:solidFill>
                <a:latin typeface="Bahnschrift Light Condensed" panose="020B0502040204020203" pitchFamily="34" charset="0"/>
              </a:rPr>
              <a:t>Neighbourhood 1</a:t>
            </a:r>
          </a:p>
        </p:txBody>
      </p:sp>
      <p:pic>
        <p:nvPicPr>
          <p:cNvPr id="260" name="Picture 259">
            <a:extLst>
              <a:ext uri="{FF2B5EF4-FFF2-40B4-BE49-F238E27FC236}">
                <a16:creationId xmlns:a16="http://schemas.microsoft.com/office/drawing/2014/main" id="{95749BCF-5320-443E-8189-A3C232579881}"/>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13083446" y="40813182"/>
            <a:ext cx="3171594" cy="794093"/>
          </a:xfrm>
          <a:prstGeom prst="rect">
            <a:avLst/>
          </a:prstGeom>
        </p:spPr>
      </p:pic>
      <p:sp>
        <p:nvSpPr>
          <p:cNvPr id="262" name="TextBox 261">
            <a:extLst>
              <a:ext uri="{FF2B5EF4-FFF2-40B4-BE49-F238E27FC236}">
                <a16:creationId xmlns:a16="http://schemas.microsoft.com/office/drawing/2014/main" id="{3C86BDE0-46A8-4230-A920-12AC629F6E5B}"/>
              </a:ext>
            </a:extLst>
          </p:cNvPr>
          <p:cNvSpPr txBox="1"/>
          <p:nvPr/>
        </p:nvSpPr>
        <p:spPr>
          <a:xfrm>
            <a:off x="26293262" y="27075782"/>
            <a:ext cx="1396974" cy="584775"/>
          </a:xfrm>
          <a:prstGeom prst="rect">
            <a:avLst/>
          </a:prstGeom>
          <a:noFill/>
        </p:spPr>
        <p:txBody>
          <a:bodyPr wrap="square" rtlCol="0">
            <a:spAutoFit/>
          </a:bodyPr>
          <a:lstStyle/>
          <a:p>
            <a:r>
              <a:rPr lang="en-GB" sz="3200">
                <a:latin typeface="Bahnschrift Condensed" panose="020B0502040204020203" pitchFamily="34" charset="0"/>
              </a:rPr>
              <a:t>Figure 3</a:t>
            </a:r>
          </a:p>
        </p:txBody>
      </p:sp>
      <p:sp>
        <p:nvSpPr>
          <p:cNvPr id="155" name="TextBox 154">
            <a:extLst>
              <a:ext uri="{FF2B5EF4-FFF2-40B4-BE49-F238E27FC236}">
                <a16:creationId xmlns:a16="http://schemas.microsoft.com/office/drawing/2014/main" id="{EBBCACBE-D0F5-ADB1-299D-D40349DD81BA}"/>
              </a:ext>
            </a:extLst>
          </p:cNvPr>
          <p:cNvSpPr txBox="1"/>
          <p:nvPr/>
        </p:nvSpPr>
        <p:spPr>
          <a:xfrm>
            <a:off x="935971" y="4880271"/>
            <a:ext cx="7477484" cy="10556736"/>
          </a:xfrm>
          <a:prstGeom prst="rect">
            <a:avLst/>
          </a:prstGeom>
          <a:noFill/>
        </p:spPr>
        <p:txBody>
          <a:bodyPr wrap="square" rtlCol="0">
            <a:spAutoFit/>
          </a:bodyPr>
          <a:lstStyle/>
          <a:p>
            <a:r>
              <a:rPr lang="en-GB" sz="4800" dirty="0">
                <a:latin typeface="Bahnschrift Condensed" panose="020B0502040204020203" pitchFamily="34" charset="0"/>
              </a:rPr>
              <a:t>1. Background</a:t>
            </a:r>
            <a:endParaRPr lang="en-GB" sz="2400" dirty="0">
              <a:latin typeface="Bahnschrift Light Condensed" panose="020B0502040204020203" pitchFamily="34" charset="0"/>
            </a:endParaRPr>
          </a:p>
          <a:p>
            <a:pPr algn="just"/>
            <a:r>
              <a:rPr lang="en-GB" sz="3200" dirty="0">
                <a:latin typeface="Bahnschrift Light Condensed" panose="020B0502040204020203" pitchFamily="34" charset="0"/>
              </a:rPr>
              <a:t>The spread of an infectious disease depends on contacts between individuals in the population. Often, transmission between cohabiting individuals is stronger than transmission in the local community, which in turn is stronger than transmission in the wider population. Therefore, an epidemiological framework with multiscale structure can be insightful. </a:t>
            </a:r>
          </a:p>
          <a:p>
            <a:pPr algn="just"/>
            <a:endParaRPr lang="en-GB" sz="3200" dirty="0">
              <a:latin typeface="Bahnschrift Light Condensed" panose="020B0502040204020203" pitchFamily="34" charset="0"/>
            </a:endParaRPr>
          </a:p>
          <a:p>
            <a:pPr algn="just"/>
            <a:r>
              <a:rPr lang="en-GB" sz="3200" dirty="0">
                <a:latin typeface="Bahnschrift Light Condensed" panose="020B0502040204020203" pitchFamily="34" charset="0"/>
              </a:rPr>
              <a:t>Here we:</a:t>
            </a:r>
          </a:p>
          <a:p>
            <a:pPr marL="342866" indent="-342866" algn="just">
              <a:buFont typeface="Arial" panose="020B0604020202020204" pitchFamily="34" charset="0"/>
              <a:buChar char="•"/>
            </a:pPr>
            <a:r>
              <a:rPr lang="en-GB" sz="3200" dirty="0">
                <a:latin typeface="Bahnschrift Light Condensed" panose="020B0502040204020203" pitchFamily="34" charset="0"/>
              </a:rPr>
              <a:t>Introduce a metapopulation framework for a population structured into neighbourhoods of households. </a:t>
            </a:r>
          </a:p>
          <a:p>
            <a:pPr marL="342866" indent="-342866" algn="just">
              <a:buFont typeface="Arial" panose="020B0604020202020204" pitchFamily="34" charset="0"/>
              <a:buChar char="•"/>
            </a:pPr>
            <a:r>
              <a:rPr lang="en-GB" sz="3200" dirty="0">
                <a:latin typeface="Bahnschrift Light Condensed" panose="020B0502040204020203" pitchFamily="34" charset="0"/>
              </a:rPr>
              <a:t>Analyse this model to understand how household size and connectivity between neighbourhoods influence outbreak probability and the expected number of initial infections. </a:t>
            </a:r>
          </a:p>
          <a:p>
            <a:pPr marL="342866" indent="-342866" algn="just">
              <a:buFont typeface="Arial" panose="020B0604020202020204" pitchFamily="34" charset="0"/>
              <a:buChar char="•"/>
            </a:pPr>
            <a:r>
              <a:rPr lang="en-GB" sz="3200" dirty="0">
                <a:latin typeface="Bahnschrift Light Condensed" panose="020B0502040204020203" pitchFamily="34" charset="0"/>
              </a:rPr>
              <a:t>Discuss how this research can inform surveillance and control strategies.</a:t>
            </a:r>
            <a:endParaRPr lang="en-GB" sz="2800" dirty="0">
              <a:latin typeface="Bahnschrift Light Condensed" panose="020B0502040204020203" pitchFamily="34" charset="0"/>
            </a:endParaRP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F2D1D28-6365-D474-3D3E-F44025830B2B}"/>
                  </a:ext>
                </a:extLst>
              </p:cNvPr>
              <p:cNvSpPr txBox="1"/>
              <p:nvPr/>
            </p:nvSpPr>
            <p:spPr>
              <a:xfrm>
                <a:off x="725350" y="21828229"/>
                <a:ext cx="11336363" cy="4370427"/>
              </a:xfrm>
              <a:prstGeom prst="rect">
                <a:avLst/>
              </a:prstGeom>
              <a:noFill/>
            </p:spPr>
            <p:txBody>
              <a:bodyPr wrap="square" rtlCol="0">
                <a:spAutoFit/>
              </a:bodyPr>
              <a:lstStyle/>
              <a:p>
                <a:r>
                  <a:rPr lang="en-GB" sz="5400" dirty="0">
                    <a:latin typeface="Bahnschrift Condensed" panose="020B0502040204020203" pitchFamily="34" charset="0"/>
                  </a:rPr>
                  <a:t>6. Surveillance and control strategies</a:t>
                </a:r>
              </a:p>
              <a:p>
                <a:pPr marL="457200" indent="-457200" algn="just">
                  <a:buFont typeface="Arial" panose="020B0604020202020204" pitchFamily="34" charset="0"/>
                  <a:buChar char="•"/>
                </a:pPr>
                <a:r>
                  <a:rPr lang="en-GB" sz="3200" dirty="0">
                    <a:latin typeface="Bahnschrift Light Condensed" panose="020B0502040204020203" pitchFamily="34" charset="0"/>
                  </a:rPr>
                  <a:t>Compare t</a:t>
                </a:r>
                <a:r>
                  <a:rPr lang="en-GB" sz="3200" b="0" i="0" dirty="0">
                    <a:effectLst/>
                    <a:latin typeface="Bahnschrift Light Condensed" panose="020B0502040204020203" pitchFamily="34" charset="0"/>
                  </a:rPr>
                  <a:t>he ‘true’ outbreak probability from a single initial infected individual </a:t>
                </a:r>
                <a:r>
                  <a:rPr lang="en-GB" sz="3200" dirty="0">
                    <a:latin typeface="Bahnschrift Light Condensed" panose="020B0502040204020203" pitchFamily="34" charset="0"/>
                  </a:rPr>
                  <a:t>in</a:t>
                </a:r>
                <a:r>
                  <a:rPr lang="en-GB" sz="3200" b="0" i="0" dirty="0">
                    <a:effectLst/>
                    <a:latin typeface="Bahnschrift Light Condensed" panose="020B0502040204020203" pitchFamily="34" charset="0"/>
                  </a:rPr>
                  <a:t> neighbourhood 2; </a:t>
                </a:r>
                <a14:m>
                  <m:oMath xmlns:m="http://schemas.openxmlformats.org/officeDocument/2006/math">
                    <m:sSub>
                      <m:sSubPr>
                        <m:ctrlPr>
                          <a:rPr lang="en-GB" sz="3200" b="0" i="1" smtClean="0">
                            <a:effectLst/>
                            <a:latin typeface="Cambria Math" panose="02040503050406030204" pitchFamily="18" charset="0"/>
                          </a:rPr>
                        </m:ctrlPr>
                      </m:sSubPr>
                      <m:e>
                        <m:r>
                          <a:rPr lang="en-GB" sz="3200" b="0" i="1" smtClean="0">
                            <a:effectLst/>
                            <a:latin typeface="Cambria Math" panose="02040503050406030204" pitchFamily="18" charset="0"/>
                          </a:rPr>
                          <m:t>𝑛</m:t>
                        </m:r>
                      </m:e>
                      <m:sub>
                        <m:r>
                          <a:rPr lang="en-GB" sz="3200" b="0" i="1" smtClean="0">
                            <a:effectLst/>
                            <a:latin typeface="Cambria Math" panose="02040503050406030204" pitchFamily="18" charset="0"/>
                          </a:rPr>
                          <m:t>1</m:t>
                        </m:r>
                      </m:sub>
                    </m:sSub>
                    <m:r>
                      <a:rPr lang="en-GB" sz="3200" b="0" i="1" smtClean="0">
                        <a:effectLst/>
                        <a:latin typeface="Cambria Math" panose="02040503050406030204" pitchFamily="18" charset="0"/>
                      </a:rPr>
                      <m:t>=2</m:t>
                    </m:r>
                  </m:oMath>
                </a14:m>
                <a:r>
                  <a:rPr lang="en-GB" sz="3200" b="0" i="0" dirty="0">
                    <a:effectLst/>
                    <a:latin typeface="Bahnschrift Light Condensed" panose="020B0502040204020203" pitchFamily="34" charset="0"/>
                  </a:rPr>
                  <a:t> fixed; </a:t>
                </a:r>
                <a14:m>
                  <m:oMath xmlns:m="http://schemas.openxmlformats.org/officeDocument/2006/math">
                    <m:sSub>
                      <m:sSubPr>
                        <m:ctrlPr>
                          <a:rPr lang="en-GB" sz="3200" i="1">
                            <a:latin typeface="Cambria Math" panose="02040503050406030204" pitchFamily="18" charset="0"/>
                          </a:rPr>
                        </m:ctrlPr>
                      </m:sSubPr>
                      <m:e>
                        <m:r>
                          <a:rPr lang="en-GB" sz="3200" i="1">
                            <a:latin typeface="Cambria Math" panose="02040503050406030204" pitchFamily="18" charset="0"/>
                          </a:rPr>
                          <m:t>𝑛</m:t>
                        </m:r>
                      </m:e>
                      <m:sub>
                        <m:r>
                          <a:rPr lang="en-GB" sz="3200" b="0" i="1" smtClean="0">
                            <a:latin typeface="Cambria Math" panose="02040503050406030204" pitchFamily="18" charset="0"/>
                          </a:rPr>
                          <m:t>2</m:t>
                        </m:r>
                      </m:sub>
                    </m:sSub>
                  </m:oMath>
                </a14:m>
                <a:r>
                  <a:rPr lang="en-GB" sz="3200" b="0" i="0" dirty="0">
                    <a:effectLst/>
                    <a:latin typeface="Bahnschrift Light Condensed" panose="020B0502040204020203" pitchFamily="34" charset="0"/>
                  </a:rPr>
                  <a:t> varied. </a:t>
                </a:r>
              </a:p>
              <a:p>
                <a:pPr marL="457200" indent="-457200" algn="just">
                  <a:buFont typeface="Arial" panose="020B0604020202020204" pitchFamily="34" charset="0"/>
                  <a:buChar char="•"/>
                </a:pPr>
                <a:r>
                  <a:rPr lang="en-GB" sz="3200" b="0" i="0" dirty="0">
                    <a:effectLst/>
                    <a:latin typeface="Bahnschrift Light Condensed" panose="020B0502040204020203" pitchFamily="34" charset="0"/>
                  </a:rPr>
                  <a:t>With calculated outbreak probabilities that neglect some of the demographic structure. </a:t>
                </a:r>
              </a:p>
              <a:p>
                <a:pPr marL="457200" indent="-457200" algn="just">
                  <a:buFont typeface="Arial" panose="020B0604020202020204" pitchFamily="34" charset="0"/>
                  <a:buChar char="•"/>
                </a:pPr>
                <a:r>
                  <a:rPr lang="en-GB" sz="3200" b="0" i="0" dirty="0">
                    <a:effectLst/>
                    <a:latin typeface="Bahnschrift Light Condensed" panose="020B0502040204020203" pitchFamily="34" charset="0"/>
                  </a:rPr>
                  <a:t>The household size of the initial case is important, but not necessarily the neighbourhood structure.</a:t>
                </a:r>
              </a:p>
              <a:p>
                <a:pPr algn="just"/>
                <a:endParaRPr lang="en-GB" sz="3200" dirty="0">
                  <a:latin typeface="Bahnschrift Light Condensed" panose="020B0502040204020203" pitchFamily="34" charset="0"/>
                </a:endParaRPr>
              </a:p>
            </p:txBody>
          </p:sp>
        </mc:Choice>
        <mc:Fallback>
          <p:sp>
            <p:nvSpPr>
              <p:cNvPr id="6" name="TextBox 5">
                <a:extLst>
                  <a:ext uri="{FF2B5EF4-FFF2-40B4-BE49-F238E27FC236}">
                    <a16:creationId xmlns:a16="http://schemas.microsoft.com/office/drawing/2014/main" id="{0F2D1D28-6365-D474-3D3E-F44025830B2B}"/>
                  </a:ext>
                </a:extLst>
              </p:cNvPr>
              <p:cNvSpPr txBox="1">
                <a:spLocks noRot="1" noChangeAspect="1" noMove="1" noResize="1" noEditPoints="1" noAdjustHandles="1" noChangeArrowheads="1" noChangeShapeType="1" noTextEdit="1"/>
              </p:cNvSpPr>
              <p:nvPr/>
            </p:nvSpPr>
            <p:spPr>
              <a:xfrm>
                <a:off x="725350" y="21828229"/>
                <a:ext cx="11336363" cy="4370427"/>
              </a:xfrm>
              <a:prstGeom prst="rect">
                <a:avLst/>
              </a:prstGeom>
              <a:blipFill>
                <a:blip r:embed="rId45"/>
                <a:stretch>
                  <a:fillRect l="-2903" t="-3905" r="-1290"/>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7" name="TextBox 156">
                <a:extLst>
                  <a:ext uri="{FF2B5EF4-FFF2-40B4-BE49-F238E27FC236}">
                    <a16:creationId xmlns:a16="http://schemas.microsoft.com/office/drawing/2014/main" id="{F8A2075C-9F4C-F117-743F-3C1F8C999678}"/>
                  </a:ext>
                </a:extLst>
              </p:cNvPr>
              <p:cNvSpPr txBox="1"/>
              <p:nvPr/>
            </p:nvSpPr>
            <p:spPr>
              <a:xfrm>
                <a:off x="14642292" y="35117132"/>
                <a:ext cx="15055270" cy="4678204"/>
              </a:xfrm>
              <a:prstGeom prst="rect">
                <a:avLst/>
              </a:prstGeom>
              <a:noFill/>
            </p:spPr>
            <p:txBody>
              <a:bodyPr wrap="square" rtlCol="0">
                <a:spAutoFit/>
              </a:bodyPr>
              <a:lstStyle/>
              <a:p>
                <a:pPr algn="just"/>
                <a:r>
                  <a:rPr lang="en-GB" sz="5400" dirty="0">
                    <a:latin typeface="Bahnschrift Condensed" panose="020B0502040204020203" pitchFamily="34" charset="0"/>
                  </a:rPr>
                  <a:t>7. Conclusions and future work</a:t>
                </a:r>
                <a:endParaRPr lang="en-GB" sz="3200" dirty="0">
                  <a:latin typeface="Bahnschrift Condensed" panose="020B0502040204020203" pitchFamily="34" charset="0"/>
                </a:endParaRPr>
              </a:p>
              <a:p>
                <a:pPr marL="457200" indent="-457200" algn="just">
                  <a:buFont typeface="Arial" panose="020B0604020202020204" pitchFamily="34" charset="0"/>
                  <a:buChar char="•"/>
                </a:pPr>
                <a:r>
                  <a:rPr lang="en-GB" sz="3200" dirty="0">
                    <a:latin typeface="Bahnschrift Light Condensed" panose="020B0502040204020203" pitchFamily="34" charset="0"/>
                  </a:rPr>
                  <a:t>We developed a multi-scale epidemic model with neighbourhoods of households.</a:t>
                </a:r>
              </a:p>
              <a:p>
                <a:pPr marL="457200" indent="-457200" algn="just">
                  <a:buFont typeface="Arial" panose="020B0604020202020204" pitchFamily="34" charset="0"/>
                  <a:buChar char="•"/>
                </a:pPr>
                <a:r>
                  <a:rPr lang="en-GB" sz="3200" dirty="0">
                    <a:latin typeface="Bahnschrift Light Condensed" panose="020B0502040204020203" pitchFamily="34" charset="0"/>
                  </a:rPr>
                  <a:t>We constructed a household reproduction number which can be generalised for </a:t>
                </a:r>
                <a14:m>
                  <m:oMath xmlns:m="http://schemas.openxmlformats.org/officeDocument/2006/math">
                    <m:r>
                      <a:rPr lang="en-GB" sz="3200" b="0" i="1" smtClean="0">
                        <a:latin typeface="Cambria Math" panose="02040503050406030204" pitchFamily="18" charset="0"/>
                      </a:rPr>
                      <m:t>𝑘</m:t>
                    </m:r>
                  </m:oMath>
                </a14:m>
                <a:r>
                  <a:rPr lang="en-GB" sz="3200" dirty="0">
                    <a:latin typeface="Bahnschrift Light Condensed" panose="020B0502040204020203" pitchFamily="34" charset="0"/>
                  </a:rPr>
                  <a:t> neighbourhoods.</a:t>
                </a:r>
              </a:p>
              <a:p>
                <a:pPr marL="457200" indent="-457200" algn="just">
                  <a:buFont typeface="Arial" panose="020B0604020202020204" pitchFamily="34" charset="0"/>
                  <a:buChar char="•"/>
                </a:pPr>
                <a:r>
                  <a:rPr lang="en-GB" sz="3200" dirty="0">
                    <a:latin typeface="Bahnschrift Light Condensed" panose="020B0502040204020203" pitchFamily="34" charset="0"/>
                  </a:rPr>
                  <a:t>We found that both household size and neighbourhood connectivity influence epidemiological dynamics.</a:t>
                </a:r>
              </a:p>
              <a:p>
                <a:pPr marL="457200" indent="-457200" algn="just">
                  <a:buFont typeface="Arial" panose="020B0604020202020204" pitchFamily="34" charset="0"/>
                  <a:buChar char="•"/>
                </a:pPr>
                <a:r>
                  <a:rPr lang="en-GB" sz="3200" dirty="0">
                    <a:latin typeface="Bahnschrift Light Condensed" panose="020B0502040204020203" pitchFamily="34" charset="0"/>
                  </a:rPr>
                  <a:t>Household size information is an important determinant of whether an outbreak will occur.</a:t>
                </a:r>
              </a:p>
              <a:p>
                <a:pPr marL="457200" indent="-457200" algn="just">
                  <a:buFont typeface="Arial" panose="020B0604020202020204" pitchFamily="34" charset="0"/>
                  <a:buChar char="•"/>
                </a:pPr>
                <a:r>
                  <a:rPr lang="en-GB" sz="3200" dirty="0">
                    <a:latin typeface="Bahnschrift Light Condensed" panose="020B0502040204020203" pitchFamily="34" charset="0"/>
                  </a:rPr>
                  <a:t>Future work will consider more complex demographic structures e.g. more neighbourhoods, non-uniform household size distributions and more complex epidemiological structures e.g. vector-borne diseases.</a:t>
                </a:r>
              </a:p>
              <a:p>
                <a:pPr marL="457200" indent="-457200">
                  <a:buFont typeface="Arial" panose="020B0604020202020204" pitchFamily="34" charset="0"/>
                  <a:buChar char="•"/>
                </a:pPr>
                <a:endParaRPr lang="en-GB" sz="2800" dirty="0">
                  <a:latin typeface="Bahnschrift Light Condensed" panose="020B0502040204020203" pitchFamily="34" charset="0"/>
                </a:endParaRPr>
              </a:p>
              <a:p>
                <a:endParaRPr lang="en-GB" sz="2400" dirty="0">
                  <a:latin typeface="Bahnschrift Light Condensed" panose="020B0502040204020203" pitchFamily="34" charset="0"/>
                </a:endParaRPr>
              </a:p>
            </p:txBody>
          </p:sp>
        </mc:Choice>
        <mc:Fallback>
          <p:sp>
            <p:nvSpPr>
              <p:cNvPr id="157" name="TextBox 156">
                <a:extLst>
                  <a:ext uri="{FF2B5EF4-FFF2-40B4-BE49-F238E27FC236}">
                    <a16:creationId xmlns:a16="http://schemas.microsoft.com/office/drawing/2014/main" id="{F8A2075C-9F4C-F117-743F-3C1F8C999678}"/>
                  </a:ext>
                </a:extLst>
              </p:cNvPr>
              <p:cNvSpPr txBox="1">
                <a:spLocks noRot="1" noChangeAspect="1" noMove="1" noResize="1" noEditPoints="1" noAdjustHandles="1" noChangeArrowheads="1" noChangeShapeType="1" noTextEdit="1"/>
              </p:cNvSpPr>
              <p:nvPr/>
            </p:nvSpPr>
            <p:spPr>
              <a:xfrm>
                <a:off x="14642292" y="35117132"/>
                <a:ext cx="15055270" cy="4678204"/>
              </a:xfrm>
              <a:prstGeom prst="rect">
                <a:avLst/>
              </a:prstGeom>
              <a:blipFill>
                <a:blip r:embed="rId46"/>
                <a:stretch>
                  <a:fillRect l="-2186" t="-3651" r="-101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9" name="TextBox 158">
                <a:extLst>
                  <a:ext uri="{FF2B5EF4-FFF2-40B4-BE49-F238E27FC236}">
                    <a16:creationId xmlns:a16="http://schemas.microsoft.com/office/drawing/2014/main" id="{762509E4-2A21-0287-32CC-679EF5EE6321}"/>
                  </a:ext>
                </a:extLst>
              </p:cNvPr>
              <p:cNvSpPr txBox="1"/>
              <p:nvPr/>
            </p:nvSpPr>
            <p:spPr>
              <a:xfrm>
                <a:off x="572395" y="26397220"/>
                <a:ext cx="13667535" cy="4216539"/>
              </a:xfrm>
              <a:prstGeom prst="rect">
                <a:avLst/>
              </a:prstGeom>
              <a:noFill/>
            </p:spPr>
            <p:txBody>
              <a:bodyPr wrap="square" rtlCol="0">
                <a:spAutoFit/>
              </a:bodyPr>
              <a:lstStyle/>
              <a:p>
                <a:pPr algn="just"/>
                <a:r>
                  <a:rPr lang="en-GB" sz="5400" dirty="0">
                    <a:latin typeface="Bahnschrift Condensed" panose="020B0502040204020203" pitchFamily="34" charset="0"/>
                  </a:rPr>
                  <a:t>4. Impact of household size and connectivity </a:t>
                </a:r>
              </a:p>
              <a:p>
                <a:pPr algn="just"/>
                <a:r>
                  <a:rPr lang="en-GB" sz="5400" dirty="0">
                    <a:latin typeface="Bahnschrift Condensed" panose="020B0502040204020203" pitchFamily="34" charset="0"/>
                  </a:rPr>
                  <a:t>between neighbourhoods on infection risk</a:t>
                </a:r>
              </a:p>
              <a:p>
                <a:pPr marL="457200" indent="-457200" algn="just">
                  <a:buFont typeface="Arial" panose="020B0604020202020204" pitchFamily="34" charset="0"/>
                  <a:buChar char="•"/>
                </a:pPr>
                <a:r>
                  <a:rPr lang="en-GB" sz="3200" dirty="0">
                    <a:solidFill>
                      <a:srgbClr val="000000"/>
                    </a:solidFill>
                    <a:latin typeface="Bahnschrift Light Condensed" panose="020B0502040204020203" pitchFamily="34" charset="0"/>
                    <a:ea typeface="Times New Roman" panose="02020603050405020304" pitchFamily="18" charset="0"/>
                  </a:rPr>
                  <a:t>If household size in neighbourhood 1 fixed, </a:t>
                </a:r>
                <a14:m>
                  <m:oMath xmlns:m="http://schemas.openxmlformats.org/officeDocument/2006/math">
                    <m:sSub>
                      <m:sSubPr>
                        <m:ctrlPr>
                          <a:rPr lang="en-GB" sz="3200" b="0" i="1" smtClean="0">
                            <a:solidFill>
                              <a:srgbClr val="000000"/>
                            </a:solidFill>
                            <a:latin typeface="Cambria Math" panose="02040503050406030204" pitchFamily="18" charset="0"/>
                            <a:ea typeface="Times New Roman" panose="02020603050405020304" pitchFamily="18" charset="0"/>
                          </a:rPr>
                        </m:ctrlPr>
                      </m:sSubPr>
                      <m:e>
                        <m:r>
                          <a:rPr lang="en-GB" sz="3200" b="0" i="1" smtClean="0">
                            <a:solidFill>
                              <a:srgbClr val="000000"/>
                            </a:solidFill>
                            <a:latin typeface="Cambria Math" panose="02040503050406030204" pitchFamily="18" charset="0"/>
                            <a:ea typeface="Times New Roman" panose="02020603050405020304" pitchFamily="18" charset="0"/>
                          </a:rPr>
                          <m:t>𝑅</m:t>
                        </m:r>
                      </m:e>
                      <m:sub>
                        <m:r>
                          <a:rPr lang="en-GB" sz="3200" b="0" i="1" smtClean="0">
                            <a:solidFill>
                              <a:srgbClr val="000000"/>
                            </a:solidFill>
                            <a:latin typeface="Cambria Math" panose="02040503050406030204" pitchFamily="18" charset="0"/>
                            <a:ea typeface="Times New Roman" panose="02020603050405020304" pitchFamily="18" charset="0"/>
                          </a:rPr>
                          <m:t>∗</m:t>
                        </m:r>
                      </m:sub>
                    </m:sSub>
                  </m:oMath>
                </a14:m>
                <a:r>
                  <a:rPr lang="en-GB" sz="3200" dirty="0">
                    <a:solidFill>
                      <a:srgbClr val="000000"/>
                    </a:solidFill>
                    <a:latin typeface="Bahnschrift Light Condensed" panose="020B0502040204020203" pitchFamily="34" charset="0"/>
                    <a:ea typeface="Times New Roman" panose="02020603050405020304" pitchFamily="18" charset="0"/>
                  </a:rPr>
                  <a:t> increased by larger household size in neighbourhood 2 and decreased by greater connectivity between neighbourhoods.</a:t>
                </a:r>
                <a:endParaRPr lang="en-GB" sz="3200" i="1" dirty="0">
                  <a:latin typeface="Bahnschrift Light Condensed" panose="020B0502040204020203" pitchFamily="34" charset="0"/>
                </a:endParaRPr>
              </a:p>
              <a:p>
                <a:pPr marL="457200" indent="-457200" algn="just">
                  <a:buFont typeface="Arial" panose="020B0604020202020204" pitchFamily="34" charset="0"/>
                  <a:buChar char="•"/>
                </a:pPr>
                <a:r>
                  <a:rPr lang="en-GB" sz="3200" b="0" dirty="0">
                    <a:latin typeface="Bahnschrift Light Condensed" panose="020B0502040204020203" pitchFamily="34" charset="0"/>
                  </a:rPr>
                  <a:t>Change in </a:t>
                </a:r>
                <a14:m>
                  <m:oMath xmlns:m="http://schemas.openxmlformats.org/officeDocument/2006/math">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𝑅</m:t>
                        </m:r>
                      </m:e>
                      <m:sub>
                        <m:r>
                          <a:rPr lang="en-GB" sz="3200" b="0" i="1" smtClean="0">
                            <a:latin typeface="Cambria Math" panose="02040503050406030204" pitchFamily="18" charset="0"/>
                          </a:rPr>
                          <m:t>∗</m:t>
                        </m:r>
                      </m:sub>
                    </m:sSub>
                  </m:oMath>
                </a14:m>
                <a:r>
                  <a:rPr lang="en-GB" sz="3200" b="0" dirty="0">
                    <a:latin typeface="Bahnschrift Light Condensed" panose="020B0502040204020203" pitchFamily="34" charset="0"/>
                  </a:rPr>
                  <a:t> </a:t>
                </a:r>
                <a:r>
                  <a:rPr lang="en-GB" sz="3200" dirty="0">
                    <a:latin typeface="Bahnschrift Light Condensed" panose="020B0502040204020203" pitchFamily="34" charset="0"/>
                  </a:rPr>
                  <a:t>when varying neighbourhood connectivity </a:t>
                </a:r>
                <a:r>
                  <a:rPr lang="en-GB" sz="3200" b="0" dirty="0">
                    <a:latin typeface="Bahnschrift Light Condensed" panose="020B0502040204020203" pitchFamily="34" charset="0"/>
                  </a:rPr>
                  <a:t>is more significant when household size in neighbourhood 2 is larger and within-household transmission is stronger than outside transmission (governed by </a:t>
                </a:r>
                <a14:m>
                  <m:oMath xmlns:m="http://schemas.openxmlformats.org/officeDocument/2006/math">
                    <m:r>
                      <a:rPr lang="en-GB" sz="3200" b="0" i="1" smtClean="0">
                        <a:latin typeface="Cambria Math" panose="02040503050406030204" pitchFamily="18" charset="0"/>
                      </a:rPr>
                      <m:t>𝜈</m:t>
                    </m:r>
                  </m:oMath>
                </a14:m>
                <a:r>
                  <a:rPr lang="en-GB" sz="3200" b="0" dirty="0">
                    <a:latin typeface="Bahnschrift Light Condensed" panose="020B0502040204020203" pitchFamily="34" charset="0"/>
                  </a:rPr>
                  <a:t>).</a:t>
                </a:r>
              </a:p>
            </p:txBody>
          </p:sp>
        </mc:Choice>
        <mc:Fallback>
          <p:sp>
            <p:nvSpPr>
              <p:cNvPr id="159" name="TextBox 158">
                <a:extLst>
                  <a:ext uri="{FF2B5EF4-FFF2-40B4-BE49-F238E27FC236}">
                    <a16:creationId xmlns:a16="http://schemas.microsoft.com/office/drawing/2014/main" id="{762509E4-2A21-0287-32CC-679EF5EE6321}"/>
                  </a:ext>
                </a:extLst>
              </p:cNvPr>
              <p:cNvSpPr txBox="1">
                <a:spLocks noRot="1" noChangeAspect="1" noMove="1" noResize="1" noEditPoints="1" noAdjustHandles="1" noChangeArrowheads="1" noChangeShapeType="1" noTextEdit="1"/>
              </p:cNvSpPr>
              <p:nvPr/>
            </p:nvSpPr>
            <p:spPr>
              <a:xfrm>
                <a:off x="572395" y="26397220"/>
                <a:ext cx="13667535" cy="4216539"/>
              </a:xfrm>
              <a:prstGeom prst="rect">
                <a:avLst/>
              </a:prstGeom>
              <a:blipFill>
                <a:blip r:embed="rId47"/>
                <a:stretch>
                  <a:fillRect l="-2409" t="-4046" r="-1115" b="-3613"/>
                </a:stretch>
              </a:blipFill>
            </p:spPr>
            <p:txBody>
              <a:bodyPr/>
              <a:lstStyle/>
              <a:p>
                <a:r>
                  <a:rPr lang="en-GB">
                    <a:noFill/>
                  </a:rPr>
                  <a:t> </a:t>
                </a:r>
              </a:p>
            </p:txBody>
          </p:sp>
        </mc:Fallback>
      </mc:AlternateContent>
      <p:sp>
        <p:nvSpPr>
          <p:cNvPr id="162" name="Rectangle: Rounded Corners 161">
            <a:extLst>
              <a:ext uri="{FF2B5EF4-FFF2-40B4-BE49-F238E27FC236}">
                <a16:creationId xmlns:a16="http://schemas.microsoft.com/office/drawing/2014/main" id="{623C5540-784A-BF7F-3223-DA5888A0AFB9}"/>
              </a:ext>
            </a:extLst>
          </p:cNvPr>
          <p:cNvSpPr/>
          <p:nvPr/>
        </p:nvSpPr>
        <p:spPr>
          <a:xfrm>
            <a:off x="14440199" y="34938323"/>
            <a:ext cx="15456664" cy="4229557"/>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Diagram&#10;&#10;Description automatically generated">
            <a:extLst>
              <a:ext uri="{FF2B5EF4-FFF2-40B4-BE49-F238E27FC236}">
                <a16:creationId xmlns:a16="http://schemas.microsoft.com/office/drawing/2014/main" id="{1697B3E9-B2F3-53A3-EB9B-E1518441710C}"/>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7860671" y="16416013"/>
            <a:ext cx="12758518" cy="3750254"/>
          </a:xfrm>
          <a:prstGeom prst="rect">
            <a:avLst/>
          </a:prstGeom>
        </p:spPr>
      </p:pic>
      <p:pic>
        <p:nvPicPr>
          <p:cNvPr id="46" name="Picture 45" descr="Chart, scatter chart&#10;&#10;Description automatically generated">
            <a:extLst>
              <a:ext uri="{FF2B5EF4-FFF2-40B4-BE49-F238E27FC236}">
                <a16:creationId xmlns:a16="http://schemas.microsoft.com/office/drawing/2014/main" id="{F6C14A7D-DCDD-EAE3-5B06-CD0DED1AE29B}"/>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12328139" y="21764084"/>
            <a:ext cx="6878696" cy="4420800"/>
          </a:xfrm>
          <a:prstGeom prst="rect">
            <a:avLst/>
          </a:prstGeom>
        </p:spPr>
      </p:pic>
      <p:sp>
        <p:nvSpPr>
          <p:cNvPr id="53" name="TextBox 52">
            <a:extLst>
              <a:ext uri="{FF2B5EF4-FFF2-40B4-BE49-F238E27FC236}">
                <a16:creationId xmlns:a16="http://schemas.microsoft.com/office/drawing/2014/main" id="{23DFE59F-1D88-9C46-EACB-D1AD45905F24}"/>
              </a:ext>
            </a:extLst>
          </p:cNvPr>
          <p:cNvSpPr txBox="1"/>
          <p:nvPr/>
        </p:nvSpPr>
        <p:spPr>
          <a:xfrm>
            <a:off x="12558411" y="25555884"/>
            <a:ext cx="1971156" cy="584775"/>
          </a:xfrm>
          <a:prstGeom prst="rect">
            <a:avLst/>
          </a:prstGeom>
          <a:noFill/>
        </p:spPr>
        <p:txBody>
          <a:bodyPr wrap="square" rtlCol="0">
            <a:spAutoFit/>
          </a:bodyPr>
          <a:lstStyle/>
          <a:p>
            <a:r>
              <a:rPr lang="en-GB" sz="3200" dirty="0">
                <a:latin typeface="Bahnschrift Condensed" panose="020B0502040204020203" pitchFamily="34" charset="0"/>
              </a:rPr>
              <a:t>Figure 4</a:t>
            </a:r>
          </a:p>
        </p:txBody>
      </p:sp>
      <p:sp>
        <p:nvSpPr>
          <p:cNvPr id="54" name="Rectangle: Rounded Corners 53">
            <a:extLst>
              <a:ext uri="{FF2B5EF4-FFF2-40B4-BE49-F238E27FC236}">
                <a16:creationId xmlns:a16="http://schemas.microsoft.com/office/drawing/2014/main" id="{246ED5A7-8FE1-70AC-C7CB-294DEC49B95F}"/>
              </a:ext>
            </a:extLst>
          </p:cNvPr>
          <p:cNvSpPr/>
          <p:nvPr/>
        </p:nvSpPr>
        <p:spPr>
          <a:xfrm>
            <a:off x="607986" y="21743758"/>
            <a:ext cx="20594779" cy="4469497"/>
          </a:xfrm>
          <a:prstGeom prst="roundRect">
            <a:avLst>
              <a:gd name="adj" fmla="val 1007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42CBE354-01E2-807F-5795-6DF50CA3948A}"/>
              </a:ext>
            </a:extLst>
          </p:cNvPr>
          <p:cNvSpPr txBox="1"/>
          <p:nvPr/>
        </p:nvSpPr>
        <p:spPr>
          <a:xfrm>
            <a:off x="-4013200" y="33348075"/>
            <a:ext cx="3528558" cy="369332"/>
          </a:xfrm>
          <a:prstGeom prst="rect">
            <a:avLst/>
          </a:prstGeom>
          <a:noFill/>
        </p:spPr>
        <p:txBody>
          <a:bodyPr wrap="square" rtlCol="0">
            <a:spAutoFit/>
          </a:bodyPr>
          <a:lstStyle/>
          <a:p>
            <a:r>
              <a:rPr lang="en-GB" dirty="0">
                <a:solidFill>
                  <a:srgbClr val="D7E4BD"/>
                </a:solidFill>
              </a:rPr>
              <a:t>nm</a:t>
            </a:r>
          </a:p>
        </p:txBody>
      </p:sp>
      <p:pic>
        <p:nvPicPr>
          <p:cNvPr id="61" name="Picture 60" descr="Qr code&#10;&#10;Description automatically generated">
            <a:extLst>
              <a:ext uri="{FF2B5EF4-FFF2-40B4-BE49-F238E27FC236}">
                <a16:creationId xmlns:a16="http://schemas.microsoft.com/office/drawing/2014/main" id="{2EA55541-01BF-3DC2-42E7-CCC97A357835}"/>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7111205" y="40054625"/>
            <a:ext cx="2281785" cy="2281785"/>
          </a:xfrm>
          <a:prstGeom prst="rect">
            <a:avLst/>
          </a:prstGeom>
        </p:spPr>
      </p:pic>
      <p:pic>
        <p:nvPicPr>
          <p:cNvPr id="67" name="Picture 66" descr="Logo, company name&#10;&#10;Description automatically generated">
            <a:extLst>
              <a:ext uri="{FF2B5EF4-FFF2-40B4-BE49-F238E27FC236}">
                <a16:creationId xmlns:a16="http://schemas.microsoft.com/office/drawing/2014/main" id="{D89C7EF9-5078-A362-E512-53F8DA85F6E7}"/>
              </a:ext>
            </a:extLst>
          </p:cNvPr>
          <p:cNvPicPr>
            <a:picLocks noChangeAspect="1"/>
          </p:cNvPicPr>
          <p:nvPr/>
        </p:nvPicPr>
        <p:blipFill rotWithShape="1">
          <a:blip r:embed="rId51">
            <a:extLst>
              <a:ext uri="{28A0092B-C50C-407E-A947-70E740481C1C}">
                <a14:useLocalDpi xmlns:a14="http://schemas.microsoft.com/office/drawing/2010/main" val="0"/>
              </a:ext>
            </a:extLst>
          </a:blip>
          <a:srcRect t="27507" b="33045"/>
          <a:stretch/>
        </p:blipFill>
        <p:spPr>
          <a:xfrm>
            <a:off x="25138850" y="1589103"/>
            <a:ext cx="4800276" cy="1893600"/>
          </a:xfrm>
          <a:prstGeom prst="rect">
            <a:avLst/>
          </a:prstGeom>
        </p:spPr>
      </p:pic>
      <mc:AlternateContent xmlns:mc="http://schemas.openxmlformats.org/markup-compatibility/2006">
        <mc:Choice xmlns:a14="http://schemas.microsoft.com/office/drawing/2010/main" Requires="a14">
          <p:sp>
            <p:nvSpPr>
              <p:cNvPr id="68" name="TextBox 67">
                <a:extLst>
                  <a:ext uri="{FF2B5EF4-FFF2-40B4-BE49-F238E27FC236}">
                    <a16:creationId xmlns:a16="http://schemas.microsoft.com/office/drawing/2014/main" id="{F3DDE5DE-5081-45CC-10C5-D3B765940EA6}"/>
                  </a:ext>
                </a:extLst>
              </p:cNvPr>
              <p:cNvSpPr txBox="1"/>
              <p:nvPr/>
            </p:nvSpPr>
            <p:spPr>
              <a:xfrm>
                <a:off x="13690601" y="22255990"/>
                <a:ext cx="6086074" cy="584775"/>
              </a:xfrm>
              <a:prstGeom prst="rect">
                <a:avLst/>
              </a:prstGeom>
              <a:noFill/>
            </p:spPr>
            <p:txBody>
              <a:bodyPr wrap="square" rtlCol="0">
                <a:spAutoFit/>
              </a:bodyPr>
              <a:lstStyle/>
              <a:p>
                <a:r>
                  <a:rPr lang="en-GB" sz="3200" b="0" dirty="0">
                    <a:solidFill>
                      <a:srgbClr val="2279B5"/>
                    </a:solidFill>
                    <a:latin typeface="Bahnschrift Light Condensed" panose="020B0502040204020203" pitchFamily="34" charset="0"/>
                  </a:rPr>
                  <a:t>No n’</a:t>
                </a:r>
                <a:r>
                  <a:rPr lang="en-GB" sz="3200" dirty="0">
                    <a:solidFill>
                      <a:srgbClr val="2279B5"/>
                    </a:solidFill>
                    <a:latin typeface="Bahnschrift Light Condensed" panose="020B0502040204020203" pitchFamily="34" charset="0"/>
                  </a:rPr>
                  <a:t>hood struc</a:t>
                </a:r>
                <a:r>
                  <a:rPr lang="en-GB" sz="3200" b="0" dirty="0">
                    <a:solidFill>
                      <a:srgbClr val="2279B5"/>
                    </a:solidFill>
                    <a:latin typeface="Bahnschrift Light Condensed" panose="020B0502040204020203" pitchFamily="34" charset="0"/>
                  </a:rPr>
                  <a:t>,</a:t>
                </a:r>
                <a:r>
                  <a:rPr lang="en-GB" sz="3200" dirty="0">
                    <a:solidFill>
                      <a:srgbClr val="2279B5"/>
                    </a:solidFill>
                    <a:latin typeface="Bahnschrift Light Condensed" panose="020B0502040204020203" pitchFamily="34" charset="0"/>
                  </a:rPr>
                  <a:t> </a:t>
                </a:r>
                <a14:m>
                  <m:oMath xmlns:m="http://schemas.openxmlformats.org/officeDocument/2006/math">
                    <m:r>
                      <a:rPr lang="en-GB" sz="3200" b="0" i="1" smtClean="0">
                        <a:solidFill>
                          <a:srgbClr val="2279B5"/>
                        </a:solidFill>
                        <a:latin typeface="Cambria Math" panose="02040503050406030204" pitchFamily="18" charset="0"/>
                      </a:rPr>
                      <m:t>𝑛</m:t>
                    </m:r>
                    <m:r>
                      <a:rPr lang="en-GB" sz="3200" b="0" i="1" smtClean="0">
                        <a:solidFill>
                          <a:srgbClr val="2279B5"/>
                        </a:solidFill>
                        <a:latin typeface="Cambria Math" panose="02040503050406030204" pitchFamily="18" charset="0"/>
                      </a:rPr>
                      <m:t>=</m:t>
                    </m:r>
                    <m:sSub>
                      <m:sSubPr>
                        <m:ctrlPr>
                          <a:rPr lang="en-GB" sz="3200" b="0" i="1" smtClean="0">
                            <a:solidFill>
                              <a:srgbClr val="2279B5"/>
                            </a:solidFill>
                            <a:latin typeface="Cambria Math" panose="02040503050406030204" pitchFamily="18" charset="0"/>
                          </a:rPr>
                        </m:ctrlPr>
                      </m:sSubPr>
                      <m:e>
                        <m:r>
                          <a:rPr lang="en-GB" sz="3200" b="0" i="1" smtClean="0">
                            <a:solidFill>
                              <a:srgbClr val="2279B5"/>
                            </a:solidFill>
                            <a:latin typeface="Cambria Math" panose="02040503050406030204" pitchFamily="18" charset="0"/>
                          </a:rPr>
                          <m:t>𝑛</m:t>
                        </m:r>
                      </m:e>
                      <m:sub>
                        <m:r>
                          <a:rPr lang="en-GB" sz="3200" b="0" i="1" smtClean="0">
                            <a:solidFill>
                              <a:srgbClr val="2279B5"/>
                            </a:solidFill>
                            <a:latin typeface="Cambria Math" panose="02040503050406030204" pitchFamily="18" charset="0"/>
                          </a:rPr>
                          <m:t>2</m:t>
                        </m:r>
                      </m:sub>
                    </m:sSub>
                  </m:oMath>
                </a14:m>
                <a:endParaRPr lang="en-GB" sz="3200" dirty="0">
                  <a:solidFill>
                    <a:srgbClr val="2279B5"/>
                  </a:solidFill>
                  <a:latin typeface="Bahnschrift Light Condensed" panose="020B0502040204020203" pitchFamily="34" charset="0"/>
                </a:endParaRPr>
              </a:p>
            </p:txBody>
          </p:sp>
        </mc:Choice>
        <mc:Fallback>
          <p:sp>
            <p:nvSpPr>
              <p:cNvPr id="68" name="TextBox 67">
                <a:extLst>
                  <a:ext uri="{FF2B5EF4-FFF2-40B4-BE49-F238E27FC236}">
                    <a16:creationId xmlns:a16="http://schemas.microsoft.com/office/drawing/2014/main" id="{F3DDE5DE-5081-45CC-10C5-D3B765940EA6}"/>
                  </a:ext>
                </a:extLst>
              </p:cNvPr>
              <p:cNvSpPr txBox="1">
                <a:spLocks noRot="1" noChangeAspect="1" noMove="1" noResize="1" noEditPoints="1" noAdjustHandles="1" noChangeArrowheads="1" noChangeShapeType="1" noTextEdit="1"/>
              </p:cNvSpPr>
              <p:nvPr/>
            </p:nvSpPr>
            <p:spPr>
              <a:xfrm>
                <a:off x="13690601" y="22255990"/>
                <a:ext cx="6086074" cy="584775"/>
              </a:xfrm>
              <a:prstGeom prst="rect">
                <a:avLst/>
              </a:prstGeom>
              <a:blipFill>
                <a:blip r:embed="rId52"/>
                <a:stretch>
                  <a:fillRect l="-2605" t="-14583" b="-32292"/>
                </a:stretch>
              </a:blipFill>
            </p:spPr>
            <p:txBody>
              <a:bodyPr/>
              <a:lstStyle/>
              <a:p>
                <a:r>
                  <a:rPr lang="en-GB">
                    <a:noFill/>
                  </a:rPr>
                  <a:t> </a:t>
                </a:r>
              </a:p>
            </p:txBody>
          </p:sp>
        </mc:Fallback>
      </mc:AlternateContent>
      <p:sp>
        <p:nvSpPr>
          <p:cNvPr id="69" name="TextBox 68">
            <a:extLst>
              <a:ext uri="{FF2B5EF4-FFF2-40B4-BE49-F238E27FC236}">
                <a16:creationId xmlns:a16="http://schemas.microsoft.com/office/drawing/2014/main" id="{17D47256-D38C-73BC-4BA7-1DAF09CDEA25}"/>
              </a:ext>
            </a:extLst>
          </p:cNvPr>
          <p:cNvSpPr txBox="1"/>
          <p:nvPr/>
        </p:nvSpPr>
        <p:spPr>
          <a:xfrm>
            <a:off x="19096736" y="22281414"/>
            <a:ext cx="1944983" cy="584775"/>
          </a:xfrm>
          <a:prstGeom prst="rect">
            <a:avLst/>
          </a:prstGeom>
          <a:noFill/>
        </p:spPr>
        <p:txBody>
          <a:bodyPr wrap="square" rtlCol="0">
            <a:spAutoFit/>
          </a:bodyPr>
          <a:lstStyle/>
          <a:p>
            <a:r>
              <a:rPr lang="en-GB" sz="3200" b="0" dirty="0">
                <a:solidFill>
                  <a:srgbClr val="2CA02C"/>
                </a:solidFill>
                <a:latin typeface="Bahnschrift Light Condensed" panose="020B0502040204020203" pitchFamily="34" charset="0"/>
              </a:rPr>
              <a:t>True</a:t>
            </a:r>
            <a:endParaRPr lang="en-GB" sz="3200" dirty="0">
              <a:solidFill>
                <a:srgbClr val="2CA02C"/>
              </a:solidFill>
              <a:latin typeface="Bahnschrift Light Condensed" panose="020B0502040204020203" pitchFamily="34" charset="0"/>
            </a:endParaRPr>
          </a:p>
        </p:txBody>
      </p:sp>
      <p:sp>
        <p:nvSpPr>
          <p:cNvPr id="70" name="TextBox 69">
            <a:extLst>
              <a:ext uri="{FF2B5EF4-FFF2-40B4-BE49-F238E27FC236}">
                <a16:creationId xmlns:a16="http://schemas.microsoft.com/office/drawing/2014/main" id="{D6939BE0-9239-E6CF-C90F-302A00882ACB}"/>
              </a:ext>
            </a:extLst>
          </p:cNvPr>
          <p:cNvSpPr txBox="1"/>
          <p:nvPr/>
        </p:nvSpPr>
        <p:spPr>
          <a:xfrm>
            <a:off x="16366053" y="22988607"/>
            <a:ext cx="4862045" cy="584775"/>
          </a:xfrm>
          <a:prstGeom prst="rect">
            <a:avLst/>
          </a:prstGeom>
          <a:noFill/>
        </p:spPr>
        <p:txBody>
          <a:bodyPr wrap="square" rtlCol="0">
            <a:spAutoFit/>
          </a:bodyPr>
          <a:lstStyle/>
          <a:p>
            <a:r>
              <a:rPr lang="en-GB" sz="3200" dirty="0">
                <a:solidFill>
                  <a:srgbClr val="9366BD"/>
                </a:solidFill>
                <a:latin typeface="Bahnschrift Light Condensed" panose="020B0502040204020203" pitchFamily="34" charset="0"/>
              </a:rPr>
              <a:t>Initial infection in unknown n’hood</a:t>
            </a:r>
          </a:p>
        </p:txBody>
      </p:sp>
      <p:sp>
        <p:nvSpPr>
          <p:cNvPr id="71" name="TextBox 70">
            <a:extLst>
              <a:ext uri="{FF2B5EF4-FFF2-40B4-BE49-F238E27FC236}">
                <a16:creationId xmlns:a16="http://schemas.microsoft.com/office/drawing/2014/main" id="{A0A7719A-D630-4AD2-B616-51B518E12267}"/>
              </a:ext>
            </a:extLst>
          </p:cNvPr>
          <p:cNvSpPr txBox="1"/>
          <p:nvPr/>
        </p:nvSpPr>
        <p:spPr>
          <a:xfrm>
            <a:off x="17367072" y="23854128"/>
            <a:ext cx="4004533" cy="584775"/>
          </a:xfrm>
          <a:prstGeom prst="rect">
            <a:avLst/>
          </a:prstGeom>
          <a:noFill/>
        </p:spPr>
        <p:txBody>
          <a:bodyPr wrap="square" rtlCol="0">
            <a:spAutoFit/>
          </a:bodyPr>
          <a:lstStyle/>
          <a:p>
            <a:r>
              <a:rPr lang="en-GB" sz="3200" dirty="0">
                <a:solidFill>
                  <a:srgbClr val="DD4B4B"/>
                </a:solidFill>
                <a:latin typeface="Bahnschrift Light Condensed" panose="020B0502040204020203" pitchFamily="34" charset="0"/>
              </a:rPr>
              <a:t>Initial infection in n’hood 2</a:t>
            </a:r>
          </a:p>
        </p:txBody>
      </p:sp>
      <mc:AlternateContent xmlns:mc="http://schemas.openxmlformats.org/markup-compatibility/2006">
        <mc:Choice xmlns:a14="http://schemas.microsoft.com/office/drawing/2010/main" Requires="a14">
          <p:sp>
            <p:nvSpPr>
              <p:cNvPr id="72" name="TextBox 71">
                <a:extLst>
                  <a:ext uri="{FF2B5EF4-FFF2-40B4-BE49-F238E27FC236}">
                    <a16:creationId xmlns:a16="http://schemas.microsoft.com/office/drawing/2014/main" id="{D829A057-3647-B7D1-E8C0-83FB9D41B264}"/>
                  </a:ext>
                </a:extLst>
              </p:cNvPr>
              <p:cNvSpPr txBox="1"/>
              <p:nvPr/>
            </p:nvSpPr>
            <p:spPr>
              <a:xfrm>
                <a:off x="17656868" y="24426967"/>
                <a:ext cx="3679110" cy="584775"/>
              </a:xfrm>
              <a:prstGeom prst="rect">
                <a:avLst/>
              </a:prstGeom>
              <a:noFill/>
            </p:spPr>
            <p:txBody>
              <a:bodyPr wrap="square" rtlCol="0">
                <a:spAutoFit/>
              </a:bodyPr>
              <a:lstStyle/>
              <a:p>
                <a:r>
                  <a:rPr lang="en-GB" sz="3200" dirty="0">
                    <a:solidFill>
                      <a:srgbClr val="FF8214"/>
                    </a:solidFill>
                    <a:latin typeface="Bahnschrift Light Condensed" panose="020B0502040204020203" pitchFamily="34" charset="0"/>
                  </a:rPr>
                  <a:t>No n’hood struc, </a:t>
                </a:r>
                <a14:m>
                  <m:oMath xmlns:m="http://schemas.openxmlformats.org/officeDocument/2006/math">
                    <m:r>
                      <a:rPr lang="en-GB" sz="3200" b="0" i="1" smtClean="0">
                        <a:solidFill>
                          <a:srgbClr val="FF8214"/>
                        </a:solidFill>
                        <a:latin typeface="Cambria Math" panose="02040503050406030204" pitchFamily="18" charset="0"/>
                      </a:rPr>
                      <m:t>𝑛</m:t>
                    </m:r>
                    <m:r>
                      <a:rPr lang="en-GB" sz="3200" b="0" i="1" smtClean="0">
                        <a:solidFill>
                          <a:srgbClr val="FF8214"/>
                        </a:solidFill>
                        <a:latin typeface="Cambria Math" panose="02040503050406030204" pitchFamily="18" charset="0"/>
                      </a:rPr>
                      <m:t>=</m:t>
                    </m:r>
                    <m:sSub>
                      <m:sSubPr>
                        <m:ctrlPr>
                          <a:rPr lang="en-GB" sz="3200" b="0" i="1" smtClean="0">
                            <a:solidFill>
                              <a:srgbClr val="FF8214"/>
                            </a:solidFill>
                            <a:latin typeface="Cambria Math" panose="02040503050406030204" pitchFamily="18" charset="0"/>
                          </a:rPr>
                        </m:ctrlPr>
                      </m:sSubPr>
                      <m:e>
                        <m:r>
                          <a:rPr lang="en-GB" sz="3200" b="0" i="1" smtClean="0">
                            <a:solidFill>
                              <a:srgbClr val="FF8214"/>
                            </a:solidFill>
                            <a:latin typeface="Cambria Math" panose="02040503050406030204" pitchFamily="18" charset="0"/>
                          </a:rPr>
                          <m:t>𝑛</m:t>
                        </m:r>
                      </m:e>
                      <m:sub>
                        <m:r>
                          <a:rPr lang="en-GB" sz="3200" b="0" i="1" smtClean="0">
                            <a:solidFill>
                              <a:srgbClr val="FF8214"/>
                            </a:solidFill>
                            <a:latin typeface="Cambria Math" panose="02040503050406030204" pitchFamily="18" charset="0"/>
                          </a:rPr>
                          <m:t>1</m:t>
                        </m:r>
                      </m:sub>
                    </m:sSub>
                  </m:oMath>
                </a14:m>
                <a:endParaRPr lang="en-GB" sz="3200" dirty="0">
                  <a:solidFill>
                    <a:srgbClr val="FF8214"/>
                  </a:solidFill>
                  <a:latin typeface="Bahnschrift Light Condensed" panose="020B0502040204020203" pitchFamily="34" charset="0"/>
                </a:endParaRPr>
              </a:p>
            </p:txBody>
          </p:sp>
        </mc:Choice>
        <mc:Fallback>
          <p:sp>
            <p:nvSpPr>
              <p:cNvPr id="72" name="TextBox 71">
                <a:extLst>
                  <a:ext uri="{FF2B5EF4-FFF2-40B4-BE49-F238E27FC236}">
                    <a16:creationId xmlns:a16="http://schemas.microsoft.com/office/drawing/2014/main" id="{D829A057-3647-B7D1-E8C0-83FB9D41B264}"/>
                  </a:ext>
                </a:extLst>
              </p:cNvPr>
              <p:cNvSpPr txBox="1">
                <a:spLocks noRot="1" noChangeAspect="1" noMove="1" noResize="1" noEditPoints="1" noAdjustHandles="1" noChangeArrowheads="1" noChangeShapeType="1" noTextEdit="1"/>
              </p:cNvSpPr>
              <p:nvPr/>
            </p:nvSpPr>
            <p:spPr>
              <a:xfrm>
                <a:off x="17656868" y="24426967"/>
                <a:ext cx="3679110" cy="584775"/>
              </a:xfrm>
              <a:prstGeom prst="rect">
                <a:avLst/>
              </a:prstGeom>
              <a:blipFill>
                <a:blip r:embed="rId53"/>
                <a:stretch>
                  <a:fillRect l="-4139" t="-14583" b="-32292"/>
                </a:stretch>
              </a:blipFill>
            </p:spPr>
            <p:txBody>
              <a:bodyPr/>
              <a:lstStyle/>
              <a:p>
                <a:r>
                  <a:rPr lang="en-GB">
                    <a:noFill/>
                  </a:rPr>
                  <a:t> </a:t>
                </a:r>
              </a:p>
            </p:txBody>
          </p:sp>
        </mc:Fallback>
      </mc:AlternateContent>
    </p:spTree>
    <p:extLst>
      <p:ext uri="{BB962C8B-B14F-4D97-AF65-F5344CB8AC3E}">
        <p14:creationId xmlns:p14="http://schemas.microsoft.com/office/powerpoint/2010/main" val="2253821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
  <p:tag name="MAGPC" val="200"/>
  <p:tag name="FONTSIZE" val="10"/>
</p:tagLst>
</file>

<file path=ppt/tags/tag10.xml><?xml version="1.0" encoding="utf-8"?>
<p:tagLst xmlns:a="http://schemas.openxmlformats.org/drawingml/2006/main" xmlns:r="http://schemas.openxmlformats.org/officeDocument/2006/relationships" xmlns:p="http://schemas.openxmlformats.org/presentationml/2006/main">
  <p:tag name="OUTPUTDPI" val="2000"/>
  <p:tag name="ORIGINALHEIGHT" val="139.4826"/>
  <p:tag name="ORIGINALWIDTH" val="54.74315"/>
  <p:tag name="LATEXADDIN" val="\documentclass{article}&#10;\usepackage{amsmath}&#10;\pagestyle{empty}&#10;\begin{document}&#10;&#10;&#10;$i$&#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11.xml><?xml version="1.0" encoding="utf-8"?>
<p:tagLst xmlns:a="http://schemas.openxmlformats.org/drawingml/2006/main" xmlns:r="http://schemas.openxmlformats.org/officeDocument/2006/relationships" xmlns:p="http://schemas.openxmlformats.org/presentationml/2006/main">
  <p:tag name="OUTPUTDPI" val="2000"/>
  <p:tag name="ORIGINALHEIGHT" val="93.73827"/>
  <p:tag name="ORIGINALWIDTH" val="84.73937"/>
  <p:tag name="LATEXADDIN" val="\documentclass{article}&#10;\usepackage{amsmath}&#10;\pagestyle{empty}&#10;\begin{document}&#10;&#10;&#10;$r$&#10;&#10;\end{document}"/>
  <p:tag name="IGUANATEXSIZE" val="20"/>
  <p:tag name="IGUANATEXCURSOR" val="85"/>
  <p:tag name="TRANSPARENCY" val="True"/>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2000"/>
  <p:tag name="ORIGINALHEIGHT" val="136.4829"/>
  <p:tag name="ORIGINALWIDTH" val="98.23772"/>
  <p:tag name="LATEXADDIN" val="\documentclass{article}&#10;\usepackage{amsmath}&#10;\pagestyle{empty}&#10;\begin{document}&#10;&#10;&#10;$\rho$&#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2000"/>
  <p:tag name="ORIGINALHEIGHT" val="182.9771"/>
  <p:tag name="ORIGINALWIDTH" val="443.9445"/>
  <p:tag name="LATEXADDIN" val="\documentclass{article}&#10;\usepackage{amsmath}&#10;\pagestyle{empty}&#10;\begin{document}&#10;&#10;&#10;$1-\rho$&#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2000"/>
  <p:tag name="ORIGINALHEIGHT" val="1415.073"/>
  <p:tag name="ORIGINALWIDTH" val="5118.11"/>
  <p:tag name="LATEXADDIN" val="\documentclass{article}&#10;\usepackage{amsmath}&#10;\pagestyle{empty}&#10;\begin{document}&#10;&#10;\begin{align*}&#10; \dot{H}^j_{sir}&amp;=\alpha(\rho I_1+(1-\rho) I_{2})\left[-sH^j_{sir}+(s+1)H^j_{(s+1)(i-1)r} \right]\\&#10;    &amp;+\beta\left[-s\frac{i}{n_j-1}H^j_{sir}+(s+1)\frac{i-1}{n_j-1}H^j_{(s+1)(i-1)r}\right]\\&#10;    &amp;+\gamma \left[-iH^j_{sir} + (i+1)H^j_{s(i+1)(r-1)}\right]&#10;\end{align*}&#10;&#10;&#10;&#10;\end{document}"/>
  <p:tag name="IGUANATEXSIZE" val="20"/>
  <p:tag name="IGUANATEXCURSOR" val="265"/>
  <p:tag name="TRANSPARENCY" val="True"/>
  <p:tag name="LATEXENGINEID" val="0"/>
  <p:tag name="TEMPFOLDER" val="c:\temp\"/>
  <p:tag name="LATEXFORMHEIGHT" val="312"/>
  <p:tag name="LATEXFORMWIDTH" val="384"/>
  <p:tag name="LATEXFORMWRAP" val="True"/>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OUTPUTDPI" val="2000"/>
  <p:tag name="ORIGINALHEIGHT" val="93.73827"/>
  <p:tag name="ORIGINALWIDTH" val="77.24032"/>
  <p:tag name="LATEXADDIN" val="\documentclass{article}&#10;\usepackage{amsmath}&#10;\pagestyle{empty}&#10;\begin{document}&#10;&#10;&#10;$s$&#10;&#10;&#10;\end{document}"/>
  <p:tag name="IGUANATEXSIZE" val="20"/>
  <p:tag name="IGUANATEXCURSOR" val="86"/>
  <p:tag name="TRANSPARENCY" val="True"/>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11613</TotalTime>
  <Words>1055</Words>
  <Application>Microsoft Office PowerPoint</Application>
  <PresentationFormat>Custom</PresentationFormat>
  <Paragraphs>128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Bahnschrift Light Condensed</vt:lpstr>
      <vt:lpstr>Arial</vt:lpstr>
      <vt:lpstr>Bahnschrift Condensed</vt:lpstr>
      <vt:lpstr>Cambria Math</vt:lpstr>
      <vt:lpstr>Times New Roman</vt:lpstr>
      <vt:lpstr>Calibri</vt:lpstr>
      <vt:lpstr>Office Theme</vt:lpstr>
      <vt:lpstr>Epidemiological dynamics in neighbourhoods of households</vt:lpstr>
    </vt:vector>
  </TitlesOfParts>
  <Company>Mathematical Institute, University of Oxford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Abby Barlow</cp:lastModifiedBy>
  <cp:revision>1</cp:revision>
  <cp:lastPrinted>2022-09-07T13:28:14Z</cp:lastPrinted>
  <dcterms:created xsi:type="dcterms:W3CDTF">2010-03-26T11:00:07Z</dcterms:created>
  <dcterms:modified xsi:type="dcterms:W3CDTF">2022-09-07T14:03:50Z</dcterms:modified>
</cp:coreProperties>
</file>