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73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1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225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91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10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64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57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94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1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31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DDA0C-BC42-43AE-8CB1-3A6DE702E034}" type="datetimeFigureOut">
              <a:rPr lang="en-GB" smtClean="0"/>
              <a:t>24/03/2013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D6200-D240-4107-8930-30C4DB551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8436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45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932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500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276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2993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666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538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3744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6044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48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226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2397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0175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9653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7756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504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827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10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1815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218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2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54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4345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95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8152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04128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2781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50554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1153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633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781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2903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3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37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12028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4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8358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4947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874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943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838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j_smi_2013-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" y="0"/>
            <a:ext cx="89789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637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Slater</dc:creator>
  <cp:lastModifiedBy>Debbie Slater</cp:lastModifiedBy>
  <cp:revision>1</cp:revision>
  <dcterms:created xsi:type="dcterms:W3CDTF">2013-03-24T08:42:47Z</dcterms:created>
  <dcterms:modified xsi:type="dcterms:W3CDTF">2013-03-24T08:43:54Z</dcterms:modified>
</cp:coreProperties>
</file>